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307" r:id="rId9"/>
    <p:sldId id="308" r:id="rId10"/>
    <p:sldId id="309" r:id="rId11"/>
    <p:sldId id="301" r:id="rId12"/>
    <p:sldId id="302" r:id="rId13"/>
    <p:sldId id="310" r:id="rId14"/>
    <p:sldId id="291" r:id="rId15"/>
  </p:sldIdLst>
  <p:sldSz cx="9144000" cy="5143500" type="screen16x9"/>
  <p:notesSz cx="6858000" cy="9144000"/>
  <p:embeddedFontLs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j1iMMZlB+wWDRjD8D5lIDaXcg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6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68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6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68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53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55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8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3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38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8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9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96" name="Google Shape;96;p49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9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9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99" name="Google Shape;99;p49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9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2" name="Google Shape;102;p49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03" name="Google Shape;103;p49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7" name="Google Shape;107;p5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" name="Google Shape;16;p3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1" name="Google Shape;31;p3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5" name="Google Shape;35;p4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" name="Google Shape;36;p40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0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0" name="Google Shape;40;p4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4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63" name="Google Shape;63;p4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4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66" name="Google Shape;66;p44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4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44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i="0" u="sng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4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4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6" name="Google Shape;76;p4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82" name="Google Shape;82;p4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89" name="Google Shape;89;p4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4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s.alphadev.biz.id/ramad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"/>
          <p:cNvGrpSpPr/>
          <p:nvPr/>
        </p:nvGrpSpPr>
        <p:grpSpPr>
          <a:xfrm>
            <a:off x="776500" y="739575"/>
            <a:ext cx="6578100" cy="3438300"/>
            <a:chOff x="772525" y="726625"/>
            <a:chExt cx="6578100" cy="3438300"/>
          </a:xfrm>
        </p:grpSpPr>
        <p:sp>
          <p:nvSpPr>
            <p:cNvPr id="115" name="Google Shape;115;p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118" name="Google Shape;118;p1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6849418" y="1309976"/>
            <a:ext cx="1864832" cy="1637043"/>
            <a:chOff x="1054812" y="1029590"/>
            <a:chExt cx="3436213" cy="3912627"/>
          </a:xfrm>
        </p:grpSpPr>
        <p:sp>
          <p:nvSpPr>
            <p:cNvPr id="121" name="Google Shape;121;p1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solidFill>
                  <a:schemeClr val="dk1"/>
                </a:solidFill>
              </a:rPr>
              <a:t>Web Programming Basic – CSS for styling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By Muhamad Firly Ramadan</a:t>
            </a:r>
            <a:endParaRPr dirty="0"/>
          </a:p>
        </p:txBody>
      </p:sp>
      <p:sp>
        <p:nvSpPr>
          <p:cNvPr id="128" name="Google Shape;128;p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Attribute selector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016001" y="1143742"/>
            <a:ext cx="740798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Attribute Selector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masih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memiliki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fungsi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sama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seperti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selector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sebelumnya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.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Hanya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saja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attribute selector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menggunakan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nama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attribute pada HTML dan square brackets notation ([ ])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D20A056-F3DB-D8C1-51E0-7C8C2AAA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6935" y="2641477"/>
            <a:ext cx="2910859" cy="900768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0CD42A7-26FC-3295-01D8-83E7020118EE}"/>
              </a:ext>
            </a:extLst>
          </p:cNvPr>
          <p:cNvSpPr txBox="1"/>
          <p:nvPr/>
        </p:nvSpPr>
        <p:spPr>
          <a:xfrm>
            <a:off x="1016001" y="2344030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Kode:</a:t>
            </a:r>
            <a:endParaRPr lang="en-ID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2B02036E-4E22-E742-471E-3ADA2F2B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9549" y="2641476"/>
            <a:ext cx="3280602" cy="724023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319A41A6-C78B-E9F8-8E6D-76263198F52E}"/>
              </a:ext>
            </a:extLst>
          </p:cNvPr>
          <p:cNvSpPr txBox="1"/>
          <p:nvPr/>
        </p:nvSpPr>
        <p:spPr>
          <a:xfrm>
            <a:off x="5070630" y="2344030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Hasil:</a:t>
            </a:r>
            <a:endParaRPr lang="en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1F86BCC-7B19-16CA-789D-CEC35436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32627" y="2641477"/>
            <a:ext cx="1238003" cy="9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18" name="Google Shape;218;p8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21" name="Google Shape;221;p8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24" name="Google Shape;224;p8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Properties and value</a:t>
            </a:r>
            <a:endParaRPr dirty="0"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8" name="Google Shape;228;p8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1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What’s properties</a:t>
            </a:r>
            <a:r>
              <a:rPr lang="en" dirty="0">
                <a:solidFill>
                  <a:schemeClr val="dk1"/>
                </a:solidFill>
              </a:rPr>
              <a:t>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3663952" y="1417608"/>
            <a:ext cx="487317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Properti adalah bagian dari aturan css yang menentukan bagaimana element HTML harus dimuat atau di render oleh browser.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FFFFF"/>
              </a:solidFill>
              <a:latin typeface="Source Code Pro"/>
              <a:ea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Contoh properti pada CSS: color, border, backround-color, font-family dan lain-lain.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0E3B7CF1-D5FF-07EE-AB19-249E25CA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988" y="1308126"/>
            <a:ext cx="2910770" cy="29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Then, What is value</a:t>
            </a:r>
            <a:r>
              <a:rPr lang="en" dirty="0">
                <a:solidFill>
                  <a:schemeClr val="dk1"/>
                </a:solidFill>
              </a:rPr>
              <a:t>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3663952" y="1417608"/>
            <a:ext cx="487317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Value atau nilai juga merupakan bagian dari aturan css yang menentukan nilai spesifik untuk properti css tertentu.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FFFFF"/>
              </a:solidFill>
              <a:latin typeface="Source Code Pro"/>
              <a:ea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Contoh: Value dari color adalah Red, Green, Blue, Violet dan lain-lain.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0E3B7CF1-D5FF-07EE-AB19-249E25CA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988" y="1212876"/>
            <a:ext cx="2910770" cy="29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6433193" y="1069351"/>
            <a:ext cx="1864832" cy="1637043"/>
            <a:chOff x="1054812" y="1029590"/>
            <a:chExt cx="3436213" cy="3912627"/>
          </a:xfrm>
        </p:grpSpPr>
        <p:sp>
          <p:nvSpPr>
            <p:cNvPr id="547" name="Google Shape;547;p3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1" name="Google Shape;551;p3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3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3" name="Google Shape;553;p36"/>
          <p:cNvSpPr txBox="1">
            <a:spLocks noGrp="1"/>
          </p:cNvSpPr>
          <p:nvPr>
            <p:ph type="subTitle" idx="1"/>
          </p:nvPr>
        </p:nvSpPr>
        <p:spPr>
          <a:xfrm>
            <a:off x="1697375" y="2291625"/>
            <a:ext cx="32946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/>
              <a:t>Do you have any questions?</a:t>
            </a:r>
            <a:endParaRPr sz="15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muhamadfirlyramadan@gmail.com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links.alphadev.biz.id/ramadan</a:t>
            </a:r>
            <a:endParaRPr sz="1200" dirty="0"/>
          </a:p>
        </p:txBody>
      </p:sp>
      <p:sp>
        <p:nvSpPr>
          <p:cNvPr id="554" name="Google Shape;554;p3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36"/>
          <p:cNvGrpSpPr/>
          <p:nvPr/>
        </p:nvGrpSpPr>
        <p:grpSpPr>
          <a:xfrm>
            <a:off x="1812754" y="3159354"/>
            <a:ext cx="134970" cy="134949"/>
            <a:chOff x="3368074" y="3882537"/>
            <a:chExt cx="215298" cy="215298"/>
          </a:xfrm>
        </p:grpSpPr>
        <p:sp>
          <p:nvSpPr>
            <p:cNvPr id="556" name="Google Shape;556;p3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36"/>
          <p:cNvGrpSpPr/>
          <p:nvPr/>
        </p:nvGrpSpPr>
        <p:grpSpPr>
          <a:xfrm>
            <a:off x="1812742" y="3405641"/>
            <a:ext cx="150897" cy="134948"/>
            <a:chOff x="3824739" y="3890112"/>
            <a:chExt cx="208105" cy="186110"/>
          </a:xfrm>
        </p:grpSpPr>
        <p:sp>
          <p:nvSpPr>
            <p:cNvPr id="560" name="Google Shape;560;p3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36"/>
          <p:cNvSpPr/>
          <p:nvPr/>
        </p:nvSpPr>
        <p:spPr>
          <a:xfrm>
            <a:off x="1812747" y="3677452"/>
            <a:ext cx="165223" cy="13494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 txBox="1"/>
          <p:nvPr/>
        </p:nvSpPr>
        <p:spPr>
          <a:xfrm>
            <a:off x="1921325" y="3067788"/>
            <a:ext cx="97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@mframadann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Google Shape;566;p36"/>
          <p:cNvSpPr txBox="1"/>
          <p:nvPr/>
        </p:nvSpPr>
        <p:spPr>
          <a:xfrm>
            <a:off x="1921325" y="3331975"/>
            <a:ext cx="162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Muhamad Firly Ramadan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36"/>
          <p:cNvSpPr txBox="1"/>
          <p:nvPr/>
        </p:nvSpPr>
        <p:spPr>
          <a:xfrm>
            <a:off x="1921325" y="3570650"/>
            <a:ext cx="162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Muhamad Firly Ramadan</a:t>
            </a:r>
            <a:endParaRPr sz="8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Google Shape;135;p2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56594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Why we should use css?</a:t>
            </a:r>
            <a:endParaRPr dirty="0"/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85189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Selectors</a:t>
            </a: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" name="Google Shape;139;p2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lang="en"/>
              <a:t>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"/>
          <p:cNvSpPr txBox="1">
            <a:spLocks noGrp="1"/>
          </p:cNvSpPr>
          <p:nvPr>
            <p:ph type="ctrTitle" idx="8"/>
          </p:nvPr>
        </p:nvSpPr>
        <p:spPr>
          <a:xfrm>
            <a:off x="4966006" y="1942561"/>
            <a:ext cx="3708094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Properties and value</a:t>
            </a:r>
            <a:endParaRPr dirty="0"/>
          </a:p>
        </p:txBody>
      </p:sp>
      <p:sp>
        <p:nvSpPr>
          <p:cNvPr id="141" name="Google Shape;141;p2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" dirty="0"/>
              <a:t>What is css?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150" name="Google Shape;150;p3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153" name="Google Shape;153;p3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156" name="Google Shape;156;p3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899100" y="1727375"/>
            <a:ext cx="398405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What is css?</a:t>
            </a:r>
            <a:endParaRPr dirty="0"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What is css</a:t>
            </a:r>
            <a:r>
              <a:rPr lang="en" dirty="0">
                <a:solidFill>
                  <a:schemeClr val="dk1"/>
                </a:solidFill>
              </a:rPr>
              <a:t>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016001" y="1301750"/>
            <a:ext cx="74079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C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SS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atau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kepanjangan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dari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Cascading Style Sheets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biasa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digunakan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untuk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memberikan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styling pada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halaman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website.</a:t>
            </a:r>
            <a:endParaRPr lang="en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0D290B6-AB62-0B47-EE4C-8572B18A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747261"/>
            <a:ext cx="3258127" cy="149330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C379BE6-DAB1-EA55-1C13-A762D8DA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62" y="2747261"/>
            <a:ext cx="3258127" cy="1498262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FFCD0E83-28E1-0230-1F8B-4365848AED0E}"/>
              </a:ext>
            </a:extLst>
          </p:cNvPr>
          <p:cNvSpPr txBox="1"/>
          <p:nvPr/>
        </p:nvSpPr>
        <p:spPr>
          <a:xfrm>
            <a:off x="1016001" y="2297122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Tanpa</a:t>
            </a:r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CSS:</a:t>
            </a:r>
            <a:endParaRPr lang="en-ID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0B6CC05-5111-5815-15F5-9CF078EE40E6}"/>
              </a:ext>
            </a:extLst>
          </p:cNvPr>
          <p:cNvSpPr txBox="1"/>
          <p:nvPr/>
        </p:nvSpPr>
        <p:spPr>
          <a:xfrm>
            <a:off x="4413251" y="2297121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Dengan</a:t>
            </a:r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CSS: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176" name="Google Shape;176;p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179" name="Google Shape;179;p5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182" name="Google Shape;182;p5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899100" y="1727375"/>
            <a:ext cx="398405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Why we should use css?</a:t>
            </a:r>
            <a:endParaRPr dirty="0"/>
          </a:p>
        </p:txBody>
      </p:sp>
      <p:sp>
        <p:nvSpPr>
          <p:cNvPr id="185" name="Google Shape;185;p5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18" name="Google Shape;218;p8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21" name="Google Shape;221;p8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24" name="Google Shape;224;p8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Selectors</a:t>
            </a:r>
            <a:endParaRPr dirty="0"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lang="en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Type selector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016001" y="1301750"/>
            <a:ext cx="74079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T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ype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selector 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digunakan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untuk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menyeleksi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tag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-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tag 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secara</a:t>
            </a:r>
            <a:r>
              <a:rPr lang="en-ID" sz="1800" b="0" i="0" u="none" strike="noStrike" cap="none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b="0" i="0" u="none" strike="noStrike" cap="none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lans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ung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pada HTML element.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Contoh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D20A056-F3DB-D8C1-51E0-7C8C2AAA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49" y="2385920"/>
            <a:ext cx="2616201" cy="2091101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0CD42A7-26FC-3295-01D8-83E7020118EE}"/>
              </a:ext>
            </a:extLst>
          </p:cNvPr>
          <p:cNvSpPr txBox="1"/>
          <p:nvPr/>
        </p:nvSpPr>
        <p:spPr>
          <a:xfrm>
            <a:off x="1016001" y="2069718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Kode:</a:t>
            </a:r>
            <a:endParaRPr lang="en-ID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2B02036E-4E22-E742-471E-3ADA2F2B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81450" y="2385920"/>
            <a:ext cx="3725816" cy="560480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319A41A6-C78B-E9F8-8E6D-76263198F52E}"/>
              </a:ext>
            </a:extLst>
          </p:cNvPr>
          <p:cNvSpPr txBox="1"/>
          <p:nvPr/>
        </p:nvSpPr>
        <p:spPr>
          <a:xfrm>
            <a:off x="3898901" y="2061293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Hasil: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Class selector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016001" y="1143742"/>
            <a:ext cx="740798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Fungsinya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masih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sama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seperti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type selector,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Namun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class selector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hanya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akan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menyeleksi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element pada HTML yang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memiliki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class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tertentu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secara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spesifik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,</a:t>
            </a:r>
            <a:endParaRPr lang="en-ID" sz="1800" dirty="0">
              <a:solidFill>
                <a:srgbClr val="FFFFFF"/>
              </a:solidFill>
              <a:latin typeface="Source Code Pro"/>
              <a:ea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Selector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ini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me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nggunakan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notasi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dot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untuk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menandai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sebuah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class pada element.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cs typeface="Arial"/>
                <a:sym typeface="Source Code Pr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D20A056-F3DB-D8C1-51E0-7C8C2AAA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8550" y="3007029"/>
            <a:ext cx="2616201" cy="801038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0CD42A7-26FC-3295-01D8-83E7020118EE}"/>
              </a:ext>
            </a:extLst>
          </p:cNvPr>
          <p:cNvSpPr txBox="1"/>
          <p:nvPr/>
        </p:nvSpPr>
        <p:spPr>
          <a:xfrm>
            <a:off x="1016001" y="269082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Kode:</a:t>
            </a:r>
            <a:endParaRPr lang="en-ID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2B02036E-4E22-E742-471E-3ADA2F2B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72814" y="2995446"/>
            <a:ext cx="3272206" cy="681203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319A41A6-C78B-E9F8-8E6D-76263198F52E}"/>
              </a:ext>
            </a:extLst>
          </p:cNvPr>
          <p:cNvSpPr txBox="1"/>
          <p:nvPr/>
        </p:nvSpPr>
        <p:spPr>
          <a:xfrm>
            <a:off x="4972051" y="269082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Hasil:</a:t>
            </a:r>
            <a:endParaRPr lang="en-ID"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E0E98FC8-C9C4-8C23-6DD6-8514FA27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23630" y="3007029"/>
            <a:ext cx="977199" cy="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ID selector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016001" y="1143742"/>
            <a:ext cx="74079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ID Selector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memiliki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fungsi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sama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seperti</a:t>
            </a:r>
            <a:r>
              <a:rPr lang="en-US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class selector.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Hanya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saja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id selector </a:t>
            </a:r>
            <a:r>
              <a:rPr lang="en-ID" sz="1800" dirty="0" err="1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menggunakan</a:t>
            </a:r>
            <a:r>
              <a:rPr lang="en-ID" sz="1800" dirty="0">
                <a:solidFill>
                  <a:srgbClr val="FFFFFF"/>
                </a:solidFill>
                <a:latin typeface="Source Code Pro"/>
                <a:ea typeface="Source Code Pro"/>
                <a:sym typeface="Source Code Pro"/>
              </a:rPr>
              <a:t> hash notation (#)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 b="0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D20A056-F3DB-D8C1-51E0-7C8C2AAA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3929" y="2475339"/>
            <a:ext cx="2910862" cy="923289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0CD42A7-26FC-3295-01D8-83E7020118EE}"/>
              </a:ext>
            </a:extLst>
          </p:cNvPr>
          <p:cNvSpPr txBox="1"/>
          <p:nvPr/>
        </p:nvSpPr>
        <p:spPr>
          <a:xfrm>
            <a:off x="1016001" y="211729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Kode:</a:t>
            </a:r>
            <a:endParaRPr lang="en-ID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2B02036E-4E22-E742-471E-3ADA2F2B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9214" y="2425074"/>
            <a:ext cx="3358302" cy="699126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319A41A6-C78B-E9F8-8E6D-76263198F52E}"/>
              </a:ext>
            </a:extLst>
          </p:cNvPr>
          <p:cNvSpPr txBox="1"/>
          <p:nvPr/>
        </p:nvSpPr>
        <p:spPr>
          <a:xfrm>
            <a:off x="4972051" y="211729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Hasil:</a:t>
            </a:r>
            <a:endParaRPr lang="en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1F86BCC-7B19-16CA-789D-CEC35436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3928" y="3445039"/>
            <a:ext cx="1453221" cy="10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75210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368</Words>
  <Application>Microsoft Office PowerPoint</Application>
  <PresentationFormat>Peragaan Layar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0" baseType="lpstr">
      <vt:lpstr>Quantico</vt:lpstr>
      <vt:lpstr>Fira Sans Extra Condensed</vt:lpstr>
      <vt:lpstr>Arial</vt:lpstr>
      <vt:lpstr>Source Code Pro</vt:lpstr>
      <vt:lpstr>Denk One</vt:lpstr>
      <vt:lpstr>New Operating System Design Pitch Deck by Slidesgo</vt:lpstr>
      <vt:lpstr>Web Programming Basic – CSS for styling</vt:lpstr>
      <vt:lpstr>{01}</vt:lpstr>
      <vt:lpstr>What is css?</vt:lpstr>
      <vt:lpstr>&lt;/ What is css?</vt:lpstr>
      <vt:lpstr>Why we should use css?</vt:lpstr>
      <vt:lpstr>Selectors</vt:lpstr>
      <vt:lpstr>&lt;/ Type selector</vt:lpstr>
      <vt:lpstr>&lt;/ Class selector</vt:lpstr>
      <vt:lpstr>&lt;/ ID selector</vt:lpstr>
      <vt:lpstr>&lt;/ Attribute selector</vt:lpstr>
      <vt:lpstr>Properties and value</vt:lpstr>
      <vt:lpstr>&lt;/ What’s properties?</vt:lpstr>
      <vt:lpstr>&lt;/ Then, What is value?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Basic – Metadata</dc:title>
  <dc:creator>M Firly Ramadan</dc:creator>
  <cp:lastModifiedBy>Muhamad Firly Ramadan</cp:lastModifiedBy>
  <cp:revision>10</cp:revision>
  <dcterms:modified xsi:type="dcterms:W3CDTF">2024-03-16T01:09:44Z</dcterms:modified>
</cp:coreProperties>
</file>