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11B-C783-41F9-A073-280FA867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64F5-A4C8-4B01-A17D-16BA17C9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15AB-E5FB-4CBB-B232-8BE04D31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380E-1CA9-4D43-9880-20056335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60C7-D8CE-45F8-8E48-5ADDCFA2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F8E0-440E-4090-B22C-7EB6E174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FD3A-26D2-47DB-B44C-D8D4C6CB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6199-A5F6-4682-A588-3C6A3EB3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92B5-EB31-4A31-8ED4-3726AC12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AE52-3BF8-43F7-9259-012E4984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D4A4A-B43B-423C-9BD7-22540DFD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32D6-803D-494F-955B-3F097F8E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2D5C-AB39-4D28-B4D0-3D4CB9D6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D098-8EDF-48CE-BB29-4C1B21F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A4B-B3AE-4502-89F7-87578809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0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19A9-5437-4815-9244-60232D85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70F0-F774-49E8-A7A7-4F135466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B9A0-7D86-414A-91E7-10107CB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B1CE-CDB8-4135-A7F5-05DB324E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7FF5-7068-4646-B407-709D422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A26A-8857-4E46-B5CA-6878C599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49138-9443-4F04-A410-59C054D5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6E95-5629-4591-AC27-71F80E89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249D-912D-4BA6-9DB9-DC717527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EF47-27AB-4C10-B967-D7AC752F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6355-6824-430B-8DB4-FB3D055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D987-A98F-4515-BC5E-555851DD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142E-8E5D-4707-B4E0-31AC9290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072B1-7AF2-4518-86E6-13AB1019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D45B-2307-4B3D-808E-49C2ABF1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7FE7-D01C-41BD-BE89-C1E5ACD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F6D-99A8-45B8-B71B-AF696B29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0886-E920-4E7F-AEF4-F9259447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14CE-F5F0-4984-A102-BC3AE0E0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4E433-A80D-4C6F-8FBC-F2069AA5D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8C8E2-EC13-4B1C-B49D-D948118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BACDE-2721-4691-B1FB-24BE431F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181E8-361F-48C7-8EF2-99951F0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A022B-25ED-4DAC-97CE-BD413D93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E31-852E-4F9A-A1C7-0B80092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CC60D-14C2-4522-87AA-F4425422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A577-38D3-41DA-8DDA-5B40CDF9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A13A-8379-4B8E-A174-C1DA9F7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1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F417E-90E1-4205-B4C4-6D39591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802F9-BECA-4295-A198-724E39D2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574E-B0CA-44FF-886C-F4D7441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15C7-BCCA-4D9F-969D-56EBD8D9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9717-C2C6-4B79-BB49-476238D9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E3A7-BCF5-45A4-A106-14F6342C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134E-1808-4EEE-9DF2-E8078389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9E99-EFFB-48A9-94C1-B8660814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D605-8970-446C-BABF-21342E9A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53-3699-4606-B10B-595C968F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DDE2A-19EA-4FED-B387-E1B76D58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0E544-BD96-4469-AFCE-C8F07C92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A456-B0D1-42F9-B1E8-2E44219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7FF2-27ED-4BDF-86AC-918F55B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37D3-5BCB-49FA-8DC0-DBE0183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6D6A3-3F80-4ABF-AB5D-D6EAF810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6FFB2-3AF7-4E2A-88B1-010D6190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C422-621D-4CF2-83B7-991D2814B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8E0F-DB56-4C2B-A6AA-B51D00C5B2EC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F726-5293-45F0-BD70-3CE9E55E1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44AF-293C-48E5-9C75-2D19BD987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6D2-FC9B-467D-ACCD-D1A796BF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BB62-5FD7-402A-AC6F-76F45F632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ECF3-A33D-4A4A-A598-6AC832083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747C-2196-4C1D-8221-B0527E9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퍼즐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F3A1-E3EB-411F-91C1-3FC2A55B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 보물들만 있으면 세상이 달라져</a:t>
            </a:r>
            <a:r>
              <a:rPr lang="en-US" altLang="ko-KR" dirty="0"/>
              <a:t>. </a:t>
            </a:r>
            <a:r>
              <a:rPr lang="ko-KR" altLang="en-US" dirty="0"/>
              <a:t>이 안경을 써봐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92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DDD-C592-4DEF-A4DF-F9844C1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7DFC-DBC1-4D83-9073-3863E1B1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미야의 말이 맞았다</a:t>
            </a:r>
            <a:r>
              <a:rPr lang="en-US" altLang="ko-KR" dirty="0"/>
              <a:t>. </a:t>
            </a:r>
            <a:r>
              <a:rPr lang="ko-KR" altLang="en-US" dirty="0"/>
              <a:t>안경을 쓰니 색이 보이기 시작했다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미야 너 눈 색이</a:t>
            </a:r>
            <a:r>
              <a:rPr lang="en-US" altLang="ko-KR" dirty="0"/>
              <a:t>…”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보나마나 예쁜 색이지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“…”</a:t>
            </a:r>
          </a:p>
          <a:p>
            <a:r>
              <a:rPr lang="ko-KR" altLang="en-US" dirty="0"/>
              <a:t>반박할 수 없었다</a:t>
            </a:r>
            <a:r>
              <a:rPr lang="en-US" altLang="ko-KR" dirty="0"/>
              <a:t>. </a:t>
            </a:r>
            <a:r>
              <a:rPr lang="ko-KR" altLang="en-US" dirty="0"/>
              <a:t>아니</a:t>
            </a:r>
            <a:r>
              <a:rPr lang="en-US" altLang="ko-KR" dirty="0"/>
              <a:t>.. </a:t>
            </a:r>
            <a:r>
              <a:rPr lang="ko-KR" altLang="en-US" dirty="0"/>
              <a:t>이 순간부터 난 미야의 말을 거역할 수 없게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8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1438-D344-4B9E-A772-36B0E3A3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FEC3-9960-4A55-9ADD-10C06ED5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일단 길을 찾아서 마을을 빠져나가자</a:t>
            </a:r>
            <a:r>
              <a:rPr lang="en-US" altLang="ko-KR" dirty="0"/>
              <a:t>＂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33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4B59-0049-4BB3-AA8F-13F0575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B280-FFF0-48A9-8C7B-4B152D5F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마을 외벽은 사람들이 빠져나가지 못하도록</a:t>
            </a:r>
            <a:endParaRPr lang="en-US" altLang="ko-KR" dirty="0"/>
          </a:p>
          <a:p>
            <a:r>
              <a:rPr lang="ko-KR" altLang="en-US" dirty="0"/>
              <a:t>아주 복잡한 미로로 이루어져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대체 무엇이 있길래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61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A870-74D6-4EEB-90E4-5497BE85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세그먼트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884D-72BE-4BF1-B1A0-2DB7B74E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세상에</a:t>
            </a:r>
            <a:r>
              <a:rPr lang="en-US" altLang="ko-KR" dirty="0"/>
              <a:t>… </a:t>
            </a:r>
            <a:r>
              <a:rPr lang="ko-KR" altLang="en-US" dirty="0"/>
              <a:t>너무 신난다</a:t>
            </a:r>
            <a:r>
              <a:rPr lang="en-US" altLang="ko-KR" dirty="0"/>
              <a:t>. </a:t>
            </a:r>
            <a:r>
              <a:rPr lang="ko-KR" altLang="en-US" dirty="0"/>
              <a:t>이게 다 뭐야</a:t>
            </a:r>
            <a:r>
              <a:rPr lang="en-US" altLang="ko-KR" dirty="0"/>
              <a:t>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16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A3DA-6DEB-4A5A-982B-43804998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03A9-8E46-46C6-AE83-53EE68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이파리가 푸르다 못해 빛을 내고있는 숲이었다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태어나서 처음 숲을 보는 미야의 눈도 반짝반짝 빛난다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1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7D66-2A57-414D-BE87-E2419DD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종이접기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F414-7C6A-4D38-95C5-09076752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모든 보물을 다 모아서 봉인해버리면 소원이 이루어진다더라</a:t>
            </a:r>
            <a:r>
              <a:rPr lang="en-US" altLang="ko-KR" dirty="0"/>
              <a:t>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66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0DF-CBED-4094-BB5C-3173F70E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C73-FC94-4A7B-B571-18E61073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국왕은 무슨 소원을 빌고싶어서 보물을 다 봉인하고 있는 걸까</a:t>
            </a:r>
            <a:r>
              <a:rPr lang="en-US" altLang="ko-KR" dirty="0"/>
              <a:t>?”</a:t>
            </a:r>
          </a:p>
          <a:p>
            <a:r>
              <a:rPr lang="ko-KR" altLang="en-US" dirty="0"/>
              <a:t>보물을 챙기면서도 미야의 수다는 멈추지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39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D837-DA00-48A9-BF6E-3660429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978F-9375-49CD-A019-B406EF73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너는 보물을 봉인해서 소원을 빌 수 있다면 무슨 소원을 빌거야</a:t>
            </a:r>
            <a:r>
              <a:rPr lang="en-US" altLang="ko-KR" dirty="0"/>
              <a:t>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3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3D10-5AA2-4691-B218-77A050BE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D98C-8D13-4577-AECF-E88BA38D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미야</a:t>
            </a:r>
            <a:r>
              <a:rPr lang="en-US" altLang="ko-KR" dirty="0"/>
              <a:t>…</a:t>
            </a:r>
            <a:r>
              <a:rPr lang="ko-KR" altLang="en-US" dirty="0"/>
              <a:t>그거 위험한 발언이야</a:t>
            </a:r>
            <a:r>
              <a:rPr lang="en-US" altLang="ko-KR" dirty="0"/>
              <a:t>. </a:t>
            </a:r>
            <a:r>
              <a:rPr lang="ko-KR" altLang="en-US" dirty="0"/>
              <a:t>우리처럼 누군가는 제지하려 들걸</a:t>
            </a:r>
            <a:endParaRPr lang="en-US" altLang="ko-KR" dirty="0"/>
          </a:p>
          <a:p>
            <a:r>
              <a:rPr lang="ko-KR" altLang="en-US" dirty="0"/>
              <a:t>그래도 만약에라면</a:t>
            </a:r>
            <a:r>
              <a:rPr lang="en-US" altLang="ko-KR" dirty="0"/>
              <a:t>.. </a:t>
            </a:r>
            <a:r>
              <a:rPr lang="ko-KR" altLang="en-US" dirty="0"/>
              <a:t>너랑 이런 모험이나 평생 하게 해달라고 빌지 뭐</a:t>
            </a:r>
            <a:r>
              <a:rPr lang="en-US" altLang="ko-KR" dirty="0"/>
              <a:t>“</a:t>
            </a:r>
          </a:p>
          <a:p>
            <a:r>
              <a:rPr lang="ko-KR" altLang="en-US" dirty="0"/>
              <a:t>미야가 고개를 돌리며 중얼거린다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뭐래</a:t>
            </a:r>
            <a:r>
              <a:rPr lang="en-US" altLang="ko-KR" dirty="0"/>
              <a:t>~ </a:t>
            </a:r>
            <a:r>
              <a:rPr lang="ko-KR" altLang="en-US" dirty="0"/>
              <a:t>내가 계속 하고싶댔나</a:t>
            </a:r>
            <a:r>
              <a:rPr lang="en-US" altLang="ko-KR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607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1011-7009-411D-8477-741E4AAE8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KING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E8DF3-A3E1-4E37-B766-148BD0765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1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6534-2710-4AF2-824B-8714F478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주사위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CF3F-7F7E-4FE3-B595-661F4BA3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쉿</a:t>
            </a:r>
            <a:r>
              <a:rPr lang="en-US" altLang="ko-KR" dirty="0"/>
              <a:t>… </a:t>
            </a:r>
            <a:r>
              <a:rPr lang="ko-KR" altLang="en-US" dirty="0"/>
              <a:t>조심해</a:t>
            </a:r>
            <a:r>
              <a:rPr lang="en-US" altLang="ko-KR" dirty="0"/>
              <a:t>… </a:t>
            </a:r>
            <a:r>
              <a:rPr lang="ko-KR" altLang="en-US" dirty="0"/>
              <a:t>왕국군이 지나간다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55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6250-F04D-4636-83D7-6FA3F2B6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84E2-8DE5-4B9A-926A-DE9F9C51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서로의 입을 틀어막고 숨죽이기를 몇분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인기척이 완전히 사라지고 나서야 고개를 들었다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실제로 보니 되게 무섭다</a:t>
            </a:r>
            <a:r>
              <a:rPr lang="en-US" altLang="ko-KR" dirty="0"/>
              <a:t>…”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BA8E-7EED-45DB-AA15-491B2E9E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벽돌깨기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16EE-4777-45F2-83F8-76383884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우리를 찾으러 여기까지 온 걸까</a:t>
            </a:r>
            <a:r>
              <a:rPr lang="en-US" altLang="ko-KR" dirty="0"/>
              <a:t>…?”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8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58A-C1C4-4B40-841D-56A98E60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9B45-835E-45D5-A42C-3FF221CC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왕국군을 마주친 이후 꽤 풀이 죽은 미야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생각보다 일이 커져 불안한 듯 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순간부터 힘에 부치면</a:t>
            </a:r>
            <a:endParaRPr lang="en-US" altLang="ko-KR" dirty="0"/>
          </a:p>
          <a:p>
            <a:r>
              <a:rPr lang="ko-KR" altLang="en-US" dirty="0"/>
              <a:t> 나에게 기대오는 미야가 느껴진다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0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A530-823C-4724-9A1A-031F32EC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미닫이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3C56-AF6C-4364-9A07-BD31C72C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희망적인 이야기 하자</a:t>
            </a:r>
            <a:r>
              <a:rPr lang="en-US" altLang="ko-KR" dirty="0"/>
              <a:t>. </a:t>
            </a:r>
            <a:r>
              <a:rPr lang="ko-KR" altLang="en-US" dirty="0"/>
              <a:t>난 영웅이 되면 학교를 지을거야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1EE3-280B-4C0A-8D0B-CD3AFBF9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0156-C0FD-4D58-93DA-0F411BE2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흥얼거리며 제법 수월하게 보물을 챙기는 미야는</a:t>
            </a:r>
            <a:endParaRPr lang="en-US" altLang="ko-KR" dirty="0"/>
          </a:p>
          <a:p>
            <a:r>
              <a:rPr lang="ko-KR" altLang="en-US" dirty="0"/>
              <a:t>반짝반짝 빛나보였다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19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771B-9063-4A16-AAD2-2A842004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5204-5455-4EC5-AD86-8EEA5257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와 이 별들좀 봐</a:t>
            </a:r>
            <a:r>
              <a:rPr lang="en-US" altLang="ko-KR" dirty="0"/>
              <a:t>… </a:t>
            </a:r>
            <a:r>
              <a:rPr lang="ko-KR" altLang="en-US" dirty="0"/>
              <a:t>너무 멋있어</a:t>
            </a:r>
            <a:r>
              <a:rPr lang="en-US" altLang="ko-KR" dirty="0"/>
              <a:t>…”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901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D81A-D4E0-4AB6-A92C-68A7D8F8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2347-87DA-40A6-BDF8-FEC3F463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쏟아지는 듯한 별들이 우리 주위를 에워싸고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난 벅차올라 미야의 손을 잡았고</a:t>
            </a:r>
            <a:endParaRPr lang="en-US" altLang="ko-KR" dirty="0"/>
          </a:p>
          <a:p>
            <a:r>
              <a:rPr lang="ko-KR" altLang="en-US" dirty="0"/>
              <a:t>미야는 다른 한손마저 내 손을 겹쳐 잡았다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5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B18F-272E-4A41-AE07-FBD61E62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열쇠문제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211F-545B-4C0B-ADFD-0B217B2A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이렇게 복잡한 미로를 만들면서까지 빌고 싶은 소원이 뭘까</a:t>
            </a:r>
            <a:r>
              <a:rPr lang="en-US" altLang="ko-KR" dirty="0"/>
              <a:t>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3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35C3-60A8-41C2-8B05-33E5AE4B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B34F-9533-4FAF-A932-547E4539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글쎄</a:t>
            </a:r>
            <a:r>
              <a:rPr lang="en-US" altLang="ko-KR" dirty="0"/>
              <a:t>… </a:t>
            </a:r>
            <a:r>
              <a:rPr lang="ko-KR" altLang="en-US" dirty="0"/>
              <a:t>최고의 나라가 되는 거</a:t>
            </a:r>
            <a:r>
              <a:rPr lang="en-US" altLang="ko-KR" dirty="0"/>
              <a:t>…?”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그런게 중요한가</a:t>
            </a:r>
            <a:r>
              <a:rPr lang="en-US" altLang="ko-KR" dirty="0"/>
              <a:t>..? </a:t>
            </a:r>
            <a:r>
              <a:rPr lang="ko-KR" altLang="en-US" dirty="0"/>
              <a:t>난 권력욕이 없어서 잘 모르겠어</a:t>
            </a:r>
            <a:r>
              <a:rPr lang="en-US" altLang="ko-KR" dirty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5601-ACA1-49C8-A360-4805EBFF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B3EA-C29F-429D-9A78-98F260C5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때는 </a:t>
            </a:r>
            <a:r>
              <a:rPr lang="en-US" altLang="ko-KR" dirty="0"/>
              <a:t>XXXX</a:t>
            </a:r>
            <a:r>
              <a:rPr lang="ko-KR" altLang="en-US" dirty="0"/>
              <a:t>년</a:t>
            </a:r>
            <a:r>
              <a:rPr lang="en-US" altLang="ko-KR" dirty="0"/>
              <a:t>……</a:t>
            </a:r>
          </a:p>
          <a:p>
            <a:r>
              <a:rPr lang="ko-KR" altLang="en-US" dirty="0"/>
              <a:t>어질고 용맹하던 국왕은 아내를 잃은 후 광인이 되어</a:t>
            </a:r>
            <a:endParaRPr lang="en-US" altLang="ko-KR" dirty="0"/>
          </a:p>
          <a:p>
            <a:r>
              <a:rPr lang="ko-KR" altLang="en-US" dirty="0"/>
              <a:t>전설의 보물을 죄다 봉인하고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어둠만이 남은 왕국을 구하러 </a:t>
            </a:r>
            <a:endParaRPr lang="en-US" altLang="ko-KR" dirty="0"/>
          </a:p>
          <a:p>
            <a:r>
              <a:rPr lang="ko-KR" altLang="en-US" dirty="0"/>
              <a:t>당신과 소꿉친구 미야는 모험을 떠난다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7852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9887-6E26-482F-93E2-2D7FAD2E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조각맞추기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59B4-E466-439F-A27D-222B837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미야</a:t>
            </a:r>
            <a:r>
              <a:rPr lang="en-US" altLang="ko-KR" dirty="0"/>
              <a:t>. </a:t>
            </a:r>
            <a:r>
              <a:rPr lang="ko-KR" altLang="en-US" dirty="0"/>
              <a:t>잠깐만</a:t>
            </a:r>
            <a:r>
              <a:rPr lang="en-US" altLang="ko-KR" dirty="0"/>
              <a:t>. </a:t>
            </a:r>
            <a:r>
              <a:rPr lang="ko-KR" altLang="en-US" dirty="0"/>
              <a:t>하고싶은 말이 있어</a:t>
            </a:r>
            <a:r>
              <a:rPr lang="en-US" altLang="ko-KR" dirty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9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2A1-94E8-40EE-AD42-245B5C8B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E185-2022-4762-ABBE-7481CD15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뭐야 너가 먼저 말 거는거 되게 어색하다</a:t>
            </a:r>
            <a:r>
              <a:rPr lang="en-US" altLang="ko-KR" dirty="0"/>
              <a:t>“</a:t>
            </a:r>
          </a:p>
          <a:p>
            <a:r>
              <a:rPr lang="ko-KR" altLang="en-US" dirty="0"/>
              <a:t>뒤돌아선 미야의 손에 반지를 끼워주었다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미야</a:t>
            </a:r>
            <a:r>
              <a:rPr lang="en-US" altLang="ko-KR" dirty="0"/>
              <a:t>. </a:t>
            </a:r>
            <a:r>
              <a:rPr lang="ko-KR" altLang="en-US" dirty="0"/>
              <a:t>모든 보물을 모으고 돌아가면 나랑 결혼해줄래</a:t>
            </a:r>
            <a:r>
              <a:rPr lang="en-US" altLang="ko-KR" dirty="0"/>
              <a:t>?”</a:t>
            </a:r>
          </a:p>
          <a:p>
            <a:r>
              <a:rPr lang="ko-KR" altLang="en-US" dirty="0"/>
              <a:t>살짝 당황하던 미야는 이내 울며 고개를 끄덕였다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3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7473-993D-4849-AE4E-5F11AD5A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공굴리기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DCA5-6956-4A4D-BF71-4060CC1C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이제 보물을 거의 다 모았어</a:t>
            </a:r>
            <a:r>
              <a:rPr lang="en-US" altLang="ko-KR" dirty="0"/>
              <a:t>. </a:t>
            </a:r>
            <a:r>
              <a:rPr lang="ko-KR" altLang="en-US" dirty="0"/>
              <a:t>끝이 보여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779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FD7B-058F-4892-A966-926BD6BC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E2B2-601F-4514-8BBF-21300603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 중요해보이는 지도를 얻었다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지도가 가리키는 곳에서 보물을 정화할 수 있을 것 같아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그러네</a:t>
            </a:r>
            <a:r>
              <a:rPr lang="en-US" altLang="ko-KR" dirty="0"/>
              <a:t>.. </a:t>
            </a:r>
            <a:r>
              <a:rPr lang="ko-KR" altLang="en-US" dirty="0"/>
              <a:t>드디어 우리의 모험이 결실을 얻는구나</a:t>
            </a:r>
            <a:r>
              <a:rPr lang="en-US" altLang="ko-KR" dirty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259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CA57-9760-4FA3-8318-10117A9B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E61F-AADE-4229-BD1E-A519C6C3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우리가 해냈어</a:t>
            </a:r>
            <a:r>
              <a:rPr lang="en-US" altLang="ko-KR" dirty="0"/>
              <a:t>!! </a:t>
            </a:r>
            <a:r>
              <a:rPr lang="ko-KR" altLang="en-US" dirty="0"/>
              <a:t>이곳만 통과하면 우린 영웅이 될 수 있어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AF96-E98D-4E79-AC46-05710680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5E20-0332-460C-BE53-193E3A4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;“!&amp;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내가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뭘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찾았는지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좀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  <a:r>
              <a:rPr lang="ko-KR" altLang="en-US" dirty="0"/>
              <a:t>봐봐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DE3C-2E0F-435B-9963-68C1741A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69F7-956B-4438-ACF2-AFB4B61B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앞으로 뛰어들어와 으스대고 있는</a:t>
            </a:r>
            <a:endParaRPr lang="en-US" altLang="ko-KR" dirty="0"/>
          </a:p>
          <a:p>
            <a:r>
              <a:rPr lang="ko-KR" altLang="en-US" dirty="0"/>
              <a:t>이 여자아이는 내 소꿉친구 미야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오늘도 재미있는것을 찾았나 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1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3C40-AC5A-47FB-9F5E-2C62061F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25F7-7507-48EA-BE0B-B22E44E5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자 보라구</a:t>
            </a:r>
            <a:r>
              <a:rPr lang="en-US" altLang="ko-KR" dirty="0"/>
              <a:t>. </a:t>
            </a:r>
            <a:r>
              <a:rPr lang="ko-KR" altLang="en-US" dirty="0"/>
              <a:t>이것으로 빛을 낼 수 있어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0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5A87-4492-404C-BEB3-1CFFE24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AEA4-F9CD-4E2E-B3F2-D4696608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미야가 유리로 된 그것을  두드리자</a:t>
            </a:r>
            <a:endParaRPr lang="en-US" altLang="ko-KR" dirty="0"/>
          </a:p>
          <a:p>
            <a:r>
              <a:rPr lang="ko-KR" altLang="en-US" dirty="0"/>
              <a:t>주변이 조금씩 밝아지기 시작했다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그래서 말이지</a:t>
            </a:r>
            <a:r>
              <a:rPr lang="en-US" altLang="ko-KR" dirty="0"/>
              <a:t>… </a:t>
            </a:r>
            <a:r>
              <a:rPr lang="ko-KR" altLang="en-US" dirty="0"/>
              <a:t>너 나랑 모험을 떠나줘야 겠어</a:t>
            </a:r>
            <a:r>
              <a:rPr lang="en-US" altLang="ko-KR" dirty="0"/>
              <a:t>!”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갑자기</a:t>
            </a:r>
            <a:r>
              <a:rPr lang="en-US" altLang="ko-KR" dirty="0"/>
              <a:t>…?”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1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9275-E743-46AC-BA47-EA4041F1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구슬 터뜨리기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5D8-6DAC-492B-A3DE-C03ED485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왕국 곳곳에 미친 왕이 봉인해둔 보물이 있대</a:t>
            </a:r>
            <a:r>
              <a:rPr lang="en-US" altLang="ko-KR" dirty="0"/>
              <a:t>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9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8956-DEE2-4E7D-A14B-D38D139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1550-86E5-4CFD-9346-19D9ADEB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우리 그 보물들을 모으러 떠나자</a:t>
            </a:r>
            <a:r>
              <a:rPr lang="en-US" altLang="ko-KR" dirty="0"/>
              <a:t>!”</a:t>
            </a:r>
          </a:p>
          <a:p>
            <a:r>
              <a:rPr lang="ko-KR" altLang="en-US" dirty="0"/>
              <a:t>소심한 나와 다르게 미아는 당찬 구석이 있어</a:t>
            </a:r>
            <a:endParaRPr lang="en-US" altLang="ko-KR" dirty="0"/>
          </a:p>
          <a:p>
            <a:r>
              <a:rPr lang="ko-KR" altLang="en-US" dirty="0"/>
              <a:t>이런 무모한 말도 서슴없이 꺼낸다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88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551</Words>
  <Application>Microsoft Office PowerPoint</Application>
  <PresentationFormat>Widescreen</PresentationFormat>
  <Paragraphs>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Theme</vt:lpstr>
      <vt:lpstr>PowerPoint Presentation</vt:lpstr>
      <vt:lpstr>Long LIVE THE KING</vt:lpstr>
      <vt:lpstr>프롤로그</vt:lpstr>
      <vt:lpstr>PowerPoint Presentation</vt:lpstr>
      <vt:lpstr>PowerPoint Presentation</vt:lpstr>
      <vt:lpstr>PowerPoint Presentation</vt:lpstr>
      <vt:lpstr>PowerPoint Presentation</vt:lpstr>
      <vt:lpstr>구슬 터뜨리기</vt:lpstr>
      <vt:lpstr>PowerPoint Presentation</vt:lpstr>
      <vt:lpstr>동물 퍼즐</vt:lpstr>
      <vt:lpstr>PowerPoint Presentation</vt:lpstr>
      <vt:lpstr>미로</vt:lpstr>
      <vt:lpstr>PowerPoint Presentation</vt:lpstr>
      <vt:lpstr>세그먼트</vt:lpstr>
      <vt:lpstr>PowerPoint Presentation</vt:lpstr>
      <vt:lpstr>종이접기</vt:lpstr>
      <vt:lpstr>PowerPoint Presentation</vt:lpstr>
      <vt:lpstr>PowerPoint Presentation</vt:lpstr>
      <vt:lpstr>PowerPoint Presentation</vt:lpstr>
      <vt:lpstr>주사위</vt:lpstr>
      <vt:lpstr>PowerPoint Presentation</vt:lpstr>
      <vt:lpstr>벽돌깨기</vt:lpstr>
      <vt:lpstr>PowerPoint Presentation</vt:lpstr>
      <vt:lpstr>미닫이</vt:lpstr>
      <vt:lpstr>PowerPoint Presentation</vt:lpstr>
      <vt:lpstr>3D</vt:lpstr>
      <vt:lpstr>PowerPoint Presentation</vt:lpstr>
      <vt:lpstr>열쇠문제</vt:lpstr>
      <vt:lpstr>PowerPoint Presentation</vt:lpstr>
      <vt:lpstr>조각맞추기</vt:lpstr>
      <vt:lpstr>PowerPoint Presentation</vt:lpstr>
      <vt:lpstr>공굴리기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나경</dc:creator>
  <cp:lastModifiedBy>김 나경</cp:lastModifiedBy>
  <cp:revision>3</cp:revision>
  <dcterms:created xsi:type="dcterms:W3CDTF">2021-08-05T22:12:34Z</dcterms:created>
  <dcterms:modified xsi:type="dcterms:W3CDTF">2021-08-06T18:53:44Z</dcterms:modified>
</cp:coreProperties>
</file>