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6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99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0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01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2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2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5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CC9F-A58D-4AEB-8F51-410523986DDF}" type="datetimeFigureOut">
              <a:rPr lang="zh-TW" altLang="en-US" smtClean="0"/>
              <a:t>2014/10/17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3C4D-7DBE-4A1C-A0CA-C425FA507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8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8416" y="292608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1732608"/>
            <a:ext cx="1440000" cy="14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68416" y="1732608"/>
            <a:ext cx="1440000" cy="14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68416" y="3172608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08416" y="1732608"/>
            <a:ext cx="1440000" cy="14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8416" y="3172608"/>
            <a:ext cx="7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928416" y="3172608"/>
            <a:ext cx="72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208416" y="3892608"/>
            <a:ext cx="72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048416" y="1012608"/>
            <a:ext cx="7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208416" y="10126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928416" y="3892608"/>
            <a:ext cx="7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48416" y="292608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28416" y="1012608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928416" y="2926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208416" y="292608"/>
            <a:ext cx="7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928416" y="1012608"/>
            <a:ext cx="7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328416" y="292608"/>
            <a:ext cx="720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328416" y="3172608"/>
            <a:ext cx="72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048416" y="3172608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328416" y="3892608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048416" y="3892608"/>
            <a:ext cx="720000" cy="72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948416" y="292608"/>
            <a:ext cx="1080000" cy="108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568416" y="1912608"/>
            <a:ext cx="1080000" cy="108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 rot="10800000">
            <a:off x="4948416" y="3532608"/>
            <a:ext cx="1080000" cy="108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 rot="16200000">
            <a:off x="3328416" y="1912608"/>
            <a:ext cx="1080000" cy="1080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8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簡直貓咪</dc:creator>
  <cp:lastModifiedBy>簡直貓咪</cp:lastModifiedBy>
  <cp:revision>6</cp:revision>
  <dcterms:created xsi:type="dcterms:W3CDTF">2014-10-17T03:24:47Z</dcterms:created>
  <dcterms:modified xsi:type="dcterms:W3CDTF">2014-10-17T03:36:36Z</dcterms:modified>
</cp:coreProperties>
</file>