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71"/>
    <a:srgbClr val="CCFFCC"/>
    <a:srgbClr val="FFE4E1"/>
    <a:srgbClr val="FF00FF"/>
    <a:srgbClr val="666666"/>
    <a:srgbClr val="00FF00"/>
    <a:srgbClr val="CCFFFF"/>
    <a:srgbClr val="FFCCCC"/>
    <a:srgbClr val="9BBBB9"/>
    <a:srgbClr val="87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53" autoAdjust="0"/>
  </p:normalViewPr>
  <p:slideViewPr>
    <p:cSldViewPr snapToGrid="0">
      <p:cViewPr varScale="1">
        <p:scale>
          <a:sx n="111" d="100"/>
          <a:sy n="111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50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23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10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81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09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68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13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6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86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8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10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CBA7D-4681-46F7-B5AE-A1B405941DE2}" type="datetimeFigureOut">
              <a:rPr lang="zh-TW" altLang="en-US" smtClean="0"/>
              <a:t>2014/10/20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92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7538049" cy="1840601"/>
          </a:xfrm>
          <a:solidFill>
            <a:schemeClr val="bg1"/>
          </a:solidFill>
        </p:spPr>
        <p:txBody>
          <a:bodyPr anchor="ctr" anchorCtr="0"/>
          <a:lstStyle/>
          <a:p>
            <a:r>
              <a:rPr lang="en-US" altLang="zh-TW" dirty="0" smtClean="0"/>
              <a:t>To execute my programs</a:t>
            </a:r>
          </a:p>
          <a:p>
            <a:pPr lvl="1"/>
            <a:r>
              <a:rPr lang="en-US" altLang="zh-TW" dirty="0" smtClean="0"/>
              <a:t>For problem 1 , </a:t>
            </a:r>
            <a:r>
              <a:rPr lang="en-US" altLang="zh-TW" dirty="0"/>
              <a:t>please execute </a:t>
            </a:r>
            <a:r>
              <a:rPr lang="en-US" altLang="zh-TW" dirty="0" smtClean="0"/>
              <a:t>“P1.m” .</a:t>
            </a:r>
          </a:p>
          <a:p>
            <a:pPr lvl="1"/>
            <a:r>
              <a:rPr lang="en-US" altLang="zh-TW" dirty="0"/>
              <a:t>For problem </a:t>
            </a:r>
            <a:r>
              <a:rPr lang="en-US" altLang="zh-TW" dirty="0" smtClean="0"/>
              <a:t>2 </a:t>
            </a:r>
            <a:r>
              <a:rPr lang="en-US" altLang="zh-TW" dirty="0"/>
              <a:t>, please execute “</a:t>
            </a:r>
            <a:r>
              <a:rPr lang="en-US" altLang="zh-TW" dirty="0" smtClean="0"/>
              <a:t>P2.m</a:t>
            </a:r>
            <a:r>
              <a:rPr lang="en-US" altLang="zh-TW" dirty="0"/>
              <a:t>” .</a:t>
            </a:r>
          </a:p>
          <a:p>
            <a:pPr lvl="1"/>
            <a:r>
              <a:rPr lang="en-US" altLang="zh-TW" dirty="0"/>
              <a:t>For problem </a:t>
            </a:r>
            <a:r>
              <a:rPr lang="en-US" altLang="zh-TW" dirty="0" smtClean="0"/>
              <a:t>3 </a:t>
            </a:r>
            <a:r>
              <a:rPr lang="en-US" altLang="zh-TW" dirty="0"/>
              <a:t>, please execute “</a:t>
            </a:r>
            <a:r>
              <a:rPr lang="en-US" altLang="zh-TW" dirty="0" smtClean="0"/>
              <a:t>P3.m</a:t>
            </a:r>
            <a:r>
              <a:rPr lang="en-US" altLang="zh-TW" dirty="0"/>
              <a:t>” 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zh-TW" dirty="0" smtClean="0"/>
              <a:t>Homework1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38200" y="3901715"/>
            <a:ext cx="10515600" cy="18406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To evaluate the results</a:t>
            </a:r>
          </a:p>
          <a:p>
            <a:pPr lvl="1"/>
            <a:r>
              <a:rPr lang="en-US" altLang="zh-TW" dirty="0"/>
              <a:t>For problem 1 , please </a:t>
            </a:r>
            <a:r>
              <a:rPr lang="en-US" altLang="zh-TW" dirty="0" smtClean="0"/>
              <a:t>seek the results </a:t>
            </a:r>
            <a:r>
              <a:rPr lang="en-US" altLang="zh-TW" dirty="0"/>
              <a:t>in </a:t>
            </a:r>
            <a:r>
              <a:rPr lang="en-US" altLang="zh-TW" dirty="0" smtClean="0"/>
              <a:t>directory </a:t>
            </a:r>
            <a:r>
              <a:rPr lang="en-US" altLang="zh-TW" dirty="0"/>
              <a:t>“P1_results” .</a:t>
            </a:r>
          </a:p>
          <a:p>
            <a:pPr lvl="1"/>
            <a:r>
              <a:rPr lang="en-US" altLang="zh-TW" dirty="0"/>
              <a:t>For problem 2 , please seek the </a:t>
            </a:r>
            <a:r>
              <a:rPr lang="en-US" altLang="zh-TW" dirty="0" smtClean="0"/>
              <a:t>results </a:t>
            </a:r>
            <a:r>
              <a:rPr lang="en-US" altLang="zh-TW" dirty="0"/>
              <a:t>in directory “</a:t>
            </a:r>
            <a:r>
              <a:rPr lang="en-US" altLang="zh-TW" dirty="0" smtClean="0"/>
              <a:t>P2_results_X” 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 smtClean="0"/>
              <a:t>For </a:t>
            </a:r>
            <a:r>
              <a:rPr lang="en-US" altLang="zh-TW" dirty="0"/>
              <a:t>problem 3 , please seek the </a:t>
            </a:r>
            <a:r>
              <a:rPr lang="en-US" altLang="zh-TW" dirty="0" smtClean="0"/>
              <a:t>results </a:t>
            </a:r>
            <a:r>
              <a:rPr lang="en-US" altLang="zh-TW" dirty="0"/>
              <a:t>in directory “</a:t>
            </a:r>
            <a:r>
              <a:rPr lang="en-US" altLang="zh-TW" dirty="0" smtClean="0"/>
              <a:t>P3_results</a:t>
            </a:r>
            <a:r>
              <a:rPr lang="en-US" altLang="zh-TW" dirty="0"/>
              <a:t>” .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249" y="1825625"/>
            <a:ext cx="2977551" cy="184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4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venirNext LT 文泉驛微米黑">
      <a:majorFont>
        <a:latin typeface="AvenirNext LT Pro Regular"/>
        <a:ea typeface="文泉驛微米黑"/>
        <a:cs typeface=""/>
      </a:majorFont>
      <a:minorFont>
        <a:latin typeface="AvenirNext LT Pro Regular"/>
        <a:ea typeface="文泉驛微米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8352</TotalTime>
  <Words>81</Words>
  <Application>Microsoft Office PowerPoint</Application>
  <PresentationFormat>寬螢幕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文泉驛微米黑</vt:lpstr>
      <vt:lpstr>Arial</vt:lpstr>
      <vt:lpstr>AvenirNext LT Pro Regular</vt:lpstr>
      <vt:lpstr>Office 佈景主題</vt:lpstr>
      <vt:lpstr>Homework1</vt:lpstr>
    </vt:vector>
  </TitlesOfParts>
  <Company>簡直貓咪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簡直貓咪</dc:creator>
  <cp:lastModifiedBy>簡直貓咪</cp:lastModifiedBy>
  <cp:revision>457</cp:revision>
  <dcterms:created xsi:type="dcterms:W3CDTF">2014-09-30T03:14:38Z</dcterms:created>
  <dcterms:modified xsi:type="dcterms:W3CDTF">2014-10-20T11:56:54Z</dcterms:modified>
</cp:coreProperties>
</file>