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CC"/>
    <a:srgbClr val="600808"/>
    <a:srgbClr val="74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44196-3AFF-4EEA-B749-1BDE61653602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636EF-15FC-46AC-9DBB-C58D3BB6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1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46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2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E1F7-518F-455E-8D2C-5F87CF4DA189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95CA-493A-42D3-9C3E-8D6DCFA87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7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212436" y="295564"/>
            <a:ext cx="11822546" cy="638232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程式碼置於 </a:t>
            </a:r>
            <a:r>
              <a:rPr lang="en-US" altLang="zh-TW" dirty="0" smtClean="0">
                <a:solidFill>
                  <a:schemeClr val="bg1"/>
                </a:solidFill>
              </a:rPr>
              <a:t>Code/</a:t>
            </a:r>
            <a:r>
              <a:rPr lang="zh-TW" altLang="en-US" dirty="0" smtClean="0">
                <a:solidFill>
                  <a:schemeClr val="bg1"/>
                </a:solidFill>
              </a:rPr>
              <a:t> 資料夾中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CCFFCC"/>
                </a:solidFill>
              </a:rPr>
              <a:t>對於</a:t>
            </a:r>
            <a:r>
              <a:rPr lang="en-US" altLang="zh-TW" dirty="0" smtClean="0">
                <a:solidFill>
                  <a:srgbClr val="CCFFCC"/>
                </a:solidFill>
              </a:rPr>
              <a:t>Problem1</a:t>
            </a:r>
            <a:r>
              <a:rPr lang="zh-TW" altLang="en-US" dirty="0" smtClean="0">
                <a:solidFill>
                  <a:srgbClr val="CCFFCC"/>
                </a:solidFill>
              </a:rPr>
              <a:t>，請執行</a:t>
            </a:r>
            <a:r>
              <a:rPr lang="en-US" altLang="zh-TW" dirty="0" smtClean="0">
                <a:solidFill>
                  <a:srgbClr val="CCFFCC"/>
                </a:solidFill>
              </a:rPr>
              <a:t>P1.m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zh-TW" altLang="en-US" dirty="0" smtClean="0">
                <a:solidFill>
                  <a:srgbClr val="FFCCCC"/>
                </a:solidFill>
              </a:rPr>
              <a:t>對於</a:t>
            </a:r>
            <a:r>
              <a:rPr lang="en-US" altLang="zh-TW" dirty="0" smtClean="0">
                <a:solidFill>
                  <a:srgbClr val="FFCCCC"/>
                </a:solidFill>
              </a:rPr>
              <a:t>Problem2</a:t>
            </a:r>
            <a:r>
              <a:rPr lang="zh-TW" altLang="en-US" dirty="0" smtClean="0">
                <a:solidFill>
                  <a:srgbClr val="FFCCCC"/>
                </a:solidFill>
              </a:rPr>
              <a:t>，</a:t>
            </a:r>
            <a:r>
              <a:rPr lang="zh-TW" altLang="en-US" dirty="0">
                <a:solidFill>
                  <a:srgbClr val="FFCCCC"/>
                </a:solidFill>
              </a:rPr>
              <a:t>請執行</a:t>
            </a:r>
            <a:r>
              <a:rPr lang="en-US" altLang="zh-TW" dirty="0" smtClean="0">
                <a:solidFill>
                  <a:srgbClr val="FFCCCC"/>
                </a:solidFill>
              </a:rPr>
              <a:t>P2.m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一些呼叫到的</a:t>
            </a:r>
            <a:r>
              <a:rPr lang="en-US" altLang="zh-TW" dirty="0" smtClean="0">
                <a:solidFill>
                  <a:schemeClr val="bg1"/>
                </a:solidFill>
              </a:rPr>
              <a:t>function</a:t>
            </a:r>
            <a:r>
              <a:rPr lang="zh-TW" altLang="en-US" dirty="0" smtClean="0">
                <a:solidFill>
                  <a:schemeClr val="bg1"/>
                </a:solidFill>
              </a:rPr>
              <a:t>和素材放置在對應的</a:t>
            </a:r>
            <a:r>
              <a:rPr lang="en-US" altLang="zh-TW" dirty="0" smtClean="0">
                <a:solidFill>
                  <a:schemeClr val="bg1"/>
                </a:solidFill>
              </a:rPr>
              <a:t>Stuff</a:t>
            </a:r>
            <a:r>
              <a:rPr lang="zh-TW" altLang="en-US" dirty="0" smtClean="0">
                <a:solidFill>
                  <a:schemeClr val="bg1"/>
                </a:solidFill>
              </a:rPr>
              <a:t>資料夾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Problem2</a:t>
            </a:r>
            <a:r>
              <a:rPr lang="zh-TW" altLang="en-US" dirty="0" smtClean="0">
                <a:solidFill>
                  <a:schemeClr val="bg1"/>
                </a:solidFill>
              </a:rPr>
              <a:t>的結果在</a:t>
            </a:r>
            <a:r>
              <a:rPr lang="en-US" altLang="zh-TW" dirty="0" smtClean="0">
                <a:solidFill>
                  <a:schemeClr val="bg1"/>
                </a:solidFill>
              </a:rPr>
              <a:t>P2_results</a:t>
            </a:r>
            <a:r>
              <a:rPr lang="zh-TW" altLang="en-US" dirty="0" smtClean="0">
                <a:solidFill>
                  <a:schemeClr val="bg1"/>
                </a:solidFill>
              </a:rPr>
              <a:t>中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48" y="5763057"/>
            <a:ext cx="1094943" cy="10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正黑">
      <a:majorFont>
        <a:latin typeface="AvenirNext LT Pro Regular"/>
        <a:ea typeface="微軟正黑體"/>
        <a:cs typeface=""/>
      </a:majorFont>
      <a:minorFont>
        <a:latin typeface="AvenirNext LT Pro Regular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39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AvenirNext LT Pro Regular</vt:lpstr>
      <vt:lpstr>Calibri</vt:lpstr>
      <vt:lpstr>Office 佈景主題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簡直貓咪</dc:creator>
  <cp:lastModifiedBy>Meowshroom</cp:lastModifiedBy>
  <cp:revision>64</cp:revision>
  <dcterms:created xsi:type="dcterms:W3CDTF">2014-10-29T07:51:02Z</dcterms:created>
  <dcterms:modified xsi:type="dcterms:W3CDTF">2014-11-03T13:57:02Z</dcterms:modified>
</cp:coreProperties>
</file>