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4E4C"/>
    <a:srgbClr val="333200"/>
    <a:srgbClr val="808000"/>
    <a:srgbClr val="663300"/>
    <a:srgbClr val="FFCCCC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6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9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1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44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529-F462-4220-A64C-01ED7C4396C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05B2-4B5B-4F03-ACCA-27D530B90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影像切割小程式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0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199" y="1283854"/>
            <a:ext cx="9716655" cy="5467928"/>
          </a:xfrm>
          <a:prstGeom prst="rect">
            <a:avLst/>
          </a:prstGeom>
          <a:solidFill>
            <a:srgbClr val="CC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2837"/>
          </a:xfrm>
          <a:solidFill>
            <a:srgbClr val="CCECFF">
              <a:alpha val="20000"/>
            </a:srgb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如何擺放您的圖片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3874" y="1283854"/>
            <a:ext cx="2031325" cy="646331"/>
          </a:xfrm>
          <a:prstGeom prst="rect">
            <a:avLst/>
          </a:prstGeom>
          <a:solidFill>
            <a:srgbClr val="CCFFCC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告訴程式您的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根資料夾位於何處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2909456" y="2105767"/>
            <a:ext cx="3833090" cy="2179783"/>
            <a:chOff x="3094183" y="2484458"/>
            <a:chExt cx="3833090" cy="2179783"/>
          </a:xfrm>
        </p:grpSpPr>
        <p:sp>
          <p:nvSpPr>
            <p:cNvPr id="8" name="矩形 7"/>
            <p:cNvSpPr/>
            <p:nvPr/>
          </p:nvSpPr>
          <p:spPr>
            <a:xfrm>
              <a:off x="3094183" y="2484458"/>
              <a:ext cx="3833090" cy="2179783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剪去單一角落矩形 10"/>
            <p:cNvSpPr/>
            <p:nvPr/>
          </p:nvSpPr>
          <p:spPr>
            <a:xfrm>
              <a:off x="4128654" y="2715367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剪去單一角落矩形 21"/>
            <p:cNvSpPr/>
            <p:nvPr/>
          </p:nvSpPr>
          <p:spPr>
            <a:xfrm>
              <a:off x="3999346" y="2853913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剪去單一角落矩形 22"/>
            <p:cNvSpPr/>
            <p:nvPr/>
          </p:nvSpPr>
          <p:spPr>
            <a:xfrm>
              <a:off x="3870038" y="302493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剪去單一角落矩形 23"/>
            <p:cNvSpPr/>
            <p:nvPr/>
          </p:nvSpPr>
          <p:spPr>
            <a:xfrm>
              <a:off x="3740730" y="319104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剪去單一角落矩形 24"/>
            <p:cNvSpPr/>
            <p:nvPr/>
          </p:nvSpPr>
          <p:spPr>
            <a:xfrm>
              <a:off x="3611422" y="3329586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剪去單一角落矩形 25"/>
            <p:cNvSpPr/>
            <p:nvPr/>
          </p:nvSpPr>
          <p:spPr>
            <a:xfrm>
              <a:off x="3482114" y="3468132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2909946" y="1436453"/>
            <a:ext cx="383260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根資料夾下的每個子資料夾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存放的是相同類別的圖</a:t>
            </a:r>
            <a:r>
              <a:rPr lang="zh-TW" altLang="en-US" dirty="0">
                <a:solidFill>
                  <a:schemeClr val="bg1"/>
                </a:solidFill>
              </a:rPr>
              <a:t>片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038108" y="2105767"/>
            <a:ext cx="3833090" cy="2179783"/>
            <a:chOff x="3094183" y="2484458"/>
            <a:chExt cx="3833090" cy="2179783"/>
          </a:xfrm>
        </p:grpSpPr>
        <p:sp>
          <p:nvSpPr>
            <p:cNvPr id="32" name="矩形 31"/>
            <p:cNvSpPr/>
            <p:nvPr/>
          </p:nvSpPr>
          <p:spPr>
            <a:xfrm>
              <a:off x="3094183" y="2484458"/>
              <a:ext cx="3833090" cy="2179783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剪去單一角落矩形 32"/>
            <p:cNvSpPr/>
            <p:nvPr/>
          </p:nvSpPr>
          <p:spPr>
            <a:xfrm>
              <a:off x="4128654" y="2715367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剪去單一角落矩形 33"/>
            <p:cNvSpPr/>
            <p:nvPr/>
          </p:nvSpPr>
          <p:spPr>
            <a:xfrm>
              <a:off x="3999346" y="2853913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剪去單一角落矩形 34"/>
            <p:cNvSpPr/>
            <p:nvPr/>
          </p:nvSpPr>
          <p:spPr>
            <a:xfrm>
              <a:off x="3870038" y="302493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剪去單一角落矩形 35"/>
            <p:cNvSpPr/>
            <p:nvPr/>
          </p:nvSpPr>
          <p:spPr>
            <a:xfrm>
              <a:off x="3740730" y="319104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剪去單一角落矩形 36"/>
            <p:cNvSpPr/>
            <p:nvPr/>
          </p:nvSpPr>
          <p:spPr>
            <a:xfrm>
              <a:off x="3611422" y="3329586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剪去單一角落矩形 37"/>
            <p:cNvSpPr/>
            <p:nvPr/>
          </p:nvSpPr>
          <p:spPr>
            <a:xfrm>
              <a:off x="3482114" y="3468132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2909456" y="4382592"/>
            <a:ext cx="3833090" cy="2179783"/>
            <a:chOff x="3094183" y="2484458"/>
            <a:chExt cx="3833090" cy="2179783"/>
          </a:xfrm>
        </p:grpSpPr>
        <p:sp>
          <p:nvSpPr>
            <p:cNvPr id="40" name="矩形 39"/>
            <p:cNvSpPr/>
            <p:nvPr/>
          </p:nvSpPr>
          <p:spPr>
            <a:xfrm>
              <a:off x="3094183" y="2484458"/>
              <a:ext cx="3833090" cy="2179783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剪去單一角落矩形 40"/>
            <p:cNvSpPr/>
            <p:nvPr/>
          </p:nvSpPr>
          <p:spPr>
            <a:xfrm>
              <a:off x="4128654" y="2715367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剪去單一角落矩形 41"/>
            <p:cNvSpPr/>
            <p:nvPr/>
          </p:nvSpPr>
          <p:spPr>
            <a:xfrm>
              <a:off x="3999346" y="2853913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剪去單一角落矩形 42"/>
            <p:cNvSpPr/>
            <p:nvPr/>
          </p:nvSpPr>
          <p:spPr>
            <a:xfrm>
              <a:off x="3870038" y="302493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剪去單一角落矩形 43"/>
            <p:cNvSpPr/>
            <p:nvPr/>
          </p:nvSpPr>
          <p:spPr>
            <a:xfrm>
              <a:off x="3740730" y="319104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剪去單一角落矩形 44"/>
            <p:cNvSpPr/>
            <p:nvPr/>
          </p:nvSpPr>
          <p:spPr>
            <a:xfrm>
              <a:off x="3611422" y="3329586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剪去單一角落矩形 45"/>
            <p:cNvSpPr/>
            <p:nvPr/>
          </p:nvSpPr>
          <p:spPr>
            <a:xfrm>
              <a:off x="3482114" y="3468132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038108" y="4382592"/>
            <a:ext cx="3833090" cy="2179783"/>
            <a:chOff x="3094183" y="2484458"/>
            <a:chExt cx="3833090" cy="2179783"/>
          </a:xfrm>
        </p:grpSpPr>
        <p:sp>
          <p:nvSpPr>
            <p:cNvPr id="48" name="矩形 47"/>
            <p:cNvSpPr/>
            <p:nvPr/>
          </p:nvSpPr>
          <p:spPr>
            <a:xfrm>
              <a:off x="3094183" y="2484458"/>
              <a:ext cx="3833090" cy="2179783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剪去單一角落矩形 48"/>
            <p:cNvSpPr/>
            <p:nvPr/>
          </p:nvSpPr>
          <p:spPr>
            <a:xfrm>
              <a:off x="4128654" y="2715367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剪去單一角落矩形 49"/>
            <p:cNvSpPr/>
            <p:nvPr/>
          </p:nvSpPr>
          <p:spPr>
            <a:xfrm>
              <a:off x="3999346" y="2853913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剪去單一角落矩形 50"/>
            <p:cNvSpPr/>
            <p:nvPr/>
          </p:nvSpPr>
          <p:spPr>
            <a:xfrm>
              <a:off x="3870038" y="302493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剪去單一角落矩形 51"/>
            <p:cNvSpPr/>
            <p:nvPr/>
          </p:nvSpPr>
          <p:spPr>
            <a:xfrm>
              <a:off x="3740730" y="3191040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剪去單一角落矩形 52"/>
            <p:cNvSpPr/>
            <p:nvPr/>
          </p:nvSpPr>
          <p:spPr>
            <a:xfrm>
              <a:off x="3611422" y="3329586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剪去單一角落矩形 53"/>
            <p:cNvSpPr/>
            <p:nvPr/>
          </p:nvSpPr>
          <p:spPr>
            <a:xfrm>
              <a:off x="3482114" y="3468132"/>
              <a:ext cx="1403927" cy="951346"/>
            </a:xfrm>
            <a:prstGeom prst="snip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199" y="1930400"/>
            <a:ext cx="9716655" cy="4821382"/>
          </a:xfrm>
          <a:prstGeom prst="rect">
            <a:avLst/>
          </a:prstGeom>
          <a:solidFill>
            <a:srgbClr val="CC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2837"/>
          </a:xfrm>
          <a:solidFill>
            <a:srgbClr val="CCECFF">
              <a:alpha val="20000"/>
            </a:srgb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如何擺放您的圖片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6206" y="1383144"/>
            <a:ext cx="4108817" cy="369332"/>
          </a:xfrm>
          <a:prstGeom prst="rect">
            <a:avLst/>
          </a:prstGeom>
          <a:solidFill>
            <a:srgbClr val="FFCCCC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我們的程式將提示您如何裁切這些圖片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909456" y="2106000"/>
            <a:ext cx="3833090" cy="2179783"/>
            <a:chOff x="2909456" y="2105767"/>
            <a:chExt cx="3833090" cy="2179783"/>
          </a:xfrm>
        </p:grpSpPr>
        <p:grpSp>
          <p:nvGrpSpPr>
            <p:cNvPr id="30" name="群組 29"/>
            <p:cNvGrpSpPr/>
            <p:nvPr/>
          </p:nvGrpSpPr>
          <p:grpSpPr>
            <a:xfrm>
              <a:off x="2909456" y="2105767"/>
              <a:ext cx="3833090" cy="2179783"/>
              <a:chOff x="3094183" y="2484458"/>
              <a:chExt cx="3833090" cy="217978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094183" y="2484458"/>
                <a:ext cx="3833090" cy="2179783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剪去單一角落矩形 10"/>
              <p:cNvSpPr/>
              <p:nvPr/>
            </p:nvSpPr>
            <p:spPr>
              <a:xfrm>
                <a:off x="4128654" y="2715367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剪去單一角落矩形 21"/>
              <p:cNvSpPr/>
              <p:nvPr/>
            </p:nvSpPr>
            <p:spPr>
              <a:xfrm>
                <a:off x="3999346" y="2853913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剪去單一角落矩形 22"/>
              <p:cNvSpPr/>
              <p:nvPr/>
            </p:nvSpPr>
            <p:spPr>
              <a:xfrm>
                <a:off x="3870038" y="302493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剪去單一角落矩形 23"/>
              <p:cNvSpPr/>
              <p:nvPr/>
            </p:nvSpPr>
            <p:spPr>
              <a:xfrm>
                <a:off x="3740730" y="319104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剪去單一角落矩形 24"/>
              <p:cNvSpPr/>
              <p:nvPr/>
            </p:nvSpPr>
            <p:spPr>
              <a:xfrm>
                <a:off x="3611422" y="3329586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剪去單一角落矩形 25"/>
              <p:cNvSpPr/>
              <p:nvPr/>
            </p:nvSpPr>
            <p:spPr>
              <a:xfrm>
                <a:off x="3482114" y="3468132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" name="摺角紙張 2"/>
            <p:cNvSpPr/>
            <p:nvPr/>
          </p:nvSpPr>
          <p:spPr>
            <a:xfrm>
              <a:off x="5634187" y="3103293"/>
              <a:ext cx="1016000" cy="1089892"/>
            </a:xfrm>
            <a:prstGeom prst="foldedCorne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bb_info</a:t>
              </a:r>
              <a:endParaRPr lang="zh-TW" altLang="en-US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7038000" y="2106000"/>
            <a:ext cx="3833090" cy="2179783"/>
            <a:chOff x="2909456" y="2105767"/>
            <a:chExt cx="3833090" cy="2179783"/>
          </a:xfrm>
        </p:grpSpPr>
        <p:grpSp>
          <p:nvGrpSpPr>
            <p:cNvPr id="56" name="群組 55"/>
            <p:cNvGrpSpPr/>
            <p:nvPr/>
          </p:nvGrpSpPr>
          <p:grpSpPr>
            <a:xfrm>
              <a:off x="2909456" y="2105767"/>
              <a:ext cx="3833090" cy="2179783"/>
              <a:chOff x="3094183" y="2484458"/>
              <a:chExt cx="3833090" cy="2179783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094183" y="2484458"/>
                <a:ext cx="3833090" cy="2179783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剪去單一角落矩形 58"/>
              <p:cNvSpPr/>
              <p:nvPr/>
            </p:nvSpPr>
            <p:spPr>
              <a:xfrm>
                <a:off x="4128654" y="2715367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剪去單一角落矩形 59"/>
              <p:cNvSpPr/>
              <p:nvPr/>
            </p:nvSpPr>
            <p:spPr>
              <a:xfrm>
                <a:off x="3999346" y="2853913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剪去單一角落矩形 60"/>
              <p:cNvSpPr/>
              <p:nvPr/>
            </p:nvSpPr>
            <p:spPr>
              <a:xfrm>
                <a:off x="3870038" y="302493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剪去單一角落矩形 61"/>
              <p:cNvSpPr/>
              <p:nvPr/>
            </p:nvSpPr>
            <p:spPr>
              <a:xfrm>
                <a:off x="3740730" y="319104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剪去單一角落矩形 62"/>
              <p:cNvSpPr/>
              <p:nvPr/>
            </p:nvSpPr>
            <p:spPr>
              <a:xfrm>
                <a:off x="3611422" y="3329586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剪去單一角落矩形 63"/>
              <p:cNvSpPr/>
              <p:nvPr/>
            </p:nvSpPr>
            <p:spPr>
              <a:xfrm>
                <a:off x="3482114" y="3468132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摺角紙張 56"/>
            <p:cNvSpPr/>
            <p:nvPr/>
          </p:nvSpPr>
          <p:spPr>
            <a:xfrm>
              <a:off x="5634187" y="3103293"/>
              <a:ext cx="1016000" cy="1089892"/>
            </a:xfrm>
            <a:prstGeom prst="foldedCorne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bb_info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2909456" y="4381200"/>
            <a:ext cx="3833090" cy="2179783"/>
            <a:chOff x="2909456" y="2105767"/>
            <a:chExt cx="3833090" cy="2179783"/>
          </a:xfrm>
        </p:grpSpPr>
        <p:grpSp>
          <p:nvGrpSpPr>
            <p:cNvPr id="66" name="群組 65"/>
            <p:cNvGrpSpPr/>
            <p:nvPr/>
          </p:nvGrpSpPr>
          <p:grpSpPr>
            <a:xfrm>
              <a:off x="2909456" y="2105767"/>
              <a:ext cx="3833090" cy="2179783"/>
              <a:chOff x="3094183" y="2484458"/>
              <a:chExt cx="3833090" cy="217978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094183" y="2484458"/>
                <a:ext cx="3833090" cy="2179783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剪去單一角落矩形 68"/>
              <p:cNvSpPr/>
              <p:nvPr/>
            </p:nvSpPr>
            <p:spPr>
              <a:xfrm>
                <a:off x="4128654" y="2715367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剪去單一角落矩形 69"/>
              <p:cNvSpPr/>
              <p:nvPr/>
            </p:nvSpPr>
            <p:spPr>
              <a:xfrm>
                <a:off x="3999346" y="2853913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剪去單一角落矩形 70"/>
              <p:cNvSpPr/>
              <p:nvPr/>
            </p:nvSpPr>
            <p:spPr>
              <a:xfrm>
                <a:off x="3870038" y="302493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剪去單一角落矩形 71"/>
              <p:cNvSpPr/>
              <p:nvPr/>
            </p:nvSpPr>
            <p:spPr>
              <a:xfrm>
                <a:off x="3740730" y="319104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剪去單一角落矩形 72"/>
              <p:cNvSpPr/>
              <p:nvPr/>
            </p:nvSpPr>
            <p:spPr>
              <a:xfrm>
                <a:off x="3611422" y="3329586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剪去單一角落矩形 73"/>
              <p:cNvSpPr/>
              <p:nvPr/>
            </p:nvSpPr>
            <p:spPr>
              <a:xfrm>
                <a:off x="3482114" y="3468132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摺角紙張 66"/>
            <p:cNvSpPr/>
            <p:nvPr/>
          </p:nvSpPr>
          <p:spPr>
            <a:xfrm>
              <a:off x="5634187" y="3103293"/>
              <a:ext cx="1016000" cy="1089892"/>
            </a:xfrm>
            <a:prstGeom prst="foldedCorne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bb_info</a:t>
              </a:r>
              <a:endParaRPr lang="zh-TW" altLang="en-US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38000" y="4381200"/>
            <a:ext cx="3833090" cy="2179783"/>
            <a:chOff x="2909456" y="2105767"/>
            <a:chExt cx="3833090" cy="2179783"/>
          </a:xfrm>
        </p:grpSpPr>
        <p:grpSp>
          <p:nvGrpSpPr>
            <p:cNvPr id="76" name="群組 75"/>
            <p:cNvGrpSpPr/>
            <p:nvPr/>
          </p:nvGrpSpPr>
          <p:grpSpPr>
            <a:xfrm>
              <a:off x="2909456" y="2105767"/>
              <a:ext cx="3833090" cy="2179783"/>
              <a:chOff x="3094183" y="2484458"/>
              <a:chExt cx="3833090" cy="2179783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094183" y="2484458"/>
                <a:ext cx="3833090" cy="2179783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剪去單一角落矩形 78"/>
              <p:cNvSpPr/>
              <p:nvPr/>
            </p:nvSpPr>
            <p:spPr>
              <a:xfrm>
                <a:off x="4128654" y="2715367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剪去單一角落矩形 79"/>
              <p:cNvSpPr/>
              <p:nvPr/>
            </p:nvSpPr>
            <p:spPr>
              <a:xfrm>
                <a:off x="3999346" y="2853913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剪去單一角落矩形 80"/>
              <p:cNvSpPr/>
              <p:nvPr/>
            </p:nvSpPr>
            <p:spPr>
              <a:xfrm>
                <a:off x="3870038" y="302493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剪去單一角落矩形 81"/>
              <p:cNvSpPr/>
              <p:nvPr/>
            </p:nvSpPr>
            <p:spPr>
              <a:xfrm>
                <a:off x="3740730" y="3191040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剪去單一角落矩形 82"/>
              <p:cNvSpPr/>
              <p:nvPr/>
            </p:nvSpPr>
            <p:spPr>
              <a:xfrm>
                <a:off x="3611422" y="3329586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剪去單一角落矩形 83"/>
              <p:cNvSpPr/>
              <p:nvPr/>
            </p:nvSpPr>
            <p:spPr>
              <a:xfrm>
                <a:off x="3482114" y="3468132"/>
                <a:ext cx="1403927" cy="951346"/>
              </a:xfrm>
              <a:prstGeom prst="snip1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7" name="摺角紙張 76"/>
            <p:cNvSpPr/>
            <p:nvPr/>
          </p:nvSpPr>
          <p:spPr>
            <a:xfrm>
              <a:off x="5634187" y="3103293"/>
              <a:ext cx="1016000" cy="1089892"/>
            </a:xfrm>
            <a:prstGeom prst="foldedCorne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bb_info</a:t>
              </a:r>
              <a:endParaRPr lang="zh-TW" altLang="en-US" dirty="0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4458956" y="2124617"/>
            <a:ext cx="2262158" cy="646331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最後，每個子資料夾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會得到一份</a:t>
            </a:r>
            <a:r>
              <a:rPr lang="en-US" altLang="zh-TW" dirty="0" err="1" smtClean="0">
                <a:solidFill>
                  <a:schemeClr val="bg1"/>
                </a:solidFill>
              </a:rPr>
              <a:t>bb_info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47650"/>
            <a:ext cx="11877675" cy="63627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218762" y="609599"/>
            <a:ext cx="360000" cy="360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571889" y="609599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67437" y="969599"/>
            <a:ext cx="2031325" cy="64633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 w="28575"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告訴程式您的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根資料夾位於何處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15160" y="969599"/>
            <a:ext cx="2031325" cy="646331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準備好，按下開始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開始裁</a:t>
            </a:r>
            <a:r>
              <a:rPr lang="zh-TW" altLang="en-US" dirty="0">
                <a:solidFill>
                  <a:schemeClr val="bg1"/>
                </a:solidFill>
              </a:rPr>
              <a:t>切</a:t>
            </a:r>
          </a:p>
        </p:txBody>
      </p:sp>
    </p:spTree>
    <p:extLst>
      <p:ext uri="{BB962C8B-B14F-4D97-AF65-F5344CB8AC3E}">
        <p14:creationId xmlns:p14="http://schemas.microsoft.com/office/powerpoint/2010/main" val="4627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38125"/>
            <a:ext cx="11877675" cy="63817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9716871" y="2299854"/>
            <a:ext cx="360000" cy="360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715160" y="5818908"/>
            <a:ext cx="360000" cy="36000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896871" y="2668657"/>
            <a:ext cx="1800493" cy="369332"/>
          </a:xfrm>
          <a:prstGeom prst="rect">
            <a:avLst/>
          </a:prstGeom>
          <a:solidFill>
            <a:srgbClr val="663300">
              <a:alpha val="80000"/>
            </a:srgbClr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裁切每一張相片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68008" y="6113171"/>
            <a:ext cx="3647152" cy="369332"/>
          </a:xfrm>
          <a:prstGeom prst="rect">
            <a:avLst/>
          </a:prstGeom>
          <a:solidFill>
            <a:srgbClr val="333200">
              <a:alpha val="80000"/>
            </a:srgb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裁切成功，進行下一張相片的裁切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3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0" y="115455"/>
            <a:ext cx="10677525" cy="6553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95344" y="2918039"/>
            <a:ext cx="2235356" cy="369332"/>
          </a:xfrm>
          <a:prstGeom prst="rect">
            <a:avLst/>
          </a:prstGeom>
          <a:solidFill>
            <a:srgbClr val="006666">
              <a:alpha val="80000"/>
            </a:srgbClr>
          </a:solidFill>
          <a:ln w="28575">
            <a:solidFill>
              <a:srgbClr val="004E4C"/>
            </a:solidFill>
          </a:ln>
          <a:effectLst>
            <a:glow rad="63500">
              <a:srgbClr val="006666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檢查您的</a:t>
            </a:r>
            <a:r>
              <a:rPr lang="en-US" altLang="zh-TW" dirty="0" smtClean="0">
                <a:solidFill>
                  <a:schemeClr val="bg1"/>
                </a:solidFill>
              </a:rPr>
              <a:t>bb_info.txt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7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/ 正黑">
      <a:majorFont>
        <a:latin typeface="AvenirNext LT Pro Regular"/>
        <a:ea typeface="微軟正黑體"/>
        <a:cs typeface=""/>
      </a:majorFont>
      <a:minorFont>
        <a:latin typeface="AvenirNext LT Pro Regular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AvenirNext LT Pro Regular</vt:lpstr>
      <vt:lpstr>Office 佈景主題</vt:lpstr>
      <vt:lpstr>影像切割小程式</vt:lpstr>
      <vt:lpstr>如何擺放您的圖片?</vt:lpstr>
      <vt:lpstr>如何擺放您的圖片?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影像切割小程式</dc:title>
  <dc:creator>Meowshroom</dc:creator>
  <cp:lastModifiedBy>Meowshroom</cp:lastModifiedBy>
  <cp:revision>12</cp:revision>
  <dcterms:created xsi:type="dcterms:W3CDTF">2014-11-16T06:38:16Z</dcterms:created>
  <dcterms:modified xsi:type="dcterms:W3CDTF">2014-11-16T07:03:32Z</dcterms:modified>
</cp:coreProperties>
</file>