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57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1" name="TextBox 13"/>
          <p:cNvSpPr txBox="1"/>
          <p:nvPr/>
        </p:nvSpPr>
        <p:spPr>
          <a:xfrm>
            <a:off x="591847" y="2897504"/>
            <a:ext cx="9493828" cy="2123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m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56916FF0BC0FD90AF3C479850FA8ECBE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C</a:t>
            </a:r>
            <a:r>
              <a:rPr altLang="en-IN" dirty="0" sz="2400" lang="en-US"/>
              <a:t>A</a:t>
            </a:r>
            <a:r>
              <a:rPr altLang="en-IN" dirty="0" sz="2400" lang="en-US"/>
              <a:t>(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lor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p</a:t>
            </a:r>
            <a:r>
              <a:rPr altLang="en-IN" dirty="0" sz="2400" lang="en-US"/>
              <a:t>l</a:t>
            </a:r>
            <a:r>
              <a:rPr altLang="en-IN" dirty="0" sz="2400" lang="en-US"/>
              <a:t>i</a:t>
            </a:r>
            <a:r>
              <a:rPr altLang="en-IN" dirty="0" sz="2400" lang="en-US"/>
              <a:t>cation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 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i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women's </a:t>
            </a:r>
            <a:r>
              <a:rPr altLang="en-IN" dirty="0" sz="2400" lang="en-US"/>
              <a:t>College of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3703224"/>
            <a:ext cx="8534018" cy="1056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710295" y="1918334"/>
            <a:ext cx="7689273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"Portfolio Showcase"
- Screenshots:
    - Home page
    - Project page
    - Skills and experience page
- Description: "A visually appealing and functional portfolio that showcases my skills and experience."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1666875" y="1497329"/>
            <a:ext cx="4572000" cy="3952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"Conclusion"
- Summary: "My FWD creative student portfolio showcases my skills and experience in front-end development, web design, and other creative pursuits."
- Call-to-Action: "View my portfolio and let's connect!"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"/>
          <p:cNvSpPr txBox="1"/>
          <p:nvPr/>
        </p:nvSpPr>
        <p:spPr>
          <a:xfrm>
            <a:off x="824135" y="638642"/>
            <a:ext cx="4000000" cy="789939"/>
          </a:xfrm>
          <a:prstGeom prst="rect"/>
          <a:ln w="63500">
            <a:noFill/>
            <a:prstDash val="solid"/>
          </a:ln>
        </p:spPr>
        <p:txBody>
          <a:bodyPr rtlCol="0" wrap="square">
            <a:spAutoFit/>
          </a:bodyPr>
          <a:p>
            <a:r>
              <a:rPr altLang="en-IN" b="1" sz="4000" lang="en-US">
                <a:solidFill>
                  <a:srgbClr val="000000"/>
                </a:solidFill>
              </a:rPr>
              <a:t>G</a:t>
            </a:r>
            <a:r>
              <a:rPr altLang="en-IN" b="1" sz="4000" lang="en-US">
                <a:solidFill>
                  <a:srgbClr val="000000"/>
                </a:solidFill>
              </a:rPr>
              <a:t>i</a:t>
            </a:r>
            <a:r>
              <a:rPr altLang="en-IN" b="1" sz="4000" lang="en-US">
                <a:solidFill>
                  <a:srgbClr val="000000"/>
                </a:solidFill>
              </a:rPr>
              <a:t>t</a:t>
            </a:r>
            <a:r>
              <a:rPr altLang="en-IN" b="1" sz="4000" lang="en-US">
                <a:solidFill>
                  <a:srgbClr val="000000"/>
                </a:solidFill>
              </a:rPr>
              <a:t>Hub link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1086477" y="2026958"/>
            <a:ext cx="6345695" cy="2021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"GitHub Repository"
- Link: https://github.com/meowsumya13
- Description: "View the code for my portfolio on GitHub."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66071" y="0"/>
            <a:ext cx="4281790" cy="685800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131629" y="0"/>
            <a:ext cx="4205831" cy="685800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271087" y="0"/>
            <a:ext cx="3920913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ive 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sz="3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349134" y="593723"/>
            <a:ext cx="6346940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381865" y="2337434"/>
            <a:ext cx="7420503" cy="2987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"The Need for a Portfolio"
- Bullet points:
    - Showcase skills and experience
    - Stand out in a competitive job market
    - Demonstrate creativity and technical abilities
- Image: A relevant image or statistic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40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 rot="19196">
            <a:off x="514651" y="2256444"/>
            <a:ext cx="8637405" cy="298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"Project Goals"
- Bullet points:
    - Design and develop a visually appealing portfolio
    - Showcase projects and skills
    - Create a user-friendly and responsive design
- Image: A wireframe or mockup of the portfolio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7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432952" y="2335530"/>
            <a:ext cx="8243455" cy="2504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"Target Audience"
- Bullet points:
    - Potential employers
    - Peers and mentors
    - Industry professionals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2880094" y="1683872"/>
            <a:ext cx="8624453" cy="346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"Technologies Used"
- Bullet points:
    - HTML/CSS/JavaScript
    - Front-end framework (e.g., React)
    - Design tools (e.g., Figma, Adobe XD)
    - Version control (e.g., GitHub)
- Image: Logos or icons of the technologies used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"/>
          <p:cNvSpPr txBox="1"/>
          <p:nvPr/>
        </p:nvSpPr>
        <p:spPr>
          <a:xfrm>
            <a:off x="1281544" y="1794510"/>
            <a:ext cx="7239000" cy="298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"Design Journey"
- Bullet points:
    - Research and planning
    - Wireframing and prototyping
    - Design and development
    -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ion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1" name=""/>
          <p:cNvSpPr txBox="1"/>
          <p:nvPr/>
        </p:nvSpPr>
        <p:spPr>
          <a:xfrm>
            <a:off x="755331" y="2125979"/>
            <a:ext cx="8811121" cy="298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- Title: "Key Features"
- Bullet points:
    - Responsive design
    - Project showcase
    - Skills and experience section
    - Contact form or email link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2025-08-29T08:20:46Z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ad64cbb8aba6447b9d081f06fc4eeab2</vt:lpwstr>
  </property>
</Properties>
</file>