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78" r:id="rId2"/>
    <p:sldId id="279" r:id="rId3"/>
    <p:sldId id="280" r:id="rId4"/>
    <p:sldId id="281" r:id="rId5"/>
    <p:sldId id="282" r:id="rId6"/>
    <p:sldId id="293" r:id="rId7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593"/>
    <a:srgbClr val="202C8F"/>
    <a:srgbClr val="FDFBF6"/>
    <a:srgbClr val="AAC4E9"/>
    <a:srgbClr val="F5CDCE"/>
    <a:srgbClr val="DF8C8C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3" d="100"/>
          <a:sy n="113" d="100"/>
        </p:scale>
        <p:origin x="456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77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69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044448"/>
            <a:ext cx="5385816" cy="12252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DSL для </a:t>
            </a:r>
            <a:r>
              <a:rPr lang="ru-RU" sz="4000" dirty="0" err="1"/>
              <a:t>опису</a:t>
            </a:r>
            <a:r>
              <a:rPr lang="ru-RU" sz="4000" dirty="0"/>
              <a:t> </a:t>
            </a:r>
            <a:r>
              <a:rPr lang="ru-RU" sz="4000" dirty="0" err="1"/>
              <a:t>завдань</a:t>
            </a:r>
            <a:r>
              <a:rPr lang="ru-RU" sz="4000" dirty="0"/>
              <a:t> у </a:t>
            </a:r>
            <a:r>
              <a:rPr lang="ru-RU" sz="4000" dirty="0" err="1"/>
              <a:t>проекті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3"/>
            <a:ext cx="3493008" cy="135906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k-UA" dirty="0">
                <a:latin typeface="+mn-lt"/>
              </a:rPr>
              <a:t>КС-31</a:t>
            </a:r>
          </a:p>
          <a:p>
            <a:pPr rtl="0"/>
            <a:r>
              <a:rPr lang="uk-UA" dirty="0"/>
              <a:t>Бублик Владислав</a:t>
            </a:r>
          </a:p>
          <a:p>
            <a:pPr rtl="0"/>
            <a:r>
              <a:rPr lang="uk-UA" dirty="0" err="1">
                <a:latin typeface="+mn-lt"/>
              </a:rPr>
              <a:t>Второва</a:t>
            </a:r>
            <a:r>
              <a:rPr lang="uk-UA" dirty="0">
                <a:latin typeface="+mn-lt"/>
              </a:rPr>
              <a:t> Яна</a:t>
            </a:r>
            <a:endParaRPr lang="ru-RU" dirty="0"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48" y="1275418"/>
            <a:ext cx="12199452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DSL </a:t>
            </a:r>
            <a:b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</a:br>
            <a:r>
              <a:rPr lang="en-US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(Domain-Specific Language</a:t>
            </a:r>
            <a:r>
              <a:rPr lang="uk-UA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)</a:t>
            </a:r>
            <a:endParaRPr lang="ru-RU" sz="4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16" y="2626868"/>
            <a:ext cx="5693664" cy="372313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DSL (Domain-Specific Language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Мова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Специфічна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Домену) -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мова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програмування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створена для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вирішення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конкретних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 у конкретному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області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домені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Вона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спрощує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вираження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розв'язання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завдань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певному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контексті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забезпечуючи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зрозумілість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лаконічність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коду.</a:t>
            </a:r>
          </a:p>
          <a:p>
            <a:pPr rtl="0"/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Основні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риси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DSL:</a:t>
            </a:r>
          </a:p>
          <a:p>
            <a:pPr rtl="0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Спрощення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Синтаксису</a:t>
            </a:r>
          </a:p>
          <a:p>
            <a:pPr rtl="0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-Фокус на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Задачі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Легкість</a:t>
            </a:r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ru-RU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-Доменно-</a:t>
            </a:r>
            <a:r>
              <a:rPr lang="ru-RU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Орієнтована</a:t>
            </a:r>
            <a:endParaRPr lang="ru-R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728" y="781643"/>
            <a:ext cx="8297672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DSL для </a:t>
            </a:r>
            <a:r>
              <a:rPr lang="ru-RU" sz="4000" dirty="0" err="1"/>
              <a:t>опису</a:t>
            </a:r>
            <a:r>
              <a:rPr lang="ru-RU" sz="4000" dirty="0"/>
              <a:t> </a:t>
            </a:r>
            <a:r>
              <a:rPr lang="ru-RU" sz="4000" dirty="0" err="1"/>
              <a:t>завдань</a:t>
            </a:r>
            <a:r>
              <a:rPr lang="ru-RU" sz="4000" dirty="0"/>
              <a:t> у </a:t>
            </a:r>
            <a:r>
              <a:rPr lang="ru-RU" sz="4000" dirty="0" err="1"/>
              <a:t>проекті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128" y="1985603"/>
            <a:ext cx="6766560" cy="27005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DSL для </a:t>
            </a:r>
            <a:r>
              <a:rPr lang="ru-RU" dirty="0" err="1"/>
              <a:t>опису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у </a:t>
            </a:r>
            <a:r>
              <a:rPr lang="ru-RU" dirty="0" err="1"/>
              <a:t>проекті</a:t>
            </a:r>
            <a:r>
              <a:rPr lang="ru-RU" dirty="0"/>
              <a:t> є </a:t>
            </a:r>
            <a:r>
              <a:rPr lang="ru-RU" dirty="0" err="1"/>
              <a:t>інструментом</a:t>
            </a:r>
            <a:r>
              <a:rPr lang="ru-RU" dirty="0"/>
              <a:t>,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створеним</a:t>
            </a:r>
            <a:r>
              <a:rPr lang="ru-RU" dirty="0"/>
              <a:t> для </a:t>
            </a:r>
            <a:r>
              <a:rPr lang="ru-RU" dirty="0" err="1"/>
              <a:t>зручного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завданнями</a:t>
            </a:r>
            <a:r>
              <a:rPr lang="ru-RU" dirty="0"/>
              <a:t> в рамках конкретного проекту.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спрощений</a:t>
            </a:r>
            <a:r>
              <a:rPr lang="ru-RU" dirty="0"/>
              <a:t> та </a:t>
            </a:r>
            <a:r>
              <a:rPr lang="ru-RU" dirty="0" err="1"/>
              <a:t>зрозумілий</a:t>
            </a:r>
            <a:r>
              <a:rPr lang="ru-RU" dirty="0"/>
              <a:t> </a:t>
            </a:r>
            <a:r>
              <a:rPr lang="ru-RU" dirty="0" err="1"/>
              <a:t>спосіб</a:t>
            </a:r>
            <a:r>
              <a:rPr lang="ru-RU" dirty="0"/>
              <a:t> </a:t>
            </a:r>
            <a:r>
              <a:rPr lang="ru-RU" dirty="0" err="1"/>
              <a:t>описувати</a:t>
            </a:r>
            <a:r>
              <a:rPr lang="ru-RU" dirty="0"/>
              <a:t>, </a:t>
            </a:r>
            <a:r>
              <a:rPr lang="ru-RU" dirty="0" err="1"/>
              <a:t>організовувати</a:t>
            </a:r>
            <a:r>
              <a:rPr lang="ru-RU" dirty="0"/>
              <a:t> та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покращенню</a:t>
            </a:r>
            <a:r>
              <a:rPr lang="ru-RU" dirty="0"/>
              <a:t> </a:t>
            </a:r>
            <a:r>
              <a:rPr lang="ru-RU" dirty="0" err="1"/>
              <a:t>робочих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та </a:t>
            </a:r>
            <a:r>
              <a:rPr lang="ru-RU" dirty="0" err="1"/>
              <a:t>комунікації</a:t>
            </a:r>
            <a:r>
              <a:rPr lang="ru-RU" dirty="0"/>
              <a:t> в </a:t>
            </a:r>
            <a:r>
              <a:rPr lang="ru-RU" dirty="0" err="1"/>
              <a:t>команді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rtl="0"/>
            <a:r>
              <a:rPr lang="en-US" sz="1400" dirty="0"/>
              <a:t>DSL </a:t>
            </a:r>
            <a:r>
              <a:rPr lang="ru-RU" sz="1400" dirty="0"/>
              <a:t>для </a:t>
            </a:r>
            <a:r>
              <a:rPr lang="ru-RU" sz="1400" dirty="0" err="1"/>
              <a:t>Опису</a:t>
            </a:r>
            <a:r>
              <a:rPr lang="ru-RU" sz="1400" dirty="0"/>
              <a:t> </a:t>
            </a:r>
            <a:r>
              <a:rPr lang="ru-RU" sz="1400" dirty="0" err="1"/>
              <a:t>Завдань</a:t>
            </a:r>
            <a:r>
              <a:rPr lang="ru-RU" sz="1400" dirty="0"/>
              <a:t>:</a:t>
            </a:r>
          </a:p>
          <a:p>
            <a:pPr rtl="0"/>
            <a:r>
              <a:rPr lang="ru-RU" sz="1200" dirty="0" err="1"/>
              <a:t>Декларативність</a:t>
            </a:r>
            <a:r>
              <a:rPr lang="ru-RU" sz="1200" dirty="0"/>
              <a:t>: </a:t>
            </a:r>
            <a:r>
              <a:rPr lang="ru-RU" sz="1200" dirty="0" err="1"/>
              <a:t>Забезпечує</a:t>
            </a:r>
            <a:r>
              <a:rPr lang="ru-RU" sz="1200" dirty="0"/>
              <a:t> </a:t>
            </a:r>
            <a:r>
              <a:rPr lang="ru-RU" sz="1200" dirty="0" err="1"/>
              <a:t>можливість</a:t>
            </a:r>
            <a:r>
              <a:rPr lang="ru-RU" sz="1200" dirty="0"/>
              <a:t> </a:t>
            </a:r>
            <a:r>
              <a:rPr lang="ru-RU" sz="1200" dirty="0" err="1"/>
              <a:t>описувати</a:t>
            </a:r>
            <a:r>
              <a:rPr lang="ru-RU" sz="1200" dirty="0"/>
              <a:t> </a:t>
            </a:r>
            <a:r>
              <a:rPr lang="ru-RU" sz="1200" dirty="0" err="1"/>
              <a:t>завдання</a:t>
            </a:r>
            <a:r>
              <a:rPr lang="ru-RU" sz="1200" dirty="0"/>
              <a:t> у </a:t>
            </a:r>
            <a:r>
              <a:rPr lang="ru-RU" sz="1200" dirty="0" err="1"/>
              <a:t>формі</a:t>
            </a:r>
            <a:r>
              <a:rPr lang="ru-RU" sz="1200" dirty="0"/>
              <a:t> </a:t>
            </a:r>
            <a:r>
              <a:rPr lang="ru-RU" sz="1200" dirty="0" err="1"/>
              <a:t>декларацій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робить</a:t>
            </a:r>
            <a:r>
              <a:rPr lang="ru-RU" sz="1200" dirty="0"/>
              <a:t> код </a:t>
            </a:r>
            <a:r>
              <a:rPr lang="ru-RU" sz="1200" dirty="0" err="1"/>
              <a:t>більш</a:t>
            </a:r>
            <a:r>
              <a:rPr lang="ru-RU" sz="1200" dirty="0"/>
              <a:t> </a:t>
            </a:r>
            <a:r>
              <a:rPr lang="ru-RU" sz="1200" dirty="0" err="1"/>
              <a:t>зрозумілим</a:t>
            </a:r>
            <a:r>
              <a:rPr lang="ru-RU" sz="1200" dirty="0"/>
              <a:t> та </a:t>
            </a:r>
            <a:r>
              <a:rPr lang="ru-RU" sz="1200" dirty="0" err="1"/>
              <a:t>читабельним</a:t>
            </a:r>
            <a:r>
              <a:rPr lang="ru-RU" sz="1200" dirty="0"/>
              <a:t>.</a:t>
            </a:r>
          </a:p>
          <a:p>
            <a:pPr rtl="0"/>
            <a:endParaRPr lang="ru-RU" sz="1200" dirty="0"/>
          </a:p>
          <a:p>
            <a:pPr rtl="0"/>
            <a:r>
              <a:rPr lang="ru-RU" sz="1200" dirty="0" err="1"/>
              <a:t>Кастомізація</a:t>
            </a:r>
            <a:r>
              <a:rPr lang="ru-RU" sz="1200" dirty="0"/>
              <a:t>: </a:t>
            </a:r>
            <a:r>
              <a:rPr lang="ru-RU" sz="1200" dirty="0" err="1"/>
              <a:t>Надає</a:t>
            </a:r>
            <a:r>
              <a:rPr lang="ru-RU" sz="1200" dirty="0"/>
              <a:t> </a:t>
            </a:r>
            <a:r>
              <a:rPr lang="ru-RU" sz="1200" dirty="0" err="1"/>
              <a:t>можливість</a:t>
            </a:r>
            <a:r>
              <a:rPr lang="ru-RU" sz="1200" dirty="0"/>
              <a:t> </a:t>
            </a:r>
            <a:r>
              <a:rPr lang="ru-RU" sz="1200" dirty="0" err="1"/>
              <a:t>створювати</a:t>
            </a:r>
            <a:r>
              <a:rPr lang="ru-RU" sz="1200" dirty="0"/>
              <a:t> </a:t>
            </a:r>
            <a:r>
              <a:rPr lang="ru-RU" sz="1200" dirty="0" err="1"/>
              <a:t>власні</a:t>
            </a:r>
            <a:r>
              <a:rPr lang="ru-RU" sz="1200" dirty="0"/>
              <a:t> </a:t>
            </a:r>
            <a:r>
              <a:rPr lang="ru-RU" sz="1200" dirty="0" err="1"/>
              <a:t>команди</a:t>
            </a:r>
            <a:r>
              <a:rPr lang="ru-RU" sz="1200" dirty="0"/>
              <a:t> та </a:t>
            </a:r>
            <a:r>
              <a:rPr lang="ru-RU" sz="1200" dirty="0" err="1"/>
              <a:t>дії</a:t>
            </a:r>
            <a:r>
              <a:rPr lang="ru-RU" sz="1200" dirty="0"/>
              <a:t>, </a:t>
            </a:r>
            <a:r>
              <a:rPr lang="ru-RU" sz="1200" dirty="0" err="1"/>
              <a:t>відповідні</a:t>
            </a:r>
            <a:r>
              <a:rPr lang="ru-RU" sz="1200" dirty="0"/>
              <a:t> </a:t>
            </a:r>
            <a:r>
              <a:rPr lang="ru-RU" sz="1200" dirty="0" err="1"/>
              <a:t>конкретним</a:t>
            </a:r>
            <a:r>
              <a:rPr lang="ru-RU" sz="1200" dirty="0"/>
              <a:t> потребам проекту.</a:t>
            </a:r>
          </a:p>
          <a:p>
            <a:pPr rtl="0"/>
            <a:endParaRPr lang="ru-RU" sz="1200" dirty="0"/>
          </a:p>
          <a:p>
            <a:pPr rtl="0"/>
            <a:r>
              <a:rPr lang="ru-RU" sz="1200" dirty="0" err="1"/>
              <a:t>Інтеграція</a:t>
            </a:r>
            <a:r>
              <a:rPr lang="ru-RU" sz="1200" dirty="0"/>
              <a:t> з Доменом: </a:t>
            </a:r>
            <a:r>
              <a:rPr lang="ru-RU" sz="1200" dirty="0" err="1"/>
              <a:t>Дозволяє</a:t>
            </a:r>
            <a:r>
              <a:rPr lang="ru-RU" sz="1200" dirty="0"/>
              <a:t>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dirty="0" err="1"/>
              <a:t>терміни</a:t>
            </a:r>
            <a:r>
              <a:rPr lang="ru-RU" sz="1200" dirty="0"/>
              <a:t> та </a:t>
            </a:r>
            <a:r>
              <a:rPr lang="ru-RU" sz="1200" dirty="0" err="1"/>
              <a:t>концепції</a:t>
            </a:r>
            <a:r>
              <a:rPr lang="ru-RU" sz="1200" dirty="0"/>
              <a:t>, </a:t>
            </a:r>
            <a:r>
              <a:rPr lang="ru-RU" sz="1200" dirty="0" err="1"/>
              <a:t>специфічні</a:t>
            </a:r>
            <a:r>
              <a:rPr lang="ru-RU" sz="1200" dirty="0"/>
              <a:t> для домену проекту,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полегшує</a:t>
            </a:r>
            <a:r>
              <a:rPr lang="ru-RU" sz="1200" dirty="0"/>
              <a:t> </a:t>
            </a:r>
            <a:r>
              <a:rPr lang="ru-RU" sz="1200" dirty="0" err="1"/>
              <a:t>взаєморозуміння</a:t>
            </a:r>
            <a:r>
              <a:rPr lang="ru-RU" sz="1200" dirty="0"/>
              <a:t> </a:t>
            </a:r>
            <a:r>
              <a:rPr lang="ru-RU" sz="1200" dirty="0" err="1"/>
              <a:t>між</a:t>
            </a:r>
            <a:r>
              <a:rPr lang="ru-RU" sz="1200" dirty="0"/>
              <a:t> </a:t>
            </a:r>
            <a:r>
              <a:rPr lang="ru-RU" sz="1200" dirty="0" err="1"/>
              <a:t>учасниками</a:t>
            </a:r>
            <a:r>
              <a:rPr lang="ru-RU" sz="1200" dirty="0"/>
              <a:t>.</a:t>
            </a:r>
          </a:p>
          <a:p>
            <a:pPr rtl="0"/>
            <a:endParaRPr lang="ru-RU" sz="1200" dirty="0"/>
          </a:p>
          <a:p>
            <a:pPr rtl="0"/>
            <a:r>
              <a:rPr lang="ru-RU" sz="1200" dirty="0" err="1"/>
              <a:t>Зручність</a:t>
            </a:r>
            <a:r>
              <a:rPr lang="ru-RU" sz="1200" dirty="0"/>
              <a:t> </a:t>
            </a:r>
            <a:r>
              <a:rPr lang="ru-RU" sz="1200" dirty="0" err="1"/>
              <a:t>Використання</a:t>
            </a:r>
            <a:r>
              <a:rPr lang="ru-RU" sz="1200" dirty="0"/>
              <a:t>: </a:t>
            </a:r>
            <a:r>
              <a:rPr lang="ru-RU" sz="1200" dirty="0" err="1"/>
              <a:t>Максимізує</a:t>
            </a:r>
            <a:r>
              <a:rPr lang="ru-RU" sz="1200" dirty="0"/>
              <a:t> простоту та </a:t>
            </a:r>
            <a:r>
              <a:rPr lang="ru-RU" sz="1200" dirty="0" err="1"/>
              <a:t>зручність</a:t>
            </a:r>
            <a:r>
              <a:rPr lang="ru-RU" sz="1200" dirty="0"/>
              <a:t> </a:t>
            </a:r>
            <a:r>
              <a:rPr lang="ru-RU" sz="1200" dirty="0" err="1"/>
              <a:t>використання</a:t>
            </a:r>
            <a:r>
              <a:rPr lang="ru-RU" sz="1200" dirty="0"/>
              <a:t>, </a:t>
            </a:r>
            <a:r>
              <a:rPr lang="ru-RU" sz="1200" dirty="0" err="1"/>
              <a:t>спрощуючи</a:t>
            </a:r>
            <a:r>
              <a:rPr lang="ru-RU" sz="1200" dirty="0"/>
              <a:t> </a:t>
            </a:r>
            <a:r>
              <a:rPr lang="ru-RU" sz="1200" dirty="0" err="1"/>
              <a:t>рутинні</a:t>
            </a:r>
            <a:r>
              <a:rPr lang="ru-RU" sz="1200" dirty="0"/>
              <a:t> </a:t>
            </a:r>
            <a:r>
              <a:rPr lang="ru-RU" sz="1200" dirty="0" err="1"/>
              <a:t>завдання</a:t>
            </a:r>
            <a:r>
              <a:rPr lang="ru-RU" sz="1200" dirty="0"/>
              <a:t> та </a:t>
            </a:r>
            <a:r>
              <a:rPr lang="ru-RU" sz="1200" dirty="0" err="1"/>
              <a:t>забезпечуючи</a:t>
            </a:r>
            <a:r>
              <a:rPr lang="ru-RU" sz="1200" dirty="0"/>
              <a:t> </a:t>
            </a:r>
            <a:r>
              <a:rPr lang="ru-RU" sz="1200" dirty="0" err="1"/>
              <a:t>ефективність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r>
              <a:rPr lang="ru-RU" sz="1200" dirty="0"/>
              <a:t>.</a:t>
            </a:r>
          </a:p>
          <a:p>
            <a:pPr rtl="0"/>
            <a:endParaRPr lang="ru-RU" sz="1200" dirty="0"/>
          </a:p>
          <a:p>
            <a:pPr rtl="0"/>
            <a:r>
              <a:rPr lang="ru-RU" sz="1200" dirty="0" err="1"/>
              <a:t>Лаконічність</a:t>
            </a:r>
            <a:r>
              <a:rPr lang="ru-RU" sz="1200" dirty="0"/>
              <a:t>: </a:t>
            </a:r>
            <a:r>
              <a:rPr lang="ru-RU" sz="1200" dirty="0" err="1"/>
              <a:t>Спрощує</a:t>
            </a:r>
            <a:r>
              <a:rPr lang="ru-RU" sz="1200" dirty="0"/>
              <a:t> синтаксис та структуру коду, </a:t>
            </a:r>
            <a:r>
              <a:rPr lang="ru-RU" sz="1200" dirty="0" err="1"/>
              <a:t>щоб</a:t>
            </a:r>
            <a:r>
              <a:rPr lang="ru-RU" sz="1200" dirty="0"/>
              <a:t> </a:t>
            </a:r>
            <a:r>
              <a:rPr lang="ru-RU" sz="1200" dirty="0" err="1"/>
              <a:t>зменшити</a:t>
            </a:r>
            <a:r>
              <a:rPr lang="ru-RU" sz="1200" dirty="0"/>
              <a:t> </a:t>
            </a:r>
            <a:r>
              <a:rPr lang="ru-RU" sz="1200" dirty="0" err="1"/>
              <a:t>кількість</a:t>
            </a:r>
            <a:r>
              <a:rPr lang="ru-RU" sz="1200" dirty="0"/>
              <a:t> </a:t>
            </a:r>
            <a:r>
              <a:rPr lang="ru-RU" sz="1200" dirty="0" err="1"/>
              <a:t>необхідних</a:t>
            </a:r>
            <a:r>
              <a:rPr lang="ru-RU" sz="1200" dirty="0"/>
              <a:t> </a:t>
            </a:r>
            <a:r>
              <a:rPr lang="ru-RU" sz="1200" dirty="0" err="1"/>
              <a:t>символів</a:t>
            </a:r>
            <a:r>
              <a:rPr lang="ru-RU" sz="1200" dirty="0"/>
              <a:t> та </a:t>
            </a:r>
            <a:r>
              <a:rPr lang="ru-RU" sz="1200" dirty="0" err="1"/>
              <a:t>полегшити</a:t>
            </a:r>
            <a:r>
              <a:rPr lang="ru-RU" sz="1200" dirty="0"/>
              <a:t> </a:t>
            </a:r>
            <a:r>
              <a:rPr lang="ru-RU" sz="1200" dirty="0" err="1"/>
              <a:t>розуміння</a:t>
            </a:r>
            <a:r>
              <a:rPr lang="ru-RU" sz="1200" dirty="0"/>
              <a:t>.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200"/>
            <a:ext cx="5791539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DSL (Domain-Specific Language)</a:t>
            </a:r>
            <a:endParaRPr lang="ru-RU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734" y="133434"/>
            <a:ext cx="640080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Можливості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067" y="901530"/>
            <a:ext cx="6400800" cy="5414603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Зрозумілість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Читабельність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Коду: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Структурований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декларативний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синтаксис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полегшує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зрозуміння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коду.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Забезпечує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чітку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логіку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визначення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організації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.</a:t>
            </a:r>
          </a:p>
          <a:p>
            <a:pPr algn="l" rtl="0"/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Times new Roman" panose="02000500000000000000" pitchFamily="2" charset="0"/>
              <a:cs typeface="Times new Roman" panose="02000500000000000000" pitchFamily="2" charset="0"/>
            </a:endParaRP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Легкість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Визначення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:</a:t>
            </a:r>
          </a:p>
          <a:p>
            <a:pPr algn="l" rtl="0"/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Проста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інтуїтивна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визначення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без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необхідності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в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докладних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технічних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деталях.</a:t>
            </a:r>
          </a:p>
          <a:p>
            <a:pPr algn="l" rtl="0"/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Times new Roman" panose="02000500000000000000" pitchFamily="2" charset="0"/>
              <a:cs typeface="Times new Roman" panose="02000500000000000000" pitchFamily="2" charset="0"/>
            </a:endParaRP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Гнучкість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Кастомізація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: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Можливість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створення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власних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команд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функцій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,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що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відповідають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конкретним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потребам проекту.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Гнучкість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у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визначенні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правил та умов для кожного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.</a:t>
            </a:r>
          </a:p>
          <a:p>
            <a:pPr algn="l" rtl="0"/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Times new Roman" panose="02000500000000000000" pitchFamily="2" charset="0"/>
              <a:cs typeface="Times new Roman" panose="02000500000000000000" pitchFamily="2" charset="0"/>
            </a:endParaRP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Інтеграція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з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Іншими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Інструментами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: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Можливість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інтеграції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з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різними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інструментами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для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управління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проектом та системами контролю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версій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.</a:t>
            </a:r>
          </a:p>
          <a:p>
            <a:pPr algn="l" rtl="0"/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Times new Roman" panose="02000500000000000000" pitchFamily="2" charset="0"/>
              <a:cs typeface="Times new Roman" panose="02000500000000000000" pitchFamily="2" charset="0"/>
            </a:endParaRP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Спрощення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Рутинних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: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Автоматизація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рутинних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процесів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, таких як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встановлення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,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тестування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,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розгортання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.</a:t>
            </a:r>
          </a:p>
          <a:p>
            <a:pPr algn="l" rtl="0"/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Times new Roman" panose="02000500000000000000" pitchFamily="2" charset="0"/>
              <a:cs typeface="Times new Roman" panose="02000500000000000000" pitchFamily="2" charset="0"/>
            </a:endParaRP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Підтримка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Доменно-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Орієнтованого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Програмування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: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Можливість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використання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термінів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понять,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специфічних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для конкретного домену проекту.</a:t>
            </a:r>
          </a:p>
          <a:p>
            <a:pPr algn="l" rtl="0"/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  <a:latin typeface="Times new Roman" panose="02000500000000000000" pitchFamily="2" charset="0"/>
              <a:cs typeface="Times new Roman" panose="02000500000000000000" pitchFamily="2" charset="0"/>
            </a:endParaRP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Забезпечення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Єдиної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Мови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Команди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:</a:t>
            </a:r>
          </a:p>
          <a:p>
            <a:pPr algn="l" rtl="0"/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Використання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спеціалізованої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мови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сприяє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єдності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зрозумінню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серед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всієї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команди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.</a:t>
            </a:r>
          </a:p>
          <a:p>
            <a:pPr algn="l" rtl="0"/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DSL 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для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опису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у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проекті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не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лише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полегшує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розробку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, а й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дозволяє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краще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фокусуватися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на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основних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завданнях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,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підвищуючи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ефективність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та </a:t>
            </a:r>
            <a:r>
              <a:rPr lang="ru-RU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результативність</a:t>
            </a:r>
            <a:r>
              <a:rPr lang="ru-RU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Times new Roman" panose="02000500000000000000" pitchFamily="2" charset="0"/>
                <a:cs typeface="Times new Roman" panose="02000500000000000000" pitchFamily="2" charset="0"/>
              </a:rPr>
              <a:t> проекту.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515" y="38284"/>
            <a:ext cx="7013448" cy="21310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k-UA" dirty="0"/>
              <a:t>Приклад використання:</a:t>
            </a:r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7A5832-FB7B-47B7-91F8-936F48914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47" y="731520"/>
            <a:ext cx="3839055" cy="43349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445800-D3D6-4CE3-B6A3-F1737710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958" y="731520"/>
            <a:ext cx="3669776" cy="3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5965952" cy="6675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k-UA" sz="4000" dirty="0"/>
              <a:t>Дякуємо за увагу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669" y="3934968"/>
            <a:ext cx="4169664" cy="21762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Підготували</a:t>
            </a:r>
            <a:endParaRPr lang="ru-RU" dirty="0"/>
          </a:p>
          <a:p>
            <a:pPr rtl="0"/>
            <a:r>
              <a:rPr lang="ru-RU" dirty="0"/>
              <a:t>КС-31</a:t>
            </a:r>
          </a:p>
          <a:p>
            <a:pPr rtl="0"/>
            <a:r>
              <a:rPr lang="ru-RU" dirty="0"/>
              <a:t>Бублик Владислав</a:t>
            </a:r>
          </a:p>
          <a:p>
            <a:pPr rtl="0"/>
            <a:r>
              <a:rPr lang="ru-RU" dirty="0"/>
              <a:t>Второва Яна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{25638B82-0C70-48DE-BF68-E148C73ABF0D}tf78438558_win32</Template>
  <TotalTime>23</TotalTime>
  <Words>397</Words>
  <Application>Microsoft Office PowerPoint</Application>
  <PresentationFormat>Широкоэкранный</PresentationFormat>
  <Paragraphs>58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Arial</vt:lpstr>
      <vt:lpstr>Arial Black</vt:lpstr>
      <vt:lpstr>Calibri</vt:lpstr>
      <vt:lpstr>Times new Roman</vt:lpstr>
      <vt:lpstr>Тема Office</vt:lpstr>
      <vt:lpstr>DSL для опису завдань у проекті </vt:lpstr>
      <vt:lpstr>DSL  (Domain-Specific Language)</vt:lpstr>
      <vt:lpstr>DSL для опису завдань у проекті</vt:lpstr>
      <vt:lpstr>Можливості</vt:lpstr>
      <vt:lpstr>Приклад використання:</vt:lpstr>
      <vt:lpstr>Дякуємо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 для опису завдань у проекті </dc:title>
  <dc:subject/>
  <dc:creator>Juli Peterson</dc:creator>
  <cp:lastModifiedBy>Juli Peterson</cp:lastModifiedBy>
  <cp:revision>7</cp:revision>
  <dcterms:created xsi:type="dcterms:W3CDTF">2023-11-29T15:37:40Z</dcterms:created>
  <dcterms:modified xsi:type="dcterms:W3CDTF">2023-11-29T16:01:01Z</dcterms:modified>
</cp:coreProperties>
</file>