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/>
    <p:restoredTop sz="94617"/>
  </p:normalViewPr>
  <p:slideViewPr>
    <p:cSldViewPr snapToGrid="0" snapToObjects="1">
      <p:cViewPr varScale="1">
        <p:scale>
          <a:sx n="103" d="100"/>
          <a:sy n="103" d="100"/>
        </p:scale>
        <p:origin x="4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ABA4-46C5-9042-A060-0BC9209497B0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CAD2-4F0E-9F46-A458-1EAB89E9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70B59-F5F9-9B43-8DFF-52692F2EF681}"/>
              </a:ext>
            </a:extLst>
          </p:cNvPr>
          <p:cNvSpPr txBox="1"/>
          <p:nvPr/>
        </p:nvSpPr>
        <p:spPr>
          <a:xfrm>
            <a:off x="0" y="9114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S1.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A9FFF-571A-AA41-83C3-D27538CFC64D}"/>
              </a:ext>
            </a:extLst>
          </p:cNvPr>
          <p:cNvSpPr/>
          <p:nvPr/>
        </p:nvSpPr>
        <p:spPr>
          <a:xfrm>
            <a:off x="385740" y="91143"/>
            <a:ext cx="2156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Unsupervised 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5656-7CBB-8D4D-A316-76C66863E53F}"/>
              </a:ext>
            </a:extLst>
          </p:cNvPr>
          <p:cNvSpPr txBox="1"/>
          <p:nvPr/>
        </p:nvSpPr>
        <p:spPr>
          <a:xfrm>
            <a:off x="191380" y="7552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7570-FB8E-7040-A6DD-3A11B1BD628D}"/>
              </a:ext>
            </a:extLst>
          </p:cNvPr>
          <p:cNvSpPr txBox="1"/>
          <p:nvPr/>
        </p:nvSpPr>
        <p:spPr>
          <a:xfrm>
            <a:off x="191380" y="119619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4DD92-D682-AE4E-A81A-97FD18508F86}"/>
              </a:ext>
            </a:extLst>
          </p:cNvPr>
          <p:cNvSpPr txBox="1"/>
          <p:nvPr/>
        </p:nvSpPr>
        <p:spPr>
          <a:xfrm>
            <a:off x="148098" y="163646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-0.3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AB230-2F37-6F46-BF2E-8F9EFFF46BDA}"/>
              </a:ext>
            </a:extLst>
          </p:cNvPr>
          <p:cNvSpPr txBox="1"/>
          <p:nvPr/>
        </p:nvSpPr>
        <p:spPr>
          <a:xfrm rot="16200000">
            <a:off x="-380643" y="114434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PC2 (20.5%)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99113-9A89-EB4B-9A93-FD4D9CB19E20}"/>
              </a:ext>
            </a:extLst>
          </p:cNvPr>
          <p:cNvSpPr txBox="1"/>
          <p:nvPr/>
        </p:nvSpPr>
        <p:spPr>
          <a:xfrm>
            <a:off x="890992" y="2286953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PC1 (31.15%)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AC21E-76A7-1E46-9078-8B87A4D306BB}"/>
              </a:ext>
            </a:extLst>
          </p:cNvPr>
          <p:cNvSpPr txBox="1"/>
          <p:nvPr/>
        </p:nvSpPr>
        <p:spPr>
          <a:xfrm>
            <a:off x="1051575" y="216743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D99D1-CB08-8144-B907-8A5A45328D60}"/>
              </a:ext>
            </a:extLst>
          </p:cNvPr>
          <p:cNvSpPr txBox="1"/>
          <p:nvPr/>
        </p:nvSpPr>
        <p:spPr>
          <a:xfrm>
            <a:off x="549888" y="216743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-0.25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D2B5F-8659-444C-907B-75754B33AF30}"/>
              </a:ext>
            </a:extLst>
          </p:cNvPr>
          <p:cNvSpPr txBox="1"/>
          <p:nvPr/>
        </p:nvSpPr>
        <p:spPr>
          <a:xfrm>
            <a:off x="1445135" y="216743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AEFB9-B2D0-5D4A-AAF5-A5A6E4D15EDF}"/>
              </a:ext>
            </a:extLst>
          </p:cNvPr>
          <p:cNvSpPr txBox="1"/>
          <p:nvPr/>
        </p:nvSpPr>
        <p:spPr>
          <a:xfrm>
            <a:off x="1880511" y="2167430"/>
            <a:ext cx="431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4147CE-8E55-9242-8544-B525903FB027}"/>
              </a:ext>
            </a:extLst>
          </p:cNvPr>
          <p:cNvSpPr/>
          <p:nvPr/>
        </p:nvSpPr>
        <p:spPr>
          <a:xfrm>
            <a:off x="1390918" y="1938319"/>
            <a:ext cx="91440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DF030A-32BF-5144-ADA1-9227FA7828EC}"/>
              </a:ext>
            </a:extLst>
          </p:cNvPr>
          <p:cNvSpPr/>
          <p:nvPr/>
        </p:nvSpPr>
        <p:spPr>
          <a:xfrm>
            <a:off x="1560652" y="2077673"/>
            <a:ext cx="91440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E63793-AA14-664C-837C-5541667EA0F2}"/>
              </a:ext>
            </a:extLst>
          </p:cNvPr>
          <p:cNvSpPr/>
          <p:nvPr/>
        </p:nvSpPr>
        <p:spPr>
          <a:xfrm>
            <a:off x="2350134" y="498709"/>
            <a:ext cx="91440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D4B0B-0521-924E-AE1A-0E68463C24F2}"/>
              </a:ext>
            </a:extLst>
          </p:cNvPr>
          <p:cNvSpPr/>
          <p:nvPr/>
        </p:nvSpPr>
        <p:spPr>
          <a:xfrm>
            <a:off x="897987" y="447326"/>
            <a:ext cx="0" cy="174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737E7-11B8-764E-A044-4009C38DA011}"/>
              </a:ext>
            </a:extLst>
          </p:cNvPr>
          <p:cNvSpPr/>
          <p:nvPr/>
        </p:nvSpPr>
        <p:spPr>
          <a:xfrm>
            <a:off x="1681973" y="447326"/>
            <a:ext cx="0" cy="174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5AF27-63E7-5943-A0FE-64BD184EACF0}"/>
              </a:ext>
            </a:extLst>
          </p:cNvPr>
          <p:cNvSpPr/>
          <p:nvPr/>
        </p:nvSpPr>
        <p:spPr>
          <a:xfrm>
            <a:off x="2073966" y="447326"/>
            <a:ext cx="0" cy="174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90246-C9B1-6E45-AA91-B48AFEF62F2C}"/>
              </a:ext>
            </a:extLst>
          </p:cNvPr>
          <p:cNvSpPr/>
          <p:nvPr/>
        </p:nvSpPr>
        <p:spPr>
          <a:xfrm>
            <a:off x="505994" y="883873"/>
            <a:ext cx="1959964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40F09-2785-2F4E-86A7-02B3CE464DAD}"/>
              </a:ext>
            </a:extLst>
          </p:cNvPr>
          <p:cNvSpPr/>
          <p:nvPr/>
        </p:nvSpPr>
        <p:spPr>
          <a:xfrm>
            <a:off x="505994" y="1320420"/>
            <a:ext cx="1959964" cy="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DDE3B-248E-9D49-959E-E190058EEFE1}"/>
              </a:ext>
            </a:extLst>
          </p:cNvPr>
          <p:cNvSpPr/>
          <p:nvPr/>
        </p:nvSpPr>
        <p:spPr>
          <a:xfrm>
            <a:off x="505994" y="1756967"/>
            <a:ext cx="1959964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70EBA3-F317-834B-8A6F-E9741F2FC002}"/>
              </a:ext>
            </a:extLst>
          </p:cNvPr>
          <p:cNvGrpSpPr/>
          <p:nvPr/>
        </p:nvGrpSpPr>
        <p:grpSpPr>
          <a:xfrm>
            <a:off x="505994" y="447326"/>
            <a:ext cx="1959964" cy="1746188"/>
            <a:chOff x="513413" y="776299"/>
            <a:chExt cx="1959964" cy="17461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913A80-0B84-E54F-B21E-9AA12A89CF6D}"/>
                </a:ext>
              </a:extLst>
            </p:cNvPr>
            <p:cNvSpPr/>
            <p:nvPr/>
          </p:nvSpPr>
          <p:spPr>
            <a:xfrm>
              <a:off x="513413" y="776299"/>
              <a:ext cx="0" cy="174618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D7127E-0E52-2D48-A35B-5516D03724ED}"/>
                </a:ext>
              </a:extLst>
            </p:cNvPr>
            <p:cNvSpPr/>
            <p:nvPr/>
          </p:nvSpPr>
          <p:spPr>
            <a:xfrm>
              <a:off x="2473377" y="776299"/>
              <a:ext cx="0" cy="174618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A2432-FB49-6D46-B132-D70941845986}"/>
                </a:ext>
              </a:extLst>
            </p:cNvPr>
            <p:cNvSpPr/>
            <p:nvPr/>
          </p:nvSpPr>
          <p:spPr>
            <a:xfrm>
              <a:off x="513413" y="776299"/>
              <a:ext cx="1959964" cy="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B57343-F772-1D49-9085-2E2010A4D185}"/>
                </a:ext>
              </a:extLst>
            </p:cNvPr>
            <p:cNvSpPr/>
            <p:nvPr/>
          </p:nvSpPr>
          <p:spPr>
            <a:xfrm>
              <a:off x="513413" y="2522487"/>
              <a:ext cx="1959964" cy="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A711D0F-F73C-D445-8BA7-55624CAF7243}"/>
              </a:ext>
            </a:extLst>
          </p:cNvPr>
          <p:cNvSpPr/>
          <p:nvPr/>
        </p:nvSpPr>
        <p:spPr>
          <a:xfrm>
            <a:off x="574364" y="827457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897249-2380-CC4C-91BC-C04AC5291924}"/>
              </a:ext>
            </a:extLst>
          </p:cNvPr>
          <p:cNvSpPr/>
          <p:nvPr/>
        </p:nvSpPr>
        <p:spPr>
          <a:xfrm>
            <a:off x="726764" y="979857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EF97B-E3D8-AB4F-BD0B-250D2BB41A57}"/>
              </a:ext>
            </a:extLst>
          </p:cNvPr>
          <p:cNvSpPr/>
          <p:nvPr/>
        </p:nvSpPr>
        <p:spPr>
          <a:xfrm>
            <a:off x="571568" y="119803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610AED-78E1-6245-ACCF-56E7B30FC9F5}"/>
              </a:ext>
            </a:extLst>
          </p:cNvPr>
          <p:cNvSpPr/>
          <p:nvPr/>
        </p:nvSpPr>
        <p:spPr>
          <a:xfrm>
            <a:off x="1289980" y="447326"/>
            <a:ext cx="0" cy="174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1052AA-5EBC-AA40-BDDA-A604D4B975C1}"/>
              </a:ext>
            </a:extLst>
          </p:cNvPr>
          <p:cNvSpPr txBox="1"/>
          <p:nvPr/>
        </p:nvSpPr>
        <p:spPr>
          <a:xfrm>
            <a:off x="148098" y="205905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-0.4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F03DC0-2377-0C4D-975B-754C6B90FE0B}"/>
              </a:ext>
            </a:extLst>
          </p:cNvPr>
          <p:cNvSpPr txBox="1"/>
          <p:nvPr/>
        </p:nvSpPr>
        <p:spPr>
          <a:xfrm>
            <a:off x="191380" y="33301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693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1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1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3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24</Words>
  <Application>Microsoft Macintosh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Pepin, Mark E</dc:creator>
  <cp:lastModifiedBy>Pepin, Mark E</cp:lastModifiedBy>
  <cp:revision>1</cp:revision>
  <dcterms:created xsi:type="dcterms:W3CDTF">2018-10-30T02:36:12Z</dcterms:created>
  <dcterms:modified xsi:type="dcterms:W3CDTF">2018-10-30T02:38:26Z</dcterms:modified>
</cp:coreProperties>
</file>