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EC622-1D80-63EC-FA67-C07B1259F56C}" v="79" dt="2022-11-02T00:17:38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섭" userId="S::jspark3731@seoul.ac.kr::b3674958-ed94-4208-8f86-ab388a95fb4e" providerId="AD" clId="Web-{5A3EC622-1D80-63EC-FA67-C07B1259F56C}"/>
    <pc:docChg chg="modSld">
      <pc:chgData name="박정섭" userId="S::jspark3731@seoul.ac.kr::b3674958-ed94-4208-8f86-ab388a95fb4e" providerId="AD" clId="Web-{5A3EC622-1D80-63EC-FA67-C07B1259F56C}" dt="2022-11-02T00:17:38.685" v="42" actId="1076"/>
      <pc:docMkLst>
        <pc:docMk/>
      </pc:docMkLst>
      <pc:sldChg chg="addSp modSp">
        <pc:chgData name="박정섭" userId="S::jspark3731@seoul.ac.kr::b3674958-ed94-4208-8f86-ab388a95fb4e" providerId="AD" clId="Web-{5A3EC622-1D80-63EC-FA67-C07B1259F56C}" dt="2022-11-02T00:17:38.685" v="42" actId="1076"/>
        <pc:sldMkLst>
          <pc:docMk/>
          <pc:sldMk cId="81600253" sldId="256"/>
        </pc:sldMkLst>
        <pc:spChg chg="add mod">
          <ac:chgData name="박정섭" userId="S::jspark3731@seoul.ac.kr::b3674958-ed94-4208-8f86-ab388a95fb4e" providerId="AD" clId="Web-{5A3EC622-1D80-63EC-FA67-C07B1259F56C}" dt="2022-11-02T00:17:35.685" v="40" actId="1076"/>
          <ac:spMkLst>
            <pc:docMk/>
            <pc:sldMk cId="81600253" sldId="256"/>
            <ac:spMk id="2" creationId="{6BF92B5A-50DE-0297-DA67-461F3DDC3676}"/>
          </ac:spMkLst>
        </pc:spChg>
        <pc:spChg chg="mod">
          <ac:chgData name="박정섭" userId="S::jspark3731@seoul.ac.kr::b3674958-ed94-4208-8f86-ab388a95fb4e" providerId="AD" clId="Web-{5A3EC622-1D80-63EC-FA67-C07B1259F56C}" dt="2022-11-02T00:17:15.263" v="14" actId="1076"/>
          <ac:spMkLst>
            <pc:docMk/>
            <pc:sldMk cId="81600253" sldId="256"/>
            <ac:spMk id="4" creationId="{A781E4B2-1D88-5601-A8D2-08B4C7584B95}"/>
          </ac:spMkLst>
        </pc:spChg>
        <pc:spChg chg="mod">
          <ac:chgData name="박정섭" userId="S::jspark3731@seoul.ac.kr::b3674958-ed94-4208-8f86-ab388a95fb4e" providerId="AD" clId="Web-{5A3EC622-1D80-63EC-FA67-C07B1259F56C}" dt="2022-11-02T00:17:38.685" v="42" actId="1076"/>
          <ac:spMkLst>
            <pc:docMk/>
            <pc:sldMk cId="81600253" sldId="256"/>
            <ac:spMk id="6" creationId="{AFD981BD-F95D-AE04-6B63-A53129DFF114}"/>
          </ac:spMkLst>
        </pc:spChg>
      </pc:sldChg>
      <pc:sldChg chg="modSp">
        <pc:chgData name="박정섭" userId="S::jspark3731@seoul.ac.kr::b3674958-ed94-4208-8f86-ab388a95fb4e" providerId="AD" clId="Web-{5A3EC622-1D80-63EC-FA67-C07B1259F56C}" dt="2022-11-02T00:17:07.763" v="11" actId="20577"/>
        <pc:sldMkLst>
          <pc:docMk/>
          <pc:sldMk cId="1614489185" sldId="259"/>
        </pc:sldMkLst>
        <pc:spChg chg="mod">
          <ac:chgData name="박정섭" userId="S::jspark3731@seoul.ac.kr::b3674958-ed94-4208-8f86-ab388a95fb4e" providerId="AD" clId="Web-{5A3EC622-1D80-63EC-FA67-C07B1259F56C}" dt="2022-11-02T00:17:07.763" v="11" actId="20577"/>
          <ac:spMkLst>
            <pc:docMk/>
            <pc:sldMk cId="1614489185" sldId="259"/>
            <ac:spMk id="5" creationId="{309A0FA9-08AF-2E84-9F77-353DBB3FE4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493C-5FCD-8A51-2141-12F8EB91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B4341-F2ED-8F88-6B3D-9715F3696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A3C86-EC14-246D-4CF2-B5FB3FD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775AB-DF8F-8380-0C70-895B6BD8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60A86-8D86-4848-D332-B1E41D0B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F8D85-44A4-ED51-4B2F-7992A3AD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033BD-E259-116D-5FA3-740D17296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A7DD6-0120-FBA1-4E2D-897D5725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1E2E2-66DA-BD91-060A-DC2E5D1D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F0E72-9D92-4750-1CF0-AEA731B6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30027-AA99-96F0-57B9-ADCF7367A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1B55F-3900-5B44-8B37-1C0F7837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9E33A-E7A9-756F-8A5D-3C4431A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2A9BF-C99D-CE55-05E9-607EE5C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CC921-BAEE-E1A6-B6BA-5BA6D14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BA481-3844-629F-BB5E-1659ECE1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7C1AC-BF4C-B27F-4441-76C3D761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A8CBC-2F17-2251-0A47-983696EB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10610-5833-9DF9-832B-5866F81A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F2AEC-EC5A-7C47-A140-D727D98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69A7D-D87C-B91B-8F13-FBD483E6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E4ABE-B20D-0D0F-EBD1-677D68CF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BC43D-FCF5-5524-0281-20B399CA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C871D-96EE-1B61-84C5-A620139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5720-CEEB-BB29-9A4A-3F8E345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DBBB0-B90D-9069-530B-EF0AC3A2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0E92-932A-DFCB-5C8F-1DA96A91E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C9E6D-1ADE-60FD-8D23-C6C71E31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FEF6A-ACF5-0AB1-EDBD-1761D10A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91E29-A527-2A32-5F9F-3CA6BF65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1BF97-34E7-5367-B371-ECD32409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AACB9-F0B7-7B3E-8A6B-CADA141D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1A42C-FDCA-CCC8-4B5B-148BCAE2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AB7FD-9B13-19ED-D30F-33AE8BB5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C12F7-163F-397A-A504-B96BED61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E6179-C39E-D947-B96A-C3B8BE18C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91AFB2-A8DD-1972-3D27-8DFDA92D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468C2-ACE3-D067-9745-634CD8D0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E212B-502D-59E2-D7FB-22433CC3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9DD75-2232-C2BC-B52C-3006DC49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EFB81-F2CC-7650-58E1-47D5A79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BA5B3-04FA-63C7-E8EC-2C7FA881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FE00A-6580-927B-F9E3-7404AFE5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F1E65F-6808-DDED-12AE-214579AB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E3C57A-F0C1-75B5-0249-58BE3DC7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97417-B64F-EB27-74E4-7CC6F66E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BC0A-F077-3D8E-6D9C-3AEA00A3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67254-4ADA-7B39-7C1B-A9C7DB8B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99A82-9FE2-ACEB-FF82-3FF22D92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4D054-B705-5956-2437-57E603B8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8BA92-7C5F-E21C-8116-BD865B74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C0F8F-D41D-715B-C78A-DC65B8B0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1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476B-8891-F1EB-D301-C9A95593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39DD1A-CB22-1194-2B79-2BB4A7D36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227DD-3CED-D09F-33CD-D2BBBDCC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F97F9-9117-B1FC-3999-20936C5E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49F3D-3692-D389-3024-5E07A96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AF84C-E9B7-44DD-528B-DFACE22B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9DB5F9-F30B-D4E7-E171-07193E8A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B5E05-C1D9-5175-40A4-51FDB052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66E9E-CD7D-5B81-571B-04DE39B0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C2E8-CBD4-4D4D-8EE8-C6F29479D28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94EF0-50A2-04A9-4C4D-1F0C1324F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C29F7-DEBE-A27F-9646-1A0FDA8A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3F2D-A3BD-4241-A92D-A42B21EA7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ntha2.tistory.com/21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1E4B2-1D88-5601-A8D2-08B4C7584B95}"/>
              </a:ext>
            </a:extLst>
          </p:cNvPr>
          <p:cNvSpPr txBox="1"/>
          <p:nvPr/>
        </p:nvSpPr>
        <p:spPr>
          <a:xfrm>
            <a:off x="750645" y="1035721"/>
            <a:ext cx="37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</a:t>
            </a:r>
            <a:r>
              <a:rPr lang="en-US" altLang="ko-KR"/>
              <a:t> </a:t>
            </a:r>
            <a:r>
              <a:rPr lang="ko-KR" altLang="en-US"/>
              <a:t>이름 </a:t>
            </a:r>
            <a:r>
              <a:rPr lang="en-US" altLang="ko-KR"/>
              <a:t>: python-machine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A0FA9-08AF-2E84-9F77-353DBB3FE463}"/>
              </a:ext>
            </a:extLst>
          </p:cNvPr>
          <p:cNvSpPr txBox="1"/>
          <p:nvPr/>
        </p:nvSpPr>
        <p:spPr>
          <a:xfrm>
            <a:off x="430306" y="408783"/>
            <a:ext cx="37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분석 서버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981BD-F95D-AE04-6B63-A53129DFF114}"/>
              </a:ext>
            </a:extLst>
          </p:cNvPr>
          <p:cNvSpPr txBox="1"/>
          <p:nvPr/>
        </p:nvSpPr>
        <p:spPr>
          <a:xfrm>
            <a:off x="811605" y="1715845"/>
            <a:ext cx="760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      양 </a:t>
            </a:r>
            <a:r>
              <a:rPr lang="en-US" altLang="ko-KR"/>
              <a:t>: 15GB RAM</a:t>
            </a:r>
          </a:p>
          <a:p>
            <a:r>
              <a:rPr lang="en-US" altLang="ko-KR"/>
              <a:t>              2 Core(4thread)</a:t>
            </a:r>
          </a:p>
          <a:p>
            <a:r>
              <a:rPr lang="en-US" altLang="ko-KR"/>
              <a:t>              NVIDIA T4 1EA</a:t>
            </a:r>
          </a:p>
          <a:p>
            <a:r>
              <a:rPr lang="en-US" altLang="ko-KR"/>
              <a:t>              50GB SSD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14BE6D-70EA-ADF0-B0BD-2AC68F96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103594"/>
            <a:ext cx="11087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92B5A-50DE-0297-DA67-461F3DDC3676}"/>
              </a:ext>
            </a:extLst>
          </p:cNvPr>
          <p:cNvSpPr txBox="1"/>
          <p:nvPr/>
        </p:nvSpPr>
        <p:spPr>
          <a:xfrm>
            <a:off x="811604" y="3250004"/>
            <a:ext cx="76020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OS         </a:t>
            </a:r>
            <a:r>
              <a:rPr lang="en-US" altLang="ko-KR">
                <a:ea typeface="맑은 고딕"/>
              </a:rPr>
              <a:t>: Ubuntu 22.04 LTS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6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9A0FA9-08AF-2E84-9F77-353DBB3FE463}"/>
              </a:ext>
            </a:extLst>
          </p:cNvPr>
          <p:cNvSpPr txBox="1"/>
          <p:nvPr/>
        </p:nvSpPr>
        <p:spPr>
          <a:xfrm>
            <a:off x="430306" y="408783"/>
            <a:ext cx="67862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분석 서버 계정</a:t>
            </a:r>
            <a:r>
              <a:rPr lang="en-US" altLang="ko-KR" b="1">
                <a:ea typeface="맑은 고딕"/>
              </a:rPr>
              <a:t> </a:t>
            </a:r>
            <a:r>
              <a:rPr lang="ko-KR" altLang="en-US" b="1">
                <a:ea typeface="맑은 고딕"/>
              </a:rPr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D13DE-3AC1-9654-329E-ACA755AE9653}"/>
              </a:ext>
            </a:extLst>
          </p:cNvPr>
          <p:cNvSpPr txBox="1"/>
          <p:nvPr/>
        </p:nvSpPr>
        <p:spPr>
          <a:xfrm>
            <a:off x="770965" y="1264022"/>
            <a:ext cx="10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Google Cloud </a:t>
            </a:r>
            <a:r>
              <a:rPr lang="ko-KR" altLang="en-US"/>
              <a:t>좌측 메뉴</a:t>
            </a:r>
            <a:r>
              <a:rPr lang="en-US" altLang="ko-KR"/>
              <a:t>(</a:t>
            </a:r>
            <a:r>
              <a:rPr lang="ko-KR" altLang="en-US"/>
              <a:t>햄버거바</a:t>
            </a:r>
            <a:r>
              <a:rPr lang="en-US" altLang="ko-KR"/>
              <a:t>) -&gt; Compute Engine -&gt; VM </a:t>
            </a:r>
            <a:r>
              <a:rPr lang="ko-KR" altLang="en-US"/>
              <a:t>인스턴스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A01D68-44F7-6E09-B489-B4E725D5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08" y="1795814"/>
            <a:ext cx="9035383" cy="3977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E3DE0-1F29-6843-B9E9-EC4D5D6CDAC7}"/>
              </a:ext>
            </a:extLst>
          </p:cNvPr>
          <p:cNvSpPr txBox="1"/>
          <p:nvPr/>
        </p:nvSpPr>
        <p:spPr>
          <a:xfrm>
            <a:off x="770965" y="5943598"/>
            <a:ext cx="10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SSH </a:t>
            </a:r>
            <a:r>
              <a:rPr lang="ko-KR" altLang="en-US"/>
              <a:t>클릭 </a:t>
            </a:r>
            <a:r>
              <a:rPr lang="en-US" altLang="ko-KR"/>
              <a:t>-&gt; </a:t>
            </a:r>
            <a:r>
              <a:rPr lang="ko-KR" altLang="en-US"/>
              <a:t>최초 접속 시 </a:t>
            </a:r>
            <a:r>
              <a:rPr lang="en-US" altLang="ko-KR"/>
              <a:t>ID </a:t>
            </a:r>
            <a:r>
              <a:rPr lang="ko-KR" altLang="en-US"/>
              <a:t>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C43875-328D-EB6D-7902-9C3C155260D6}"/>
              </a:ext>
            </a:extLst>
          </p:cNvPr>
          <p:cNvCxnSpPr>
            <a:cxnSpLocks/>
          </p:cNvCxnSpPr>
          <p:nvPr/>
        </p:nvCxnSpPr>
        <p:spPr>
          <a:xfrm flipV="1">
            <a:off x="1954306" y="3926541"/>
            <a:ext cx="5495365" cy="215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8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9A0FA9-08AF-2E84-9F77-353DBB3FE463}"/>
              </a:ext>
            </a:extLst>
          </p:cNvPr>
          <p:cNvSpPr txBox="1"/>
          <p:nvPr/>
        </p:nvSpPr>
        <p:spPr>
          <a:xfrm>
            <a:off x="430306" y="408783"/>
            <a:ext cx="678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서버 </a:t>
            </a:r>
            <a:r>
              <a:rPr lang="en-US" altLang="ko-KR" b="1"/>
              <a:t>SSH </a:t>
            </a:r>
            <a:r>
              <a:rPr lang="ko-KR" altLang="en-US" b="1"/>
              <a:t>접근 방법 </a:t>
            </a:r>
            <a:r>
              <a:rPr lang="en-US" altLang="ko-KR" b="1"/>
              <a:t>– (1) : GCP</a:t>
            </a:r>
            <a:r>
              <a:rPr lang="ko-KR" altLang="en-US" b="1"/>
              <a:t>에서 접속 </a:t>
            </a:r>
            <a:r>
              <a:rPr lang="en-US" altLang="ko-KR" b="1"/>
              <a:t>(</a:t>
            </a:r>
            <a:r>
              <a:rPr lang="ko-KR" altLang="en-US" b="1"/>
              <a:t>이전 </a:t>
            </a:r>
            <a:r>
              <a:rPr lang="en-US" altLang="ko-KR" b="1"/>
              <a:t>page</a:t>
            </a:r>
            <a:r>
              <a:rPr lang="ko-KR" altLang="en-US" b="1"/>
              <a:t>와 동일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D13DE-3AC1-9654-329E-ACA755AE9653}"/>
              </a:ext>
            </a:extLst>
          </p:cNvPr>
          <p:cNvSpPr txBox="1"/>
          <p:nvPr/>
        </p:nvSpPr>
        <p:spPr>
          <a:xfrm>
            <a:off x="770965" y="1264022"/>
            <a:ext cx="10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Google Cloud </a:t>
            </a:r>
            <a:r>
              <a:rPr lang="ko-KR" altLang="en-US"/>
              <a:t>좌측 메뉴</a:t>
            </a:r>
            <a:r>
              <a:rPr lang="en-US" altLang="ko-KR"/>
              <a:t>(</a:t>
            </a:r>
            <a:r>
              <a:rPr lang="ko-KR" altLang="en-US"/>
              <a:t>햄버거바</a:t>
            </a:r>
            <a:r>
              <a:rPr lang="en-US" altLang="ko-KR"/>
              <a:t>) -&gt; Compute Engine -&gt; VM </a:t>
            </a:r>
            <a:r>
              <a:rPr lang="ko-KR" altLang="en-US"/>
              <a:t>인스턴스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A01D68-44F7-6E09-B489-B4E725D5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08" y="1795814"/>
            <a:ext cx="9035383" cy="3977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E3DE0-1F29-6843-B9E9-EC4D5D6CDAC7}"/>
              </a:ext>
            </a:extLst>
          </p:cNvPr>
          <p:cNvSpPr txBox="1"/>
          <p:nvPr/>
        </p:nvSpPr>
        <p:spPr>
          <a:xfrm>
            <a:off x="770965" y="5943598"/>
            <a:ext cx="10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SSH </a:t>
            </a:r>
            <a:r>
              <a:rPr lang="ko-KR" altLang="en-US"/>
              <a:t>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C43875-328D-EB6D-7902-9C3C155260D6}"/>
              </a:ext>
            </a:extLst>
          </p:cNvPr>
          <p:cNvCxnSpPr>
            <a:cxnSpLocks/>
          </p:cNvCxnSpPr>
          <p:nvPr/>
        </p:nvCxnSpPr>
        <p:spPr>
          <a:xfrm flipV="1">
            <a:off x="1954306" y="3926541"/>
            <a:ext cx="5495365" cy="215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9A0FA9-08AF-2E84-9F77-353DBB3FE463}"/>
              </a:ext>
            </a:extLst>
          </p:cNvPr>
          <p:cNvSpPr txBox="1"/>
          <p:nvPr/>
        </p:nvSpPr>
        <p:spPr>
          <a:xfrm>
            <a:off x="430306" y="408783"/>
            <a:ext cx="678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서버 </a:t>
            </a:r>
            <a:r>
              <a:rPr lang="en-US" altLang="ko-KR" b="1"/>
              <a:t>SSH </a:t>
            </a:r>
            <a:r>
              <a:rPr lang="ko-KR" altLang="en-US" b="1"/>
              <a:t>접근 방법 </a:t>
            </a:r>
            <a:r>
              <a:rPr lang="en-US" altLang="ko-KR" b="1"/>
              <a:t>– (2) : </a:t>
            </a:r>
            <a:r>
              <a:rPr lang="ko-KR" altLang="en-US" b="1"/>
              <a:t>로컬 </a:t>
            </a:r>
            <a:r>
              <a:rPr lang="ko-KR" altLang="en-US" b="1" err="1"/>
              <a:t>명령프롬프트로</a:t>
            </a:r>
            <a:r>
              <a:rPr lang="ko-KR" altLang="en-US" b="1"/>
              <a:t>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D13DE-3AC1-9654-329E-ACA755AE9653}"/>
              </a:ext>
            </a:extLst>
          </p:cNvPr>
          <p:cNvSpPr txBox="1"/>
          <p:nvPr/>
        </p:nvSpPr>
        <p:spPr>
          <a:xfrm>
            <a:off x="770965" y="974995"/>
            <a:ext cx="103183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우측 링크 참고 </a:t>
            </a:r>
            <a:r>
              <a:rPr lang="en-US" altLang="ko-KR">
                <a:solidFill>
                  <a:srgbClr val="C00000"/>
                </a:solidFill>
                <a:hlinkClick r:id="rId2"/>
              </a:rPr>
              <a:t>https://mentha2.tistory.com/210</a:t>
            </a:r>
            <a:endParaRPr lang="en-US" altLang="ko-KR">
              <a:solidFill>
                <a:srgbClr val="C00000"/>
              </a:solidFill>
            </a:endParaRPr>
          </a:p>
          <a:p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 b="1"/>
              <a:t>1. </a:t>
            </a:r>
            <a:r>
              <a:rPr lang="ko-KR" altLang="en-US" b="1"/>
              <a:t>자신의 로컬 컴퓨터에서 명령 프롬프트 실행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2. </a:t>
            </a:r>
            <a:r>
              <a:rPr lang="ko-KR" altLang="en-US" b="1"/>
              <a:t>아래 명령어 실행 </a:t>
            </a:r>
            <a:r>
              <a:rPr lang="en-US" altLang="ko-KR" b="1"/>
              <a:t>(</a:t>
            </a:r>
            <a:r>
              <a:rPr lang="en-US" altLang="ko-KR" b="1" err="1"/>
              <a:t>ssh</a:t>
            </a:r>
            <a:r>
              <a:rPr lang="en-US" altLang="ko-KR" b="1"/>
              <a:t> </a:t>
            </a:r>
            <a:r>
              <a:rPr lang="ko-KR" altLang="en-US" b="1"/>
              <a:t>접속용 </a:t>
            </a:r>
            <a:r>
              <a:rPr lang="en-US" altLang="ko-KR" b="1"/>
              <a:t>key</a:t>
            </a:r>
            <a:r>
              <a:rPr lang="ko-KR" altLang="en-US" b="1"/>
              <a:t> 생성</a:t>
            </a:r>
            <a:r>
              <a:rPr lang="en-US" altLang="ko-KR" b="1"/>
              <a:t>)</a:t>
            </a:r>
          </a:p>
          <a:p>
            <a:endParaRPr lang="en-US" altLang="ko-KR"/>
          </a:p>
          <a:p>
            <a:r>
              <a:rPr lang="en-US" altLang="ko-KR" b="0" i="0" err="1">
                <a:effectLst/>
                <a:latin typeface="Courier New" panose="02070309020205020404" pitchFamily="49" charset="0"/>
              </a:rPr>
              <a:t>ssh</a:t>
            </a:r>
            <a:r>
              <a:rPr lang="en-US" altLang="ko-KR" b="0" i="0">
                <a:effectLst/>
                <a:latin typeface="Courier New" panose="02070309020205020404" pitchFamily="49" charset="0"/>
              </a:rPr>
              <a:t>-keygen -t </a:t>
            </a:r>
            <a:r>
              <a:rPr lang="en-US" altLang="ko-KR" b="0" i="0" err="1">
                <a:effectLst/>
                <a:latin typeface="Courier New" panose="02070309020205020404" pitchFamily="49" charset="0"/>
              </a:rPr>
              <a:t>rsa</a:t>
            </a:r>
            <a:r>
              <a:rPr lang="en-US" altLang="ko-KR" b="0" i="0">
                <a:effectLst/>
                <a:latin typeface="Courier New" panose="02070309020205020404" pitchFamily="49" charset="0"/>
              </a:rPr>
              <a:t> -b 4096 -f gcp_rsa_4096 -C "</a:t>
            </a:r>
            <a:r>
              <a:rPr lang="en-US" altLang="ko-KR" b="0" i="0" err="1">
                <a:effectLst/>
                <a:latin typeface="Courier New" panose="02070309020205020404" pitchFamily="49" charset="0"/>
              </a:rPr>
              <a:t>gcp</a:t>
            </a:r>
            <a:r>
              <a:rPr lang="ko-KR" altLang="en-US" b="0" i="0">
                <a:effectLst/>
                <a:latin typeface="Courier New" panose="02070309020205020404" pitchFamily="49" charset="0"/>
              </a:rPr>
              <a:t>메일주소</a:t>
            </a:r>
            <a:r>
              <a:rPr lang="en-US" altLang="ko-KR" b="0" i="0">
                <a:effectLst/>
                <a:latin typeface="Courier New" panose="02070309020205020404" pitchFamily="49" charset="0"/>
              </a:rPr>
              <a:t>"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3. </a:t>
            </a:r>
            <a:r>
              <a:rPr lang="ko-KR" altLang="en-US" b="1"/>
              <a:t>생성된 </a:t>
            </a:r>
            <a:r>
              <a:rPr lang="en-US" altLang="ko-KR" b="1"/>
              <a:t>2</a:t>
            </a:r>
            <a:r>
              <a:rPr lang="ko-KR" altLang="en-US" b="1"/>
              <a:t>개의 파일 중</a:t>
            </a:r>
            <a:r>
              <a:rPr lang="en-US" altLang="ko-KR" b="1"/>
              <a:t>, gcp_rsa_4096.pub </a:t>
            </a:r>
            <a:r>
              <a:rPr lang="ko-KR" altLang="en-US" b="1"/>
              <a:t>파일을 메모장으로 실행하여 내용 전체 복사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4. GCP</a:t>
            </a:r>
            <a:r>
              <a:rPr lang="ko-KR" altLang="en-US" b="1"/>
              <a:t> </a:t>
            </a:r>
            <a:r>
              <a:rPr lang="en-US" altLang="ko-KR" b="1"/>
              <a:t>- [Compute Engine] – [</a:t>
            </a:r>
            <a:r>
              <a:rPr lang="ko-KR" altLang="en-US" b="1"/>
              <a:t>메타데이터</a:t>
            </a:r>
            <a:r>
              <a:rPr lang="en-US" altLang="ko-KR" b="1"/>
              <a:t>] – [SSH </a:t>
            </a:r>
            <a:r>
              <a:rPr lang="ko-KR" altLang="en-US" b="1"/>
              <a:t>키</a:t>
            </a:r>
            <a:r>
              <a:rPr lang="en-US" altLang="ko-KR" b="1"/>
              <a:t>]</a:t>
            </a:r>
            <a:r>
              <a:rPr lang="ko-KR" altLang="en-US" b="1"/>
              <a:t>에서 복사한 내용 추가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5. </a:t>
            </a:r>
            <a:r>
              <a:rPr lang="ko-KR" altLang="en-US" b="1"/>
              <a:t>로컬 컴퓨터의 명령 프롬프트에서 아래와 같이 접근 가능</a:t>
            </a:r>
            <a:endParaRPr lang="en-US" altLang="ko-KR" b="1"/>
          </a:p>
          <a:p>
            <a:endParaRPr lang="en-US" altLang="ko-KR" b="0" i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err="1">
                <a:effectLst/>
                <a:latin typeface="Courier New" panose="02070309020205020404" pitchFamily="49" charset="0"/>
              </a:rPr>
              <a:t>ssh</a:t>
            </a:r>
            <a:r>
              <a:rPr lang="en-US" altLang="ko-KR" b="0" i="0">
                <a:effectLst/>
                <a:latin typeface="Courier New" panose="02070309020205020404" pitchFamily="49" charset="0"/>
              </a:rPr>
              <a:t> -</a:t>
            </a:r>
            <a:r>
              <a:rPr lang="en-US" altLang="ko-KR" b="0" i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>
                <a:effectLst/>
                <a:latin typeface="Courier New" panose="02070309020205020404" pitchFamily="49" charset="0"/>
              </a:rPr>
              <a:t> gcp_rsa_4096 </a:t>
            </a:r>
            <a:r>
              <a:rPr lang="en-US" altLang="ko-KR" b="0" i="0" err="1">
                <a:effectLst/>
                <a:latin typeface="Courier New" panose="02070309020205020404" pitchFamily="49" charset="0"/>
              </a:rPr>
              <a:t>gcp</a:t>
            </a:r>
            <a:r>
              <a:rPr lang="ko-KR" altLang="en-US" b="0" i="0" err="1">
                <a:effectLst/>
                <a:latin typeface="Courier New" panose="02070309020205020404" pitchFamily="49" charset="0"/>
              </a:rPr>
              <a:t>메일아이디</a:t>
            </a:r>
            <a:r>
              <a:rPr lang="en-US" altLang="ko-KR" b="0" i="0">
                <a:effectLst/>
                <a:latin typeface="Courier New" panose="02070309020205020404" pitchFamily="49" charset="0"/>
              </a:rPr>
              <a:t>@34.64.93.129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06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1E95D35868064E8C455D585862D2D3" ma:contentTypeVersion="11" ma:contentTypeDescription="새 문서를 만듭니다." ma:contentTypeScope="" ma:versionID="73e1ab6a6dd42d1c7709b34522934c63">
  <xsd:schema xmlns:xsd="http://www.w3.org/2001/XMLSchema" xmlns:xs="http://www.w3.org/2001/XMLSchema" xmlns:p="http://schemas.microsoft.com/office/2006/metadata/properties" xmlns:ns3="d2e63ade-a44c-405a-835b-455b2a3bc7a6" xmlns:ns4="93e5a9ac-ea81-4dd9-a1a4-8bda46443a08" targetNamespace="http://schemas.microsoft.com/office/2006/metadata/properties" ma:root="true" ma:fieldsID="a4062afb7ceb10b7f49e372c28c79c3e" ns3:_="" ns4:_="">
    <xsd:import namespace="d2e63ade-a44c-405a-835b-455b2a3bc7a6"/>
    <xsd:import namespace="93e5a9ac-ea81-4dd9-a1a4-8bda46443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63ade-a44c-405a-835b-455b2a3bc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5a9ac-ea81-4dd9-a1a4-8bda46443a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C6C30-B7F3-4D7D-8B65-3C18067B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5C358B-3B6D-4FFE-A14C-A3D96260643C}">
  <ds:schemaRefs>
    <ds:schemaRef ds:uri="93e5a9ac-ea81-4dd9-a1a4-8bda46443a08"/>
    <ds:schemaRef ds:uri="d2e63ade-a44c-405a-835b-455b2a3bc7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519A07-E58B-4F77-AEC0-CE17EA28B34C}">
  <ds:schemaRefs>
    <ds:schemaRef ds:uri="93e5a9ac-ea81-4dd9-a1a4-8bda46443a08"/>
    <ds:schemaRef ds:uri="d2e63ade-a44c-405a-835b-455b2a3bc7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박정섭</dc:creator>
  <cp:revision>1</cp:revision>
  <dcterms:created xsi:type="dcterms:W3CDTF">2022-11-01T23:46:33Z</dcterms:created>
  <dcterms:modified xsi:type="dcterms:W3CDTF">2022-11-02T00:17:45Z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0x010100F01E95D35868064E8C455D585862D2D3</vt:lpwstr>
  </property>
</Properties>
</file>