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A6DCB7-F974-643B-1343-6C9FAFE9DBBF}" v="173" dt="2022-11-02T11:49:10.767"/>
    <p1510:client id="{914828D5-C54F-3C3C-31B1-38CE453C4482}" v="8" dt="2022-11-02T06:26:30"/>
    <p1510:client id="{BE3F5B7F-30CA-CE9B-4111-B3342C7FD7ED}" v="587" dt="2022-11-02T13:41:30.9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정섭" userId="S::jspark3731@seoul.ac.kr::b3674958-ed94-4208-8f86-ab388a95fb4e" providerId="AD" clId="Web-{2EA6DCB7-F974-643B-1343-6C9FAFE9DBBF}"/>
    <pc:docChg chg="modSld">
      <pc:chgData name="박정섭" userId="S::jspark3731@seoul.ac.kr::b3674958-ed94-4208-8f86-ab388a95fb4e" providerId="AD" clId="Web-{2EA6DCB7-F974-643B-1343-6C9FAFE9DBBF}" dt="2022-11-02T11:49:10.767" v="89" actId="20577"/>
      <pc:docMkLst>
        <pc:docMk/>
      </pc:docMkLst>
      <pc:sldChg chg="modSp">
        <pc:chgData name="박정섭" userId="S::jspark3731@seoul.ac.kr::b3674958-ed94-4208-8f86-ab388a95fb4e" providerId="AD" clId="Web-{2EA6DCB7-F974-643B-1343-6C9FAFE9DBBF}" dt="2022-11-02T11:49:10.767" v="89" actId="20577"/>
        <pc:sldMkLst>
          <pc:docMk/>
          <pc:sldMk cId="4269998867" sldId="256"/>
        </pc:sldMkLst>
        <pc:spChg chg="mod">
          <ac:chgData name="박정섭" userId="S::jspark3731@seoul.ac.kr::b3674958-ed94-4208-8f86-ab388a95fb4e" providerId="AD" clId="Web-{2EA6DCB7-F974-643B-1343-6C9FAFE9DBBF}" dt="2022-11-02T11:49:10.767" v="89" actId="20577"/>
          <ac:spMkLst>
            <pc:docMk/>
            <pc:sldMk cId="4269998867" sldId="256"/>
            <ac:spMk id="5" creationId="{FAF18A7F-135C-9C18-57DC-B3DC01EE4D26}"/>
          </ac:spMkLst>
        </pc:spChg>
      </pc:sldChg>
    </pc:docChg>
  </pc:docChgLst>
  <pc:docChgLst>
    <pc:chgData name="박정섭" userId="S::jspark3731@seoul.ac.kr::b3674958-ed94-4208-8f86-ab388a95fb4e" providerId="AD" clId="Web-{BE3F5B7F-30CA-CE9B-4111-B3342C7FD7ED}"/>
    <pc:docChg chg="modSld">
      <pc:chgData name="박정섭" userId="S::jspark3731@seoul.ac.kr::b3674958-ed94-4208-8f86-ab388a95fb4e" providerId="AD" clId="Web-{BE3F5B7F-30CA-CE9B-4111-B3342C7FD7ED}" dt="2022-11-02T13:41:30.959" v="324" actId="20577"/>
      <pc:docMkLst>
        <pc:docMk/>
      </pc:docMkLst>
      <pc:sldChg chg="addSp modSp">
        <pc:chgData name="박정섭" userId="S::jspark3731@seoul.ac.kr::b3674958-ed94-4208-8f86-ab388a95fb4e" providerId="AD" clId="Web-{BE3F5B7F-30CA-CE9B-4111-B3342C7FD7ED}" dt="2022-11-02T13:41:30.959" v="324" actId="20577"/>
        <pc:sldMkLst>
          <pc:docMk/>
          <pc:sldMk cId="4269998867" sldId="256"/>
        </pc:sldMkLst>
        <pc:spChg chg="mod">
          <ac:chgData name="박정섭" userId="S::jspark3731@seoul.ac.kr::b3674958-ed94-4208-8f86-ab388a95fb4e" providerId="AD" clId="Web-{BE3F5B7F-30CA-CE9B-4111-B3342C7FD7ED}" dt="2022-11-02T13:41:30.959" v="324" actId="20577"/>
          <ac:spMkLst>
            <pc:docMk/>
            <pc:sldMk cId="4269998867" sldId="256"/>
            <ac:spMk id="2" creationId="{495A1DD7-EFA1-3542-B021-30D42CF0A46A}"/>
          </ac:spMkLst>
        </pc:spChg>
        <pc:picChg chg="add mod">
          <ac:chgData name="박정섭" userId="S::jspark3731@seoul.ac.kr::b3674958-ed94-4208-8f86-ab388a95fb4e" providerId="AD" clId="Web-{BE3F5B7F-30CA-CE9B-4111-B3342C7FD7ED}" dt="2022-11-02T13:36:58.781" v="123" actId="1076"/>
          <ac:picMkLst>
            <pc:docMk/>
            <pc:sldMk cId="4269998867" sldId="256"/>
            <ac:picMk id="3" creationId="{BC6768AB-0077-B798-1EDB-44DBAA33850B}"/>
          </ac:picMkLst>
        </pc:picChg>
      </pc:sldChg>
    </pc:docChg>
  </pc:docChgLst>
  <pc:docChgLst>
    <pc:chgData clId="Web-{BE3F5B7F-30CA-CE9B-4111-B3342C7FD7ED}"/>
    <pc:docChg chg="modSld">
      <pc:chgData name="" userId="" providerId="" clId="Web-{BE3F5B7F-30CA-CE9B-4111-B3342C7FD7ED}" dt="2022-11-02T13:33:54.012" v="0"/>
      <pc:docMkLst>
        <pc:docMk/>
      </pc:docMkLst>
      <pc:sldChg chg="addSp">
        <pc:chgData name="" userId="" providerId="" clId="Web-{BE3F5B7F-30CA-CE9B-4111-B3342C7FD7ED}" dt="2022-11-02T13:33:54.012" v="0"/>
        <pc:sldMkLst>
          <pc:docMk/>
          <pc:sldMk cId="4269998867" sldId="256"/>
        </pc:sldMkLst>
        <pc:spChg chg="add">
          <ac:chgData name="" userId="" providerId="" clId="Web-{BE3F5B7F-30CA-CE9B-4111-B3342C7FD7ED}" dt="2022-11-02T13:33:54.012" v="0"/>
          <ac:spMkLst>
            <pc:docMk/>
            <pc:sldMk cId="4269998867" sldId="256"/>
            <ac:spMk id="2" creationId="{495A1DD7-EFA1-3542-B021-30D42CF0A46A}"/>
          </ac:spMkLst>
        </pc:spChg>
      </pc:sldChg>
    </pc:docChg>
  </pc:docChgLst>
  <pc:docChgLst>
    <pc:chgData clId="Web-{914828D5-C54F-3C3C-31B1-38CE453C4482}"/>
    <pc:docChg chg="modSld">
      <pc:chgData name="" userId="" providerId="" clId="Web-{914828D5-C54F-3C3C-31B1-38CE453C4482}" dt="2022-11-02T06:26:25.313" v="1" actId="20577"/>
      <pc:docMkLst>
        <pc:docMk/>
      </pc:docMkLst>
      <pc:sldChg chg="modSp">
        <pc:chgData name="" userId="" providerId="" clId="Web-{914828D5-C54F-3C3C-31B1-38CE453C4482}" dt="2022-11-02T06:26:25.313" v="1" actId="20577"/>
        <pc:sldMkLst>
          <pc:docMk/>
          <pc:sldMk cId="4269998867" sldId="256"/>
        </pc:sldMkLst>
        <pc:spChg chg="mod">
          <ac:chgData name="" userId="" providerId="" clId="Web-{914828D5-C54F-3C3C-31B1-38CE453C4482}" dt="2022-11-02T06:26:25.313" v="1" actId="20577"/>
          <ac:spMkLst>
            <pc:docMk/>
            <pc:sldMk cId="4269998867" sldId="256"/>
            <ac:spMk id="5" creationId="{FAF18A7F-135C-9C18-57DC-B3DC01EE4D2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8D883C-E26C-FD6E-B7D3-2988A9670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452A71-E986-3B9D-C9B6-B2ACDE765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432603-70EE-5A92-4A58-468B83D95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10EA5-2EF9-458D-8F28-E941EAE10AE5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C094E0-16A6-3521-E47C-0E5F9A7FB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5EE851-C182-F3F9-2108-A6105BE12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51ED7-5C84-44F9-B434-5572D8856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250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CE550-9187-CDA3-15C4-5D1BBB891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D548F5-C115-5669-91B2-1D8FA51F8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A1079A-0E0C-5B7E-D696-B11A119A9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10EA5-2EF9-458D-8F28-E941EAE10AE5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A56360-C8F5-BC06-043C-64BD41A14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64C301-6F7B-9403-16F0-EDD5F4FC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51ED7-5C84-44F9-B434-5572D8856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480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A17E6F-35BC-F2F9-B5AC-CC62797150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F81903-166C-258D-1321-DBB71345B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21D2B9-82F8-21E4-8E42-6BB4B872B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10EA5-2EF9-458D-8F28-E941EAE10AE5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E54A8E-65B4-AE61-E473-67D7F52C0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D93FFD-4178-3732-F718-F0990F2F5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51ED7-5C84-44F9-B434-5572D8856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769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BA229-6F22-4F66-69F4-08F7DB01D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24C4DF-505A-A718-82C6-080E16D95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B7EAF9-5580-399F-EA4D-66728C3E0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10EA5-2EF9-458D-8F28-E941EAE10AE5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AE0822-15D9-0002-A979-8A8C76F7D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15C546-E48C-6448-13C5-016179973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51ED7-5C84-44F9-B434-5572D8856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286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CC63DB-5BAD-EAD6-4FCE-FC70E18A6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236D86-A1E2-65A1-9F9F-B9CC4342C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AF5CE5-8C23-4C17-DC41-798EAF7C3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10EA5-2EF9-458D-8F28-E941EAE10AE5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BF813D-3F94-D3AC-60BC-EA0DB4A93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E579F9-99D5-4976-62E5-589E3E27F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51ED7-5C84-44F9-B434-5572D8856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741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88E244-F15D-46C6-318A-D4E78E943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E31413-F769-FFC4-1F54-3C570DFC6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4DFE2-9DAB-5A4A-4698-FD880928A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622678-606B-CFE5-7979-8749D647C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10EA5-2EF9-458D-8F28-E941EAE10AE5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7A74B0-132F-DE27-45EC-BDCAB179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146200-CDAF-C103-CC26-87415DE30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51ED7-5C84-44F9-B434-5572D8856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352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0FEDBF-D38B-D67B-2760-8657745A0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41C5A0-875B-05C1-4100-59DFE33F9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AF4359-8886-8847-2797-22C1D35B4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6DBA98-B78A-FCC0-981F-6FF6A7F19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10C214-0458-05E8-8004-8749178A3A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348E42-313F-45CC-041D-B70B90015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10EA5-2EF9-458D-8F28-E941EAE10AE5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F3F32E-7E2C-A73E-441B-4C6D41171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238D1C-E182-9A6C-9747-C4BD7A333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51ED7-5C84-44F9-B434-5572D8856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704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AAAEA-6B83-E576-E2A3-68368F981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F77D01-59C4-B980-3C29-9F5C21567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10EA5-2EF9-458D-8F28-E941EAE10AE5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B4ECCB-B23B-9A3F-2CF7-C8B8F2F02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87FE62-D923-6DD3-47EA-253F62B7A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51ED7-5C84-44F9-B434-5572D8856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14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EB6323-E59C-9581-EA13-DC276AF6A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10EA5-2EF9-458D-8F28-E941EAE10AE5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A20CD8-3AB2-CFC4-00DA-86AA5E7B2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74E090-8210-BDFD-0B10-0C2DC0B76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51ED7-5C84-44F9-B434-5572D8856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61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537B9-DB43-E9B5-5DC1-F48CB31F3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91AF88-5614-BF9F-55C8-C0E750FCA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D65043-A925-7DFC-76DF-540DB0357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C08924-61DC-54EE-F1F9-2AF5D2CA3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10EA5-2EF9-458D-8F28-E941EAE10AE5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138359-1C78-95AA-E1C0-97A3836E7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63CF81-DF7F-AC30-D6B0-08FDFCF29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51ED7-5C84-44F9-B434-5572D8856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446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49E56A-5CA2-3500-B50F-E0C6F87D1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1B8649-26B7-791E-9E56-3362A9B1ED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F716E1-8E76-C3B8-2C3C-E84E9E743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ED839B-8ADF-42AC-D8F5-8691A1D7F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10EA5-2EF9-458D-8F28-E941EAE10AE5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9F8671-0BD9-70A9-53E9-1D056E37F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47DEDB-3C4C-83EF-7310-13CE5C164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51ED7-5C84-44F9-B434-5572D8856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98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75FD6A-D01A-D08F-4A5C-A05E7F861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187976-55ED-A19C-0ED5-5991676A8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3196F9-6C21-0666-6D7D-3063C321F7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10EA5-2EF9-458D-8F28-E941EAE10AE5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B20FA-3A23-1565-878B-433119ED79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F3982F-660D-1A2E-FB4F-2E7AA1BF0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51ED7-5C84-44F9-B434-5572D8856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30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941F58-5773-B41D-7873-7806E81ED307}"/>
              </a:ext>
            </a:extLst>
          </p:cNvPr>
          <p:cNvSpPr txBox="1"/>
          <p:nvPr/>
        </p:nvSpPr>
        <p:spPr>
          <a:xfrm>
            <a:off x="493059" y="376517"/>
            <a:ext cx="3451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Anaconda </a:t>
            </a:r>
            <a:r>
              <a:rPr lang="ko-KR" altLang="en-US" b="1"/>
              <a:t>가상 환경 생성 방법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F18A7F-135C-9C18-57DC-B3DC01EE4D26}"/>
              </a:ext>
            </a:extLst>
          </p:cNvPr>
          <p:cNvSpPr txBox="1"/>
          <p:nvPr/>
        </p:nvSpPr>
        <p:spPr>
          <a:xfrm>
            <a:off x="1048871" y="986118"/>
            <a:ext cx="7005892" cy="535531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b="1">
                <a:ea typeface="맑은 고딕"/>
              </a:rPr>
              <a:t>0. </a:t>
            </a:r>
            <a:r>
              <a:rPr lang="en-US" altLang="ko-KR" b="1" err="1">
                <a:ea typeface="맑은 고딕"/>
              </a:rPr>
              <a:t>sudo</a:t>
            </a:r>
            <a:r>
              <a:rPr lang="en-US" altLang="ko-KR" b="1">
                <a:ea typeface="맑은 고딕"/>
              </a:rPr>
              <a:t> </a:t>
            </a:r>
            <a:r>
              <a:rPr lang="en-US" altLang="ko-KR" b="1" err="1">
                <a:ea typeface="맑은 고딕"/>
              </a:rPr>
              <a:t>권한</a:t>
            </a:r>
            <a:r>
              <a:rPr lang="en-US" altLang="ko-KR" b="1">
                <a:ea typeface="맑은 고딕"/>
              </a:rPr>
              <a:t> </a:t>
            </a:r>
            <a:r>
              <a:rPr lang="en-US" altLang="ko-KR" b="1" err="1">
                <a:ea typeface="맑은 고딕"/>
              </a:rPr>
              <a:t>활용하여</a:t>
            </a:r>
            <a:r>
              <a:rPr lang="en-US" altLang="ko-KR" b="1">
                <a:ea typeface="맑은 고딕"/>
              </a:rPr>
              <a:t> group </a:t>
            </a:r>
            <a:r>
              <a:rPr lang="en-US" altLang="ko-KR" b="1" err="1">
                <a:ea typeface="맑은 고딕"/>
              </a:rPr>
              <a:t>할당</a:t>
            </a:r>
            <a:r>
              <a:rPr lang="en-US" altLang="ko-KR" b="1">
                <a:ea typeface="맑은 고딕"/>
              </a:rPr>
              <a:t> (</a:t>
            </a:r>
            <a:r>
              <a:rPr lang="en-US" altLang="ko-KR" b="1" err="1">
                <a:ea typeface="맑은 고딕"/>
              </a:rPr>
              <a:t>비밀번호</a:t>
            </a:r>
            <a:r>
              <a:rPr lang="en-US" altLang="ko-KR" b="1">
                <a:ea typeface="맑은 고딕"/>
              </a:rPr>
              <a:t> </a:t>
            </a:r>
            <a:r>
              <a:rPr lang="en-US" altLang="ko-KR" b="1" err="1">
                <a:ea typeface="맑은 고딕"/>
              </a:rPr>
              <a:t>요구</a:t>
            </a:r>
            <a:r>
              <a:rPr lang="en-US" altLang="ko-KR" b="1">
                <a:ea typeface="맑은 고딕"/>
              </a:rPr>
              <a:t> 시, kants123!)</a:t>
            </a:r>
          </a:p>
          <a:p>
            <a:r>
              <a:rPr lang="en-US">
                <a:ea typeface="+mn-lt"/>
                <a:cs typeface="+mn-lt"/>
              </a:rPr>
              <a:t>~$ </a:t>
            </a:r>
            <a:r>
              <a:rPr lang="en-US" err="1">
                <a:ea typeface="+mn-lt"/>
                <a:cs typeface="+mn-lt"/>
              </a:rPr>
              <a:t>sudo</a:t>
            </a:r>
            <a:r>
              <a:rPr lang="en-US" altLang="ko-KR">
                <a:ea typeface="+mn-lt"/>
                <a:cs typeface="+mn-lt"/>
              </a:rPr>
              <a:t> </a:t>
            </a:r>
            <a:r>
              <a:rPr lang="en-US" altLang="ko-KR" err="1">
                <a:ea typeface="+mn-lt"/>
                <a:cs typeface="+mn-lt"/>
              </a:rPr>
              <a:t>adduser</a:t>
            </a:r>
            <a:r>
              <a:rPr lang="en-US" altLang="ko-KR">
                <a:ea typeface="+mn-lt"/>
                <a:cs typeface="+mn-lt"/>
              </a:rPr>
              <a:t> [</a:t>
            </a:r>
            <a:r>
              <a:rPr lang="en-US" altLang="ko-KR" err="1">
                <a:ea typeface="+mn-lt"/>
                <a:cs typeface="+mn-lt"/>
              </a:rPr>
              <a:t>본인계정이름</a:t>
            </a:r>
            <a:r>
              <a:rPr lang="en-US" altLang="ko-KR">
                <a:ea typeface="+mn-lt"/>
                <a:cs typeface="+mn-lt"/>
              </a:rPr>
              <a:t>] </a:t>
            </a:r>
            <a:r>
              <a:rPr lang="en-US" altLang="ko-KR" err="1">
                <a:ea typeface="+mn-lt"/>
                <a:cs typeface="+mn-lt"/>
              </a:rPr>
              <a:t>kants</a:t>
            </a:r>
            <a:endParaRPr lang="en-US" altLang="ko-KR" err="1">
              <a:ea typeface="맑은 고딕"/>
            </a:endParaRPr>
          </a:p>
          <a:p>
            <a:endParaRPr lang="en-US" altLang="ko-KR" b="1">
              <a:ea typeface="맑은 고딕"/>
            </a:endParaRPr>
          </a:p>
          <a:p>
            <a:r>
              <a:rPr lang="en-US" altLang="ko-KR" b="1">
                <a:ea typeface="맑은 고딕"/>
              </a:rPr>
              <a:t>1. </a:t>
            </a:r>
            <a:r>
              <a:rPr lang="ko-KR" altLang="en-US" b="1">
                <a:ea typeface="맑은 고딕"/>
              </a:rPr>
              <a:t>서버 내 공용 </a:t>
            </a:r>
            <a:r>
              <a:rPr lang="en-US" altLang="ko-KR" b="1">
                <a:ea typeface="맑은 고딕"/>
              </a:rPr>
              <a:t>anaconda3 </a:t>
            </a:r>
            <a:r>
              <a:rPr lang="ko-KR" altLang="en-US" b="1">
                <a:ea typeface="맑은 고딕"/>
              </a:rPr>
              <a:t>실행</a:t>
            </a:r>
            <a:endParaRPr lang="en-US" altLang="ko-KR" b="1">
              <a:ea typeface="맑은 고딕"/>
            </a:endParaRPr>
          </a:p>
          <a:p>
            <a:r>
              <a:rPr lang="en-US" altLang="ko-KR">
                <a:latin typeface="Arial Nova Light"/>
                <a:ea typeface="맑은 고딕"/>
              </a:rPr>
              <a:t>~$ source /opt/anaconda3/bin/activate</a:t>
            </a:r>
          </a:p>
          <a:p>
            <a:endParaRPr lang="en-US" altLang="ko-KR" b="1"/>
          </a:p>
          <a:p>
            <a:r>
              <a:rPr lang="en-US" altLang="ko-KR" b="1">
                <a:ea typeface="맑은 고딕"/>
              </a:rPr>
              <a:t>2. Conda initialization</a:t>
            </a:r>
          </a:p>
          <a:p>
            <a:r>
              <a:rPr lang="en-US" altLang="ko-KR">
                <a:latin typeface="Arial Nova Light"/>
                <a:ea typeface="맑은 고딕"/>
              </a:rPr>
              <a:t>~$ </a:t>
            </a:r>
            <a:r>
              <a:rPr lang="en-US" altLang="ko-KR" err="1">
                <a:latin typeface="Arial Nova Light"/>
                <a:ea typeface="맑은 고딕"/>
              </a:rPr>
              <a:t>conda</a:t>
            </a:r>
            <a:r>
              <a:rPr lang="en-US" altLang="ko-KR">
                <a:latin typeface="Arial Nova Light"/>
                <a:ea typeface="맑은 고딕"/>
              </a:rPr>
              <a:t> </a:t>
            </a:r>
            <a:r>
              <a:rPr lang="en-US" altLang="ko-KR" err="1">
                <a:latin typeface="Arial Nova Light"/>
                <a:ea typeface="맑은 고딕"/>
              </a:rPr>
              <a:t>init</a:t>
            </a:r>
            <a:endParaRPr lang="en-US" altLang="ko-KR">
              <a:latin typeface="Arial Nova Light"/>
              <a:ea typeface="맑은 고딕"/>
            </a:endParaRPr>
          </a:p>
          <a:p>
            <a:endParaRPr lang="en-US" altLang="ko-KR" b="1">
              <a:latin typeface="Arial Nova Light" panose="020B0304020202020204" pitchFamily="34" charset="0"/>
            </a:endParaRPr>
          </a:p>
          <a:p>
            <a:r>
              <a:rPr lang="en-US" altLang="ko-KR" b="1">
                <a:ea typeface="맑은 고딕"/>
              </a:rPr>
              <a:t>3. </a:t>
            </a:r>
            <a:r>
              <a:rPr lang="ko-KR" altLang="en-US" b="1">
                <a:ea typeface="맑은 고딕"/>
              </a:rPr>
              <a:t>자신의 </a:t>
            </a:r>
            <a:r>
              <a:rPr lang="en-US" altLang="ko-KR" b="1" err="1">
                <a:ea typeface="맑은 고딕"/>
              </a:rPr>
              <a:t>conda</a:t>
            </a:r>
            <a:r>
              <a:rPr lang="en-US" altLang="ko-KR" b="1">
                <a:ea typeface="맑은 고딕"/>
              </a:rPr>
              <a:t> </a:t>
            </a:r>
            <a:r>
              <a:rPr lang="ko-KR" altLang="en-US" b="1">
                <a:ea typeface="맑은 고딕"/>
              </a:rPr>
              <a:t>가상 환경 생성</a:t>
            </a:r>
            <a:endParaRPr lang="en-US" altLang="ko-KR" b="1">
              <a:ea typeface="맑은 고딕"/>
            </a:endParaRPr>
          </a:p>
          <a:p>
            <a:r>
              <a:rPr lang="en-US" altLang="ko-KR">
                <a:latin typeface="Arial Nova Light"/>
                <a:ea typeface="맑은 고딕"/>
              </a:rPr>
              <a:t>~$ </a:t>
            </a:r>
            <a:r>
              <a:rPr lang="en-US" altLang="ko-KR" err="1">
                <a:latin typeface="Arial Nova Light"/>
                <a:ea typeface="맑은 고딕"/>
              </a:rPr>
              <a:t>conda</a:t>
            </a:r>
            <a:r>
              <a:rPr lang="en-US" altLang="ko-KR">
                <a:latin typeface="Arial Nova Light"/>
                <a:ea typeface="맑은 고딕"/>
              </a:rPr>
              <a:t> create –n [</a:t>
            </a:r>
            <a:r>
              <a:rPr lang="ko-KR" altLang="en-US">
                <a:latin typeface="Arial Nova Light"/>
                <a:ea typeface="맑은 고딕"/>
              </a:rPr>
              <a:t>가상환경이름</a:t>
            </a:r>
            <a:r>
              <a:rPr lang="en-US" altLang="ko-KR">
                <a:latin typeface="Arial Nova Light"/>
                <a:ea typeface="맑은 고딕"/>
              </a:rPr>
              <a:t>]</a:t>
            </a:r>
            <a:r>
              <a:rPr lang="ko-KR" altLang="en-US">
                <a:latin typeface="Arial Nova Light"/>
                <a:ea typeface="맑은 고딕"/>
              </a:rPr>
              <a:t> </a:t>
            </a:r>
            <a:r>
              <a:rPr lang="en-US" altLang="ko-KR">
                <a:latin typeface="Arial Nova Light"/>
                <a:ea typeface="맑은 고딕"/>
              </a:rPr>
              <a:t>python=[</a:t>
            </a:r>
            <a:r>
              <a:rPr lang="ko-KR" altLang="en-US">
                <a:latin typeface="Arial Nova Light"/>
                <a:ea typeface="맑은 고딕"/>
              </a:rPr>
              <a:t>파이썬 버전</a:t>
            </a:r>
            <a:r>
              <a:rPr lang="en-US" altLang="ko-KR">
                <a:latin typeface="Arial Nova Light"/>
                <a:ea typeface="맑은 고딕"/>
              </a:rPr>
              <a:t>(e.g.,</a:t>
            </a:r>
            <a:r>
              <a:rPr lang="ko-KR" altLang="en-US">
                <a:latin typeface="Arial Nova Light"/>
                <a:ea typeface="맑은 고딕"/>
              </a:rPr>
              <a:t> </a:t>
            </a:r>
            <a:r>
              <a:rPr lang="en-US" altLang="ko-KR">
                <a:latin typeface="Arial Nova Light"/>
                <a:ea typeface="맑은 고딕"/>
              </a:rPr>
              <a:t>3.9)]</a:t>
            </a:r>
          </a:p>
          <a:p>
            <a:endParaRPr lang="en-US" altLang="ko-KR" b="1"/>
          </a:p>
          <a:p>
            <a:r>
              <a:rPr lang="en-US" altLang="ko-KR" b="1">
                <a:ea typeface="맑은 고딕"/>
              </a:rPr>
              <a:t>4. Conda </a:t>
            </a:r>
            <a:r>
              <a:rPr lang="ko-KR" altLang="en-US" b="1">
                <a:ea typeface="맑은 고딕"/>
              </a:rPr>
              <a:t>실행 및 종료</a:t>
            </a:r>
            <a:endParaRPr lang="en-US" altLang="ko-KR" b="1">
              <a:ea typeface="맑은 고딕"/>
            </a:endParaRPr>
          </a:p>
          <a:p>
            <a:r>
              <a:rPr lang="en-US" altLang="ko-KR">
                <a:latin typeface="Arial Nova Light"/>
                <a:ea typeface="맑은 고딕"/>
              </a:rPr>
              <a:t>~$ </a:t>
            </a:r>
            <a:r>
              <a:rPr lang="en-US" altLang="ko-KR" err="1">
                <a:latin typeface="Arial Nova Light"/>
                <a:ea typeface="맑은 고딕"/>
              </a:rPr>
              <a:t>conda</a:t>
            </a:r>
            <a:r>
              <a:rPr lang="en-US" altLang="ko-KR">
                <a:latin typeface="Arial Nova Light"/>
                <a:ea typeface="맑은 고딕"/>
              </a:rPr>
              <a:t> activate [</a:t>
            </a:r>
            <a:r>
              <a:rPr lang="ko-KR" altLang="en-US">
                <a:latin typeface="Arial Nova Light"/>
                <a:ea typeface="맑은 고딕"/>
              </a:rPr>
              <a:t>가상환경이름</a:t>
            </a:r>
            <a:r>
              <a:rPr lang="en-US" altLang="ko-KR">
                <a:latin typeface="Arial Nova Light"/>
                <a:ea typeface="맑은 고딕"/>
              </a:rPr>
              <a:t>]</a:t>
            </a:r>
          </a:p>
          <a:p>
            <a:r>
              <a:rPr lang="en-US" altLang="ko-KR">
                <a:latin typeface="Arial Nova Light"/>
                <a:ea typeface="맑은 고딕"/>
              </a:rPr>
              <a:t>~$ </a:t>
            </a:r>
            <a:r>
              <a:rPr lang="en-US" altLang="ko-KR" err="1">
                <a:latin typeface="Arial Nova Light"/>
                <a:ea typeface="맑은 고딕"/>
              </a:rPr>
              <a:t>conda</a:t>
            </a:r>
            <a:r>
              <a:rPr lang="en-US" altLang="ko-KR">
                <a:latin typeface="Arial Nova Light"/>
                <a:ea typeface="맑은 고딕"/>
              </a:rPr>
              <a:t> deactivate</a:t>
            </a:r>
          </a:p>
          <a:p>
            <a:endParaRPr lang="en-US" altLang="ko-KR" b="1"/>
          </a:p>
          <a:p>
            <a:r>
              <a:rPr lang="en-US" altLang="ko-KR" b="1">
                <a:ea typeface="맑은 고딕"/>
              </a:rPr>
              <a:t>5. Conda </a:t>
            </a:r>
            <a:r>
              <a:rPr lang="ko-KR" altLang="en-US" b="1">
                <a:ea typeface="맑은 고딕"/>
              </a:rPr>
              <a:t>정보 확인</a:t>
            </a:r>
            <a:endParaRPr lang="en-US" altLang="ko-KR" b="1">
              <a:ea typeface="맑은 고딕"/>
            </a:endParaRPr>
          </a:p>
          <a:p>
            <a:r>
              <a:rPr lang="en-US" altLang="ko-KR">
                <a:latin typeface="Arial Nova Light"/>
                <a:ea typeface="맑은 고딕"/>
              </a:rPr>
              <a:t>~$ </a:t>
            </a:r>
            <a:r>
              <a:rPr lang="en-US" altLang="ko-KR" err="1">
                <a:latin typeface="Arial Nova Light"/>
                <a:ea typeface="맑은 고딕"/>
              </a:rPr>
              <a:t>conda</a:t>
            </a:r>
            <a:r>
              <a:rPr lang="en-US" altLang="ko-KR">
                <a:latin typeface="Arial Nova Light"/>
                <a:ea typeface="맑은 고딕"/>
              </a:rPr>
              <a:t> list (package </a:t>
            </a:r>
            <a:r>
              <a:rPr lang="ko-KR" altLang="en-US">
                <a:latin typeface="Arial Nova Light"/>
                <a:ea typeface="맑은 고딕"/>
              </a:rPr>
              <a:t>정보 확인</a:t>
            </a:r>
            <a:r>
              <a:rPr lang="en-US" altLang="ko-KR">
                <a:latin typeface="Arial Nova Light"/>
                <a:ea typeface="맑은 고딕"/>
              </a:rPr>
              <a:t>)</a:t>
            </a:r>
          </a:p>
          <a:p>
            <a:r>
              <a:rPr lang="en-US" altLang="ko-KR">
                <a:latin typeface="Arial Nova Light"/>
                <a:ea typeface="맑은 고딕"/>
              </a:rPr>
              <a:t>~$ </a:t>
            </a:r>
            <a:r>
              <a:rPr lang="en-US" altLang="ko-KR" err="1">
                <a:latin typeface="Arial Nova Light"/>
                <a:ea typeface="맑은 고딕"/>
              </a:rPr>
              <a:t>conda</a:t>
            </a:r>
            <a:r>
              <a:rPr lang="en-US" altLang="ko-KR">
                <a:latin typeface="Arial Nova Light"/>
                <a:ea typeface="맑은 고딕"/>
              </a:rPr>
              <a:t> info (config </a:t>
            </a:r>
            <a:r>
              <a:rPr lang="ko-KR" altLang="en-US">
                <a:latin typeface="Arial Nova Light"/>
                <a:ea typeface="맑은 고딕"/>
              </a:rPr>
              <a:t>정보 확인</a:t>
            </a:r>
            <a:r>
              <a:rPr lang="en-US" altLang="ko-KR">
                <a:latin typeface="Arial Nova Light"/>
                <a:ea typeface="맑은 고딕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5A1DD7-EFA1-3542-B021-30D42CF0A46A}"/>
              </a:ext>
            </a:extLst>
          </p:cNvPr>
          <p:cNvSpPr txBox="1"/>
          <p:nvPr/>
        </p:nvSpPr>
        <p:spPr>
          <a:xfrm>
            <a:off x="5464776" y="4629863"/>
            <a:ext cx="6301469" cy="196207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b="1" err="1">
                <a:solidFill>
                  <a:srgbClr val="FF0000"/>
                </a:solidFill>
                <a:ea typeface="맑은 고딕"/>
              </a:rPr>
              <a:t>만약</a:t>
            </a:r>
            <a:r>
              <a:rPr lang="en-US" altLang="ko-KR" b="1">
                <a:solidFill>
                  <a:srgbClr val="FF0000"/>
                </a:solidFill>
                <a:ea typeface="맑은 고딕"/>
              </a:rPr>
              <a:t> </a:t>
            </a:r>
            <a:r>
              <a:rPr lang="en-US" altLang="ko-KR" b="1" err="1">
                <a:solidFill>
                  <a:srgbClr val="FF0000"/>
                </a:solidFill>
                <a:ea typeface="맑은 고딕"/>
              </a:rPr>
              <a:t>생성</a:t>
            </a:r>
            <a:r>
              <a:rPr lang="en-US" altLang="ko-KR" b="1">
                <a:solidFill>
                  <a:srgbClr val="FF0000"/>
                </a:solidFill>
                <a:ea typeface="맑은 고딕"/>
              </a:rPr>
              <a:t> </a:t>
            </a:r>
            <a:r>
              <a:rPr lang="en-US" altLang="ko-KR" b="1" err="1">
                <a:solidFill>
                  <a:srgbClr val="FF0000"/>
                </a:solidFill>
                <a:ea typeface="맑은 고딕"/>
              </a:rPr>
              <a:t>과정에서</a:t>
            </a:r>
            <a:r>
              <a:rPr lang="en-US" altLang="ko-KR" b="1">
                <a:solidFill>
                  <a:srgbClr val="FF0000"/>
                </a:solidFill>
                <a:ea typeface="맑은 고딕"/>
              </a:rPr>
              <a:t> /opt/anaconda3... </a:t>
            </a:r>
            <a:r>
              <a:rPr lang="en-US" altLang="ko-KR" b="1" err="1">
                <a:solidFill>
                  <a:srgbClr val="FF0000"/>
                </a:solidFill>
                <a:ea typeface="맑은 고딕"/>
              </a:rPr>
              <a:t>경로에</a:t>
            </a:r>
            <a:r>
              <a:rPr lang="en-US" altLang="ko-KR" b="1">
                <a:solidFill>
                  <a:srgbClr val="FF0000"/>
                </a:solidFill>
                <a:ea typeface="맑은 고딕"/>
              </a:rPr>
              <a:t> </a:t>
            </a:r>
            <a:r>
              <a:rPr lang="en-US" altLang="ko-KR" b="1" err="1">
                <a:solidFill>
                  <a:srgbClr val="FF0000"/>
                </a:solidFill>
                <a:ea typeface="맑은 고딕"/>
              </a:rPr>
              <a:t>대한</a:t>
            </a:r>
            <a:endParaRPr lang="ko-KR" err="1">
              <a:solidFill>
                <a:srgbClr val="FF0000"/>
              </a:solidFill>
            </a:endParaRPr>
          </a:p>
          <a:p>
            <a:r>
              <a:rPr lang="en-US" altLang="ko-KR" b="1">
                <a:solidFill>
                  <a:srgbClr val="FF0000"/>
                </a:solidFill>
                <a:ea typeface="맑은 고딕"/>
              </a:rPr>
              <a:t>Permission denied </a:t>
            </a:r>
            <a:r>
              <a:rPr lang="en-US" altLang="ko-KR" b="1" err="1">
                <a:solidFill>
                  <a:srgbClr val="FF0000"/>
                </a:solidFill>
                <a:ea typeface="맑은 고딕"/>
              </a:rPr>
              <a:t>error가</a:t>
            </a:r>
            <a:r>
              <a:rPr lang="en-US" altLang="ko-KR" b="1">
                <a:solidFill>
                  <a:srgbClr val="FF0000"/>
                </a:solidFill>
                <a:ea typeface="맑은 고딕"/>
              </a:rPr>
              <a:t> </a:t>
            </a:r>
            <a:r>
              <a:rPr lang="en-US" altLang="ko-KR" b="1" err="1">
                <a:solidFill>
                  <a:srgbClr val="FF0000"/>
                </a:solidFill>
                <a:ea typeface="맑은 고딕"/>
              </a:rPr>
              <a:t>발생할</a:t>
            </a:r>
            <a:r>
              <a:rPr lang="en-US" altLang="ko-KR" b="1">
                <a:solidFill>
                  <a:srgbClr val="FF0000"/>
                </a:solidFill>
                <a:ea typeface="맑은 고딕"/>
              </a:rPr>
              <a:t> </a:t>
            </a:r>
            <a:r>
              <a:rPr lang="en-US" altLang="ko-KR" b="1" err="1">
                <a:solidFill>
                  <a:srgbClr val="FF0000"/>
                </a:solidFill>
                <a:ea typeface="맑은 고딕"/>
              </a:rPr>
              <a:t>경우</a:t>
            </a:r>
            <a:r>
              <a:rPr lang="en-US" altLang="ko-KR" b="1">
                <a:solidFill>
                  <a:srgbClr val="FF0000"/>
                </a:solidFill>
                <a:ea typeface="맑은 고딕"/>
              </a:rPr>
              <a:t>, </a:t>
            </a:r>
            <a:r>
              <a:rPr lang="en-US" altLang="ko-KR" b="1" err="1">
                <a:solidFill>
                  <a:srgbClr val="FF0000"/>
                </a:solidFill>
                <a:ea typeface="맑은 고딕"/>
              </a:rPr>
              <a:t>아래</a:t>
            </a:r>
            <a:r>
              <a:rPr lang="en-US" altLang="ko-KR" b="1">
                <a:solidFill>
                  <a:srgbClr val="FF0000"/>
                </a:solidFill>
                <a:ea typeface="맑은 고딕"/>
              </a:rPr>
              <a:t> </a:t>
            </a:r>
            <a:r>
              <a:rPr lang="en-US" altLang="ko-KR" b="1" err="1">
                <a:solidFill>
                  <a:srgbClr val="FF0000"/>
                </a:solidFill>
                <a:ea typeface="맑은 고딕"/>
              </a:rPr>
              <a:t>명령어</a:t>
            </a:r>
            <a:r>
              <a:rPr lang="en-US" altLang="ko-KR" b="1">
                <a:solidFill>
                  <a:srgbClr val="FF0000"/>
                </a:solidFill>
                <a:ea typeface="맑은 고딕"/>
              </a:rPr>
              <a:t> </a:t>
            </a:r>
            <a:r>
              <a:rPr lang="en-US" altLang="ko-KR" b="1" err="1">
                <a:solidFill>
                  <a:srgbClr val="FF0000"/>
                </a:solidFill>
                <a:ea typeface="맑은 고딕"/>
              </a:rPr>
              <a:t>실행</a:t>
            </a:r>
            <a:endParaRPr lang="en-US" altLang="ko-KR" b="1">
              <a:solidFill>
                <a:srgbClr val="FF0000"/>
              </a:solidFill>
              <a:ea typeface="맑은 고딕"/>
            </a:endParaRPr>
          </a:p>
          <a:p>
            <a:endParaRPr lang="en-US" altLang="ko-KR" b="1">
              <a:solidFill>
                <a:srgbClr val="FF0000"/>
              </a:solidFill>
              <a:ea typeface="맑은 고딕"/>
            </a:endParaRPr>
          </a:p>
          <a:p>
            <a:endParaRPr lang="en-US" altLang="ko-KR" b="1">
              <a:solidFill>
                <a:srgbClr val="FF0000"/>
              </a:solidFill>
              <a:ea typeface="맑은 고딕"/>
            </a:endParaRPr>
          </a:p>
          <a:p>
            <a:endParaRPr lang="en-US" altLang="ko-KR" b="1">
              <a:solidFill>
                <a:srgbClr val="FF0000"/>
              </a:solidFill>
              <a:ea typeface="맑은 고딕"/>
            </a:endParaRPr>
          </a:p>
          <a:p>
            <a:r>
              <a:rPr lang="en-US" altLang="ko-KR" sz="1050" b="1" err="1">
                <a:solidFill>
                  <a:srgbClr val="FF0000"/>
                </a:solidFill>
                <a:ea typeface="맑은 고딕"/>
              </a:rPr>
              <a:t>chgrp</a:t>
            </a:r>
            <a:r>
              <a:rPr lang="en-US" altLang="ko-KR" sz="1050" b="1">
                <a:solidFill>
                  <a:srgbClr val="FF0000"/>
                </a:solidFill>
                <a:ea typeface="맑은 고딕"/>
              </a:rPr>
              <a:t> -R : </a:t>
            </a:r>
            <a:r>
              <a:rPr lang="en-US" altLang="ko-KR" sz="1050" b="1" err="1">
                <a:solidFill>
                  <a:srgbClr val="FF0000"/>
                </a:solidFill>
                <a:ea typeface="맑은 고딕"/>
              </a:rPr>
              <a:t>특정</a:t>
            </a:r>
            <a:r>
              <a:rPr lang="en-US" altLang="ko-KR" sz="1050" b="1">
                <a:solidFill>
                  <a:srgbClr val="FF0000"/>
                </a:solidFill>
                <a:ea typeface="맑은 고딕"/>
              </a:rPr>
              <a:t> </a:t>
            </a:r>
            <a:r>
              <a:rPr lang="en-US" altLang="ko-KR" sz="1050" b="1" err="1">
                <a:solidFill>
                  <a:srgbClr val="FF0000"/>
                </a:solidFill>
                <a:ea typeface="맑은 고딕"/>
              </a:rPr>
              <a:t>디렉토리와</a:t>
            </a:r>
            <a:r>
              <a:rPr lang="en-US" altLang="ko-KR" sz="1050" b="1">
                <a:solidFill>
                  <a:srgbClr val="FF0000"/>
                </a:solidFill>
                <a:ea typeface="맑은 고딕"/>
              </a:rPr>
              <a:t> 그 </a:t>
            </a:r>
            <a:r>
              <a:rPr lang="en-US" altLang="ko-KR" sz="1050" b="1" err="1">
                <a:solidFill>
                  <a:srgbClr val="FF0000"/>
                </a:solidFill>
                <a:ea typeface="맑은 고딕"/>
              </a:rPr>
              <a:t>하위</a:t>
            </a:r>
            <a:r>
              <a:rPr lang="en-US" altLang="ko-KR" sz="1050" b="1">
                <a:solidFill>
                  <a:srgbClr val="FF0000"/>
                </a:solidFill>
                <a:ea typeface="맑은 고딕"/>
              </a:rPr>
              <a:t> </a:t>
            </a:r>
            <a:r>
              <a:rPr lang="en-US" altLang="ko-KR" sz="1050" b="1" err="1">
                <a:solidFill>
                  <a:srgbClr val="FF0000"/>
                </a:solidFill>
                <a:ea typeface="맑은 고딕"/>
              </a:rPr>
              <a:t>파일</a:t>
            </a:r>
            <a:r>
              <a:rPr lang="en-US" altLang="ko-KR" sz="1050" b="1">
                <a:solidFill>
                  <a:srgbClr val="FF0000"/>
                </a:solidFill>
                <a:ea typeface="맑은 고딕"/>
              </a:rPr>
              <a:t> </a:t>
            </a:r>
            <a:r>
              <a:rPr lang="en-US" altLang="ko-KR" sz="1050" b="1" err="1">
                <a:solidFill>
                  <a:srgbClr val="FF0000"/>
                </a:solidFill>
                <a:ea typeface="맑은 고딕"/>
              </a:rPr>
              <a:t>모두의</a:t>
            </a:r>
            <a:r>
              <a:rPr lang="en-US" altLang="ko-KR" sz="1050" b="1">
                <a:solidFill>
                  <a:srgbClr val="FF0000"/>
                </a:solidFill>
                <a:ea typeface="맑은 고딕"/>
              </a:rPr>
              <a:t> </a:t>
            </a:r>
            <a:r>
              <a:rPr lang="en-US" altLang="ko-KR" sz="1050" b="1" err="1">
                <a:solidFill>
                  <a:srgbClr val="FF0000"/>
                </a:solidFill>
                <a:ea typeface="맑은 고딕"/>
              </a:rPr>
              <a:t>소유권을</a:t>
            </a:r>
            <a:r>
              <a:rPr lang="en-US" altLang="ko-KR" sz="1050" b="1">
                <a:solidFill>
                  <a:srgbClr val="FF0000"/>
                </a:solidFill>
                <a:ea typeface="맑은 고딕"/>
              </a:rPr>
              <a:t> </a:t>
            </a:r>
            <a:r>
              <a:rPr lang="en-US" altLang="ko-KR" sz="1050" b="1" err="1">
                <a:solidFill>
                  <a:srgbClr val="FF0000"/>
                </a:solidFill>
                <a:ea typeface="맑은 고딕"/>
              </a:rPr>
              <a:t>특정</a:t>
            </a:r>
            <a:r>
              <a:rPr lang="en-US" altLang="ko-KR" sz="1050" b="1">
                <a:solidFill>
                  <a:srgbClr val="FF0000"/>
                </a:solidFill>
                <a:ea typeface="맑은 고딕"/>
              </a:rPr>
              <a:t> </a:t>
            </a:r>
            <a:r>
              <a:rPr lang="en-US" altLang="ko-KR" sz="1050" b="1" err="1">
                <a:solidFill>
                  <a:srgbClr val="FF0000"/>
                </a:solidFill>
                <a:ea typeface="맑은 고딕"/>
              </a:rPr>
              <a:t>그룹에</a:t>
            </a:r>
            <a:r>
              <a:rPr lang="en-US" altLang="ko-KR" sz="1050" b="1">
                <a:solidFill>
                  <a:srgbClr val="FF0000"/>
                </a:solidFill>
                <a:ea typeface="맑은 고딕"/>
              </a:rPr>
              <a:t> </a:t>
            </a:r>
            <a:r>
              <a:rPr lang="en-US" altLang="ko-KR" sz="1050" b="1" err="1">
                <a:solidFill>
                  <a:srgbClr val="FF0000"/>
                </a:solidFill>
                <a:ea typeface="맑은 고딕"/>
              </a:rPr>
              <a:t>할당</a:t>
            </a:r>
            <a:endParaRPr lang="en-US" altLang="ko-KR" sz="1050" b="1">
              <a:solidFill>
                <a:srgbClr val="FF0000"/>
              </a:solidFill>
              <a:ea typeface="맑은 고딕"/>
            </a:endParaRPr>
          </a:p>
          <a:p>
            <a:r>
              <a:rPr lang="en-US" altLang="ko-KR" sz="1050" b="1" err="1">
                <a:solidFill>
                  <a:srgbClr val="FF0000"/>
                </a:solidFill>
                <a:ea typeface="맑은 고딕"/>
              </a:rPr>
              <a:t>chmod</a:t>
            </a:r>
            <a:r>
              <a:rPr lang="en-US" altLang="ko-KR" sz="1050" b="1">
                <a:solidFill>
                  <a:srgbClr val="FF0000"/>
                </a:solidFill>
                <a:ea typeface="맑은 고딕"/>
              </a:rPr>
              <a:t> 770 –R : </a:t>
            </a:r>
            <a:r>
              <a:rPr lang="en-US" altLang="ko-KR" sz="1050" b="1" err="1">
                <a:solidFill>
                  <a:srgbClr val="FF0000"/>
                </a:solidFill>
                <a:ea typeface="맑은 고딕"/>
              </a:rPr>
              <a:t>특정</a:t>
            </a:r>
            <a:r>
              <a:rPr lang="en-US" altLang="ko-KR" sz="1050" b="1">
                <a:solidFill>
                  <a:srgbClr val="FF0000"/>
                </a:solidFill>
                <a:ea typeface="맑은 고딕"/>
              </a:rPr>
              <a:t> </a:t>
            </a:r>
            <a:r>
              <a:rPr lang="en-US" altLang="ko-KR" sz="1050" b="1" err="1">
                <a:solidFill>
                  <a:srgbClr val="FF0000"/>
                </a:solidFill>
                <a:ea typeface="맑은 고딕"/>
              </a:rPr>
              <a:t>디렉토리와</a:t>
            </a:r>
            <a:r>
              <a:rPr lang="en-US" altLang="ko-KR" sz="1050" b="1">
                <a:solidFill>
                  <a:srgbClr val="FF0000"/>
                </a:solidFill>
                <a:ea typeface="맑은 고딕"/>
              </a:rPr>
              <a:t> 그 </a:t>
            </a:r>
            <a:r>
              <a:rPr lang="en-US" altLang="ko-KR" sz="1050" b="1" err="1">
                <a:solidFill>
                  <a:srgbClr val="FF0000"/>
                </a:solidFill>
                <a:ea typeface="맑은 고딕"/>
              </a:rPr>
              <a:t>하위</a:t>
            </a:r>
            <a:r>
              <a:rPr lang="en-US" altLang="ko-KR" sz="1050" b="1">
                <a:solidFill>
                  <a:srgbClr val="FF0000"/>
                </a:solidFill>
                <a:ea typeface="맑은 고딕"/>
              </a:rPr>
              <a:t> </a:t>
            </a:r>
            <a:r>
              <a:rPr lang="en-US" altLang="ko-KR" sz="1050" b="1" err="1">
                <a:solidFill>
                  <a:srgbClr val="FF0000"/>
                </a:solidFill>
                <a:ea typeface="맑은 고딕"/>
              </a:rPr>
              <a:t>파일에</a:t>
            </a:r>
            <a:r>
              <a:rPr lang="en-US" altLang="ko-KR" sz="1050" b="1">
                <a:solidFill>
                  <a:srgbClr val="FF0000"/>
                </a:solidFill>
                <a:ea typeface="맑은 고딕"/>
              </a:rPr>
              <a:t> </a:t>
            </a:r>
            <a:r>
              <a:rPr lang="en-US" altLang="ko-KR" sz="1050" b="1" err="1">
                <a:solidFill>
                  <a:srgbClr val="FF0000"/>
                </a:solidFill>
                <a:ea typeface="맑은 고딕"/>
              </a:rPr>
              <a:t>대한</a:t>
            </a:r>
            <a:r>
              <a:rPr lang="en-US" altLang="ko-KR" sz="1050" b="1">
                <a:solidFill>
                  <a:srgbClr val="FF0000"/>
                </a:solidFill>
                <a:ea typeface="맑은 고딕"/>
              </a:rPr>
              <a:t> </a:t>
            </a:r>
            <a:r>
              <a:rPr lang="en-US" altLang="ko-KR" sz="1050" b="1" err="1">
                <a:solidFill>
                  <a:srgbClr val="FF0000"/>
                </a:solidFill>
                <a:ea typeface="맑은 고딕"/>
              </a:rPr>
              <a:t>소유권을</a:t>
            </a:r>
            <a:r>
              <a:rPr lang="en-US" altLang="ko-KR" sz="1050" b="1">
                <a:solidFill>
                  <a:srgbClr val="FF0000"/>
                </a:solidFill>
                <a:ea typeface="맑은 고딕"/>
              </a:rPr>
              <a:t> </a:t>
            </a:r>
            <a:r>
              <a:rPr lang="en-US" altLang="ko-KR" sz="1050" b="1" err="1">
                <a:solidFill>
                  <a:srgbClr val="FF0000"/>
                </a:solidFill>
                <a:ea typeface="맑은 고딕"/>
              </a:rPr>
              <a:t>가진</a:t>
            </a:r>
            <a:r>
              <a:rPr lang="en-US" altLang="ko-KR" sz="1050" b="1">
                <a:solidFill>
                  <a:srgbClr val="FF0000"/>
                </a:solidFill>
                <a:ea typeface="맑은 고딕"/>
              </a:rPr>
              <a:t> </a:t>
            </a:r>
            <a:r>
              <a:rPr lang="en-US" altLang="ko-KR" sz="1050" b="1" err="1">
                <a:solidFill>
                  <a:srgbClr val="FF0000"/>
                </a:solidFill>
                <a:ea typeface="맑은 고딕"/>
              </a:rPr>
              <a:t>사용자와</a:t>
            </a:r>
            <a:r>
              <a:rPr lang="en-US" altLang="ko-KR" sz="1050" b="1">
                <a:solidFill>
                  <a:srgbClr val="FF0000"/>
                </a:solidFill>
                <a:ea typeface="맑은 고딕"/>
              </a:rPr>
              <a:t> </a:t>
            </a:r>
            <a:r>
              <a:rPr lang="en-US" altLang="ko-KR" sz="1050" b="1" err="1">
                <a:solidFill>
                  <a:srgbClr val="FF0000"/>
                </a:solidFill>
                <a:ea typeface="맑은 고딕"/>
              </a:rPr>
              <a:t>그룹에게만</a:t>
            </a:r>
          </a:p>
          <a:p>
            <a:r>
              <a:rPr lang="en-US" altLang="ko-KR" sz="1050" b="1">
                <a:solidFill>
                  <a:srgbClr val="FF0000"/>
                </a:solidFill>
                <a:ea typeface="맑은 고딕"/>
              </a:rPr>
              <a:t>                      </a:t>
            </a:r>
            <a:r>
              <a:rPr lang="en-US" altLang="ko-KR" sz="1050" b="1" err="1">
                <a:solidFill>
                  <a:srgbClr val="FF0000"/>
                </a:solidFill>
                <a:ea typeface="맑은 고딕"/>
              </a:rPr>
              <a:t>읽기</a:t>
            </a:r>
            <a:r>
              <a:rPr lang="en-US" altLang="ko-KR" sz="1050" b="1">
                <a:solidFill>
                  <a:srgbClr val="FF0000"/>
                </a:solidFill>
                <a:ea typeface="맑은 고딕"/>
              </a:rPr>
              <a:t>/</a:t>
            </a:r>
            <a:r>
              <a:rPr lang="en-US" altLang="ko-KR" sz="1050" b="1" err="1">
                <a:solidFill>
                  <a:srgbClr val="FF0000"/>
                </a:solidFill>
                <a:ea typeface="맑은 고딕"/>
              </a:rPr>
              <a:t>쓰기</a:t>
            </a:r>
            <a:r>
              <a:rPr lang="en-US" altLang="ko-KR" sz="1050" b="1">
                <a:solidFill>
                  <a:srgbClr val="FF0000"/>
                </a:solidFill>
                <a:ea typeface="맑은 고딕"/>
              </a:rPr>
              <a:t>/</a:t>
            </a:r>
            <a:r>
              <a:rPr lang="en-US" altLang="ko-KR" sz="1050" b="1" err="1">
                <a:solidFill>
                  <a:srgbClr val="FF0000"/>
                </a:solidFill>
                <a:ea typeface="맑은 고딕"/>
              </a:rPr>
              <a:t>실행</a:t>
            </a:r>
            <a:r>
              <a:rPr lang="en-US" altLang="ko-KR" sz="1050" b="1">
                <a:solidFill>
                  <a:srgbClr val="FF0000"/>
                </a:solidFill>
                <a:ea typeface="맑은 고딕"/>
              </a:rPr>
              <a:t> </a:t>
            </a:r>
            <a:r>
              <a:rPr lang="en-US" altLang="ko-KR" sz="1050" b="1" err="1">
                <a:solidFill>
                  <a:srgbClr val="FF0000"/>
                </a:solidFill>
                <a:latin typeface="맑은 고딕"/>
                <a:ea typeface="맑은 고딕"/>
              </a:rPr>
              <a:t>권한을</a:t>
            </a:r>
            <a:r>
              <a:rPr lang="en-US" altLang="ko-KR" sz="1050" b="1">
                <a:solidFill>
                  <a:srgbClr val="FF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050" b="1" err="1">
                <a:solidFill>
                  <a:srgbClr val="FF0000"/>
                </a:solidFill>
                <a:latin typeface="맑은 고딕"/>
                <a:ea typeface="맑은 고딕"/>
              </a:rPr>
              <a:t>모두</a:t>
            </a:r>
            <a:r>
              <a:rPr lang="en-US" altLang="ko-KR" sz="1050" b="1">
                <a:solidFill>
                  <a:srgbClr val="FF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050" b="1" err="1">
                <a:solidFill>
                  <a:srgbClr val="FF0000"/>
                </a:solidFill>
                <a:latin typeface="맑은 고딕"/>
                <a:ea typeface="맑은 고딕"/>
              </a:rPr>
              <a:t>부여하고</a:t>
            </a:r>
            <a:r>
              <a:rPr lang="en-US" altLang="ko-KR" sz="1050" b="1">
                <a:solidFill>
                  <a:srgbClr val="FF0000"/>
                </a:solidFill>
                <a:latin typeface="맑은 고딕"/>
                <a:ea typeface="맑은 고딕"/>
              </a:rPr>
              <a:t>, 그 </a:t>
            </a:r>
            <a:r>
              <a:rPr lang="en-US" altLang="ko-KR" sz="1050" b="1" err="1">
                <a:solidFill>
                  <a:srgbClr val="FF0000"/>
                </a:solidFill>
                <a:latin typeface="맑은 고딕"/>
                <a:ea typeface="맑은 고딕"/>
              </a:rPr>
              <a:t>외의</a:t>
            </a:r>
            <a:r>
              <a:rPr lang="en-US" altLang="ko-KR" sz="1050" b="1">
                <a:solidFill>
                  <a:srgbClr val="FF0000"/>
                </a:solidFill>
                <a:latin typeface="맑은 고딕"/>
                <a:ea typeface="맑은 고딕"/>
              </a:rPr>
              <a:t> </a:t>
            </a:r>
            <a:r>
              <a:rPr lang="en-US" altLang="ko-KR" sz="1050" b="1" err="1">
                <a:solidFill>
                  <a:srgbClr val="FF0000"/>
                </a:solidFill>
                <a:latin typeface="맑은 고딕"/>
                <a:ea typeface="맑은 고딕"/>
              </a:rPr>
              <a:t>사용자는</a:t>
            </a:r>
            <a:r>
              <a:rPr lang="en-US" altLang="ko-KR" sz="1050" b="1">
                <a:solidFill>
                  <a:srgbClr val="FF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050" b="1" err="1">
                <a:solidFill>
                  <a:srgbClr val="FF0000"/>
                </a:solidFill>
                <a:latin typeface="맑은 고딕"/>
                <a:ea typeface="맑은 고딕"/>
              </a:rPr>
              <a:t>접근</a:t>
            </a:r>
            <a:r>
              <a:rPr lang="en-US" altLang="ko-KR" sz="1050" b="1">
                <a:solidFill>
                  <a:srgbClr val="FF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050" b="1" err="1">
                <a:solidFill>
                  <a:srgbClr val="FF0000"/>
                </a:solidFill>
                <a:latin typeface="맑은 고딕"/>
                <a:ea typeface="맑은 고딕"/>
              </a:rPr>
              <a:t>불가</a:t>
            </a:r>
            <a:r>
              <a:rPr lang="en-US" altLang="ko-KR" sz="1050" b="1">
                <a:solidFill>
                  <a:srgbClr val="FF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050" b="1" err="1">
                <a:solidFill>
                  <a:srgbClr val="FF0000"/>
                </a:solidFill>
                <a:latin typeface="맑은 고딕"/>
                <a:ea typeface="맑은 고딕"/>
              </a:rPr>
              <a:t>처리</a:t>
            </a:r>
            <a:endParaRPr lang="en-US" altLang="ko-KR" sz="1050" b="1">
              <a:solidFill>
                <a:srgbClr val="FF0000"/>
              </a:solidFill>
              <a:latin typeface="맑은 고딕"/>
              <a:ea typeface="맑은 고딕"/>
            </a:endParaRPr>
          </a:p>
        </p:txBody>
      </p:sp>
      <p:pic>
        <p:nvPicPr>
          <p:cNvPr id="3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BC6768AB-0077-B798-1EDB-44DBAA338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560" y="5309795"/>
            <a:ext cx="5029200" cy="56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998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01E95D35868064E8C455D585862D2D3" ma:contentTypeVersion="11" ma:contentTypeDescription="새 문서를 만듭니다." ma:contentTypeScope="" ma:versionID="73e1ab6a6dd42d1c7709b34522934c63">
  <xsd:schema xmlns:xsd="http://www.w3.org/2001/XMLSchema" xmlns:xs="http://www.w3.org/2001/XMLSchema" xmlns:p="http://schemas.microsoft.com/office/2006/metadata/properties" xmlns:ns3="d2e63ade-a44c-405a-835b-455b2a3bc7a6" xmlns:ns4="93e5a9ac-ea81-4dd9-a1a4-8bda46443a08" targetNamespace="http://schemas.microsoft.com/office/2006/metadata/properties" ma:root="true" ma:fieldsID="a4062afb7ceb10b7f49e372c28c79c3e" ns3:_="" ns4:_="">
    <xsd:import namespace="d2e63ade-a44c-405a-835b-455b2a3bc7a6"/>
    <xsd:import namespace="93e5a9ac-ea81-4dd9-a1a4-8bda46443a0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e63ade-a44c-405a-835b-455b2a3bc7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e5a9ac-ea81-4dd9-a1a4-8bda46443a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99E818-151F-44F3-9772-FCF0E95B5932}">
  <ds:schemaRefs>
    <ds:schemaRef ds:uri="93e5a9ac-ea81-4dd9-a1a4-8bda46443a08"/>
    <ds:schemaRef ds:uri="d2e63ade-a44c-405a-835b-455b2a3bc7a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9F2040F-BDE7-4048-9F3C-86A84FF8A8D2}">
  <ds:schemaRefs>
    <ds:schemaRef ds:uri="93e5a9ac-ea81-4dd9-a1a4-8bda46443a08"/>
    <ds:schemaRef ds:uri="d2e63ade-a44c-405a-835b-455b2a3bc7a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FD6F6E5-90A8-41D1-AE91-CEBD9F5EB42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테마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박정섭</dc:creator>
  <cp:revision>1</cp:revision>
  <dcterms:created xsi:type="dcterms:W3CDTF">2022-11-02T04:45:45Z</dcterms:created>
  <dcterms:modified xsi:type="dcterms:W3CDTF">2022-11-02T13:41:46Z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0x010100F01E95D35868064E8C455D585862D2D3</vt:lpwstr>
  </property>
</Properties>
</file>