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howGuides="1">
      <p:cViewPr varScale="1">
        <p:scale>
          <a:sx n="97" d="100"/>
          <a:sy n="97" d="100"/>
        </p:scale>
        <p:origin x="565" y="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D2B64-45D6-493E-8747-CC9FBE04A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38B5F1-27AF-E44E-507D-2AD06553A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6F038B-C120-99CC-DD84-B4E9C9FC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C1F8-1750-4EC9-A316-75C7A326E67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D4AAC-A8B5-62CB-1F9B-1079699F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663C56-A812-3A28-9542-5D77ED35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56E-FD72-4266-9873-174BF310A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78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069F8-4263-3450-0029-5932BC2F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F1BD98-39C9-246F-E1CC-A5EB59EBE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51AAD-B2A2-DC6A-A3B7-BAE11382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C1F8-1750-4EC9-A316-75C7A326E67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3E6BB-7CB3-2D70-5C44-2B47CF0F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9995C5-94A7-C28E-2388-68E8C6D4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56E-FD72-4266-9873-174BF310A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31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6D7DC4-6DE8-AEF6-2707-C693CC5B6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E3E8DC-56BC-1B3D-0623-63DA7B109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8F12D-AC63-DE76-CE68-8110CD52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C1F8-1750-4EC9-A316-75C7A326E67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05863-DCB3-4F25-1461-3F367FA3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D3D0B-9245-1D1A-4762-8F924B53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56E-FD72-4266-9873-174BF310A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22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42BDD-C376-349B-28FC-59FDB396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79E45-3D69-DF17-1C89-57C612CA1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020E26-8D47-BC28-ECF4-B7973DC3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C1F8-1750-4EC9-A316-75C7A326E67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18D5BC-73CD-B222-CE3B-D1A8BD1B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0CD75-83DC-1980-B6E5-C35DD0C7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56E-FD72-4266-9873-174BF310A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3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5A9FB-345F-502F-AF62-2A269F17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BC37BA-E507-1A17-C8BB-076E823DE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08367C-A3D7-291C-D4EC-B3EA0F91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C1F8-1750-4EC9-A316-75C7A326E67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24B88-FE1B-1C91-E75C-46F867DD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50867-5A90-CB78-407D-0E425779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56E-FD72-4266-9873-174BF310A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55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A50B8-8B9E-8590-6492-12584AEA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376FF-C220-CEF6-03C1-6BCC95C53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8DCF47-CD8D-86C9-DB8F-A81D71A88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C783FD-4D3C-1C51-7EB0-A68B32A9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C1F8-1750-4EC9-A316-75C7A326E67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B1A88D-B7BC-4128-D33E-CF07FB21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A5BC88-2F80-C172-B858-26E37F3B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56E-FD72-4266-9873-174BF310A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0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521FD-AF2F-5A2D-EC30-660A65D6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6B0A2B-2AC7-C942-300A-D46A7AD6F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FF42A0-066B-5ACC-D249-85279B76F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CA1A98-D3D2-E216-2E27-B65532A89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12EA1E-B037-6B54-BFE4-F98AB2073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982B43-4056-6768-827A-492ECFA7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C1F8-1750-4EC9-A316-75C7A326E67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FA7436-D2FF-5C31-5868-9EDDA25B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CB5F1C-9893-C570-2D00-AC9EB9D0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56E-FD72-4266-9873-174BF310A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4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1319-E40D-757A-85C2-FFD47989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FB0B61-4E40-039C-FF4D-D6A763E7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C1F8-1750-4EC9-A316-75C7A326E67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E67C46-6679-2606-852C-CCE8BC04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A54434-9D40-2EAD-4502-43CCA742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56E-FD72-4266-9873-174BF310A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5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6B03D5-A17C-0454-D9FD-460C176C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C1F8-1750-4EC9-A316-75C7A326E67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2BE35C-D3FA-8135-93F9-28A5B188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60FB39-65A7-94C3-531B-C156EBA7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56E-FD72-4266-9873-174BF310A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48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D5646-097E-0640-313C-96E4B3E8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B577F-3B40-FB63-A465-772F2EA2A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D12F98-C0E4-F6EE-C9DC-C5713FB69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FF49A1-8C03-6F84-E70E-FFBF952C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C1F8-1750-4EC9-A316-75C7A326E67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516DD3-8F44-A612-4C78-7D97497F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E330C6-D575-A4AF-3073-E65689FC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56E-FD72-4266-9873-174BF310A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2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9FB87-B7B2-4FE4-3208-4BFFDEA5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5E92ED-3D72-C386-99D4-0ADA837F3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1E916C-61BE-476A-0F3D-8F3C44266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B87997-800F-78DC-DB8C-208DFC67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C1F8-1750-4EC9-A316-75C7A326E67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553EFE-238C-377D-62F3-EF9E6E11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836A32-76FD-409D-9128-B3A77CE3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56E-FD72-4266-9873-174BF310A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895A15-FB31-0DDB-ED06-0918526F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DB20F1-74AF-B127-4C53-6FC182D3A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D5325-7D1B-E34D-E7D2-D9C81CBAF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FC1F8-1750-4EC9-A316-75C7A326E67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D42FD-C26C-C3FC-B9BB-E8D2EE6A8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1DEB8-AA3F-CA50-2FD4-D90D63181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956E-FD72-4266-9873-174BF310A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0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1E471E-3214-10E7-D557-10819C2E14E7}"/>
              </a:ext>
            </a:extLst>
          </p:cNvPr>
          <p:cNvSpPr txBox="1"/>
          <p:nvPr/>
        </p:nvSpPr>
        <p:spPr>
          <a:xfrm>
            <a:off x="368060" y="500332"/>
            <a:ext cx="483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GCP - </a:t>
            </a:r>
            <a:r>
              <a:rPr lang="en-US" altLang="ko-KR" b="1" dirty="0" err="1"/>
              <a:t>Jupyter</a:t>
            </a:r>
            <a:r>
              <a:rPr lang="en-US" altLang="ko-KR" b="1" dirty="0"/>
              <a:t> Notebook </a:t>
            </a:r>
            <a:r>
              <a:rPr lang="ko-KR" altLang="en-US" b="1" dirty="0"/>
              <a:t>설치 및 접속 설정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36359-6F2C-CFF6-7ADF-6E54A6F85733}"/>
              </a:ext>
            </a:extLst>
          </p:cNvPr>
          <p:cNvSpPr txBox="1"/>
          <p:nvPr/>
        </p:nvSpPr>
        <p:spPr>
          <a:xfrm>
            <a:off x="874143" y="1213449"/>
            <a:ext cx="104841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자신의 </a:t>
            </a:r>
            <a:r>
              <a:rPr lang="en-US" altLang="ko-KR" b="1" dirty="0"/>
              <a:t>Anaconda3 </a:t>
            </a:r>
            <a:r>
              <a:rPr lang="ko-KR" altLang="en-US" b="1" dirty="0"/>
              <a:t>가상 환경에 </a:t>
            </a:r>
            <a:r>
              <a:rPr lang="en-US" altLang="ko-KR" b="1" dirty="0" err="1"/>
              <a:t>Jupyter</a:t>
            </a:r>
            <a:r>
              <a:rPr lang="en-US" altLang="ko-KR" b="1" dirty="0"/>
              <a:t> notebook </a:t>
            </a:r>
            <a:r>
              <a:rPr lang="ko-KR" altLang="en-US" b="1" dirty="0"/>
              <a:t>설치</a:t>
            </a:r>
            <a:endParaRPr lang="en-US" altLang="ko-KR" b="1" dirty="0"/>
          </a:p>
          <a:p>
            <a:r>
              <a:rPr lang="en-US" altLang="ko-KR" dirty="0"/>
              <a:t>~$ </a:t>
            </a:r>
            <a:r>
              <a:rPr lang="en-US" altLang="ko-KR" dirty="0" err="1"/>
              <a:t>conda</a:t>
            </a:r>
            <a:r>
              <a:rPr lang="en-US" altLang="ko-KR" dirty="0"/>
              <a:t> activate [</a:t>
            </a:r>
            <a:r>
              <a:rPr lang="ko-KR" altLang="en-US" dirty="0"/>
              <a:t>가상환경이름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~$ </a:t>
            </a:r>
            <a:r>
              <a:rPr lang="en-US" altLang="ko-KR" dirty="0" err="1"/>
              <a:t>conda</a:t>
            </a:r>
            <a:r>
              <a:rPr lang="en-US" altLang="ko-KR" dirty="0"/>
              <a:t> install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원격 접속 설정을 위한 </a:t>
            </a:r>
            <a:r>
              <a:rPr lang="en-US" altLang="ko-KR" b="1" dirty="0"/>
              <a:t>Configuration file</a:t>
            </a:r>
            <a:r>
              <a:rPr lang="ko-KR" altLang="en-US" b="1" dirty="0"/>
              <a:t>을</a:t>
            </a:r>
            <a:r>
              <a:rPr lang="en-US" altLang="ko-KR" b="1" dirty="0"/>
              <a:t> </a:t>
            </a:r>
            <a:r>
              <a:rPr lang="ko-KR" altLang="en-US" b="1" dirty="0"/>
              <a:t>생성</a:t>
            </a:r>
            <a:endParaRPr lang="en-US" altLang="ko-KR" b="1" dirty="0"/>
          </a:p>
          <a:p>
            <a:r>
              <a:rPr lang="en-US" altLang="ko-KR" dirty="0"/>
              <a:t>~$ </a:t>
            </a:r>
            <a:r>
              <a:rPr lang="en-US" altLang="ko-KR" dirty="0" err="1"/>
              <a:t>jupyter</a:t>
            </a:r>
            <a:r>
              <a:rPr lang="en-US" altLang="ko-KR" dirty="0"/>
              <a:t> notebook --generate-config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생성한 </a:t>
            </a:r>
            <a:r>
              <a:rPr lang="en-US" altLang="ko-KR" b="1" dirty="0"/>
              <a:t>Configuration file</a:t>
            </a:r>
            <a:r>
              <a:rPr lang="ko-KR" altLang="en-US" b="1" dirty="0"/>
              <a:t>을</a:t>
            </a:r>
            <a:r>
              <a:rPr lang="en-US" altLang="ko-KR" b="1" dirty="0"/>
              <a:t> </a:t>
            </a:r>
            <a:r>
              <a:rPr lang="ko-KR" altLang="en-US" b="1" dirty="0"/>
              <a:t>수정</a:t>
            </a:r>
            <a:endParaRPr lang="en-US" altLang="ko-KR" b="1" dirty="0"/>
          </a:p>
          <a:p>
            <a:r>
              <a:rPr lang="en-US" altLang="ko-KR" dirty="0"/>
              <a:t>~$ vi ~/.jupyter/jupyter_notebook_config.py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                                                                </a:t>
            </a:r>
            <a:r>
              <a:rPr lang="ko-KR" altLang="en-US" b="1" dirty="0"/>
              <a:t>포트번호는 각자 다르게 설정</a:t>
            </a:r>
            <a:endParaRPr lang="en-US" altLang="ko-KR" b="1" dirty="0"/>
          </a:p>
          <a:p>
            <a:r>
              <a:rPr lang="en-US" altLang="ko-KR" dirty="0"/>
              <a:t>                                                                                          </a:t>
            </a:r>
            <a:r>
              <a:rPr lang="ko-KR" altLang="en-US" dirty="0"/>
              <a:t>정섭</a:t>
            </a:r>
            <a:r>
              <a:rPr lang="en-US" altLang="ko-KR" dirty="0"/>
              <a:t>: 8888, </a:t>
            </a:r>
            <a:r>
              <a:rPr lang="ko-KR" altLang="en-US" dirty="0"/>
              <a:t>경민</a:t>
            </a:r>
            <a:r>
              <a:rPr lang="en-US" altLang="ko-KR" dirty="0"/>
              <a:t>: 8889,</a:t>
            </a:r>
          </a:p>
          <a:p>
            <a:r>
              <a:rPr lang="ko-KR" altLang="en-US" dirty="0"/>
              <a:t>                                                                                          소정</a:t>
            </a:r>
            <a:r>
              <a:rPr lang="en-US" altLang="ko-KR" dirty="0"/>
              <a:t>: 8890, </a:t>
            </a:r>
            <a:r>
              <a:rPr lang="ko-KR" altLang="en-US" dirty="0"/>
              <a:t>정수</a:t>
            </a:r>
            <a:r>
              <a:rPr lang="en-US" altLang="ko-KR" dirty="0"/>
              <a:t>: 8891,</a:t>
            </a:r>
          </a:p>
          <a:p>
            <a:r>
              <a:rPr lang="en-US" altLang="ko-KR" dirty="0"/>
              <a:t>                                                                                          </a:t>
            </a:r>
            <a:r>
              <a:rPr lang="ko-KR" altLang="en-US" dirty="0"/>
              <a:t>다희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8892</a:t>
            </a: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3A4BAC-8E05-3BCB-0F0C-19E680324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571" y="4445313"/>
            <a:ext cx="6716806" cy="156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6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1E471E-3214-10E7-D557-10819C2E14E7}"/>
              </a:ext>
            </a:extLst>
          </p:cNvPr>
          <p:cNvSpPr txBox="1"/>
          <p:nvPr/>
        </p:nvSpPr>
        <p:spPr>
          <a:xfrm>
            <a:off x="368060" y="500332"/>
            <a:ext cx="483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GCP - </a:t>
            </a:r>
            <a:r>
              <a:rPr lang="en-US" altLang="ko-KR" b="1" dirty="0" err="1"/>
              <a:t>Jupyter</a:t>
            </a:r>
            <a:r>
              <a:rPr lang="en-US" altLang="ko-KR" b="1" dirty="0"/>
              <a:t> Notebook </a:t>
            </a:r>
            <a:r>
              <a:rPr lang="ko-KR" altLang="en-US" b="1" dirty="0"/>
              <a:t>설치 및 접속 설정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36359-6F2C-CFF6-7ADF-6E54A6F85733}"/>
              </a:ext>
            </a:extLst>
          </p:cNvPr>
          <p:cNvSpPr txBox="1"/>
          <p:nvPr/>
        </p:nvSpPr>
        <p:spPr>
          <a:xfrm>
            <a:off x="874143" y="1213449"/>
            <a:ext cx="104841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en-US" altLang="ko-KR" b="1" dirty="0" err="1"/>
              <a:t>Jupyter</a:t>
            </a:r>
            <a:r>
              <a:rPr lang="en-US" altLang="ko-KR" b="1" dirty="0"/>
              <a:t> notebook </a:t>
            </a:r>
            <a:r>
              <a:rPr lang="ko-KR" altLang="en-US" b="1" dirty="0"/>
              <a:t>실행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</a:t>
            </a:r>
            <a:r>
              <a:rPr lang="ko-KR" altLang="en-US" dirty="0"/>
              <a:t>붉은 박스 자리에 출력된 링크를 복사한 후</a:t>
            </a:r>
            <a:r>
              <a:rPr lang="en-US" altLang="ko-KR" dirty="0"/>
              <a:t>, IP</a:t>
            </a:r>
            <a:r>
              <a:rPr lang="ko-KR" altLang="en-US" dirty="0"/>
              <a:t>만 </a:t>
            </a:r>
            <a:r>
              <a:rPr lang="en-US" altLang="ko-KR" dirty="0"/>
              <a:t>127.0.0.1 -&gt; 34.64.93.129(</a:t>
            </a:r>
            <a:r>
              <a:rPr lang="ko-KR" altLang="en-US" dirty="0"/>
              <a:t>분석 서버 </a:t>
            </a:r>
            <a:r>
              <a:rPr lang="en-US" altLang="ko-KR" dirty="0"/>
              <a:t>IP)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수정하여</a:t>
            </a:r>
            <a:r>
              <a:rPr lang="en-US" altLang="ko-KR" dirty="0"/>
              <a:t> </a:t>
            </a:r>
            <a:r>
              <a:rPr lang="ko-KR" altLang="en-US" dirty="0"/>
              <a:t>브라우저에서 실행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F6280D-793E-360B-DE6D-A03D80592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488"/>
          <a:stretch/>
        </p:blipFill>
        <p:spPr>
          <a:xfrm>
            <a:off x="1201270" y="1676399"/>
            <a:ext cx="9054354" cy="376517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17D7A85-6BF6-3BEB-9E9A-8705157B7FE9}"/>
              </a:ext>
            </a:extLst>
          </p:cNvPr>
          <p:cNvSpPr/>
          <p:nvPr/>
        </p:nvSpPr>
        <p:spPr>
          <a:xfrm>
            <a:off x="1766047" y="5172635"/>
            <a:ext cx="5880847" cy="161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15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01E95D35868064E8C455D585862D2D3" ma:contentTypeVersion="11" ma:contentTypeDescription="새 문서를 만듭니다." ma:contentTypeScope="" ma:versionID="73e1ab6a6dd42d1c7709b34522934c63">
  <xsd:schema xmlns:xsd="http://www.w3.org/2001/XMLSchema" xmlns:xs="http://www.w3.org/2001/XMLSchema" xmlns:p="http://schemas.microsoft.com/office/2006/metadata/properties" xmlns:ns3="d2e63ade-a44c-405a-835b-455b2a3bc7a6" xmlns:ns4="93e5a9ac-ea81-4dd9-a1a4-8bda46443a08" targetNamespace="http://schemas.microsoft.com/office/2006/metadata/properties" ma:root="true" ma:fieldsID="a4062afb7ceb10b7f49e372c28c79c3e" ns3:_="" ns4:_="">
    <xsd:import namespace="d2e63ade-a44c-405a-835b-455b2a3bc7a6"/>
    <xsd:import namespace="93e5a9ac-ea81-4dd9-a1a4-8bda46443a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e63ade-a44c-405a-835b-455b2a3bc7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e5a9ac-ea81-4dd9-a1a4-8bda46443a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39E280-EDC5-4ADB-80A8-7B8FB6A822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e63ade-a44c-405a-835b-455b2a3bc7a6"/>
    <ds:schemaRef ds:uri="93e5a9ac-ea81-4dd9-a1a4-8bda46443a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92D520-C2F0-47EF-A7B0-BF1B2E3D31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CBC8CF-8D4C-4821-862D-23F847CF8F67}">
  <ds:schemaRefs>
    <ds:schemaRef ds:uri="http://schemas.microsoft.com/office/2006/documentManagement/types"/>
    <ds:schemaRef ds:uri="d2e63ade-a44c-405a-835b-455b2a3bc7a6"/>
    <ds:schemaRef ds:uri="http://schemas.microsoft.com/office/2006/metadata/properties"/>
    <ds:schemaRef ds:uri="http://purl.org/dc/elements/1.1/"/>
    <ds:schemaRef ds:uri="http://purl.org/dc/dcmitype/"/>
    <ds:schemaRef ds:uri="http://purl.org/dc/terms/"/>
    <ds:schemaRef ds:uri="93e5a9ac-ea81-4dd9-a1a4-8bda46443a08"/>
    <ds:schemaRef ds:uri="http://www.w3.org/XML/1998/namespace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126</Words>
  <Application>Microsoft Office PowerPoint</Application>
  <PresentationFormat>와이드스크린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박정섭</dc:creator>
  <cp:lastModifiedBy>박정섭</cp:lastModifiedBy>
  <cp:revision>1</cp:revision>
  <dcterms:created xsi:type="dcterms:W3CDTF">2022-11-02T05:14:38Z</dcterms:created>
  <dcterms:modified xsi:type="dcterms:W3CDTF">2022-11-02T05:48:18Z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0x010100F01E95D35868064E8C455D585862D2D3</vt:lpwstr>
  </property>
</Properties>
</file>