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7" r:id="rId2"/>
    <p:sldId id="259" r:id="rId3"/>
    <p:sldId id="262" r:id="rId4"/>
    <p:sldId id="264" r:id="rId5"/>
    <p:sldId id="271" r:id="rId6"/>
    <p:sldId id="276" r:id="rId7"/>
    <p:sldId id="256" r:id="rId8"/>
    <p:sldId id="273" r:id="rId9"/>
    <p:sldId id="265" r:id="rId10"/>
    <p:sldId id="266" r:id="rId11"/>
    <p:sldId id="267" r:id="rId12"/>
    <p:sldId id="275" r:id="rId13"/>
    <p:sldId id="274" r:id="rId14"/>
    <p:sldId id="277" r:id="rId15"/>
    <p:sldId id="278" r:id="rId16"/>
    <p:sldId id="279" r:id="rId17"/>
    <p:sldId id="280" r:id="rId18"/>
    <p:sldId id="281" r:id="rId19"/>
    <p:sldId id="272" r:id="rId20"/>
    <p:sldId id="270" r:id="rId21"/>
    <p:sldId id="268"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6ECF7"/>
    <a:srgbClr val="F9C7B0"/>
    <a:srgbClr val="DCE8BA"/>
    <a:srgbClr val="FEE885"/>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0884" autoAdjust="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FE5A48B-0472-4419-BA4A-3E01898E015E}" type="datetimeFigureOut">
              <a:rPr lang="en-IN" smtClean="0"/>
              <a:t>01-05-2023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24C72A-C5EC-4838-BD0F-94F1D450223B}" type="slidenum">
              <a:rPr lang="en-IN" smtClean="0"/>
              <a:t>‹#›</a:t>
            </a:fld>
            <a:endParaRPr lang="en-IN"/>
          </a:p>
        </p:txBody>
      </p:sp>
    </p:spTree>
    <p:extLst>
      <p:ext uri="{BB962C8B-B14F-4D97-AF65-F5344CB8AC3E}">
        <p14:creationId xmlns:p14="http://schemas.microsoft.com/office/powerpoint/2010/main" val="33042333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effectLst/>
              </a:rPr>
              <a:t>constructed</a:t>
            </a:r>
            <a:r>
              <a:rPr lang="en-US" dirty="0"/>
              <a:t> – consciously devised instead of naturally evolved</a:t>
            </a:r>
            <a:br>
              <a:rPr lang="en-US" dirty="0"/>
            </a:br>
            <a:r>
              <a:rPr lang="en-US" b="1" dirty="0">
                <a:effectLst/>
              </a:rPr>
              <a:t>ideographic</a:t>
            </a:r>
            <a:r>
              <a:rPr lang="en-US" dirty="0"/>
              <a:t> – graphic symbols that represent an idea or concept, without phonology</a:t>
            </a:r>
            <a:br>
              <a:rPr lang="en-US" dirty="0"/>
            </a:br>
            <a:r>
              <a:rPr lang="en-US" b="1" dirty="0">
                <a:effectLst/>
              </a:rPr>
              <a:t>generative</a:t>
            </a:r>
            <a:r>
              <a:rPr lang="en-US" dirty="0"/>
              <a:t> – able to create an infinite number of concepts from an initial finite set.</a:t>
            </a:r>
            <a:endParaRPr lang="en-IN" dirty="0"/>
          </a:p>
        </p:txBody>
      </p:sp>
      <p:sp>
        <p:nvSpPr>
          <p:cNvPr id="4" name="Slide Number Placeholder 3"/>
          <p:cNvSpPr>
            <a:spLocks noGrp="1"/>
          </p:cNvSpPr>
          <p:nvPr>
            <p:ph type="sldNum" sz="quarter" idx="5"/>
          </p:nvPr>
        </p:nvSpPr>
        <p:spPr/>
        <p:txBody>
          <a:bodyPr/>
          <a:lstStyle/>
          <a:p>
            <a:fld id="{5E24C72A-C5EC-4838-BD0F-94F1D450223B}" type="slidenum">
              <a:rPr lang="en-IN" smtClean="0"/>
              <a:t>2</a:t>
            </a:fld>
            <a:endParaRPr lang="en-IN"/>
          </a:p>
        </p:txBody>
      </p:sp>
    </p:spTree>
    <p:extLst>
      <p:ext uri="{BB962C8B-B14F-4D97-AF65-F5344CB8AC3E}">
        <p14:creationId xmlns:p14="http://schemas.microsoft.com/office/powerpoint/2010/main" val="39377847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panose="020B0604020202020204" pitchFamily="34" charset="0"/>
              <a:buChar char="•"/>
            </a:pPr>
            <a:r>
              <a:rPr lang="en-US" b="0" i="0" dirty="0" err="1">
                <a:solidFill>
                  <a:srgbClr val="333333"/>
                </a:solidFill>
                <a:effectLst/>
              </a:rPr>
              <a:t>Blissymbolics</a:t>
            </a:r>
            <a:r>
              <a:rPr lang="en-US" b="0" i="0" dirty="0">
                <a:solidFill>
                  <a:srgbClr val="333333"/>
                </a:solidFill>
                <a:effectLst/>
              </a:rPr>
              <a:t> makes use of core symbols (Bliss-characters),</a:t>
            </a:r>
            <a:r>
              <a:rPr lang="en-IN" b="0" i="0" dirty="0">
                <a:solidFill>
                  <a:srgbClr val="333333"/>
                </a:solidFill>
                <a:effectLst/>
              </a:rPr>
              <a:t> </a:t>
            </a:r>
            <a:r>
              <a:rPr lang="en-US" b="0" i="0" dirty="0">
                <a:solidFill>
                  <a:srgbClr val="333333"/>
                </a:solidFill>
                <a:effectLst/>
              </a:rPr>
              <a:t>They can be arranged to produce Bliss-words that can represent complex and abstract, yet easy-to-understand meanings.</a:t>
            </a:r>
          </a:p>
          <a:p>
            <a:pPr marL="285750" indent="-285750">
              <a:buFont typeface="Arial" panose="020B0604020202020204" pitchFamily="34" charset="0"/>
              <a:buChar char="•"/>
            </a:pPr>
            <a:r>
              <a:rPr lang="en-US" b="0" i="0" dirty="0">
                <a:solidFill>
                  <a:srgbClr val="333333"/>
                </a:solidFill>
                <a:effectLst/>
              </a:rPr>
              <a:t>Nouns can be changed into verbs or adjectives with the addition of an indicator, and there are also simple past and future tenses. </a:t>
            </a:r>
          </a:p>
          <a:p>
            <a:pPr marL="285750" indent="-285750">
              <a:buFont typeface="Arial" panose="020B0604020202020204" pitchFamily="34" charset="0"/>
              <a:buChar char="•"/>
            </a:pPr>
            <a:r>
              <a:rPr lang="en-US" b="0" i="0" dirty="0">
                <a:solidFill>
                  <a:srgbClr val="333333"/>
                </a:solidFill>
                <a:effectLst/>
              </a:rPr>
              <a:t>Bliss has simple, elegant, logically based rules, that make it ideal as a non-phonetically based language.</a:t>
            </a:r>
          </a:p>
          <a:p>
            <a:endParaRPr lang="en-IN" dirty="0"/>
          </a:p>
        </p:txBody>
      </p:sp>
      <p:sp>
        <p:nvSpPr>
          <p:cNvPr id="4" name="Slide Number Placeholder 3"/>
          <p:cNvSpPr>
            <a:spLocks noGrp="1"/>
          </p:cNvSpPr>
          <p:nvPr>
            <p:ph type="sldNum" sz="quarter" idx="5"/>
          </p:nvPr>
        </p:nvSpPr>
        <p:spPr/>
        <p:txBody>
          <a:bodyPr/>
          <a:lstStyle/>
          <a:p>
            <a:fld id="{5E24C72A-C5EC-4838-BD0F-94F1D450223B}" type="slidenum">
              <a:rPr lang="en-IN" smtClean="0"/>
              <a:t>3</a:t>
            </a:fld>
            <a:endParaRPr lang="en-IN"/>
          </a:p>
        </p:txBody>
      </p:sp>
    </p:spTree>
    <p:extLst>
      <p:ext uri="{BB962C8B-B14F-4D97-AF65-F5344CB8AC3E}">
        <p14:creationId xmlns:p14="http://schemas.microsoft.com/office/powerpoint/2010/main" val="32802691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The childes dataset contains daily used dialogues of English language which is normally used in homes to communicate between people and friends. We thought this as a good dataset for us because our bliss dataset had only in effective 2000 very common words and the childes dataset which we have used contains all the daily used common word which is enough to communicate between two people. It is easier for us to ap all that word which are present in bliss dictionary to this dataset. Using this childes dialogue dataset made it easy to implement </a:t>
            </a:r>
          </a:p>
        </p:txBody>
      </p:sp>
      <p:sp>
        <p:nvSpPr>
          <p:cNvPr id="4" name="Slide Number Placeholder 3"/>
          <p:cNvSpPr>
            <a:spLocks noGrp="1"/>
          </p:cNvSpPr>
          <p:nvPr>
            <p:ph type="sldNum" sz="quarter" idx="5"/>
          </p:nvPr>
        </p:nvSpPr>
        <p:spPr/>
        <p:txBody>
          <a:bodyPr/>
          <a:lstStyle/>
          <a:p>
            <a:fld id="{5E24C72A-C5EC-4838-BD0F-94F1D450223B}" type="slidenum">
              <a:rPr lang="en-IN" smtClean="0"/>
              <a:t>5</a:t>
            </a:fld>
            <a:endParaRPr lang="en-IN"/>
          </a:p>
        </p:txBody>
      </p:sp>
    </p:spTree>
    <p:extLst>
      <p:ext uri="{BB962C8B-B14F-4D97-AF65-F5344CB8AC3E}">
        <p14:creationId xmlns:p14="http://schemas.microsoft.com/office/powerpoint/2010/main" val="16803193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b="0" i="0" dirty="0">
                <a:solidFill>
                  <a:srgbClr val="212121"/>
                </a:solidFill>
                <a:effectLst/>
                <a:latin typeface="Roboto" panose="02000000000000000000" pitchFamily="2" charset="0"/>
              </a:rPr>
              <a:t>961778 rows × 2 columns</a:t>
            </a:r>
            <a:endParaRPr lang="en-IN" dirty="0"/>
          </a:p>
        </p:txBody>
      </p:sp>
      <p:sp>
        <p:nvSpPr>
          <p:cNvPr id="4" name="Slide Number Placeholder 3"/>
          <p:cNvSpPr>
            <a:spLocks noGrp="1"/>
          </p:cNvSpPr>
          <p:nvPr>
            <p:ph type="sldNum" sz="quarter" idx="5"/>
          </p:nvPr>
        </p:nvSpPr>
        <p:spPr/>
        <p:txBody>
          <a:bodyPr/>
          <a:lstStyle/>
          <a:p>
            <a:fld id="{5E24C72A-C5EC-4838-BD0F-94F1D450223B}" type="slidenum">
              <a:rPr lang="en-IN" smtClean="0"/>
              <a:t>8</a:t>
            </a:fld>
            <a:endParaRPr lang="en-IN"/>
          </a:p>
        </p:txBody>
      </p:sp>
    </p:spTree>
    <p:extLst>
      <p:ext uri="{BB962C8B-B14F-4D97-AF65-F5344CB8AC3E}">
        <p14:creationId xmlns:p14="http://schemas.microsoft.com/office/powerpoint/2010/main" val="37940770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b="0" i="0" dirty="0">
                <a:solidFill>
                  <a:srgbClr val="212121"/>
                </a:solidFill>
                <a:effectLst/>
                <a:latin typeface="Roboto" panose="02000000000000000000" pitchFamily="2" charset="0"/>
              </a:rPr>
              <a:t>961778 rows × 2 columns</a:t>
            </a:r>
            <a:endParaRPr lang="en-IN" dirty="0"/>
          </a:p>
        </p:txBody>
      </p:sp>
      <p:sp>
        <p:nvSpPr>
          <p:cNvPr id="4" name="Slide Number Placeholder 3"/>
          <p:cNvSpPr>
            <a:spLocks noGrp="1"/>
          </p:cNvSpPr>
          <p:nvPr>
            <p:ph type="sldNum" sz="quarter" idx="5"/>
          </p:nvPr>
        </p:nvSpPr>
        <p:spPr/>
        <p:txBody>
          <a:bodyPr/>
          <a:lstStyle/>
          <a:p>
            <a:fld id="{5E24C72A-C5EC-4838-BD0F-94F1D450223B}" type="slidenum">
              <a:rPr lang="en-IN" smtClean="0"/>
              <a:t>9</a:t>
            </a:fld>
            <a:endParaRPr lang="en-IN"/>
          </a:p>
        </p:txBody>
      </p:sp>
    </p:spTree>
    <p:extLst>
      <p:ext uri="{BB962C8B-B14F-4D97-AF65-F5344CB8AC3E}">
        <p14:creationId xmlns:p14="http://schemas.microsoft.com/office/powerpoint/2010/main" val="5818256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In the generation-heavy approach, the words conveyed by the input </a:t>
            </a:r>
            <a:r>
              <a:rPr lang="en-US" sz="1200" dirty="0" err="1"/>
              <a:t>blissymbolics</a:t>
            </a:r>
            <a:r>
              <a:rPr lang="en-US" sz="1200" dirty="0"/>
              <a:t> will be considered as a bag of words. All their possible permutations will be evaluated against a language model</a:t>
            </a:r>
          </a:p>
          <a:p>
            <a:endParaRPr lang="en-IN" dirty="0"/>
          </a:p>
        </p:txBody>
      </p:sp>
      <p:sp>
        <p:nvSpPr>
          <p:cNvPr id="4" name="Slide Number Placeholder 3"/>
          <p:cNvSpPr>
            <a:spLocks noGrp="1"/>
          </p:cNvSpPr>
          <p:nvPr>
            <p:ph type="sldNum" sz="quarter" idx="5"/>
          </p:nvPr>
        </p:nvSpPr>
        <p:spPr/>
        <p:txBody>
          <a:bodyPr/>
          <a:lstStyle/>
          <a:p>
            <a:fld id="{5E24C72A-C5EC-4838-BD0F-94F1D450223B}" type="slidenum">
              <a:rPr lang="en-IN" smtClean="0"/>
              <a:t>19</a:t>
            </a:fld>
            <a:endParaRPr lang="en-IN"/>
          </a:p>
        </p:txBody>
      </p:sp>
    </p:spTree>
    <p:extLst>
      <p:ext uri="{BB962C8B-B14F-4D97-AF65-F5344CB8AC3E}">
        <p14:creationId xmlns:p14="http://schemas.microsoft.com/office/powerpoint/2010/main" val="19549342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9BDFE7-64E2-B54A-1707-13636E03CF8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BD1ED0C-3F05-755B-995C-A639F021FFD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F64B452-C590-CDCE-D8B3-434BDFB5349B}"/>
              </a:ext>
            </a:extLst>
          </p:cNvPr>
          <p:cNvSpPr>
            <a:spLocks noGrp="1"/>
          </p:cNvSpPr>
          <p:nvPr>
            <p:ph type="dt" sz="half" idx="10"/>
          </p:nvPr>
        </p:nvSpPr>
        <p:spPr/>
        <p:txBody>
          <a:bodyPr/>
          <a:lstStyle/>
          <a:p>
            <a:fld id="{35402C6E-C98A-4B52-9D09-01E930E01C8E}" type="datetimeFigureOut">
              <a:rPr lang="en-IN" smtClean="0"/>
              <a:t>01-05-2023</a:t>
            </a:fld>
            <a:endParaRPr lang="en-IN"/>
          </a:p>
        </p:txBody>
      </p:sp>
      <p:sp>
        <p:nvSpPr>
          <p:cNvPr id="5" name="Footer Placeholder 4">
            <a:extLst>
              <a:ext uri="{FF2B5EF4-FFF2-40B4-BE49-F238E27FC236}">
                <a16:creationId xmlns:a16="http://schemas.microsoft.com/office/drawing/2014/main" id="{D7867743-72B6-D8B3-8443-53618D7CCF4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0B7711C-FEE4-9CB8-8DCA-77639346B399}"/>
              </a:ext>
            </a:extLst>
          </p:cNvPr>
          <p:cNvSpPr>
            <a:spLocks noGrp="1"/>
          </p:cNvSpPr>
          <p:nvPr>
            <p:ph type="sldNum" sz="quarter" idx="12"/>
          </p:nvPr>
        </p:nvSpPr>
        <p:spPr/>
        <p:txBody>
          <a:bodyPr/>
          <a:lstStyle/>
          <a:p>
            <a:fld id="{584FC6B2-5C05-4FF9-8192-E8C094FD27D8}" type="slidenum">
              <a:rPr lang="en-IN" smtClean="0"/>
              <a:t>‹#›</a:t>
            </a:fld>
            <a:endParaRPr lang="en-IN"/>
          </a:p>
        </p:txBody>
      </p:sp>
    </p:spTree>
    <p:extLst>
      <p:ext uri="{BB962C8B-B14F-4D97-AF65-F5344CB8AC3E}">
        <p14:creationId xmlns:p14="http://schemas.microsoft.com/office/powerpoint/2010/main" val="5617820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4C0824-50C4-3910-AC72-4D008C27DD2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384C792-8FAF-8420-CFE1-0889ACFC971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31CF18F-4F6C-307B-6C30-FCCC5FD2AFC0}"/>
              </a:ext>
            </a:extLst>
          </p:cNvPr>
          <p:cNvSpPr>
            <a:spLocks noGrp="1"/>
          </p:cNvSpPr>
          <p:nvPr>
            <p:ph type="dt" sz="half" idx="10"/>
          </p:nvPr>
        </p:nvSpPr>
        <p:spPr/>
        <p:txBody>
          <a:bodyPr/>
          <a:lstStyle/>
          <a:p>
            <a:fld id="{35402C6E-C98A-4B52-9D09-01E930E01C8E}" type="datetimeFigureOut">
              <a:rPr lang="en-IN" smtClean="0"/>
              <a:t>01-05-2023</a:t>
            </a:fld>
            <a:endParaRPr lang="en-IN"/>
          </a:p>
        </p:txBody>
      </p:sp>
      <p:sp>
        <p:nvSpPr>
          <p:cNvPr id="5" name="Footer Placeholder 4">
            <a:extLst>
              <a:ext uri="{FF2B5EF4-FFF2-40B4-BE49-F238E27FC236}">
                <a16:creationId xmlns:a16="http://schemas.microsoft.com/office/drawing/2014/main" id="{DB2A6AF0-C203-CF75-EF9D-5E49B2D61A1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FBA0099-4325-FFAC-C9F8-CC246FF5F053}"/>
              </a:ext>
            </a:extLst>
          </p:cNvPr>
          <p:cNvSpPr>
            <a:spLocks noGrp="1"/>
          </p:cNvSpPr>
          <p:nvPr>
            <p:ph type="sldNum" sz="quarter" idx="12"/>
          </p:nvPr>
        </p:nvSpPr>
        <p:spPr/>
        <p:txBody>
          <a:bodyPr/>
          <a:lstStyle/>
          <a:p>
            <a:fld id="{584FC6B2-5C05-4FF9-8192-E8C094FD27D8}" type="slidenum">
              <a:rPr lang="en-IN" smtClean="0"/>
              <a:t>‹#›</a:t>
            </a:fld>
            <a:endParaRPr lang="en-IN"/>
          </a:p>
        </p:txBody>
      </p:sp>
    </p:spTree>
    <p:extLst>
      <p:ext uri="{BB962C8B-B14F-4D97-AF65-F5344CB8AC3E}">
        <p14:creationId xmlns:p14="http://schemas.microsoft.com/office/powerpoint/2010/main" val="5174564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B4FA081-4918-1C51-FC6F-C8B25E021AA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F509F9E-3C47-47E4-9A1D-06AB9D73026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1BA8BE3-CD36-F585-A702-5340824F9E37}"/>
              </a:ext>
            </a:extLst>
          </p:cNvPr>
          <p:cNvSpPr>
            <a:spLocks noGrp="1"/>
          </p:cNvSpPr>
          <p:nvPr>
            <p:ph type="dt" sz="half" idx="10"/>
          </p:nvPr>
        </p:nvSpPr>
        <p:spPr/>
        <p:txBody>
          <a:bodyPr/>
          <a:lstStyle/>
          <a:p>
            <a:fld id="{35402C6E-C98A-4B52-9D09-01E930E01C8E}" type="datetimeFigureOut">
              <a:rPr lang="en-IN" smtClean="0"/>
              <a:t>01-05-2023</a:t>
            </a:fld>
            <a:endParaRPr lang="en-IN"/>
          </a:p>
        </p:txBody>
      </p:sp>
      <p:sp>
        <p:nvSpPr>
          <p:cNvPr id="5" name="Footer Placeholder 4">
            <a:extLst>
              <a:ext uri="{FF2B5EF4-FFF2-40B4-BE49-F238E27FC236}">
                <a16:creationId xmlns:a16="http://schemas.microsoft.com/office/drawing/2014/main" id="{435C1FBF-DB86-B334-D457-6E4652C98A3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5D6FDCB-C95F-77D7-7561-7788899E3F4F}"/>
              </a:ext>
            </a:extLst>
          </p:cNvPr>
          <p:cNvSpPr>
            <a:spLocks noGrp="1"/>
          </p:cNvSpPr>
          <p:nvPr>
            <p:ph type="sldNum" sz="quarter" idx="12"/>
          </p:nvPr>
        </p:nvSpPr>
        <p:spPr/>
        <p:txBody>
          <a:bodyPr/>
          <a:lstStyle/>
          <a:p>
            <a:fld id="{584FC6B2-5C05-4FF9-8192-E8C094FD27D8}" type="slidenum">
              <a:rPr lang="en-IN" smtClean="0"/>
              <a:t>‹#›</a:t>
            </a:fld>
            <a:endParaRPr lang="en-IN"/>
          </a:p>
        </p:txBody>
      </p:sp>
    </p:spTree>
    <p:extLst>
      <p:ext uri="{BB962C8B-B14F-4D97-AF65-F5344CB8AC3E}">
        <p14:creationId xmlns:p14="http://schemas.microsoft.com/office/powerpoint/2010/main" val="1590881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5BF2B-7E64-F86F-E331-29D4D895930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8FC34CD-EDFC-ED4F-6851-B742B20CB68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9DFB50C-8764-612E-3EE6-BFB438D87378}"/>
              </a:ext>
            </a:extLst>
          </p:cNvPr>
          <p:cNvSpPr>
            <a:spLocks noGrp="1"/>
          </p:cNvSpPr>
          <p:nvPr>
            <p:ph type="dt" sz="half" idx="10"/>
          </p:nvPr>
        </p:nvSpPr>
        <p:spPr/>
        <p:txBody>
          <a:bodyPr/>
          <a:lstStyle/>
          <a:p>
            <a:fld id="{35402C6E-C98A-4B52-9D09-01E930E01C8E}" type="datetimeFigureOut">
              <a:rPr lang="en-IN" smtClean="0"/>
              <a:t>01-05-2023</a:t>
            </a:fld>
            <a:endParaRPr lang="en-IN"/>
          </a:p>
        </p:txBody>
      </p:sp>
      <p:sp>
        <p:nvSpPr>
          <p:cNvPr id="5" name="Footer Placeholder 4">
            <a:extLst>
              <a:ext uri="{FF2B5EF4-FFF2-40B4-BE49-F238E27FC236}">
                <a16:creationId xmlns:a16="http://schemas.microsoft.com/office/drawing/2014/main" id="{57A2B322-3778-51FF-7DC9-E4FF709BE0B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4AD3340-5E2B-6C96-60A8-E79323D21424}"/>
              </a:ext>
            </a:extLst>
          </p:cNvPr>
          <p:cNvSpPr>
            <a:spLocks noGrp="1"/>
          </p:cNvSpPr>
          <p:nvPr>
            <p:ph type="sldNum" sz="quarter" idx="12"/>
          </p:nvPr>
        </p:nvSpPr>
        <p:spPr/>
        <p:txBody>
          <a:bodyPr/>
          <a:lstStyle/>
          <a:p>
            <a:fld id="{584FC6B2-5C05-4FF9-8192-E8C094FD27D8}" type="slidenum">
              <a:rPr lang="en-IN" smtClean="0"/>
              <a:t>‹#›</a:t>
            </a:fld>
            <a:endParaRPr lang="en-IN"/>
          </a:p>
        </p:txBody>
      </p:sp>
    </p:spTree>
    <p:extLst>
      <p:ext uri="{BB962C8B-B14F-4D97-AF65-F5344CB8AC3E}">
        <p14:creationId xmlns:p14="http://schemas.microsoft.com/office/powerpoint/2010/main" val="17780196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55CD46-89BD-DDDF-B1A2-1F8BF4CD543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E9C3CFC-96A8-69BD-07E0-5A297216BB0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FEEA76B-6A84-6EE2-F936-1FF23EAE8EEF}"/>
              </a:ext>
            </a:extLst>
          </p:cNvPr>
          <p:cNvSpPr>
            <a:spLocks noGrp="1"/>
          </p:cNvSpPr>
          <p:nvPr>
            <p:ph type="dt" sz="half" idx="10"/>
          </p:nvPr>
        </p:nvSpPr>
        <p:spPr/>
        <p:txBody>
          <a:bodyPr/>
          <a:lstStyle/>
          <a:p>
            <a:fld id="{35402C6E-C98A-4B52-9D09-01E930E01C8E}" type="datetimeFigureOut">
              <a:rPr lang="en-IN" smtClean="0"/>
              <a:t>01-05-2023</a:t>
            </a:fld>
            <a:endParaRPr lang="en-IN"/>
          </a:p>
        </p:txBody>
      </p:sp>
      <p:sp>
        <p:nvSpPr>
          <p:cNvPr id="5" name="Footer Placeholder 4">
            <a:extLst>
              <a:ext uri="{FF2B5EF4-FFF2-40B4-BE49-F238E27FC236}">
                <a16:creationId xmlns:a16="http://schemas.microsoft.com/office/drawing/2014/main" id="{41819805-A756-5603-AD64-5ED4F6E6199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AD9350E-F3AD-1C53-1D4A-D027E4B1E101}"/>
              </a:ext>
            </a:extLst>
          </p:cNvPr>
          <p:cNvSpPr>
            <a:spLocks noGrp="1"/>
          </p:cNvSpPr>
          <p:nvPr>
            <p:ph type="sldNum" sz="quarter" idx="12"/>
          </p:nvPr>
        </p:nvSpPr>
        <p:spPr/>
        <p:txBody>
          <a:bodyPr/>
          <a:lstStyle/>
          <a:p>
            <a:fld id="{584FC6B2-5C05-4FF9-8192-E8C094FD27D8}" type="slidenum">
              <a:rPr lang="en-IN" smtClean="0"/>
              <a:t>‹#›</a:t>
            </a:fld>
            <a:endParaRPr lang="en-IN"/>
          </a:p>
        </p:txBody>
      </p:sp>
    </p:spTree>
    <p:extLst>
      <p:ext uri="{BB962C8B-B14F-4D97-AF65-F5344CB8AC3E}">
        <p14:creationId xmlns:p14="http://schemas.microsoft.com/office/powerpoint/2010/main" val="20497321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191B6-8B8E-2401-955D-85FF325562F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15DB601-F90C-B287-1AAA-B7C767389A1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F51B16E-7A3D-32E1-D7D1-0AE662ED2C7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CA9F24D-9773-6237-E77A-A1C899E642B5}"/>
              </a:ext>
            </a:extLst>
          </p:cNvPr>
          <p:cNvSpPr>
            <a:spLocks noGrp="1"/>
          </p:cNvSpPr>
          <p:nvPr>
            <p:ph type="dt" sz="half" idx="10"/>
          </p:nvPr>
        </p:nvSpPr>
        <p:spPr/>
        <p:txBody>
          <a:bodyPr/>
          <a:lstStyle/>
          <a:p>
            <a:fld id="{35402C6E-C98A-4B52-9D09-01E930E01C8E}" type="datetimeFigureOut">
              <a:rPr lang="en-IN" smtClean="0"/>
              <a:t>01-05-2023</a:t>
            </a:fld>
            <a:endParaRPr lang="en-IN"/>
          </a:p>
        </p:txBody>
      </p:sp>
      <p:sp>
        <p:nvSpPr>
          <p:cNvPr id="6" name="Footer Placeholder 5">
            <a:extLst>
              <a:ext uri="{FF2B5EF4-FFF2-40B4-BE49-F238E27FC236}">
                <a16:creationId xmlns:a16="http://schemas.microsoft.com/office/drawing/2014/main" id="{B24578DD-E71C-FF3F-B83F-0A83D02F079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ED02942-4CD6-E69C-4883-671AF7E08AB6}"/>
              </a:ext>
            </a:extLst>
          </p:cNvPr>
          <p:cNvSpPr>
            <a:spLocks noGrp="1"/>
          </p:cNvSpPr>
          <p:nvPr>
            <p:ph type="sldNum" sz="quarter" idx="12"/>
          </p:nvPr>
        </p:nvSpPr>
        <p:spPr/>
        <p:txBody>
          <a:bodyPr/>
          <a:lstStyle/>
          <a:p>
            <a:fld id="{584FC6B2-5C05-4FF9-8192-E8C094FD27D8}" type="slidenum">
              <a:rPr lang="en-IN" smtClean="0"/>
              <a:t>‹#›</a:t>
            </a:fld>
            <a:endParaRPr lang="en-IN"/>
          </a:p>
        </p:txBody>
      </p:sp>
    </p:spTree>
    <p:extLst>
      <p:ext uri="{BB962C8B-B14F-4D97-AF65-F5344CB8AC3E}">
        <p14:creationId xmlns:p14="http://schemas.microsoft.com/office/powerpoint/2010/main" val="17243129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6EA08F-FE2F-E334-FD1A-EF6647B4463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9480130-C0A3-3787-A7CA-E786CC82B52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8A86DFE-4180-6A5D-CAE4-FD8EA5429F4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11612BD-DAC6-3EF9-0C24-8720ABF533C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A492DEF-DC09-8A7A-5DE3-87550331215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58118FE-B99E-E458-8DDF-22656A842A69}"/>
              </a:ext>
            </a:extLst>
          </p:cNvPr>
          <p:cNvSpPr>
            <a:spLocks noGrp="1"/>
          </p:cNvSpPr>
          <p:nvPr>
            <p:ph type="dt" sz="half" idx="10"/>
          </p:nvPr>
        </p:nvSpPr>
        <p:spPr/>
        <p:txBody>
          <a:bodyPr/>
          <a:lstStyle/>
          <a:p>
            <a:fld id="{35402C6E-C98A-4B52-9D09-01E930E01C8E}" type="datetimeFigureOut">
              <a:rPr lang="en-IN" smtClean="0"/>
              <a:t>01-05-2023</a:t>
            </a:fld>
            <a:endParaRPr lang="en-IN"/>
          </a:p>
        </p:txBody>
      </p:sp>
      <p:sp>
        <p:nvSpPr>
          <p:cNvPr id="8" name="Footer Placeholder 7">
            <a:extLst>
              <a:ext uri="{FF2B5EF4-FFF2-40B4-BE49-F238E27FC236}">
                <a16:creationId xmlns:a16="http://schemas.microsoft.com/office/drawing/2014/main" id="{79714E1B-1305-B8CA-E475-0FD3DB977D9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30A1F83-B069-3260-CE4A-68A2811B37AF}"/>
              </a:ext>
            </a:extLst>
          </p:cNvPr>
          <p:cNvSpPr>
            <a:spLocks noGrp="1"/>
          </p:cNvSpPr>
          <p:nvPr>
            <p:ph type="sldNum" sz="quarter" idx="12"/>
          </p:nvPr>
        </p:nvSpPr>
        <p:spPr/>
        <p:txBody>
          <a:bodyPr/>
          <a:lstStyle/>
          <a:p>
            <a:fld id="{584FC6B2-5C05-4FF9-8192-E8C094FD27D8}" type="slidenum">
              <a:rPr lang="en-IN" smtClean="0"/>
              <a:t>‹#›</a:t>
            </a:fld>
            <a:endParaRPr lang="en-IN"/>
          </a:p>
        </p:txBody>
      </p:sp>
    </p:spTree>
    <p:extLst>
      <p:ext uri="{BB962C8B-B14F-4D97-AF65-F5344CB8AC3E}">
        <p14:creationId xmlns:p14="http://schemas.microsoft.com/office/powerpoint/2010/main" val="13592468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DD3FDD-6ACA-0722-28AE-7BC32F39A85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6BA2350-0C77-FDD6-B2EF-0AB3039FFA36}"/>
              </a:ext>
            </a:extLst>
          </p:cNvPr>
          <p:cNvSpPr>
            <a:spLocks noGrp="1"/>
          </p:cNvSpPr>
          <p:nvPr>
            <p:ph type="dt" sz="half" idx="10"/>
          </p:nvPr>
        </p:nvSpPr>
        <p:spPr/>
        <p:txBody>
          <a:bodyPr/>
          <a:lstStyle/>
          <a:p>
            <a:fld id="{35402C6E-C98A-4B52-9D09-01E930E01C8E}" type="datetimeFigureOut">
              <a:rPr lang="en-IN" smtClean="0"/>
              <a:t>01-05-2023</a:t>
            </a:fld>
            <a:endParaRPr lang="en-IN"/>
          </a:p>
        </p:txBody>
      </p:sp>
      <p:sp>
        <p:nvSpPr>
          <p:cNvPr id="4" name="Footer Placeholder 3">
            <a:extLst>
              <a:ext uri="{FF2B5EF4-FFF2-40B4-BE49-F238E27FC236}">
                <a16:creationId xmlns:a16="http://schemas.microsoft.com/office/drawing/2014/main" id="{39708BAE-D4AF-0DB0-E5DE-3862500E55E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1E19C7C-93E7-06D4-E9C4-F23B0BBE2CA7}"/>
              </a:ext>
            </a:extLst>
          </p:cNvPr>
          <p:cNvSpPr>
            <a:spLocks noGrp="1"/>
          </p:cNvSpPr>
          <p:nvPr>
            <p:ph type="sldNum" sz="quarter" idx="12"/>
          </p:nvPr>
        </p:nvSpPr>
        <p:spPr/>
        <p:txBody>
          <a:bodyPr/>
          <a:lstStyle/>
          <a:p>
            <a:fld id="{584FC6B2-5C05-4FF9-8192-E8C094FD27D8}" type="slidenum">
              <a:rPr lang="en-IN" smtClean="0"/>
              <a:t>‹#›</a:t>
            </a:fld>
            <a:endParaRPr lang="en-IN"/>
          </a:p>
        </p:txBody>
      </p:sp>
    </p:spTree>
    <p:extLst>
      <p:ext uri="{BB962C8B-B14F-4D97-AF65-F5344CB8AC3E}">
        <p14:creationId xmlns:p14="http://schemas.microsoft.com/office/powerpoint/2010/main" val="23891765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78DC005-7110-F8F1-783B-C56E346DB0EF}"/>
              </a:ext>
            </a:extLst>
          </p:cNvPr>
          <p:cNvSpPr>
            <a:spLocks noGrp="1"/>
          </p:cNvSpPr>
          <p:nvPr>
            <p:ph type="dt" sz="half" idx="10"/>
          </p:nvPr>
        </p:nvSpPr>
        <p:spPr/>
        <p:txBody>
          <a:bodyPr/>
          <a:lstStyle/>
          <a:p>
            <a:fld id="{35402C6E-C98A-4B52-9D09-01E930E01C8E}" type="datetimeFigureOut">
              <a:rPr lang="en-IN" smtClean="0"/>
              <a:t>01-05-2023</a:t>
            </a:fld>
            <a:endParaRPr lang="en-IN"/>
          </a:p>
        </p:txBody>
      </p:sp>
      <p:sp>
        <p:nvSpPr>
          <p:cNvPr id="3" name="Footer Placeholder 2">
            <a:extLst>
              <a:ext uri="{FF2B5EF4-FFF2-40B4-BE49-F238E27FC236}">
                <a16:creationId xmlns:a16="http://schemas.microsoft.com/office/drawing/2014/main" id="{0A5092ED-A01C-7481-9818-3A178B04076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4AA0C7A-790B-2204-08FA-F01BD670AC3F}"/>
              </a:ext>
            </a:extLst>
          </p:cNvPr>
          <p:cNvSpPr>
            <a:spLocks noGrp="1"/>
          </p:cNvSpPr>
          <p:nvPr>
            <p:ph type="sldNum" sz="quarter" idx="12"/>
          </p:nvPr>
        </p:nvSpPr>
        <p:spPr/>
        <p:txBody>
          <a:bodyPr/>
          <a:lstStyle/>
          <a:p>
            <a:fld id="{584FC6B2-5C05-4FF9-8192-E8C094FD27D8}" type="slidenum">
              <a:rPr lang="en-IN" smtClean="0"/>
              <a:t>‹#›</a:t>
            </a:fld>
            <a:endParaRPr lang="en-IN"/>
          </a:p>
        </p:txBody>
      </p:sp>
    </p:spTree>
    <p:extLst>
      <p:ext uri="{BB962C8B-B14F-4D97-AF65-F5344CB8AC3E}">
        <p14:creationId xmlns:p14="http://schemas.microsoft.com/office/powerpoint/2010/main" val="13938127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E788C0-94F1-8A2F-518B-5A5E9BEA11D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0FBC32A-964F-E21E-7932-37EE458AA8D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9715516-6D7E-2560-56B7-696372960DA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CE60695-D688-2837-48C9-10DA1F6A5EE1}"/>
              </a:ext>
            </a:extLst>
          </p:cNvPr>
          <p:cNvSpPr>
            <a:spLocks noGrp="1"/>
          </p:cNvSpPr>
          <p:nvPr>
            <p:ph type="dt" sz="half" idx="10"/>
          </p:nvPr>
        </p:nvSpPr>
        <p:spPr/>
        <p:txBody>
          <a:bodyPr/>
          <a:lstStyle/>
          <a:p>
            <a:fld id="{35402C6E-C98A-4B52-9D09-01E930E01C8E}" type="datetimeFigureOut">
              <a:rPr lang="en-IN" smtClean="0"/>
              <a:t>01-05-2023</a:t>
            </a:fld>
            <a:endParaRPr lang="en-IN"/>
          </a:p>
        </p:txBody>
      </p:sp>
      <p:sp>
        <p:nvSpPr>
          <p:cNvPr id="6" name="Footer Placeholder 5">
            <a:extLst>
              <a:ext uri="{FF2B5EF4-FFF2-40B4-BE49-F238E27FC236}">
                <a16:creationId xmlns:a16="http://schemas.microsoft.com/office/drawing/2014/main" id="{853255E5-5E10-6CDA-01A2-B4A7FC8CE48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796E84F-405C-06A2-957E-F9295134A565}"/>
              </a:ext>
            </a:extLst>
          </p:cNvPr>
          <p:cNvSpPr>
            <a:spLocks noGrp="1"/>
          </p:cNvSpPr>
          <p:nvPr>
            <p:ph type="sldNum" sz="quarter" idx="12"/>
          </p:nvPr>
        </p:nvSpPr>
        <p:spPr/>
        <p:txBody>
          <a:bodyPr/>
          <a:lstStyle/>
          <a:p>
            <a:fld id="{584FC6B2-5C05-4FF9-8192-E8C094FD27D8}" type="slidenum">
              <a:rPr lang="en-IN" smtClean="0"/>
              <a:t>‹#›</a:t>
            </a:fld>
            <a:endParaRPr lang="en-IN"/>
          </a:p>
        </p:txBody>
      </p:sp>
    </p:spTree>
    <p:extLst>
      <p:ext uri="{BB962C8B-B14F-4D97-AF65-F5344CB8AC3E}">
        <p14:creationId xmlns:p14="http://schemas.microsoft.com/office/powerpoint/2010/main" val="24917215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12842-D164-4AC9-7C91-311839D33DC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0014F9E-2F19-3C5B-1842-ABD86F4E37F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3DD2B4B-B9D1-EF83-DFAC-DE747EBDD8A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DFB2A8E-454D-831D-36E9-CC47D0E6D504}"/>
              </a:ext>
            </a:extLst>
          </p:cNvPr>
          <p:cNvSpPr>
            <a:spLocks noGrp="1"/>
          </p:cNvSpPr>
          <p:nvPr>
            <p:ph type="dt" sz="half" idx="10"/>
          </p:nvPr>
        </p:nvSpPr>
        <p:spPr/>
        <p:txBody>
          <a:bodyPr/>
          <a:lstStyle/>
          <a:p>
            <a:fld id="{35402C6E-C98A-4B52-9D09-01E930E01C8E}" type="datetimeFigureOut">
              <a:rPr lang="en-IN" smtClean="0"/>
              <a:t>01-05-2023</a:t>
            </a:fld>
            <a:endParaRPr lang="en-IN"/>
          </a:p>
        </p:txBody>
      </p:sp>
      <p:sp>
        <p:nvSpPr>
          <p:cNvPr id="6" name="Footer Placeholder 5">
            <a:extLst>
              <a:ext uri="{FF2B5EF4-FFF2-40B4-BE49-F238E27FC236}">
                <a16:creationId xmlns:a16="http://schemas.microsoft.com/office/drawing/2014/main" id="{D79D86E9-7928-B0A3-9C59-7039D0D9BD4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B2C15E5-5D14-D999-CB42-E7884EFDFD5A}"/>
              </a:ext>
            </a:extLst>
          </p:cNvPr>
          <p:cNvSpPr>
            <a:spLocks noGrp="1"/>
          </p:cNvSpPr>
          <p:nvPr>
            <p:ph type="sldNum" sz="quarter" idx="12"/>
          </p:nvPr>
        </p:nvSpPr>
        <p:spPr/>
        <p:txBody>
          <a:bodyPr/>
          <a:lstStyle/>
          <a:p>
            <a:fld id="{584FC6B2-5C05-4FF9-8192-E8C094FD27D8}" type="slidenum">
              <a:rPr lang="en-IN" smtClean="0"/>
              <a:t>‹#›</a:t>
            </a:fld>
            <a:endParaRPr lang="en-IN"/>
          </a:p>
        </p:txBody>
      </p:sp>
    </p:spTree>
    <p:extLst>
      <p:ext uri="{BB962C8B-B14F-4D97-AF65-F5344CB8AC3E}">
        <p14:creationId xmlns:p14="http://schemas.microsoft.com/office/powerpoint/2010/main" val="16592201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1D31110-B66D-4481-8371-2308407B987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F65B4DF-87CF-A12F-7F0A-534757672A4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F9ACC89-1EF6-9155-7D88-A9CDCE81341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5402C6E-C98A-4B52-9D09-01E930E01C8E}" type="datetimeFigureOut">
              <a:rPr lang="en-IN" smtClean="0"/>
              <a:t>01-05-2023</a:t>
            </a:fld>
            <a:endParaRPr lang="en-IN"/>
          </a:p>
        </p:txBody>
      </p:sp>
      <p:sp>
        <p:nvSpPr>
          <p:cNvPr id="5" name="Footer Placeholder 4">
            <a:extLst>
              <a:ext uri="{FF2B5EF4-FFF2-40B4-BE49-F238E27FC236}">
                <a16:creationId xmlns:a16="http://schemas.microsoft.com/office/drawing/2014/main" id="{487CCD39-5B4B-B3EE-4135-232F44C616F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DB76A9D5-E1BD-5D3F-6F25-51D71505A37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84FC6B2-5C05-4FF9-8192-E8C094FD27D8}" type="slidenum">
              <a:rPr lang="en-IN" smtClean="0"/>
              <a:t>‹#›</a:t>
            </a:fld>
            <a:endParaRPr lang="en-IN"/>
          </a:p>
        </p:txBody>
      </p:sp>
    </p:spTree>
    <p:extLst>
      <p:ext uri="{BB962C8B-B14F-4D97-AF65-F5344CB8AC3E}">
        <p14:creationId xmlns:p14="http://schemas.microsoft.com/office/powerpoint/2010/main" val="5348835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mepiyush2000/BTP_bliss_symbol_project"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_rels/slide1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github.com/mepiyush2000/BTP_bliss_symbol_project"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8.jpeg"/><Relationship Id="rId4" Type="http://schemas.openxmlformats.org/officeDocument/2006/relationships/image" Target="../media/image2.png"/><Relationship Id="rId9" Type="http://schemas.openxmlformats.org/officeDocument/2006/relationships/image" Target="../media/image7.png"/></Relationships>
</file>

<file path=ppt/slides/_rels/slide20.xml.rels><?xml version="1.0" encoding="UTF-8" standalone="yes"?>
<Relationships xmlns="http://schemas.openxmlformats.org/package/2006/relationships"><Relationship Id="rId8" Type="http://schemas.openxmlformats.org/officeDocument/2006/relationships/hyperlink" Target="https://www.blissymbolics.org/" TargetMode="External"/><Relationship Id="rId3" Type="http://schemas.openxmlformats.org/officeDocument/2006/relationships/hyperlink" Target="https://scholarworks.umt.edu/cgi/viewcontent.cgi?article=2595&amp;context=etd" TargetMode="External"/><Relationship Id="rId7" Type="http://schemas.openxmlformats.org/officeDocument/2006/relationships/hyperlink" Target="https://aclanthology.org/2022.amta-research.19.pdf" TargetMode="External"/><Relationship Id="rId2" Type="http://schemas.openxmlformats.org/officeDocument/2006/relationships/hyperlink" Target="https://www.researchgate.net/publication/238474375_Electronic_usage_of_BLISS_symbols" TargetMode="External"/><Relationship Id="rId1" Type="http://schemas.openxmlformats.org/officeDocument/2006/relationships/slideLayout" Target="../slideLayouts/slideLayout2.xml"/><Relationship Id="rId6" Type="http://schemas.openxmlformats.org/officeDocument/2006/relationships/hyperlink" Target="https://link.springer.com/content/pdf/10.1023/A:1013682632553.pdf" TargetMode="External"/><Relationship Id="rId5" Type="http://schemas.openxmlformats.org/officeDocument/2006/relationships/hyperlink" Target="https://aclanthology.org/W15-4711.pdf" TargetMode="External"/><Relationship Id="rId4" Type="http://schemas.openxmlformats.org/officeDocument/2006/relationships/hyperlink" Target="https://ieeexplore.ieee.org/stamp/stamp.jsp?tp=&amp;arnumber=8633677" TargetMode="External"/><Relationship Id="rId9" Type="http://schemas.openxmlformats.org/officeDocument/2006/relationships/hyperlink" Target="https://psyling.talkbank.org/years/1985/jcl-childes.pdf" TargetMode="Externa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 Id="rId9" Type="http://schemas.openxmlformats.org/officeDocument/2006/relationships/image" Target="../media/image20.png"/></Relationships>
</file>

<file path=ppt/slides/_rels/slide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hyperlink" Target="https://childes.talkbank.org/" TargetMode="Externa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A8A9F-2017-031C-0CEE-9663CC42E921}"/>
              </a:ext>
            </a:extLst>
          </p:cNvPr>
          <p:cNvSpPr>
            <a:spLocks noGrp="1"/>
          </p:cNvSpPr>
          <p:nvPr>
            <p:ph type="title"/>
          </p:nvPr>
        </p:nvSpPr>
        <p:spPr>
          <a:xfrm>
            <a:off x="619760" y="2387787"/>
            <a:ext cx="10906760" cy="1325563"/>
          </a:xfrm>
        </p:spPr>
        <p:txBody>
          <a:bodyPr>
            <a:noAutofit/>
          </a:bodyPr>
          <a:lstStyle/>
          <a:p>
            <a:pPr algn="ctr"/>
            <a:r>
              <a:rPr lang="en-IN" sz="5400" dirty="0">
                <a:solidFill>
                  <a:schemeClr val="accent2"/>
                </a:solidFill>
                <a:latin typeface="Georgia" panose="02040502050405020303" pitchFamily="18" charset="0"/>
              </a:rPr>
              <a:t>Bliss to Text Translation using Deep Learning</a:t>
            </a:r>
          </a:p>
        </p:txBody>
      </p:sp>
      <p:sp>
        <p:nvSpPr>
          <p:cNvPr id="4" name="TextBox 3">
            <a:extLst>
              <a:ext uri="{FF2B5EF4-FFF2-40B4-BE49-F238E27FC236}">
                <a16:creationId xmlns:a16="http://schemas.microsoft.com/office/drawing/2014/main" id="{C6A7DC40-0BD8-7772-7F7D-B73D1AB89D97}"/>
              </a:ext>
            </a:extLst>
          </p:cNvPr>
          <p:cNvSpPr txBox="1"/>
          <p:nvPr/>
        </p:nvSpPr>
        <p:spPr>
          <a:xfrm>
            <a:off x="4132580" y="1314810"/>
            <a:ext cx="3881120" cy="461665"/>
          </a:xfrm>
          <a:prstGeom prst="rect">
            <a:avLst/>
          </a:prstGeom>
          <a:noFill/>
        </p:spPr>
        <p:txBody>
          <a:bodyPr wrap="square" rtlCol="0">
            <a:spAutoFit/>
          </a:bodyPr>
          <a:lstStyle/>
          <a:p>
            <a:pPr algn="ctr"/>
            <a:r>
              <a:rPr lang="en-IN" sz="2400" b="1" u="sng" dirty="0" err="1"/>
              <a:t>B.Tech</a:t>
            </a:r>
            <a:r>
              <a:rPr lang="en-IN" sz="2400" b="1" u="sng" dirty="0"/>
              <a:t> Project</a:t>
            </a:r>
          </a:p>
        </p:txBody>
      </p:sp>
      <p:sp>
        <p:nvSpPr>
          <p:cNvPr id="6" name="TextBox 5">
            <a:extLst>
              <a:ext uri="{FF2B5EF4-FFF2-40B4-BE49-F238E27FC236}">
                <a16:creationId xmlns:a16="http://schemas.microsoft.com/office/drawing/2014/main" id="{5F1FBDD2-3688-2E7F-246B-37487AA2DF16}"/>
              </a:ext>
            </a:extLst>
          </p:cNvPr>
          <p:cNvSpPr txBox="1"/>
          <p:nvPr/>
        </p:nvSpPr>
        <p:spPr>
          <a:xfrm>
            <a:off x="3733800" y="4042765"/>
            <a:ext cx="4724400" cy="461665"/>
          </a:xfrm>
          <a:prstGeom prst="rect">
            <a:avLst/>
          </a:prstGeom>
          <a:noFill/>
        </p:spPr>
        <p:txBody>
          <a:bodyPr wrap="square" rtlCol="0">
            <a:spAutoFit/>
          </a:bodyPr>
          <a:lstStyle/>
          <a:p>
            <a:pPr algn="ctr"/>
            <a:r>
              <a:rPr lang="en-IN" sz="2400" dirty="0">
                <a:solidFill>
                  <a:schemeClr val="accent2"/>
                </a:solidFill>
                <a:latin typeface="Georgia" panose="02040502050405020303" pitchFamily="18" charset="0"/>
              </a:rPr>
              <a:t>- Piyush Kumar, 19IE10022</a:t>
            </a:r>
          </a:p>
        </p:txBody>
      </p:sp>
      <p:sp>
        <p:nvSpPr>
          <p:cNvPr id="7" name="TextBox 6">
            <a:extLst>
              <a:ext uri="{FF2B5EF4-FFF2-40B4-BE49-F238E27FC236}">
                <a16:creationId xmlns:a16="http://schemas.microsoft.com/office/drawing/2014/main" id="{1934CFEC-BF56-A413-E2DB-94CAEC125F3E}"/>
              </a:ext>
            </a:extLst>
          </p:cNvPr>
          <p:cNvSpPr txBox="1"/>
          <p:nvPr/>
        </p:nvSpPr>
        <p:spPr>
          <a:xfrm>
            <a:off x="726440" y="4777894"/>
            <a:ext cx="4155440" cy="400110"/>
          </a:xfrm>
          <a:prstGeom prst="rect">
            <a:avLst/>
          </a:prstGeom>
          <a:noFill/>
        </p:spPr>
        <p:txBody>
          <a:bodyPr wrap="square" rtlCol="0">
            <a:spAutoFit/>
          </a:bodyPr>
          <a:lstStyle/>
          <a:p>
            <a:r>
              <a:rPr lang="en-IN" sz="2000" dirty="0"/>
              <a:t>Supervisor – </a:t>
            </a:r>
            <a:r>
              <a:rPr lang="en-IN" sz="2000" dirty="0" err="1"/>
              <a:t>Manjira</a:t>
            </a:r>
            <a:r>
              <a:rPr lang="en-IN" sz="2000" dirty="0"/>
              <a:t> Sinha</a:t>
            </a:r>
          </a:p>
        </p:txBody>
      </p:sp>
      <p:pic>
        <p:nvPicPr>
          <p:cNvPr id="3" name="Picture 2">
            <a:extLst>
              <a:ext uri="{FF2B5EF4-FFF2-40B4-BE49-F238E27FC236}">
                <a16:creationId xmlns:a16="http://schemas.microsoft.com/office/drawing/2014/main" id="{E63FDF46-04C6-9E3C-EB3D-B1E77FDCB382}"/>
              </a:ext>
            </a:extLst>
          </p:cNvPr>
          <p:cNvPicPr>
            <a:picLocks noChangeAspect="1"/>
          </p:cNvPicPr>
          <p:nvPr/>
        </p:nvPicPr>
        <p:blipFill>
          <a:blip r:embed="rId2"/>
          <a:stretch>
            <a:fillRect/>
          </a:stretch>
        </p:blipFill>
        <p:spPr>
          <a:xfrm>
            <a:off x="0" y="5710746"/>
            <a:ext cx="12192000" cy="1147254"/>
          </a:xfrm>
          <a:prstGeom prst="rect">
            <a:avLst/>
          </a:prstGeom>
        </p:spPr>
      </p:pic>
      <p:pic>
        <p:nvPicPr>
          <p:cNvPr id="5" name="Picture 4">
            <a:extLst>
              <a:ext uri="{FF2B5EF4-FFF2-40B4-BE49-F238E27FC236}">
                <a16:creationId xmlns:a16="http://schemas.microsoft.com/office/drawing/2014/main" id="{F31FE411-FF18-D687-77E9-B2FDE3D41919}"/>
              </a:ext>
            </a:extLst>
          </p:cNvPr>
          <p:cNvPicPr>
            <a:picLocks noChangeAspect="1"/>
          </p:cNvPicPr>
          <p:nvPr/>
        </p:nvPicPr>
        <p:blipFill>
          <a:blip r:embed="rId2"/>
          <a:stretch>
            <a:fillRect/>
          </a:stretch>
        </p:blipFill>
        <p:spPr>
          <a:xfrm>
            <a:off x="0" y="0"/>
            <a:ext cx="12192000" cy="1147254"/>
          </a:xfrm>
          <a:prstGeom prst="rect">
            <a:avLst/>
          </a:prstGeom>
        </p:spPr>
      </p:pic>
      <p:sp>
        <p:nvSpPr>
          <p:cNvPr id="9" name="TextBox 8">
            <a:extLst>
              <a:ext uri="{FF2B5EF4-FFF2-40B4-BE49-F238E27FC236}">
                <a16:creationId xmlns:a16="http://schemas.microsoft.com/office/drawing/2014/main" id="{A0B08C2F-F76C-1067-59BA-6E8DCEFBD731}"/>
              </a:ext>
            </a:extLst>
          </p:cNvPr>
          <p:cNvSpPr txBox="1"/>
          <p:nvPr/>
        </p:nvSpPr>
        <p:spPr>
          <a:xfrm>
            <a:off x="6073140" y="4953883"/>
            <a:ext cx="6094520" cy="646331"/>
          </a:xfrm>
          <a:prstGeom prst="rect">
            <a:avLst/>
          </a:prstGeom>
          <a:noFill/>
        </p:spPr>
        <p:txBody>
          <a:bodyPr wrap="square">
            <a:spAutoFit/>
          </a:bodyPr>
          <a:lstStyle/>
          <a:p>
            <a:r>
              <a:rPr lang="en-IN" dirty="0"/>
              <a:t>Project Link - </a:t>
            </a:r>
            <a:r>
              <a:rPr lang="en-US" u="sng" dirty="0">
                <a:solidFill>
                  <a:srgbClr val="0000FF"/>
                </a:solidFill>
                <a:effectLst/>
                <a:ea typeface="Cambria" panose="02040503050406030204" pitchFamily="18" charset="0"/>
                <a:cs typeface="Cambria" panose="02040503050406030204" pitchFamily="18" charset="0"/>
                <a:hlinkClick r:id="rId3"/>
              </a:rPr>
              <a:t>https://github.com/mepiyush2000/BTP_bliss_symbol_project</a:t>
            </a:r>
            <a:endParaRPr lang="en-IN" dirty="0">
              <a:effectLst/>
              <a:ea typeface="Cambria" panose="02040503050406030204" pitchFamily="18" charset="0"/>
              <a:cs typeface="Cambria" panose="02040503050406030204" pitchFamily="18" charset="0"/>
            </a:endParaRPr>
          </a:p>
        </p:txBody>
      </p:sp>
    </p:spTree>
    <p:extLst>
      <p:ext uri="{BB962C8B-B14F-4D97-AF65-F5344CB8AC3E}">
        <p14:creationId xmlns:p14="http://schemas.microsoft.com/office/powerpoint/2010/main" val="22173881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 name="Picture 44">
            <a:extLst>
              <a:ext uri="{FF2B5EF4-FFF2-40B4-BE49-F238E27FC236}">
                <a16:creationId xmlns:a16="http://schemas.microsoft.com/office/drawing/2014/main" id="{E8F36108-26BB-4A2E-BD9B-367496F277AA}"/>
              </a:ext>
            </a:extLst>
          </p:cNvPr>
          <p:cNvPicPr>
            <a:picLocks noChangeAspect="1"/>
          </p:cNvPicPr>
          <p:nvPr/>
        </p:nvPicPr>
        <p:blipFill>
          <a:blip r:embed="rId2"/>
          <a:stretch>
            <a:fillRect/>
          </a:stretch>
        </p:blipFill>
        <p:spPr>
          <a:xfrm>
            <a:off x="1280162" y="1326220"/>
            <a:ext cx="10027160" cy="4472546"/>
          </a:xfrm>
          <a:prstGeom prst="rect">
            <a:avLst/>
          </a:prstGeom>
        </p:spPr>
      </p:pic>
      <p:pic>
        <p:nvPicPr>
          <p:cNvPr id="38" name="Picture 37">
            <a:extLst>
              <a:ext uri="{FF2B5EF4-FFF2-40B4-BE49-F238E27FC236}">
                <a16:creationId xmlns:a16="http://schemas.microsoft.com/office/drawing/2014/main" id="{5B2F1779-C602-283F-2B65-F49B9E388850}"/>
              </a:ext>
            </a:extLst>
          </p:cNvPr>
          <p:cNvPicPr>
            <a:picLocks noChangeAspect="1"/>
          </p:cNvPicPr>
          <p:nvPr/>
        </p:nvPicPr>
        <p:blipFill>
          <a:blip r:embed="rId2"/>
          <a:stretch>
            <a:fillRect/>
          </a:stretch>
        </p:blipFill>
        <p:spPr>
          <a:xfrm>
            <a:off x="1117602" y="1326221"/>
            <a:ext cx="10027160" cy="4472546"/>
          </a:xfrm>
          <a:prstGeom prst="rect">
            <a:avLst/>
          </a:prstGeom>
        </p:spPr>
      </p:pic>
      <p:grpSp>
        <p:nvGrpSpPr>
          <p:cNvPr id="4" name="Group 3">
            <a:extLst>
              <a:ext uri="{FF2B5EF4-FFF2-40B4-BE49-F238E27FC236}">
                <a16:creationId xmlns:a16="http://schemas.microsoft.com/office/drawing/2014/main" id="{2437F7A1-D10B-6113-7F4F-BD293EC848BF}"/>
              </a:ext>
            </a:extLst>
          </p:cNvPr>
          <p:cNvGrpSpPr/>
          <p:nvPr/>
        </p:nvGrpSpPr>
        <p:grpSpPr>
          <a:xfrm>
            <a:off x="91442" y="122785"/>
            <a:ext cx="12009118" cy="877154"/>
            <a:chOff x="91442" y="122785"/>
            <a:chExt cx="12009118" cy="877154"/>
          </a:xfrm>
        </p:grpSpPr>
        <p:grpSp>
          <p:nvGrpSpPr>
            <p:cNvPr id="5" name="Group 4">
              <a:extLst>
                <a:ext uri="{FF2B5EF4-FFF2-40B4-BE49-F238E27FC236}">
                  <a16:creationId xmlns:a16="http://schemas.microsoft.com/office/drawing/2014/main" id="{7FCB48AB-E20A-6597-6BEA-D98F60FB67BA}"/>
                </a:ext>
              </a:extLst>
            </p:cNvPr>
            <p:cNvGrpSpPr/>
            <p:nvPr/>
          </p:nvGrpSpPr>
          <p:grpSpPr>
            <a:xfrm>
              <a:off x="2611121" y="141420"/>
              <a:ext cx="1188720" cy="858519"/>
              <a:chOff x="0" y="4287520"/>
              <a:chExt cx="12192000" cy="609600"/>
            </a:xfrm>
          </p:grpSpPr>
          <p:sp>
            <p:nvSpPr>
              <p:cNvPr id="20" name="Isosceles Triangle 19">
                <a:extLst>
                  <a:ext uri="{FF2B5EF4-FFF2-40B4-BE49-F238E27FC236}">
                    <a16:creationId xmlns:a16="http://schemas.microsoft.com/office/drawing/2014/main" id="{137E28F4-684A-5E6C-389E-DB4688F5A500}"/>
                  </a:ext>
                </a:extLst>
              </p:cNvPr>
              <p:cNvSpPr/>
              <p:nvPr/>
            </p:nvSpPr>
            <p:spPr>
              <a:xfrm rot="10800000">
                <a:off x="0" y="4287520"/>
                <a:ext cx="12192000" cy="609600"/>
              </a:xfrm>
              <a:prstGeom prst="triangle">
                <a:avLst>
                  <a:gd name="adj" fmla="val 100000"/>
                </a:avLst>
              </a:prstGeom>
              <a:solidFill>
                <a:srgbClr val="FEE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IN" dirty="0"/>
              </a:p>
            </p:txBody>
          </p:sp>
          <p:sp>
            <p:nvSpPr>
              <p:cNvPr id="21" name="Isosceles Triangle 20">
                <a:extLst>
                  <a:ext uri="{FF2B5EF4-FFF2-40B4-BE49-F238E27FC236}">
                    <a16:creationId xmlns:a16="http://schemas.microsoft.com/office/drawing/2014/main" id="{CCD7A232-A524-7737-B8CF-4FE75FF9251D}"/>
                  </a:ext>
                </a:extLst>
              </p:cNvPr>
              <p:cNvSpPr/>
              <p:nvPr/>
            </p:nvSpPr>
            <p:spPr>
              <a:xfrm>
                <a:off x="0" y="4287520"/>
                <a:ext cx="12192000" cy="609600"/>
              </a:xfrm>
              <a:prstGeom prst="triangle">
                <a:avLst>
                  <a:gd name="adj" fmla="val 100000"/>
                </a:avLst>
              </a:prstGeom>
              <a:solidFill>
                <a:srgbClr val="F9C7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IN" dirty="0"/>
              </a:p>
            </p:txBody>
          </p:sp>
        </p:grpSp>
        <p:sp>
          <p:nvSpPr>
            <p:cNvPr id="6" name="TextBox 5">
              <a:extLst>
                <a:ext uri="{FF2B5EF4-FFF2-40B4-BE49-F238E27FC236}">
                  <a16:creationId xmlns:a16="http://schemas.microsoft.com/office/drawing/2014/main" id="{2D27B0DD-3912-DAD9-2F11-40B55B229A81}"/>
                </a:ext>
              </a:extLst>
            </p:cNvPr>
            <p:cNvSpPr txBox="1"/>
            <p:nvPr/>
          </p:nvSpPr>
          <p:spPr>
            <a:xfrm>
              <a:off x="3870959" y="309069"/>
              <a:ext cx="4450081" cy="523220"/>
            </a:xfrm>
            <a:prstGeom prst="rect">
              <a:avLst/>
            </a:prstGeom>
            <a:noFill/>
          </p:spPr>
          <p:txBody>
            <a:bodyPr wrap="square" rtlCol="0">
              <a:spAutoFit/>
            </a:bodyPr>
            <a:lstStyle/>
            <a:p>
              <a:pPr algn="ctr"/>
              <a:r>
                <a:rPr lang="en-IN" sz="2800" dirty="0" err="1"/>
                <a:t>Modeling</a:t>
              </a:r>
              <a:endParaRPr lang="en-IN" sz="2800" dirty="0"/>
            </a:p>
          </p:txBody>
        </p:sp>
        <p:grpSp>
          <p:nvGrpSpPr>
            <p:cNvPr id="7" name="Group 6">
              <a:extLst>
                <a:ext uri="{FF2B5EF4-FFF2-40B4-BE49-F238E27FC236}">
                  <a16:creationId xmlns:a16="http://schemas.microsoft.com/office/drawing/2014/main" id="{AB8F5DFE-7357-7C7C-0B94-6D465844F515}"/>
                </a:ext>
              </a:extLst>
            </p:cNvPr>
            <p:cNvGrpSpPr/>
            <p:nvPr/>
          </p:nvGrpSpPr>
          <p:grpSpPr>
            <a:xfrm>
              <a:off x="91442" y="122785"/>
              <a:ext cx="2448559" cy="858519"/>
              <a:chOff x="-12921426" y="4287520"/>
              <a:chExt cx="25113426" cy="609600"/>
            </a:xfrm>
          </p:grpSpPr>
          <p:sp>
            <p:nvSpPr>
              <p:cNvPr id="16" name="Isosceles Triangle 15">
                <a:extLst>
                  <a:ext uri="{FF2B5EF4-FFF2-40B4-BE49-F238E27FC236}">
                    <a16:creationId xmlns:a16="http://schemas.microsoft.com/office/drawing/2014/main" id="{0DCE5BE7-0867-383D-A632-E75FC207B2C8}"/>
                  </a:ext>
                </a:extLst>
              </p:cNvPr>
              <p:cNvSpPr/>
              <p:nvPr/>
            </p:nvSpPr>
            <p:spPr>
              <a:xfrm rot="10800000">
                <a:off x="0" y="4287520"/>
                <a:ext cx="12192000" cy="609600"/>
              </a:xfrm>
              <a:prstGeom prst="triangle">
                <a:avLst>
                  <a:gd name="adj" fmla="val 100000"/>
                </a:avLst>
              </a:prstGeom>
              <a:solidFill>
                <a:srgbClr val="D6EC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IN" dirty="0"/>
              </a:p>
            </p:txBody>
          </p:sp>
          <p:sp>
            <p:nvSpPr>
              <p:cNvPr id="17" name="Isosceles Triangle 16">
                <a:extLst>
                  <a:ext uri="{FF2B5EF4-FFF2-40B4-BE49-F238E27FC236}">
                    <a16:creationId xmlns:a16="http://schemas.microsoft.com/office/drawing/2014/main" id="{E1836D42-CF5F-A12E-C1E8-86443070C601}"/>
                  </a:ext>
                </a:extLst>
              </p:cNvPr>
              <p:cNvSpPr/>
              <p:nvPr/>
            </p:nvSpPr>
            <p:spPr>
              <a:xfrm>
                <a:off x="0" y="4287520"/>
                <a:ext cx="12192000" cy="609600"/>
              </a:xfrm>
              <a:prstGeom prst="triangle">
                <a:avLst>
                  <a:gd name="adj" fmla="val 100000"/>
                </a:avLst>
              </a:prstGeom>
              <a:solidFill>
                <a:srgbClr val="FEE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IN" dirty="0"/>
              </a:p>
            </p:txBody>
          </p:sp>
          <p:sp>
            <p:nvSpPr>
              <p:cNvPr id="18" name="Isosceles Triangle 17">
                <a:extLst>
                  <a:ext uri="{FF2B5EF4-FFF2-40B4-BE49-F238E27FC236}">
                    <a16:creationId xmlns:a16="http://schemas.microsoft.com/office/drawing/2014/main" id="{1850D0C4-CE95-0114-9D73-40FB65CAA538}"/>
                  </a:ext>
                </a:extLst>
              </p:cNvPr>
              <p:cNvSpPr/>
              <p:nvPr/>
            </p:nvSpPr>
            <p:spPr>
              <a:xfrm rot="10800000">
                <a:off x="-12921426" y="4287520"/>
                <a:ext cx="12192000" cy="609600"/>
              </a:xfrm>
              <a:prstGeom prst="triangle">
                <a:avLst>
                  <a:gd name="adj" fmla="val 100000"/>
                </a:avLst>
              </a:prstGeom>
              <a:solidFill>
                <a:srgbClr val="DCE8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IN" dirty="0"/>
              </a:p>
            </p:txBody>
          </p:sp>
          <p:sp>
            <p:nvSpPr>
              <p:cNvPr id="19" name="Isosceles Triangle 18">
                <a:extLst>
                  <a:ext uri="{FF2B5EF4-FFF2-40B4-BE49-F238E27FC236}">
                    <a16:creationId xmlns:a16="http://schemas.microsoft.com/office/drawing/2014/main" id="{33E25395-795F-257E-D171-41922AF2EA2E}"/>
                  </a:ext>
                </a:extLst>
              </p:cNvPr>
              <p:cNvSpPr/>
              <p:nvPr/>
            </p:nvSpPr>
            <p:spPr>
              <a:xfrm>
                <a:off x="-12921426" y="4287520"/>
                <a:ext cx="12192000" cy="609600"/>
              </a:xfrm>
              <a:prstGeom prst="triangle">
                <a:avLst>
                  <a:gd name="adj" fmla="val 100000"/>
                </a:avLst>
              </a:prstGeom>
              <a:solidFill>
                <a:srgbClr val="D6EC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IN" dirty="0"/>
              </a:p>
            </p:txBody>
          </p:sp>
        </p:grpSp>
        <p:grpSp>
          <p:nvGrpSpPr>
            <p:cNvPr id="8" name="Group 7">
              <a:extLst>
                <a:ext uri="{FF2B5EF4-FFF2-40B4-BE49-F238E27FC236}">
                  <a16:creationId xmlns:a16="http://schemas.microsoft.com/office/drawing/2014/main" id="{EAB42B05-A81F-92D1-7DDA-34AD34EDF909}"/>
                </a:ext>
              </a:extLst>
            </p:cNvPr>
            <p:cNvGrpSpPr/>
            <p:nvPr/>
          </p:nvGrpSpPr>
          <p:grpSpPr>
            <a:xfrm>
              <a:off x="10911840" y="141420"/>
              <a:ext cx="1188720" cy="858519"/>
              <a:chOff x="0" y="4287520"/>
              <a:chExt cx="12192000" cy="609600"/>
            </a:xfrm>
          </p:grpSpPr>
          <p:sp>
            <p:nvSpPr>
              <p:cNvPr id="14" name="Isosceles Triangle 13">
                <a:extLst>
                  <a:ext uri="{FF2B5EF4-FFF2-40B4-BE49-F238E27FC236}">
                    <a16:creationId xmlns:a16="http://schemas.microsoft.com/office/drawing/2014/main" id="{BBBA1BE4-D30D-09AD-1A53-C2325A4AEB56}"/>
                  </a:ext>
                </a:extLst>
              </p:cNvPr>
              <p:cNvSpPr/>
              <p:nvPr/>
            </p:nvSpPr>
            <p:spPr>
              <a:xfrm rot="10800000">
                <a:off x="0" y="4287520"/>
                <a:ext cx="12192000" cy="609600"/>
              </a:xfrm>
              <a:prstGeom prst="triangle">
                <a:avLst>
                  <a:gd name="adj" fmla="val 100000"/>
                </a:avLst>
              </a:prstGeom>
              <a:solidFill>
                <a:srgbClr val="F9C7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IN" dirty="0"/>
              </a:p>
            </p:txBody>
          </p:sp>
          <p:sp>
            <p:nvSpPr>
              <p:cNvPr id="15" name="Isosceles Triangle 14">
                <a:extLst>
                  <a:ext uri="{FF2B5EF4-FFF2-40B4-BE49-F238E27FC236}">
                    <a16:creationId xmlns:a16="http://schemas.microsoft.com/office/drawing/2014/main" id="{B3B4746F-01E5-0A48-2DD0-664D89F0170B}"/>
                  </a:ext>
                </a:extLst>
              </p:cNvPr>
              <p:cNvSpPr/>
              <p:nvPr/>
            </p:nvSpPr>
            <p:spPr>
              <a:xfrm>
                <a:off x="0" y="4287520"/>
                <a:ext cx="12192000" cy="609600"/>
              </a:xfrm>
              <a:prstGeom prst="triangle">
                <a:avLst>
                  <a:gd name="adj" fmla="val 100000"/>
                </a:avLst>
              </a:prstGeom>
              <a:solidFill>
                <a:srgbClr val="DCE8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IN" dirty="0"/>
              </a:p>
            </p:txBody>
          </p:sp>
        </p:grpSp>
        <p:grpSp>
          <p:nvGrpSpPr>
            <p:cNvPr id="9" name="Group 8">
              <a:extLst>
                <a:ext uri="{FF2B5EF4-FFF2-40B4-BE49-F238E27FC236}">
                  <a16:creationId xmlns:a16="http://schemas.microsoft.com/office/drawing/2014/main" id="{E48B4DED-C951-8942-678C-68DBA88D9FA7}"/>
                </a:ext>
              </a:extLst>
            </p:cNvPr>
            <p:cNvGrpSpPr/>
            <p:nvPr/>
          </p:nvGrpSpPr>
          <p:grpSpPr>
            <a:xfrm>
              <a:off x="8392161" y="122785"/>
              <a:ext cx="2448559" cy="858519"/>
              <a:chOff x="-12921426" y="4287520"/>
              <a:chExt cx="25113426" cy="609600"/>
            </a:xfrm>
          </p:grpSpPr>
          <p:sp>
            <p:nvSpPr>
              <p:cNvPr id="10" name="Isosceles Triangle 9">
                <a:extLst>
                  <a:ext uri="{FF2B5EF4-FFF2-40B4-BE49-F238E27FC236}">
                    <a16:creationId xmlns:a16="http://schemas.microsoft.com/office/drawing/2014/main" id="{35B3E158-F75D-9BF4-F687-BDD9B58C5A51}"/>
                  </a:ext>
                </a:extLst>
              </p:cNvPr>
              <p:cNvSpPr/>
              <p:nvPr/>
            </p:nvSpPr>
            <p:spPr>
              <a:xfrm rot="10800000">
                <a:off x="0" y="4287520"/>
                <a:ext cx="12192000" cy="609600"/>
              </a:xfrm>
              <a:prstGeom prst="triangle">
                <a:avLst>
                  <a:gd name="adj" fmla="val 100000"/>
                </a:avLst>
              </a:prstGeom>
              <a:solidFill>
                <a:srgbClr val="FEE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IN" dirty="0"/>
              </a:p>
            </p:txBody>
          </p:sp>
          <p:sp>
            <p:nvSpPr>
              <p:cNvPr id="11" name="Isosceles Triangle 10">
                <a:extLst>
                  <a:ext uri="{FF2B5EF4-FFF2-40B4-BE49-F238E27FC236}">
                    <a16:creationId xmlns:a16="http://schemas.microsoft.com/office/drawing/2014/main" id="{B3D41F8B-EA7A-F9E1-370C-EBC1C2345FA7}"/>
                  </a:ext>
                </a:extLst>
              </p:cNvPr>
              <p:cNvSpPr/>
              <p:nvPr/>
            </p:nvSpPr>
            <p:spPr>
              <a:xfrm>
                <a:off x="0" y="4287520"/>
                <a:ext cx="12192000" cy="609600"/>
              </a:xfrm>
              <a:prstGeom prst="triangle">
                <a:avLst>
                  <a:gd name="adj" fmla="val 100000"/>
                </a:avLst>
              </a:prstGeom>
              <a:solidFill>
                <a:srgbClr val="F9C7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IN" dirty="0"/>
              </a:p>
            </p:txBody>
          </p:sp>
          <p:sp>
            <p:nvSpPr>
              <p:cNvPr id="12" name="Isosceles Triangle 11">
                <a:extLst>
                  <a:ext uri="{FF2B5EF4-FFF2-40B4-BE49-F238E27FC236}">
                    <a16:creationId xmlns:a16="http://schemas.microsoft.com/office/drawing/2014/main" id="{FF611A04-80ED-4A2D-466E-EBE37E9C9790}"/>
                  </a:ext>
                </a:extLst>
              </p:cNvPr>
              <p:cNvSpPr/>
              <p:nvPr/>
            </p:nvSpPr>
            <p:spPr>
              <a:xfrm rot="10800000">
                <a:off x="-12921426" y="4287520"/>
                <a:ext cx="12192000" cy="609600"/>
              </a:xfrm>
              <a:prstGeom prst="triangle">
                <a:avLst>
                  <a:gd name="adj" fmla="val 100000"/>
                </a:avLst>
              </a:prstGeom>
              <a:solidFill>
                <a:srgbClr val="D6EC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IN" dirty="0"/>
              </a:p>
            </p:txBody>
          </p:sp>
          <p:sp>
            <p:nvSpPr>
              <p:cNvPr id="13" name="Isosceles Triangle 12">
                <a:extLst>
                  <a:ext uri="{FF2B5EF4-FFF2-40B4-BE49-F238E27FC236}">
                    <a16:creationId xmlns:a16="http://schemas.microsoft.com/office/drawing/2014/main" id="{93010FDD-5302-0E8D-EEB4-0F4E5AE255D1}"/>
                  </a:ext>
                </a:extLst>
              </p:cNvPr>
              <p:cNvSpPr/>
              <p:nvPr/>
            </p:nvSpPr>
            <p:spPr>
              <a:xfrm>
                <a:off x="-12921426" y="4287520"/>
                <a:ext cx="12192000" cy="609600"/>
              </a:xfrm>
              <a:prstGeom prst="triangle">
                <a:avLst>
                  <a:gd name="adj" fmla="val 100000"/>
                </a:avLst>
              </a:prstGeom>
              <a:solidFill>
                <a:srgbClr val="FEE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IN" dirty="0"/>
              </a:p>
            </p:txBody>
          </p:sp>
        </p:grpSp>
      </p:grpSp>
      <p:sp>
        <p:nvSpPr>
          <p:cNvPr id="26" name="TextBox 25">
            <a:extLst>
              <a:ext uri="{FF2B5EF4-FFF2-40B4-BE49-F238E27FC236}">
                <a16:creationId xmlns:a16="http://schemas.microsoft.com/office/drawing/2014/main" id="{45B0E304-3A4F-EBD6-B8DE-3E1E3DBD48DC}"/>
              </a:ext>
            </a:extLst>
          </p:cNvPr>
          <p:cNvSpPr txBox="1"/>
          <p:nvPr/>
        </p:nvSpPr>
        <p:spPr>
          <a:xfrm>
            <a:off x="3063241" y="5940382"/>
            <a:ext cx="1950721" cy="369332"/>
          </a:xfrm>
          <a:prstGeom prst="rect">
            <a:avLst/>
          </a:prstGeom>
          <a:noFill/>
        </p:spPr>
        <p:txBody>
          <a:bodyPr wrap="square" rtlCol="0">
            <a:spAutoFit/>
          </a:bodyPr>
          <a:lstStyle/>
          <a:p>
            <a:pPr algn="ctr"/>
            <a:r>
              <a:rPr lang="en-IN" b="1" dirty="0"/>
              <a:t>Input Sequence</a:t>
            </a:r>
          </a:p>
        </p:txBody>
      </p:sp>
      <p:sp>
        <p:nvSpPr>
          <p:cNvPr id="29" name="TextBox 28">
            <a:extLst>
              <a:ext uri="{FF2B5EF4-FFF2-40B4-BE49-F238E27FC236}">
                <a16:creationId xmlns:a16="http://schemas.microsoft.com/office/drawing/2014/main" id="{4E54F1D6-237A-3853-68CF-31A402D11594}"/>
              </a:ext>
            </a:extLst>
          </p:cNvPr>
          <p:cNvSpPr txBox="1"/>
          <p:nvPr/>
        </p:nvSpPr>
        <p:spPr>
          <a:xfrm>
            <a:off x="7807100" y="1160189"/>
            <a:ext cx="3241039" cy="369332"/>
          </a:xfrm>
          <a:prstGeom prst="rect">
            <a:avLst/>
          </a:prstGeom>
          <a:noFill/>
        </p:spPr>
        <p:txBody>
          <a:bodyPr wrap="square" rtlCol="0">
            <a:spAutoFit/>
          </a:bodyPr>
          <a:lstStyle/>
          <a:p>
            <a:pPr algn="ctr"/>
            <a:r>
              <a:rPr lang="en-IN" b="1" dirty="0"/>
              <a:t>Output Sequence</a:t>
            </a:r>
          </a:p>
        </p:txBody>
      </p:sp>
      <p:sp>
        <p:nvSpPr>
          <p:cNvPr id="41" name="TextBox 40">
            <a:extLst>
              <a:ext uri="{FF2B5EF4-FFF2-40B4-BE49-F238E27FC236}">
                <a16:creationId xmlns:a16="http://schemas.microsoft.com/office/drawing/2014/main" id="{311E1BFE-047C-3F37-6320-E4846DC850B8}"/>
              </a:ext>
            </a:extLst>
          </p:cNvPr>
          <p:cNvSpPr txBox="1"/>
          <p:nvPr/>
        </p:nvSpPr>
        <p:spPr>
          <a:xfrm>
            <a:off x="685800" y="1326220"/>
            <a:ext cx="2280919" cy="523220"/>
          </a:xfrm>
          <a:prstGeom prst="rect">
            <a:avLst/>
          </a:prstGeom>
          <a:noFill/>
        </p:spPr>
        <p:txBody>
          <a:bodyPr wrap="square" rtlCol="0">
            <a:spAutoFit/>
          </a:bodyPr>
          <a:lstStyle/>
          <a:p>
            <a:r>
              <a:rPr lang="en-IN" sz="2800" dirty="0"/>
              <a:t>Transformer</a:t>
            </a:r>
          </a:p>
        </p:txBody>
      </p:sp>
    </p:spTree>
    <p:extLst>
      <p:ext uri="{BB962C8B-B14F-4D97-AF65-F5344CB8AC3E}">
        <p14:creationId xmlns:p14="http://schemas.microsoft.com/office/powerpoint/2010/main" val="28342939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2437F7A1-D10B-6113-7F4F-BD293EC848BF}"/>
              </a:ext>
            </a:extLst>
          </p:cNvPr>
          <p:cNvGrpSpPr/>
          <p:nvPr/>
        </p:nvGrpSpPr>
        <p:grpSpPr>
          <a:xfrm>
            <a:off x="91442" y="122785"/>
            <a:ext cx="12009118" cy="877154"/>
            <a:chOff x="91442" y="122785"/>
            <a:chExt cx="12009118" cy="877154"/>
          </a:xfrm>
        </p:grpSpPr>
        <p:grpSp>
          <p:nvGrpSpPr>
            <p:cNvPr id="5" name="Group 4">
              <a:extLst>
                <a:ext uri="{FF2B5EF4-FFF2-40B4-BE49-F238E27FC236}">
                  <a16:creationId xmlns:a16="http://schemas.microsoft.com/office/drawing/2014/main" id="{7FCB48AB-E20A-6597-6BEA-D98F60FB67BA}"/>
                </a:ext>
              </a:extLst>
            </p:cNvPr>
            <p:cNvGrpSpPr/>
            <p:nvPr/>
          </p:nvGrpSpPr>
          <p:grpSpPr>
            <a:xfrm>
              <a:off x="2611121" y="141420"/>
              <a:ext cx="1188720" cy="858519"/>
              <a:chOff x="0" y="4287520"/>
              <a:chExt cx="12192000" cy="609600"/>
            </a:xfrm>
          </p:grpSpPr>
          <p:sp>
            <p:nvSpPr>
              <p:cNvPr id="20" name="Isosceles Triangle 19">
                <a:extLst>
                  <a:ext uri="{FF2B5EF4-FFF2-40B4-BE49-F238E27FC236}">
                    <a16:creationId xmlns:a16="http://schemas.microsoft.com/office/drawing/2014/main" id="{137E28F4-684A-5E6C-389E-DB4688F5A500}"/>
                  </a:ext>
                </a:extLst>
              </p:cNvPr>
              <p:cNvSpPr/>
              <p:nvPr/>
            </p:nvSpPr>
            <p:spPr>
              <a:xfrm rot="10800000">
                <a:off x="0" y="4287520"/>
                <a:ext cx="12192000" cy="609600"/>
              </a:xfrm>
              <a:prstGeom prst="triangle">
                <a:avLst>
                  <a:gd name="adj" fmla="val 100000"/>
                </a:avLst>
              </a:prstGeom>
              <a:solidFill>
                <a:srgbClr val="FEE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IN" dirty="0"/>
              </a:p>
            </p:txBody>
          </p:sp>
          <p:sp>
            <p:nvSpPr>
              <p:cNvPr id="21" name="Isosceles Triangle 20">
                <a:extLst>
                  <a:ext uri="{FF2B5EF4-FFF2-40B4-BE49-F238E27FC236}">
                    <a16:creationId xmlns:a16="http://schemas.microsoft.com/office/drawing/2014/main" id="{CCD7A232-A524-7737-B8CF-4FE75FF9251D}"/>
                  </a:ext>
                </a:extLst>
              </p:cNvPr>
              <p:cNvSpPr/>
              <p:nvPr/>
            </p:nvSpPr>
            <p:spPr>
              <a:xfrm>
                <a:off x="0" y="4287520"/>
                <a:ext cx="12192000" cy="609600"/>
              </a:xfrm>
              <a:prstGeom prst="triangle">
                <a:avLst>
                  <a:gd name="adj" fmla="val 100000"/>
                </a:avLst>
              </a:prstGeom>
              <a:solidFill>
                <a:srgbClr val="F9C7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IN" dirty="0"/>
              </a:p>
            </p:txBody>
          </p:sp>
        </p:grpSp>
        <p:sp>
          <p:nvSpPr>
            <p:cNvPr id="6" name="TextBox 5">
              <a:extLst>
                <a:ext uri="{FF2B5EF4-FFF2-40B4-BE49-F238E27FC236}">
                  <a16:creationId xmlns:a16="http://schemas.microsoft.com/office/drawing/2014/main" id="{2D27B0DD-3912-DAD9-2F11-40B55B229A81}"/>
                </a:ext>
              </a:extLst>
            </p:cNvPr>
            <p:cNvSpPr txBox="1"/>
            <p:nvPr/>
          </p:nvSpPr>
          <p:spPr>
            <a:xfrm>
              <a:off x="3870959" y="309069"/>
              <a:ext cx="4450081" cy="523220"/>
            </a:xfrm>
            <a:prstGeom prst="rect">
              <a:avLst/>
            </a:prstGeom>
            <a:noFill/>
          </p:spPr>
          <p:txBody>
            <a:bodyPr wrap="square" rtlCol="0">
              <a:spAutoFit/>
            </a:bodyPr>
            <a:lstStyle/>
            <a:p>
              <a:pPr algn="ctr"/>
              <a:r>
                <a:rPr lang="en-IN" sz="2800" dirty="0"/>
                <a:t>Results</a:t>
              </a:r>
            </a:p>
          </p:txBody>
        </p:sp>
        <p:grpSp>
          <p:nvGrpSpPr>
            <p:cNvPr id="7" name="Group 6">
              <a:extLst>
                <a:ext uri="{FF2B5EF4-FFF2-40B4-BE49-F238E27FC236}">
                  <a16:creationId xmlns:a16="http://schemas.microsoft.com/office/drawing/2014/main" id="{AB8F5DFE-7357-7C7C-0B94-6D465844F515}"/>
                </a:ext>
              </a:extLst>
            </p:cNvPr>
            <p:cNvGrpSpPr/>
            <p:nvPr/>
          </p:nvGrpSpPr>
          <p:grpSpPr>
            <a:xfrm>
              <a:off x="91442" y="122785"/>
              <a:ext cx="2448559" cy="858519"/>
              <a:chOff x="-12921426" y="4287520"/>
              <a:chExt cx="25113426" cy="609600"/>
            </a:xfrm>
          </p:grpSpPr>
          <p:sp>
            <p:nvSpPr>
              <p:cNvPr id="16" name="Isosceles Triangle 15">
                <a:extLst>
                  <a:ext uri="{FF2B5EF4-FFF2-40B4-BE49-F238E27FC236}">
                    <a16:creationId xmlns:a16="http://schemas.microsoft.com/office/drawing/2014/main" id="{0DCE5BE7-0867-383D-A632-E75FC207B2C8}"/>
                  </a:ext>
                </a:extLst>
              </p:cNvPr>
              <p:cNvSpPr/>
              <p:nvPr/>
            </p:nvSpPr>
            <p:spPr>
              <a:xfrm rot="10800000">
                <a:off x="0" y="4287520"/>
                <a:ext cx="12192000" cy="609600"/>
              </a:xfrm>
              <a:prstGeom prst="triangle">
                <a:avLst>
                  <a:gd name="adj" fmla="val 100000"/>
                </a:avLst>
              </a:prstGeom>
              <a:solidFill>
                <a:srgbClr val="D6EC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IN" dirty="0"/>
              </a:p>
            </p:txBody>
          </p:sp>
          <p:sp>
            <p:nvSpPr>
              <p:cNvPr id="17" name="Isosceles Triangle 16">
                <a:extLst>
                  <a:ext uri="{FF2B5EF4-FFF2-40B4-BE49-F238E27FC236}">
                    <a16:creationId xmlns:a16="http://schemas.microsoft.com/office/drawing/2014/main" id="{E1836D42-CF5F-A12E-C1E8-86443070C601}"/>
                  </a:ext>
                </a:extLst>
              </p:cNvPr>
              <p:cNvSpPr/>
              <p:nvPr/>
            </p:nvSpPr>
            <p:spPr>
              <a:xfrm>
                <a:off x="0" y="4287520"/>
                <a:ext cx="12192000" cy="609600"/>
              </a:xfrm>
              <a:prstGeom prst="triangle">
                <a:avLst>
                  <a:gd name="adj" fmla="val 100000"/>
                </a:avLst>
              </a:prstGeom>
              <a:solidFill>
                <a:srgbClr val="FEE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IN" dirty="0"/>
              </a:p>
            </p:txBody>
          </p:sp>
          <p:sp>
            <p:nvSpPr>
              <p:cNvPr id="18" name="Isosceles Triangle 17">
                <a:extLst>
                  <a:ext uri="{FF2B5EF4-FFF2-40B4-BE49-F238E27FC236}">
                    <a16:creationId xmlns:a16="http://schemas.microsoft.com/office/drawing/2014/main" id="{1850D0C4-CE95-0114-9D73-40FB65CAA538}"/>
                  </a:ext>
                </a:extLst>
              </p:cNvPr>
              <p:cNvSpPr/>
              <p:nvPr/>
            </p:nvSpPr>
            <p:spPr>
              <a:xfrm rot="10800000">
                <a:off x="-12921426" y="4287520"/>
                <a:ext cx="12192000" cy="609600"/>
              </a:xfrm>
              <a:prstGeom prst="triangle">
                <a:avLst>
                  <a:gd name="adj" fmla="val 100000"/>
                </a:avLst>
              </a:prstGeom>
              <a:solidFill>
                <a:srgbClr val="DCE8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IN" dirty="0"/>
              </a:p>
            </p:txBody>
          </p:sp>
          <p:sp>
            <p:nvSpPr>
              <p:cNvPr id="19" name="Isosceles Triangle 18">
                <a:extLst>
                  <a:ext uri="{FF2B5EF4-FFF2-40B4-BE49-F238E27FC236}">
                    <a16:creationId xmlns:a16="http://schemas.microsoft.com/office/drawing/2014/main" id="{33E25395-795F-257E-D171-41922AF2EA2E}"/>
                  </a:ext>
                </a:extLst>
              </p:cNvPr>
              <p:cNvSpPr/>
              <p:nvPr/>
            </p:nvSpPr>
            <p:spPr>
              <a:xfrm>
                <a:off x="-12921426" y="4287520"/>
                <a:ext cx="12192000" cy="609600"/>
              </a:xfrm>
              <a:prstGeom prst="triangle">
                <a:avLst>
                  <a:gd name="adj" fmla="val 100000"/>
                </a:avLst>
              </a:prstGeom>
              <a:solidFill>
                <a:srgbClr val="D6EC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IN" dirty="0"/>
              </a:p>
            </p:txBody>
          </p:sp>
        </p:grpSp>
        <p:grpSp>
          <p:nvGrpSpPr>
            <p:cNvPr id="8" name="Group 7">
              <a:extLst>
                <a:ext uri="{FF2B5EF4-FFF2-40B4-BE49-F238E27FC236}">
                  <a16:creationId xmlns:a16="http://schemas.microsoft.com/office/drawing/2014/main" id="{EAB42B05-A81F-92D1-7DDA-34AD34EDF909}"/>
                </a:ext>
              </a:extLst>
            </p:cNvPr>
            <p:cNvGrpSpPr/>
            <p:nvPr/>
          </p:nvGrpSpPr>
          <p:grpSpPr>
            <a:xfrm>
              <a:off x="10911840" y="141420"/>
              <a:ext cx="1188720" cy="858519"/>
              <a:chOff x="0" y="4287520"/>
              <a:chExt cx="12192000" cy="609600"/>
            </a:xfrm>
          </p:grpSpPr>
          <p:sp>
            <p:nvSpPr>
              <p:cNvPr id="14" name="Isosceles Triangle 13">
                <a:extLst>
                  <a:ext uri="{FF2B5EF4-FFF2-40B4-BE49-F238E27FC236}">
                    <a16:creationId xmlns:a16="http://schemas.microsoft.com/office/drawing/2014/main" id="{BBBA1BE4-D30D-09AD-1A53-C2325A4AEB56}"/>
                  </a:ext>
                </a:extLst>
              </p:cNvPr>
              <p:cNvSpPr/>
              <p:nvPr/>
            </p:nvSpPr>
            <p:spPr>
              <a:xfrm rot="10800000">
                <a:off x="0" y="4287520"/>
                <a:ext cx="12192000" cy="609600"/>
              </a:xfrm>
              <a:prstGeom prst="triangle">
                <a:avLst>
                  <a:gd name="adj" fmla="val 100000"/>
                </a:avLst>
              </a:prstGeom>
              <a:solidFill>
                <a:srgbClr val="F9C7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IN" dirty="0"/>
              </a:p>
            </p:txBody>
          </p:sp>
          <p:sp>
            <p:nvSpPr>
              <p:cNvPr id="15" name="Isosceles Triangle 14">
                <a:extLst>
                  <a:ext uri="{FF2B5EF4-FFF2-40B4-BE49-F238E27FC236}">
                    <a16:creationId xmlns:a16="http://schemas.microsoft.com/office/drawing/2014/main" id="{B3B4746F-01E5-0A48-2DD0-664D89F0170B}"/>
                  </a:ext>
                </a:extLst>
              </p:cNvPr>
              <p:cNvSpPr/>
              <p:nvPr/>
            </p:nvSpPr>
            <p:spPr>
              <a:xfrm>
                <a:off x="0" y="4287520"/>
                <a:ext cx="12192000" cy="609600"/>
              </a:xfrm>
              <a:prstGeom prst="triangle">
                <a:avLst>
                  <a:gd name="adj" fmla="val 100000"/>
                </a:avLst>
              </a:prstGeom>
              <a:solidFill>
                <a:srgbClr val="DCE8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IN" dirty="0"/>
              </a:p>
            </p:txBody>
          </p:sp>
        </p:grpSp>
        <p:grpSp>
          <p:nvGrpSpPr>
            <p:cNvPr id="9" name="Group 8">
              <a:extLst>
                <a:ext uri="{FF2B5EF4-FFF2-40B4-BE49-F238E27FC236}">
                  <a16:creationId xmlns:a16="http://schemas.microsoft.com/office/drawing/2014/main" id="{E48B4DED-C951-8942-678C-68DBA88D9FA7}"/>
                </a:ext>
              </a:extLst>
            </p:cNvPr>
            <p:cNvGrpSpPr/>
            <p:nvPr/>
          </p:nvGrpSpPr>
          <p:grpSpPr>
            <a:xfrm>
              <a:off x="8392161" y="122785"/>
              <a:ext cx="2448559" cy="858519"/>
              <a:chOff x="-12921426" y="4287520"/>
              <a:chExt cx="25113426" cy="609600"/>
            </a:xfrm>
          </p:grpSpPr>
          <p:sp>
            <p:nvSpPr>
              <p:cNvPr id="10" name="Isosceles Triangle 9">
                <a:extLst>
                  <a:ext uri="{FF2B5EF4-FFF2-40B4-BE49-F238E27FC236}">
                    <a16:creationId xmlns:a16="http://schemas.microsoft.com/office/drawing/2014/main" id="{35B3E158-F75D-9BF4-F687-BDD9B58C5A51}"/>
                  </a:ext>
                </a:extLst>
              </p:cNvPr>
              <p:cNvSpPr/>
              <p:nvPr/>
            </p:nvSpPr>
            <p:spPr>
              <a:xfrm rot="10800000">
                <a:off x="0" y="4287520"/>
                <a:ext cx="12192000" cy="609600"/>
              </a:xfrm>
              <a:prstGeom prst="triangle">
                <a:avLst>
                  <a:gd name="adj" fmla="val 100000"/>
                </a:avLst>
              </a:prstGeom>
              <a:solidFill>
                <a:srgbClr val="FEE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IN" dirty="0"/>
              </a:p>
            </p:txBody>
          </p:sp>
          <p:sp>
            <p:nvSpPr>
              <p:cNvPr id="11" name="Isosceles Triangle 10">
                <a:extLst>
                  <a:ext uri="{FF2B5EF4-FFF2-40B4-BE49-F238E27FC236}">
                    <a16:creationId xmlns:a16="http://schemas.microsoft.com/office/drawing/2014/main" id="{B3D41F8B-EA7A-F9E1-370C-EBC1C2345FA7}"/>
                  </a:ext>
                </a:extLst>
              </p:cNvPr>
              <p:cNvSpPr/>
              <p:nvPr/>
            </p:nvSpPr>
            <p:spPr>
              <a:xfrm>
                <a:off x="0" y="4287520"/>
                <a:ext cx="12192000" cy="609600"/>
              </a:xfrm>
              <a:prstGeom prst="triangle">
                <a:avLst>
                  <a:gd name="adj" fmla="val 100000"/>
                </a:avLst>
              </a:prstGeom>
              <a:solidFill>
                <a:srgbClr val="F9C7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IN" dirty="0"/>
              </a:p>
            </p:txBody>
          </p:sp>
          <p:sp>
            <p:nvSpPr>
              <p:cNvPr id="12" name="Isosceles Triangle 11">
                <a:extLst>
                  <a:ext uri="{FF2B5EF4-FFF2-40B4-BE49-F238E27FC236}">
                    <a16:creationId xmlns:a16="http://schemas.microsoft.com/office/drawing/2014/main" id="{FF611A04-80ED-4A2D-466E-EBE37E9C9790}"/>
                  </a:ext>
                </a:extLst>
              </p:cNvPr>
              <p:cNvSpPr/>
              <p:nvPr/>
            </p:nvSpPr>
            <p:spPr>
              <a:xfrm rot="10800000">
                <a:off x="-12921426" y="4287520"/>
                <a:ext cx="12192000" cy="609600"/>
              </a:xfrm>
              <a:prstGeom prst="triangle">
                <a:avLst>
                  <a:gd name="adj" fmla="val 100000"/>
                </a:avLst>
              </a:prstGeom>
              <a:solidFill>
                <a:srgbClr val="D6EC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IN" dirty="0"/>
              </a:p>
            </p:txBody>
          </p:sp>
          <p:sp>
            <p:nvSpPr>
              <p:cNvPr id="13" name="Isosceles Triangle 12">
                <a:extLst>
                  <a:ext uri="{FF2B5EF4-FFF2-40B4-BE49-F238E27FC236}">
                    <a16:creationId xmlns:a16="http://schemas.microsoft.com/office/drawing/2014/main" id="{93010FDD-5302-0E8D-EEB4-0F4E5AE255D1}"/>
                  </a:ext>
                </a:extLst>
              </p:cNvPr>
              <p:cNvSpPr/>
              <p:nvPr/>
            </p:nvSpPr>
            <p:spPr>
              <a:xfrm>
                <a:off x="-12921426" y="4287520"/>
                <a:ext cx="12192000" cy="609600"/>
              </a:xfrm>
              <a:prstGeom prst="triangle">
                <a:avLst>
                  <a:gd name="adj" fmla="val 100000"/>
                </a:avLst>
              </a:prstGeom>
              <a:solidFill>
                <a:srgbClr val="FEE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IN" dirty="0"/>
              </a:p>
            </p:txBody>
          </p:sp>
        </p:grpSp>
      </p:grpSp>
      <p:graphicFrame>
        <p:nvGraphicFramePr>
          <p:cNvPr id="3" name="Table 21">
            <a:extLst>
              <a:ext uri="{FF2B5EF4-FFF2-40B4-BE49-F238E27FC236}">
                <a16:creationId xmlns:a16="http://schemas.microsoft.com/office/drawing/2014/main" id="{27CEEF67-FD3A-ED4A-D141-885B3D7AE472}"/>
              </a:ext>
            </a:extLst>
          </p:cNvPr>
          <p:cNvGraphicFramePr>
            <a:graphicFrameLocks noGrp="1"/>
          </p:cNvGraphicFramePr>
          <p:nvPr>
            <p:extLst>
              <p:ext uri="{D42A27DB-BD31-4B8C-83A1-F6EECF244321}">
                <p14:modId xmlns:p14="http://schemas.microsoft.com/office/powerpoint/2010/main" val="575508968"/>
              </p:ext>
            </p:extLst>
          </p:nvPr>
        </p:nvGraphicFramePr>
        <p:xfrm>
          <a:off x="1864360" y="1794670"/>
          <a:ext cx="8463279" cy="1634330"/>
        </p:xfrm>
        <a:graphic>
          <a:graphicData uri="http://schemas.openxmlformats.org/drawingml/2006/table">
            <a:tbl>
              <a:tblPr firstRow="1" bandRow="1">
                <a:tableStyleId>{5C22544A-7EE6-4342-B048-85BDC9FD1C3A}</a:tableStyleId>
              </a:tblPr>
              <a:tblGrid>
                <a:gridCol w="3044613">
                  <a:extLst>
                    <a:ext uri="{9D8B030D-6E8A-4147-A177-3AD203B41FA5}">
                      <a16:colId xmlns:a16="http://schemas.microsoft.com/office/drawing/2014/main" val="2058478567"/>
                    </a:ext>
                  </a:extLst>
                </a:gridCol>
                <a:gridCol w="2709333">
                  <a:extLst>
                    <a:ext uri="{9D8B030D-6E8A-4147-A177-3AD203B41FA5}">
                      <a16:colId xmlns:a16="http://schemas.microsoft.com/office/drawing/2014/main" val="3313545012"/>
                    </a:ext>
                  </a:extLst>
                </a:gridCol>
                <a:gridCol w="2709333">
                  <a:extLst>
                    <a:ext uri="{9D8B030D-6E8A-4147-A177-3AD203B41FA5}">
                      <a16:colId xmlns:a16="http://schemas.microsoft.com/office/drawing/2014/main" val="3280142648"/>
                    </a:ext>
                  </a:extLst>
                </a:gridCol>
              </a:tblGrid>
              <a:tr h="817165">
                <a:tc>
                  <a:txBody>
                    <a:bodyPr/>
                    <a:lstStyle/>
                    <a:p>
                      <a:pPr algn="ctr"/>
                      <a:r>
                        <a:rPr lang="en-IN" b="0" dirty="0">
                          <a:solidFill>
                            <a:schemeClr val="tx1"/>
                          </a:solidFill>
                        </a:rPr>
                        <a:t>English to Bliss translation</a:t>
                      </a:r>
                    </a:p>
                  </a:txBody>
                  <a:tcPr anchor="ctr">
                    <a:solidFill>
                      <a:srgbClr val="DCE8BA"/>
                    </a:solidFill>
                  </a:tcPr>
                </a:tc>
                <a:tc>
                  <a:txBody>
                    <a:bodyPr/>
                    <a:lstStyle/>
                    <a:p>
                      <a:pPr algn="ctr"/>
                      <a:r>
                        <a:rPr lang="en-IN" dirty="0">
                          <a:solidFill>
                            <a:schemeClr val="tx1"/>
                          </a:solidFill>
                        </a:rPr>
                        <a:t>96.81</a:t>
                      </a:r>
                    </a:p>
                  </a:txBody>
                  <a:tcPr anchor="ctr">
                    <a:solidFill>
                      <a:srgbClr val="DCE8BA"/>
                    </a:solidFill>
                  </a:tcPr>
                </a:tc>
                <a:tc>
                  <a:txBody>
                    <a:bodyPr/>
                    <a:lstStyle/>
                    <a:p>
                      <a:pPr algn="ctr"/>
                      <a:r>
                        <a:rPr lang="en-IN" dirty="0">
                          <a:solidFill>
                            <a:schemeClr val="tx1"/>
                          </a:solidFill>
                        </a:rPr>
                        <a:t>97.35</a:t>
                      </a:r>
                    </a:p>
                  </a:txBody>
                  <a:tcPr anchor="ctr">
                    <a:solidFill>
                      <a:srgbClr val="DCE8BA"/>
                    </a:solidFill>
                  </a:tcPr>
                </a:tc>
                <a:extLst>
                  <a:ext uri="{0D108BD9-81ED-4DB2-BD59-A6C34878D82A}">
                    <a16:rowId xmlns:a16="http://schemas.microsoft.com/office/drawing/2014/main" val="3215762676"/>
                  </a:ext>
                </a:extLst>
              </a:tr>
              <a:tr h="817165">
                <a:tc>
                  <a:txBody>
                    <a:bodyPr/>
                    <a:lstStyle/>
                    <a:p>
                      <a:pPr algn="ctr"/>
                      <a:r>
                        <a:rPr lang="en-IN" dirty="0"/>
                        <a:t>Bliss to English Translation</a:t>
                      </a:r>
                    </a:p>
                  </a:txBody>
                  <a:tcPr anchor="ctr">
                    <a:solidFill>
                      <a:srgbClr val="DCE8BA"/>
                    </a:solidFill>
                  </a:tcPr>
                </a:tc>
                <a:tc>
                  <a:txBody>
                    <a:bodyPr/>
                    <a:lstStyle/>
                    <a:p>
                      <a:pPr algn="ctr"/>
                      <a:r>
                        <a:rPr lang="en-IN" b="1" dirty="0">
                          <a:solidFill>
                            <a:schemeClr val="tx1"/>
                          </a:solidFill>
                        </a:rPr>
                        <a:t>88.74</a:t>
                      </a:r>
                    </a:p>
                  </a:txBody>
                  <a:tcPr anchor="ctr">
                    <a:solidFill>
                      <a:srgbClr val="DCE8BA"/>
                    </a:solidFill>
                  </a:tcPr>
                </a:tc>
                <a:tc>
                  <a:txBody>
                    <a:bodyPr/>
                    <a:lstStyle/>
                    <a:p>
                      <a:pPr algn="ctr"/>
                      <a:r>
                        <a:rPr lang="en-IN" b="1" dirty="0">
                          <a:solidFill>
                            <a:schemeClr val="tx1"/>
                          </a:solidFill>
                        </a:rPr>
                        <a:t>89.27</a:t>
                      </a:r>
                    </a:p>
                  </a:txBody>
                  <a:tcPr anchor="ctr">
                    <a:solidFill>
                      <a:srgbClr val="DCE8BA"/>
                    </a:solidFill>
                  </a:tcPr>
                </a:tc>
                <a:extLst>
                  <a:ext uri="{0D108BD9-81ED-4DB2-BD59-A6C34878D82A}">
                    <a16:rowId xmlns:a16="http://schemas.microsoft.com/office/drawing/2014/main" val="4247078598"/>
                  </a:ext>
                </a:extLst>
              </a:tr>
            </a:tbl>
          </a:graphicData>
        </a:graphic>
      </p:graphicFrame>
      <p:sp>
        <p:nvSpPr>
          <p:cNvPr id="23" name="TextBox 22">
            <a:extLst>
              <a:ext uri="{FF2B5EF4-FFF2-40B4-BE49-F238E27FC236}">
                <a16:creationId xmlns:a16="http://schemas.microsoft.com/office/drawing/2014/main" id="{B78EBC11-DA8B-228A-4D01-5CA6D671CDB6}"/>
              </a:ext>
            </a:extLst>
          </p:cNvPr>
          <p:cNvSpPr txBox="1"/>
          <p:nvPr/>
        </p:nvSpPr>
        <p:spPr>
          <a:xfrm>
            <a:off x="5364479" y="1276323"/>
            <a:ext cx="1798320" cy="369332"/>
          </a:xfrm>
          <a:prstGeom prst="rect">
            <a:avLst/>
          </a:prstGeom>
          <a:noFill/>
        </p:spPr>
        <p:txBody>
          <a:bodyPr wrap="square" rtlCol="0">
            <a:spAutoFit/>
          </a:bodyPr>
          <a:lstStyle/>
          <a:p>
            <a:pPr algn="ctr"/>
            <a:r>
              <a:rPr lang="en-IN" dirty="0"/>
              <a:t>Train Accuracy</a:t>
            </a:r>
          </a:p>
        </p:txBody>
      </p:sp>
      <p:sp>
        <p:nvSpPr>
          <p:cNvPr id="24" name="TextBox 23">
            <a:extLst>
              <a:ext uri="{FF2B5EF4-FFF2-40B4-BE49-F238E27FC236}">
                <a16:creationId xmlns:a16="http://schemas.microsoft.com/office/drawing/2014/main" id="{B95F6D5E-7CD0-9ADD-4B9E-98131F686347}"/>
              </a:ext>
            </a:extLst>
          </p:cNvPr>
          <p:cNvSpPr txBox="1"/>
          <p:nvPr/>
        </p:nvSpPr>
        <p:spPr>
          <a:xfrm>
            <a:off x="7741922" y="1294761"/>
            <a:ext cx="2143757" cy="369332"/>
          </a:xfrm>
          <a:prstGeom prst="rect">
            <a:avLst/>
          </a:prstGeom>
          <a:noFill/>
        </p:spPr>
        <p:txBody>
          <a:bodyPr wrap="square" rtlCol="0">
            <a:spAutoFit/>
          </a:bodyPr>
          <a:lstStyle/>
          <a:p>
            <a:pPr algn="ctr"/>
            <a:r>
              <a:rPr lang="en-IN" dirty="0"/>
              <a:t>Validation Accuracy</a:t>
            </a:r>
          </a:p>
        </p:txBody>
      </p:sp>
      <p:pic>
        <p:nvPicPr>
          <p:cNvPr id="27" name="Picture 26">
            <a:extLst>
              <a:ext uri="{FF2B5EF4-FFF2-40B4-BE49-F238E27FC236}">
                <a16:creationId xmlns:a16="http://schemas.microsoft.com/office/drawing/2014/main" id="{6ED6E480-7B3F-029B-591E-999222BE0BB0}"/>
              </a:ext>
            </a:extLst>
          </p:cNvPr>
          <p:cNvPicPr>
            <a:picLocks noChangeAspect="1"/>
          </p:cNvPicPr>
          <p:nvPr/>
        </p:nvPicPr>
        <p:blipFill>
          <a:blip r:embed="rId2"/>
          <a:stretch>
            <a:fillRect/>
          </a:stretch>
        </p:blipFill>
        <p:spPr>
          <a:xfrm>
            <a:off x="555043" y="4506991"/>
            <a:ext cx="11081914" cy="1793029"/>
          </a:xfrm>
          <a:prstGeom prst="rect">
            <a:avLst/>
          </a:prstGeom>
          <a:ln>
            <a:solidFill>
              <a:schemeClr val="tx1"/>
            </a:solidFill>
            <a:prstDash val="sysDot"/>
          </a:ln>
        </p:spPr>
      </p:pic>
      <p:sp>
        <p:nvSpPr>
          <p:cNvPr id="28" name="TextBox 27">
            <a:extLst>
              <a:ext uri="{FF2B5EF4-FFF2-40B4-BE49-F238E27FC236}">
                <a16:creationId xmlns:a16="http://schemas.microsoft.com/office/drawing/2014/main" id="{086FDD27-9261-3180-DA7D-5BA472255F5B}"/>
              </a:ext>
            </a:extLst>
          </p:cNvPr>
          <p:cNvSpPr txBox="1"/>
          <p:nvPr/>
        </p:nvSpPr>
        <p:spPr>
          <a:xfrm>
            <a:off x="555043" y="3991271"/>
            <a:ext cx="1798320" cy="400110"/>
          </a:xfrm>
          <a:prstGeom prst="rect">
            <a:avLst/>
          </a:prstGeom>
          <a:noFill/>
        </p:spPr>
        <p:txBody>
          <a:bodyPr wrap="square" rtlCol="0">
            <a:spAutoFit/>
          </a:bodyPr>
          <a:lstStyle/>
          <a:p>
            <a:pPr algn="ctr"/>
            <a:r>
              <a:rPr lang="en-IN" sz="2000" dirty="0"/>
              <a:t>Predictions</a:t>
            </a:r>
          </a:p>
        </p:txBody>
      </p:sp>
    </p:spTree>
    <p:extLst>
      <p:ext uri="{BB962C8B-B14F-4D97-AF65-F5344CB8AC3E}">
        <p14:creationId xmlns:p14="http://schemas.microsoft.com/office/powerpoint/2010/main" val="18246260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4">
            <a:extLst>
              <a:ext uri="{FF2B5EF4-FFF2-40B4-BE49-F238E27FC236}">
                <a16:creationId xmlns:a16="http://schemas.microsoft.com/office/drawing/2014/main" id="{3E474B89-DF0F-FB54-0981-C4B8D6938EB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02069" y="2257424"/>
            <a:ext cx="5534660" cy="3925091"/>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2">
            <a:extLst>
              <a:ext uri="{FF2B5EF4-FFF2-40B4-BE49-F238E27FC236}">
                <a16:creationId xmlns:a16="http://schemas.microsoft.com/office/drawing/2014/main" id="{0800111E-3227-01E2-A5EF-C530248E198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5271" y="2257424"/>
            <a:ext cx="5534661" cy="3925091"/>
          </a:xfrm>
          <a:prstGeom prst="rect">
            <a:avLst/>
          </a:prstGeom>
          <a:noFill/>
          <a:extLst>
            <a:ext uri="{909E8E84-426E-40DD-AFC4-6F175D3DCCD1}">
              <a14:hiddenFill xmlns:a14="http://schemas.microsoft.com/office/drawing/2010/main">
                <a:solidFill>
                  <a:srgbClr val="FFFFFF"/>
                </a:solidFill>
              </a14:hiddenFill>
            </a:ext>
          </a:extLst>
        </p:spPr>
      </p:pic>
      <p:grpSp>
        <p:nvGrpSpPr>
          <p:cNvPr id="4" name="Group 3">
            <a:extLst>
              <a:ext uri="{FF2B5EF4-FFF2-40B4-BE49-F238E27FC236}">
                <a16:creationId xmlns:a16="http://schemas.microsoft.com/office/drawing/2014/main" id="{2437F7A1-D10B-6113-7F4F-BD293EC848BF}"/>
              </a:ext>
            </a:extLst>
          </p:cNvPr>
          <p:cNvGrpSpPr/>
          <p:nvPr/>
        </p:nvGrpSpPr>
        <p:grpSpPr>
          <a:xfrm>
            <a:off x="91442" y="122785"/>
            <a:ext cx="12009118" cy="1140391"/>
            <a:chOff x="91442" y="122785"/>
            <a:chExt cx="12009118" cy="1140391"/>
          </a:xfrm>
        </p:grpSpPr>
        <p:grpSp>
          <p:nvGrpSpPr>
            <p:cNvPr id="5" name="Group 4">
              <a:extLst>
                <a:ext uri="{FF2B5EF4-FFF2-40B4-BE49-F238E27FC236}">
                  <a16:creationId xmlns:a16="http://schemas.microsoft.com/office/drawing/2014/main" id="{7FCB48AB-E20A-6597-6BEA-D98F60FB67BA}"/>
                </a:ext>
              </a:extLst>
            </p:cNvPr>
            <p:cNvGrpSpPr/>
            <p:nvPr/>
          </p:nvGrpSpPr>
          <p:grpSpPr>
            <a:xfrm>
              <a:off x="2611121" y="141420"/>
              <a:ext cx="1188720" cy="858519"/>
              <a:chOff x="0" y="4287520"/>
              <a:chExt cx="12192000" cy="609600"/>
            </a:xfrm>
          </p:grpSpPr>
          <p:sp>
            <p:nvSpPr>
              <p:cNvPr id="20" name="Isosceles Triangle 19">
                <a:extLst>
                  <a:ext uri="{FF2B5EF4-FFF2-40B4-BE49-F238E27FC236}">
                    <a16:creationId xmlns:a16="http://schemas.microsoft.com/office/drawing/2014/main" id="{137E28F4-684A-5E6C-389E-DB4688F5A500}"/>
                  </a:ext>
                </a:extLst>
              </p:cNvPr>
              <p:cNvSpPr/>
              <p:nvPr/>
            </p:nvSpPr>
            <p:spPr>
              <a:xfrm rot="10800000">
                <a:off x="0" y="4287520"/>
                <a:ext cx="12192000" cy="609600"/>
              </a:xfrm>
              <a:prstGeom prst="triangle">
                <a:avLst>
                  <a:gd name="adj" fmla="val 100000"/>
                </a:avLst>
              </a:prstGeom>
              <a:solidFill>
                <a:srgbClr val="FEE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IN" dirty="0"/>
              </a:p>
            </p:txBody>
          </p:sp>
          <p:sp>
            <p:nvSpPr>
              <p:cNvPr id="21" name="Isosceles Triangle 20">
                <a:extLst>
                  <a:ext uri="{FF2B5EF4-FFF2-40B4-BE49-F238E27FC236}">
                    <a16:creationId xmlns:a16="http://schemas.microsoft.com/office/drawing/2014/main" id="{CCD7A232-A524-7737-B8CF-4FE75FF9251D}"/>
                  </a:ext>
                </a:extLst>
              </p:cNvPr>
              <p:cNvSpPr/>
              <p:nvPr/>
            </p:nvSpPr>
            <p:spPr>
              <a:xfrm>
                <a:off x="0" y="4287520"/>
                <a:ext cx="12192000" cy="609600"/>
              </a:xfrm>
              <a:prstGeom prst="triangle">
                <a:avLst>
                  <a:gd name="adj" fmla="val 100000"/>
                </a:avLst>
              </a:prstGeom>
              <a:solidFill>
                <a:srgbClr val="F9C7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IN" dirty="0"/>
              </a:p>
            </p:txBody>
          </p:sp>
        </p:grpSp>
        <p:sp>
          <p:nvSpPr>
            <p:cNvPr id="6" name="TextBox 5">
              <a:extLst>
                <a:ext uri="{FF2B5EF4-FFF2-40B4-BE49-F238E27FC236}">
                  <a16:creationId xmlns:a16="http://schemas.microsoft.com/office/drawing/2014/main" id="{2D27B0DD-3912-DAD9-2F11-40B55B229A81}"/>
                </a:ext>
              </a:extLst>
            </p:cNvPr>
            <p:cNvSpPr txBox="1"/>
            <p:nvPr/>
          </p:nvSpPr>
          <p:spPr>
            <a:xfrm>
              <a:off x="3870959" y="309069"/>
              <a:ext cx="4450081" cy="954107"/>
            </a:xfrm>
            <a:prstGeom prst="rect">
              <a:avLst/>
            </a:prstGeom>
            <a:noFill/>
          </p:spPr>
          <p:txBody>
            <a:bodyPr wrap="square" rtlCol="0">
              <a:spAutoFit/>
            </a:bodyPr>
            <a:lstStyle/>
            <a:p>
              <a:pPr algn="ctr"/>
              <a:r>
                <a:rPr lang="en-IN" sz="2800" dirty="0"/>
                <a:t>Results</a:t>
              </a:r>
            </a:p>
            <a:p>
              <a:pPr algn="ctr"/>
              <a:r>
                <a:rPr lang="en-IN" sz="2800" dirty="0"/>
                <a:t>(English to Bliss Translation)</a:t>
              </a:r>
            </a:p>
          </p:txBody>
        </p:sp>
        <p:grpSp>
          <p:nvGrpSpPr>
            <p:cNvPr id="7" name="Group 6">
              <a:extLst>
                <a:ext uri="{FF2B5EF4-FFF2-40B4-BE49-F238E27FC236}">
                  <a16:creationId xmlns:a16="http://schemas.microsoft.com/office/drawing/2014/main" id="{AB8F5DFE-7357-7C7C-0B94-6D465844F515}"/>
                </a:ext>
              </a:extLst>
            </p:cNvPr>
            <p:cNvGrpSpPr/>
            <p:nvPr/>
          </p:nvGrpSpPr>
          <p:grpSpPr>
            <a:xfrm>
              <a:off x="91442" y="122785"/>
              <a:ext cx="2448559" cy="858519"/>
              <a:chOff x="-12921426" y="4287520"/>
              <a:chExt cx="25113426" cy="609600"/>
            </a:xfrm>
          </p:grpSpPr>
          <p:sp>
            <p:nvSpPr>
              <p:cNvPr id="16" name="Isosceles Triangle 15">
                <a:extLst>
                  <a:ext uri="{FF2B5EF4-FFF2-40B4-BE49-F238E27FC236}">
                    <a16:creationId xmlns:a16="http://schemas.microsoft.com/office/drawing/2014/main" id="{0DCE5BE7-0867-383D-A632-E75FC207B2C8}"/>
                  </a:ext>
                </a:extLst>
              </p:cNvPr>
              <p:cNvSpPr/>
              <p:nvPr/>
            </p:nvSpPr>
            <p:spPr>
              <a:xfrm rot="10800000">
                <a:off x="0" y="4287520"/>
                <a:ext cx="12192000" cy="609600"/>
              </a:xfrm>
              <a:prstGeom prst="triangle">
                <a:avLst>
                  <a:gd name="adj" fmla="val 100000"/>
                </a:avLst>
              </a:prstGeom>
              <a:solidFill>
                <a:srgbClr val="D6EC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IN" dirty="0"/>
              </a:p>
            </p:txBody>
          </p:sp>
          <p:sp>
            <p:nvSpPr>
              <p:cNvPr id="17" name="Isosceles Triangle 16">
                <a:extLst>
                  <a:ext uri="{FF2B5EF4-FFF2-40B4-BE49-F238E27FC236}">
                    <a16:creationId xmlns:a16="http://schemas.microsoft.com/office/drawing/2014/main" id="{E1836D42-CF5F-A12E-C1E8-86443070C601}"/>
                  </a:ext>
                </a:extLst>
              </p:cNvPr>
              <p:cNvSpPr/>
              <p:nvPr/>
            </p:nvSpPr>
            <p:spPr>
              <a:xfrm>
                <a:off x="0" y="4287520"/>
                <a:ext cx="12192000" cy="609600"/>
              </a:xfrm>
              <a:prstGeom prst="triangle">
                <a:avLst>
                  <a:gd name="adj" fmla="val 100000"/>
                </a:avLst>
              </a:prstGeom>
              <a:solidFill>
                <a:srgbClr val="FEE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IN" dirty="0"/>
              </a:p>
            </p:txBody>
          </p:sp>
          <p:sp>
            <p:nvSpPr>
              <p:cNvPr id="18" name="Isosceles Triangle 17">
                <a:extLst>
                  <a:ext uri="{FF2B5EF4-FFF2-40B4-BE49-F238E27FC236}">
                    <a16:creationId xmlns:a16="http://schemas.microsoft.com/office/drawing/2014/main" id="{1850D0C4-CE95-0114-9D73-40FB65CAA538}"/>
                  </a:ext>
                </a:extLst>
              </p:cNvPr>
              <p:cNvSpPr/>
              <p:nvPr/>
            </p:nvSpPr>
            <p:spPr>
              <a:xfrm rot="10800000">
                <a:off x="-12921426" y="4287520"/>
                <a:ext cx="12192000" cy="609600"/>
              </a:xfrm>
              <a:prstGeom prst="triangle">
                <a:avLst>
                  <a:gd name="adj" fmla="val 100000"/>
                </a:avLst>
              </a:prstGeom>
              <a:solidFill>
                <a:srgbClr val="DCE8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IN" dirty="0"/>
              </a:p>
            </p:txBody>
          </p:sp>
          <p:sp>
            <p:nvSpPr>
              <p:cNvPr id="19" name="Isosceles Triangle 18">
                <a:extLst>
                  <a:ext uri="{FF2B5EF4-FFF2-40B4-BE49-F238E27FC236}">
                    <a16:creationId xmlns:a16="http://schemas.microsoft.com/office/drawing/2014/main" id="{33E25395-795F-257E-D171-41922AF2EA2E}"/>
                  </a:ext>
                </a:extLst>
              </p:cNvPr>
              <p:cNvSpPr/>
              <p:nvPr/>
            </p:nvSpPr>
            <p:spPr>
              <a:xfrm>
                <a:off x="-12921426" y="4287520"/>
                <a:ext cx="12192000" cy="609600"/>
              </a:xfrm>
              <a:prstGeom prst="triangle">
                <a:avLst>
                  <a:gd name="adj" fmla="val 100000"/>
                </a:avLst>
              </a:prstGeom>
              <a:solidFill>
                <a:srgbClr val="D6EC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IN" dirty="0"/>
              </a:p>
            </p:txBody>
          </p:sp>
        </p:grpSp>
        <p:grpSp>
          <p:nvGrpSpPr>
            <p:cNvPr id="8" name="Group 7">
              <a:extLst>
                <a:ext uri="{FF2B5EF4-FFF2-40B4-BE49-F238E27FC236}">
                  <a16:creationId xmlns:a16="http://schemas.microsoft.com/office/drawing/2014/main" id="{EAB42B05-A81F-92D1-7DDA-34AD34EDF909}"/>
                </a:ext>
              </a:extLst>
            </p:cNvPr>
            <p:cNvGrpSpPr/>
            <p:nvPr/>
          </p:nvGrpSpPr>
          <p:grpSpPr>
            <a:xfrm>
              <a:off x="10911840" y="141420"/>
              <a:ext cx="1188720" cy="858519"/>
              <a:chOff x="0" y="4287520"/>
              <a:chExt cx="12192000" cy="609600"/>
            </a:xfrm>
          </p:grpSpPr>
          <p:sp>
            <p:nvSpPr>
              <p:cNvPr id="14" name="Isosceles Triangle 13">
                <a:extLst>
                  <a:ext uri="{FF2B5EF4-FFF2-40B4-BE49-F238E27FC236}">
                    <a16:creationId xmlns:a16="http://schemas.microsoft.com/office/drawing/2014/main" id="{BBBA1BE4-D30D-09AD-1A53-C2325A4AEB56}"/>
                  </a:ext>
                </a:extLst>
              </p:cNvPr>
              <p:cNvSpPr/>
              <p:nvPr/>
            </p:nvSpPr>
            <p:spPr>
              <a:xfrm rot="10800000">
                <a:off x="0" y="4287520"/>
                <a:ext cx="12192000" cy="609600"/>
              </a:xfrm>
              <a:prstGeom prst="triangle">
                <a:avLst>
                  <a:gd name="adj" fmla="val 100000"/>
                </a:avLst>
              </a:prstGeom>
              <a:solidFill>
                <a:srgbClr val="F9C7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IN" dirty="0"/>
              </a:p>
            </p:txBody>
          </p:sp>
          <p:sp>
            <p:nvSpPr>
              <p:cNvPr id="15" name="Isosceles Triangle 14">
                <a:extLst>
                  <a:ext uri="{FF2B5EF4-FFF2-40B4-BE49-F238E27FC236}">
                    <a16:creationId xmlns:a16="http://schemas.microsoft.com/office/drawing/2014/main" id="{B3B4746F-01E5-0A48-2DD0-664D89F0170B}"/>
                  </a:ext>
                </a:extLst>
              </p:cNvPr>
              <p:cNvSpPr/>
              <p:nvPr/>
            </p:nvSpPr>
            <p:spPr>
              <a:xfrm>
                <a:off x="0" y="4287520"/>
                <a:ext cx="12192000" cy="609600"/>
              </a:xfrm>
              <a:prstGeom prst="triangle">
                <a:avLst>
                  <a:gd name="adj" fmla="val 100000"/>
                </a:avLst>
              </a:prstGeom>
              <a:solidFill>
                <a:srgbClr val="DCE8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IN" dirty="0"/>
              </a:p>
            </p:txBody>
          </p:sp>
        </p:grpSp>
        <p:grpSp>
          <p:nvGrpSpPr>
            <p:cNvPr id="9" name="Group 8">
              <a:extLst>
                <a:ext uri="{FF2B5EF4-FFF2-40B4-BE49-F238E27FC236}">
                  <a16:creationId xmlns:a16="http://schemas.microsoft.com/office/drawing/2014/main" id="{E48B4DED-C951-8942-678C-68DBA88D9FA7}"/>
                </a:ext>
              </a:extLst>
            </p:cNvPr>
            <p:cNvGrpSpPr/>
            <p:nvPr/>
          </p:nvGrpSpPr>
          <p:grpSpPr>
            <a:xfrm>
              <a:off x="8392161" y="122785"/>
              <a:ext cx="2448559" cy="858519"/>
              <a:chOff x="-12921426" y="4287520"/>
              <a:chExt cx="25113426" cy="609600"/>
            </a:xfrm>
          </p:grpSpPr>
          <p:sp>
            <p:nvSpPr>
              <p:cNvPr id="10" name="Isosceles Triangle 9">
                <a:extLst>
                  <a:ext uri="{FF2B5EF4-FFF2-40B4-BE49-F238E27FC236}">
                    <a16:creationId xmlns:a16="http://schemas.microsoft.com/office/drawing/2014/main" id="{35B3E158-F75D-9BF4-F687-BDD9B58C5A51}"/>
                  </a:ext>
                </a:extLst>
              </p:cNvPr>
              <p:cNvSpPr/>
              <p:nvPr/>
            </p:nvSpPr>
            <p:spPr>
              <a:xfrm rot="10800000">
                <a:off x="0" y="4287520"/>
                <a:ext cx="12192000" cy="609600"/>
              </a:xfrm>
              <a:prstGeom prst="triangle">
                <a:avLst>
                  <a:gd name="adj" fmla="val 100000"/>
                </a:avLst>
              </a:prstGeom>
              <a:solidFill>
                <a:srgbClr val="FEE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IN" dirty="0"/>
              </a:p>
            </p:txBody>
          </p:sp>
          <p:sp>
            <p:nvSpPr>
              <p:cNvPr id="11" name="Isosceles Triangle 10">
                <a:extLst>
                  <a:ext uri="{FF2B5EF4-FFF2-40B4-BE49-F238E27FC236}">
                    <a16:creationId xmlns:a16="http://schemas.microsoft.com/office/drawing/2014/main" id="{B3D41F8B-EA7A-F9E1-370C-EBC1C2345FA7}"/>
                  </a:ext>
                </a:extLst>
              </p:cNvPr>
              <p:cNvSpPr/>
              <p:nvPr/>
            </p:nvSpPr>
            <p:spPr>
              <a:xfrm>
                <a:off x="0" y="4287520"/>
                <a:ext cx="12192000" cy="609600"/>
              </a:xfrm>
              <a:prstGeom prst="triangle">
                <a:avLst>
                  <a:gd name="adj" fmla="val 100000"/>
                </a:avLst>
              </a:prstGeom>
              <a:solidFill>
                <a:srgbClr val="F9C7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IN" dirty="0"/>
              </a:p>
            </p:txBody>
          </p:sp>
          <p:sp>
            <p:nvSpPr>
              <p:cNvPr id="12" name="Isosceles Triangle 11">
                <a:extLst>
                  <a:ext uri="{FF2B5EF4-FFF2-40B4-BE49-F238E27FC236}">
                    <a16:creationId xmlns:a16="http://schemas.microsoft.com/office/drawing/2014/main" id="{FF611A04-80ED-4A2D-466E-EBE37E9C9790}"/>
                  </a:ext>
                </a:extLst>
              </p:cNvPr>
              <p:cNvSpPr/>
              <p:nvPr/>
            </p:nvSpPr>
            <p:spPr>
              <a:xfrm rot="10800000">
                <a:off x="-12921426" y="4287520"/>
                <a:ext cx="12192000" cy="609600"/>
              </a:xfrm>
              <a:prstGeom prst="triangle">
                <a:avLst>
                  <a:gd name="adj" fmla="val 100000"/>
                </a:avLst>
              </a:prstGeom>
              <a:solidFill>
                <a:srgbClr val="D6EC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IN" dirty="0"/>
              </a:p>
            </p:txBody>
          </p:sp>
          <p:sp>
            <p:nvSpPr>
              <p:cNvPr id="13" name="Isosceles Triangle 12">
                <a:extLst>
                  <a:ext uri="{FF2B5EF4-FFF2-40B4-BE49-F238E27FC236}">
                    <a16:creationId xmlns:a16="http://schemas.microsoft.com/office/drawing/2014/main" id="{93010FDD-5302-0E8D-EEB4-0F4E5AE255D1}"/>
                  </a:ext>
                </a:extLst>
              </p:cNvPr>
              <p:cNvSpPr/>
              <p:nvPr/>
            </p:nvSpPr>
            <p:spPr>
              <a:xfrm>
                <a:off x="-12921426" y="4287520"/>
                <a:ext cx="12192000" cy="609600"/>
              </a:xfrm>
              <a:prstGeom prst="triangle">
                <a:avLst>
                  <a:gd name="adj" fmla="val 100000"/>
                </a:avLst>
              </a:prstGeom>
              <a:solidFill>
                <a:srgbClr val="FEE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IN" dirty="0"/>
              </a:p>
            </p:txBody>
          </p:sp>
        </p:grpSp>
      </p:grpSp>
    </p:spTree>
    <p:extLst>
      <p:ext uri="{BB962C8B-B14F-4D97-AF65-F5344CB8AC3E}">
        <p14:creationId xmlns:p14="http://schemas.microsoft.com/office/powerpoint/2010/main" val="29746315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2437F7A1-D10B-6113-7F4F-BD293EC848BF}"/>
              </a:ext>
            </a:extLst>
          </p:cNvPr>
          <p:cNvGrpSpPr/>
          <p:nvPr/>
        </p:nvGrpSpPr>
        <p:grpSpPr>
          <a:xfrm>
            <a:off x="91442" y="122785"/>
            <a:ext cx="12009118" cy="1140391"/>
            <a:chOff x="91442" y="122785"/>
            <a:chExt cx="12009118" cy="1140391"/>
          </a:xfrm>
        </p:grpSpPr>
        <p:grpSp>
          <p:nvGrpSpPr>
            <p:cNvPr id="5" name="Group 4">
              <a:extLst>
                <a:ext uri="{FF2B5EF4-FFF2-40B4-BE49-F238E27FC236}">
                  <a16:creationId xmlns:a16="http://schemas.microsoft.com/office/drawing/2014/main" id="{7FCB48AB-E20A-6597-6BEA-D98F60FB67BA}"/>
                </a:ext>
              </a:extLst>
            </p:cNvPr>
            <p:cNvGrpSpPr/>
            <p:nvPr/>
          </p:nvGrpSpPr>
          <p:grpSpPr>
            <a:xfrm>
              <a:off x="2611121" y="141420"/>
              <a:ext cx="1188720" cy="858519"/>
              <a:chOff x="0" y="4287520"/>
              <a:chExt cx="12192000" cy="609600"/>
            </a:xfrm>
          </p:grpSpPr>
          <p:sp>
            <p:nvSpPr>
              <p:cNvPr id="20" name="Isosceles Triangle 19">
                <a:extLst>
                  <a:ext uri="{FF2B5EF4-FFF2-40B4-BE49-F238E27FC236}">
                    <a16:creationId xmlns:a16="http://schemas.microsoft.com/office/drawing/2014/main" id="{137E28F4-684A-5E6C-389E-DB4688F5A500}"/>
                  </a:ext>
                </a:extLst>
              </p:cNvPr>
              <p:cNvSpPr/>
              <p:nvPr/>
            </p:nvSpPr>
            <p:spPr>
              <a:xfrm rot="10800000">
                <a:off x="0" y="4287520"/>
                <a:ext cx="12192000" cy="609600"/>
              </a:xfrm>
              <a:prstGeom prst="triangle">
                <a:avLst>
                  <a:gd name="adj" fmla="val 100000"/>
                </a:avLst>
              </a:prstGeom>
              <a:solidFill>
                <a:srgbClr val="FEE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IN" dirty="0"/>
              </a:p>
            </p:txBody>
          </p:sp>
          <p:sp>
            <p:nvSpPr>
              <p:cNvPr id="21" name="Isosceles Triangle 20">
                <a:extLst>
                  <a:ext uri="{FF2B5EF4-FFF2-40B4-BE49-F238E27FC236}">
                    <a16:creationId xmlns:a16="http://schemas.microsoft.com/office/drawing/2014/main" id="{CCD7A232-A524-7737-B8CF-4FE75FF9251D}"/>
                  </a:ext>
                </a:extLst>
              </p:cNvPr>
              <p:cNvSpPr/>
              <p:nvPr/>
            </p:nvSpPr>
            <p:spPr>
              <a:xfrm>
                <a:off x="0" y="4287520"/>
                <a:ext cx="12192000" cy="609600"/>
              </a:xfrm>
              <a:prstGeom prst="triangle">
                <a:avLst>
                  <a:gd name="adj" fmla="val 100000"/>
                </a:avLst>
              </a:prstGeom>
              <a:solidFill>
                <a:srgbClr val="F9C7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IN" dirty="0"/>
              </a:p>
            </p:txBody>
          </p:sp>
        </p:grpSp>
        <p:sp>
          <p:nvSpPr>
            <p:cNvPr id="6" name="TextBox 5">
              <a:extLst>
                <a:ext uri="{FF2B5EF4-FFF2-40B4-BE49-F238E27FC236}">
                  <a16:creationId xmlns:a16="http://schemas.microsoft.com/office/drawing/2014/main" id="{2D27B0DD-3912-DAD9-2F11-40B55B229A81}"/>
                </a:ext>
              </a:extLst>
            </p:cNvPr>
            <p:cNvSpPr txBox="1"/>
            <p:nvPr/>
          </p:nvSpPr>
          <p:spPr>
            <a:xfrm>
              <a:off x="3870959" y="309069"/>
              <a:ext cx="4450081" cy="954107"/>
            </a:xfrm>
            <a:prstGeom prst="rect">
              <a:avLst/>
            </a:prstGeom>
            <a:noFill/>
          </p:spPr>
          <p:txBody>
            <a:bodyPr wrap="square" rtlCol="0">
              <a:spAutoFit/>
            </a:bodyPr>
            <a:lstStyle/>
            <a:p>
              <a:pPr algn="ctr"/>
              <a:r>
                <a:rPr lang="en-IN" sz="2800" dirty="0"/>
                <a:t>Results</a:t>
              </a:r>
            </a:p>
            <a:p>
              <a:pPr algn="ctr"/>
              <a:r>
                <a:rPr lang="en-IN" sz="2800" dirty="0"/>
                <a:t>(Bliss to English Translation)</a:t>
              </a:r>
            </a:p>
          </p:txBody>
        </p:sp>
        <p:grpSp>
          <p:nvGrpSpPr>
            <p:cNvPr id="7" name="Group 6">
              <a:extLst>
                <a:ext uri="{FF2B5EF4-FFF2-40B4-BE49-F238E27FC236}">
                  <a16:creationId xmlns:a16="http://schemas.microsoft.com/office/drawing/2014/main" id="{AB8F5DFE-7357-7C7C-0B94-6D465844F515}"/>
                </a:ext>
              </a:extLst>
            </p:cNvPr>
            <p:cNvGrpSpPr/>
            <p:nvPr/>
          </p:nvGrpSpPr>
          <p:grpSpPr>
            <a:xfrm>
              <a:off x="91442" y="122785"/>
              <a:ext cx="2448559" cy="858519"/>
              <a:chOff x="-12921426" y="4287520"/>
              <a:chExt cx="25113426" cy="609600"/>
            </a:xfrm>
          </p:grpSpPr>
          <p:sp>
            <p:nvSpPr>
              <p:cNvPr id="16" name="Isosceles Triangle 15">
                <a:extLst>
                  <a:ext uri="{FF2B5EF4-FFF2-40B4-BE49-F238E27FC236}">
                    <a16:creationId xmlns:a16="http://schemas.microsoft.com/office/drawing/2014/main" id="{0DCE5BE7-0867-383D-A632-E75FC207B2C8}"/>
                  </a:ext>
                </a:extLst>
              </p:cNvPr>
              <p:cNvSpPr/>
              <p:nvPr/>
            </p:nvSpPr>
            <p:spPr>
              <a:xfrm rot="10800000">
                <a:off x="0" y="4287520"/>
                <a:ext cx="12192000" cy="609600"/>
              </a:xfrm>
              <a:prstGeom prst="triangle">
                <a:avLst>
                  <a:gd name="adj" fmla="val 100000"/>
                </a:avLst>
              </a:prstGeom>
              <a:solidFill>
                <a:srgbClr val="D6EC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IN" dirty="0"/>
              </a:p>
            </p:txBody>
          </p:sp>
          <p:sp>
            <p:nvSpPr>
              <p:cNvPr id="17" name="Isosceles Triangle 16">
                <a:extLst>
                  <a:ext uri="{FF2B5EF4-FFF2-40B4-BE49-F238E27FC236}">
                    <a16:creationId xmlns:a16="http://schemas.microsoft.com/office/drawing/2014/main" id="{E1836D42-CF5F-A12E-C1E8-86443070C601}"/>
                  </a:ext>
                </a:extLst>
              </p:cNvPr>
              <p:cNvSpPr/>
              <p:nvPr/>
            </p:nvSpPr>
            <p:spPr>
              <a:xfrm>
                <a:off x="0" y="4287520"/>
                <a:ext cx="12192000" cy="609600"/>
              </a:xfrm>
              <a:prstGeom prst="triangle">
                <a:avLst>
                  <a:gd name="adj" fmla="val 100000"/>
                </a:avLst>
              </a:prstGeom>
              <a:solidFill>
                <a:srgbClr val="FEE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IN" dirty="0"/>
              </a:p>
            </p:txBody>
          </p:sp>
          <p:sp>
            <p:nvSpPr>
              <p:cNvPr id="18" name="Isosceles Triangle 17">
                <a:extLst>
                  <a:ext uri="{FF2B5EF4-FFF2-40B4-BE49-F238E27FC236}">
                    <a16:creationId xmlns:a16="http://schemas.microsoft.com/office/drawing/2014/main" id="{1850D0C4-CE95-0114-9D73-40FB65CAA538}"/>
                  </a:ext>
                </a:extLst>
              </p:cNvPr>
              <p:cNvSpPr/>
              <p:nvPr/>
            </p:nvSpPr>
            <p:spPr>
              <a:xfrm rot="10800000">
                <a:off x="-12921426" y="4287520"/>
                <a:ext cx="12192000" cy="609600"/>
              </a:xfrm>
              <a:prstGeom prst="triangle">
                <a:avLst>
                  <a:gd name="adj" fmla="val 100000"/>
                </a:avLst>
              </a:prstGeom>
              <a:solidFill>
                <a:srgbClr val="DCE8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IN" dirty="0"/>
              </a:p>
            </p:txBody>
          </p:sp>
          <p:sp>
            <p:nvSpPr>
              <p:cNvPr id="19" name="Isosceles Triangle 18">
                <a:extLst>
                  <a:ext uri="{FF2B5EF4-FFF2-40B4-BE49-F238E27FC236}">
                    <a16:creationId xmlns:a16="http://schemas.microsoft.com/office/drawing/2014/main" id="{33E25395-795F-257E-D171-41922AF2EA2E}"/>
                  </a:ext>
                </a:extLst>
              </p:cNvPr>
              <p:cNvSpPr/>
              <p:nvPr/>
            </p:nvSpPr>
            <p:spPr>
              <a:xfrm>
                <a:off x="-12921426" y="4287520"/>
                <a:ext cx="12192000" cy="609600"/>
              </a:xfrm>
              <a:prstGeom prst="triangle">
                <a:avLst>
                  <a:gd name="adj" fmla="val 100000"/>
                </a:avLst>
              </a:prstGeom>
              <a:solidFill>
                <a:srgbClr val="D6EC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IN" dirty="0"/>
              </a:p>
            </p:txBody>
          </p:sp>
        </p:grpSp>
        <p:grpSp>
          <p:nvGrpSpPr>
            <p:cNvPr id="8" name="Group 7">
              <a:extLst>
                <a:ext uri="{FF2B5EF4-FFF2-40B4-BE49-F238E27FC236}">
                  <a16:creationId xmlns:a16="http://schemas.microsoft.com/office/drawing/2014/main" id="{EAB42B05-A81F-92D1-7DDA-34AD34EDF909}"/>
                </a:ext>
              </a:extLst>
            </p:cNvPr>
            <p:cNvGrpSpPr/>
            <p:nvPr/>
          </p:nvGrpSpPr>
          <p:grpSpPr>
            <a:xfrm>
              <a:off x="10911840" y="141420"/>
              <a:ext cx="1188720" cy="858519"/>
              <a:chOff x="0" y="4287520"/>
              <a:chExt cx="12192000" cy="609600"/>
            </a:xfrm>
          </p:grpSpPr>
          <p:sp>
            <p:nvSpPr>
              <p:cNvPr id="14" name="Isosceles Triangle 13">
                <a:extLst>
                  <a:ext uri="{FF2B5EF4-FFF2-40B4-BE49-F238E27FC236}">
                    <a16:creationId xmlns:a16="http://schemas.microsoft.com/office/drawing/2014/main" id="{BBBA1BE4-D30D-09AD-1A53-C2325A4AEB56}"/>
                  </a:ext>
                </a:extLst>
              </p:cNvPr>
              <p:cNvSpPr/>
              <p:nvPr/>
            </p:nvSpPr>
            <p:spPr>
              <a:xfrm rot="10800000">
                <a:off x="0" y="4287520"/>
                <a:ext cx="12192000" cy="609600"/>
              </a:xfrm>
              <a:prstGeom prst="triangle">
                <a:avLst>
                  <a:gd name="adj" fmla="val 100000"/>
                </a:avLst>
              </a:prstGeom>
              <a:solidFill>
                <a:srgbClr val="F9C7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IN" dirty="0"/>
              </a:p>
            </p:txBody>
          </p:sp>
          <p:sp>
            <p:nvSpPr>
              <p:cNvPr id="15" name="Isosceles Triangle 14">
                <a:extLst>
                  <a:ext uri="{FF2B5EF4-FFF2-40B4-BE49-F238E27FC236}">
                    <a16:creationId xmlns:a16="http://schemas.microsoft.com/office/drawing/2014/main" id="{B3B4746F-01E5-0A48-2DD0-664D89F0170B}"/>
                  </a:ext>
                </a:extLst>
              </p:cNvPr>
              <p:cNvSpPr/>
              <p:nvPr/>
            </p:nvSpPr>
            <p:spPr>
              <a:xfrm>
                <a:off x="0" y="4287520"/>
                <a:ext cx="12192000" cy="609600"/>
              </a:xfrm>
              <a:prstGeom prst="triangle">
                <a:avLst>
                  <a:gd name="adj" fmla="val 100000"/>
                </a:avLst>
              </a:prstGeom>
              <a:solidFill>
                <a:srgbClr val="DCE8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IN" dirty="0"/>
              </a:p>
            </p:txBody>
          </p:sp>
        </p:grpSp>
        <p:grpSp>
          <p:nvGrpSpPr>
            <p:cNvPr id="9" name="Group 8">
              <a:extLst>
                <a:ext uri="{FF2B5EF4-FFF2-40B4-BE49-F238E27FC236}">
                  <a16:creationId xmlns:a16="http://schemas.microsoft.com/office/drawing/2014/main" id="{E48B4DED-C951-8942-678C-68DBA88D9FA7}"/>
                </a:ext>
              </a:extLst>
            </p:cNvPr>
            <p:cNvGrpSpPr/>
            <p:nvPr/>
          </p:nvGrpSpPr>
          <p:grpSpPr>
            <a:xfrm>
              <a:off x="8392161" y="122785"/>
              <a:ext cx="2448559" cy="858519"/>
              <a:chOff x="-12921426" y="4287520"/>
              <a:chExt cx="25113426" cy="609600"/>
            </a:xfrm>
          </p:grpSpPr>
          <p:sp>
            <p:nvSpPr>
              <p:cNvPr id="10" name="Isosceles Triangle 9">
                <a:extLst>
                  <a:ext uri="{FF2B5EF4-FFF2-40B4-BE49-F238E27FC236}">
                    <a16:creationId xmlns:a16="http://schemas.microsoft.com/office/drawing/2014/main" id="{35B3E158-F75D-9BF4-F687-BDD9B58C5A51}"/>
                  </a:ext>
                </a:extLst>
              </p:cNvPr>
              <p:cNvSpPr/>
              <p:nvPr/>
            </p:nvSpPr>
            <p:spPr>
              <a:xfrm rot="10800000">
                <a:off x="0" y="4287520"/>
                <a:ext cx="12192000" cy="609600"/>
              </a:xfrm>
              <a:prstGeom prst="triangle">
                <a:avLst>
                  <a:gd name="adj" fmla="val 100000"/>
                </a:avLst>
              </a:prstGeom>
              <a:solidFill>
                <a:srgbClr val="FEE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IN" dirty="0"/>
              </a:p>
            </p:txBody>
          </p:sp>
          <p:sp>
            <p:nvSpPr>
              <p:cNvPr id="11" name="Isosceles Triangle 10">
                <a:extLst>
                  <a:ext uri="{FF2B5EF4-FFF2-40B4-BE49-F238E27FC236}">
                    <a16:creationId xmlns:a16="http://schemas.microsoft.com/office/drawing/2014/main" id="{B3D41F8B-EA7A-F9E1-370C-EBC1C2345FA7}"/>
                  </a:ext>
                </a:extLst>
              </p:cNvPr>
              <p:cNvSpPr/>
              <p:nvPr/>
            </p:nvSpPr>
            <p:spPr>
              <a:xfrm>
                <a:off x="0" y="4287520"/>
                <a:ext cx="12192000" cy="609600"/>
              </a:xfrm>
              <a:prstGeom prst="triangle">
                <a:avLst>
                  <a:gd name="adj" fmla="val 100000"/>
                </a:avLst>
              </a:prstGeom>
              <a:solidFill>
                <a:srgbClr val="F9C7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IN" dirty="0"/>
              </a:p>
            </p:txBody>
          </p:sp>
          <p:sp>
            <p:nvSpPr>
              <p:cNvPr id="12" name="Isosceles Triangle 11">
                <a:extLst>
                  <a:ext uri="{FF2B5EF4-FFF2-40B4-BE49-F238E27FC236}">
                    <a16:creationId xmlns:a16="http://schemas.microsoft.com/office/drawing/2014/main" id="{FF611A04-80ED-4A2D-466E-EBE37E9C9790}"/>
                  </a:ext>
                </a:extLst>
              </p:cNvPr>
              <p:cNvSpPr/>
              <p:nvPr/>
            </p:nvSpPr>
            <p:spPr>
              <a:xfrm rot="10800000">
                <a:off x="-12921426" y="4287520"/>
                <a:ext cx="12192000" cy="609600"/>
              </a:xfrm>
              <a:prstGeom prst="triangle">
                <a:avLst>
                  <a:gd name="adj" fmla="val 100000"/>
                </a:avLst>
              </a:prstGeom>
              <a:solidFill>
                <a:srgbClr val="D6EC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IN" dirty="0"/>
              </a:p>
            </p:txBody>
          </p:sp>
          <p:sp>
            <p:nvSpPr>
              <p:cNvPr id="13" name="Isosceles Triangle 12">
                <a:extLst>
                  <a:ext uri="{FF2B5EF4-FFF2-40B4-BE49-F238E27FC236}">
                    <a16:creationId xmlns:a16="http://schemas.microsoft.com/office/drawing/2014/main" id="{93010FDD-5302-0E8D-EEB4-0F4E5AE255D1}"/>
                  </a:ext>
                </a:extLst>
              </p:cNvPr>
              <p:cNvSpPr/>
              <p:nvPr/>
            </p:nvSpPr>
            <p:spPr>
              <a:xfrm>
                <a:off x="-12921426" y="4287520"/>
                <a:ext cx="12192000" cy="609600"/>
              </a:xfrm>
              <a:prstGeom prst="triangle">
                <a:avLst>
                  <a:gd name="adj" fmla="val 100000"/>
                </a:avLst>
              </a:prstGeom>
              <a:solidFill>
                <a:srgbClr val="FEE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IN" dirty="0"/>
              </a:p>
            </p:txBody>
          </p:sp>
        </p:grpSp>
      </p:grpSp>
      <p:pic>
        <p:nvPicPr>
          <p:cNvPr id="1026" name="Picture 2">
            <a:extLst>
              <a:ext uri="{FF2B5EF4-FFF2-40B4-BE49-F238E27FC236}">
                <a16:creationId xmlns:a16="http://schemas.microsoft.com/office/drawing/2014/main" id="{2D6EF6B5-A2A5-8CFC-33E5-796222E4EB1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5271" y="1444624"/>
            <a:ext cx="5534660" cy="392509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74A64D80-D772-AFF6-4CA9-E89AA37EC60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17354" y="1444624"/>
            <a:ext cx="5619375" cy="392509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33D876B2-91CE-A75E-34B6-ECD58843E9EF}"/>
              </a:ext>
            </a:extLst>
          </p:cNvPr>
          <p:cNvSpPr txBox="1"/>
          <p:nvPr/>
        </p:nvSpPr>
        <p:spPr>
          <a:xfrm>
            <a:off x="3022601" y="5648368"/>
            <a:ext cx="6096000" cy="584775"/>
          </a:xfrm>
          <a:prstGeom prst="rect">
            <a:avLst/>
          </a:prstGeom>
          <a:noFill/>
        </p:spPr>
        <p:txBody>
          <a:bodyPr wrap="square">
            <a:spAutoFit/>
          </a:bodyPr>
          <a:lstStyle/>
          <a:p>
            <a:pPr algn="ctr"/>
            <a:r>
              <a:rPr lang="en-US" sz="3200" b="1" dirty="0">
                <a:solidFill>
                  <a:srgbClr val="FF0000"/>
                </a:solidFill>
                <a:effectLst/>
                <a:latin typeface="Cambria" panose="02040503050406030204" pitchFamily="18" charset="0"/>
                <a:ea typeface="Cambria" panose="02040503050406030204" pitchFamily="18" charset="0"/>
                <a:cs typeface="Cambria" panose="02040503050406030204" pitchFamily="18" charset="0"/>
              </a:rPr>
              <a:t>Mean Meteor Score</a:t>
            </a:r>
            <a:r>
              <a:rPr lang="en-US" sz="3200" dirty="0">
                <a:solidFill>
                  <a:srgbClr val="FF0000"/>
                </a:solidFill>
                <a:effectLst/>
                <a:latin typeface="Cambria" panose="02040503050406030204" pitchFamily="18" charset="0"/>
                <a:ea typeface="Cambria" panose="02040503050406030204" pitchFamily="18" charset="0"/>
                <a:cs typeface="Cambria" panose="02040503050406030204" pitchFamily="18" charset="0"/>
              </a:rPr>
              <a:t>:     0.6504</a:t>
            </a:r>
            <a:endParaRPr lang="en-IN" sz="1600" dirty="0">
              <a:effectLst/>
              <a:latin typeface="Cambria" panose="02040503050406030204" pitchFamily="18" charset="0"/>
              <a:ea typeface="Cambria" panose="02040503050406030204" pitchFamily="18" charset="0"/>
              <a:cs typeface="Cambria" panose="02040503050406030204" pitchFamily="18" charset="0"/>
            </a:endParaRPr>
          </a:p>
        </p:txBody>
      </p:sp>
    </p:spTree>
    <p:extLst>
      <p:ext uri="{BB962C8B-B14F-4D97-AF65-F5344CB8AC3E}">
        <p14:creationId xmlns:p14="http://schemas.microsoft.com/office/powerpoint/2010/main" val="15250319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2437F7A1-D10B-6113-7F4F-BD293EC848BF}"/>
              </a:ext>
            </a:extLst>
          </p:cNvPr>
          <p:cNvGrpSpPr/>
          <p:nvPr/>
        </p:nvGrpSpPr>
        <p:grpSpPr>
          <a:xfrm>
            <a:off x="91442" y="122785"/>
            <a:ext cx="12009118" cy="1140391"/>
            <a:chOff x="91442" y="122785"/>
            <a:chExt cx="12009118" cy="1140391"/>
          </a:xfrm>
        </p:grpSpPr>
        <p:grpSp>
          <p:nvGrpSpPr>
            <p:cNvPr id="5" name="Group 4">
              <a:extLst>
                <a:ext uri="{FF2B5EF4-FFF2-40B4-BE49-F238E27FC236}">
                  <a16:creationId xmlns:a16="http://schemas.microsoft.com/office/drawing/2014/main" id="{7FCB48AB-E20A-6597-6BEA-D98F60FB67BA}"/>
                </a:ext>
              </a:extLst>
            </p:cNvPr>
            <p:cNvGrpSpPr/>
            <p:nvPr/>
          </p:nvGrpSpPr>
          <p:grpSpPr>
            <a:xfrm>
              <a:off x="2611121" y="141420"/>
              <a:ext cx="1188720" cy="858519"/>
              <a:chOff x="0" y="4287520"/>
              <a:chExt cx="12192000" cy="609600"/>
            </a:xfrm>
          </p:grpSpPr>
          <p:sp>
            <p:nvSpPr>
              <p:cNvPr id="20" name="Isosceles Triangle 19">
                <a:extLst>
                  <a:ext uri="{FF2B5EF4-FFF2-40B4-BE49-F238E27FC236}">
                    <a16:creationId xmlns:a16="http://schemas.microsoft.com/office/drawing/2014/main" id="{137E28F4-684A-5E6C-389E-DB4688F5A500}"/>
                  </a:ext>
                </a:extLst>
              </p:cNvPr>
              <p:cNvSpPr/>
              <p:nvPr/>
            </p:nvSpPr>
            <p:spPr>
              <a:xfrm rot="10800000">
                <a:off x="0" y="4287520"/>
                <a:ext cx="12192000" cy="609600"/>
              </a:xfrm>
              <a:prstGeom prst="triangle">
                <a:avLst>
                  <a:gd name="adj" fmla="val 100000"/>
                </a:avLst>
              </a:prstGeom>
              <a:solidFill>
                <a:srgbClr val="FEE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IN" dirty="0"/>
              </a:p>
            </p:txBody>
          </p:sp>
          <p:sp>
            <p:nvSpPr>
              <p:cNvPr id="21" name="Isosceles Triangle 20">
                <a:extLst>
                  <a:ext uri="{FF2B5EF4-FFF2-40B4-BE49-F238E27FC236}">
                    <a16:creationId xmlns:a16="http://schemas.microsoft.com/office/drawing/2014/main" id="{CCD7A232-A524-7737-B8CF-4FE75FF9251D}"/>
                  </a:ext>
                </a:extLst>
              </p:cNvPr>
              <p:cNvSpPr/>
              <p:nvPr/>
            </p:nvSpPr>
            <p:spPr>
              <a:xfrm>
                <a:off x="0" y="4287520"/>
                <a:ext cx="12192000" cy="609600"/>
              </a:xfrm>
              <a:prstGeom prst="triangle">
                <a:avLst>
                  <a:gd name="adj" fmla="val 100000"/>
                </a:avLst>
              </a:prstGeom>
              <a:solidFill>
                <a:srgbClr val="F9C7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IN" dirty="0"/>
              </a:p>
            </p:txBody>
          </p:sp>
        </p:grpSp>
        <p:sp>
          <p:nvSpPr>
            <p:cNvPr id="6" name="TextBox 5">
              <a:extLst>
                <a:ext uri="{FF2B5EF4-FFF2-40B4-BE49-F238E27FC236}">
                  <a16:creationId xmlns:a16="http://schemas.microsoft.com/office/drawing/2014/main" id="{2D27B0DD-3912-DAD9-2F11-40B55B229A81}"/>
                </a:ext>
              </a:extLst>
            </p:cNvPr>
            <p:cNvSpPr txBox="1"/>
            <p:nvPr/>
          </p:nvSpPr>
          <p:spPr>
            <a:xfrm>
              <a:off x="3870959" y="309069"/>
              <a:ext cx="4450081" cy="954107"/>
            </a:xfrm>
            <a:prstGeom prst="rect">
              <a:avLst/>
            </a:prstGeom>
            <a:noFill/>
          </p:spPr>
          <p:txBody>
            <a:bodyPr wrap="square" rtlCol="0">
              <a:spAutoFit/>
            </a:bodyPr>
            <a:lstStyle/>
            <a:p>
              <a:pPr algn="ctr"/>
              <a:r>
                <a:rPr lang="en-IN" sz="2800" dirty="0"/>
                <a:t>Experiments</a:t>
              </a:r>
            </a:p>
            <a:p>
              <a:pPr algn="ctr"/>
              <a:r>
                <a:rPr lang="en-IN" sz="2800" dirty="0"/>
                <a:t>(Pictograms Addition)</a:t>
              </a:r>
            </a:p>
          </p:txBody>
        </p:sp>
        <p:grpSp>
          <p:nvGrpSpPr>
            <p:cNvPr id="7" name="Group 6">
              <a:extLst>
                <a:ext uri="{FF2B5EF4-FFF2-40B4-BE49-F238E27FC236}">
                  <a16:creationId xmlns:a16="http://schemas.microsoft.com/office/drawing/2014/main" id="{AB8F5DFE-7357-7C7C-0B94-6D465844F515}"/>
                </a:ext>
              </a:extLst>
            </p:cNvPr>
            <p:cNvGrpSpPr/>
            <p:nvPr/>
          </p:nvGrpSpPr>
          <p:grpSpPr>
            <a:xfrm>
              <a:off x="91442" y="122785"/>
              <a:ext cx="2448559" cy="858519"/>
              <a:chOff x="-12921426" y="4287520"/>
              <a:chExt cx="25113426" cy="609600"/>
            </a:xfrm>
          </p:grpSpPr>
          <p:sp>
            <p:nvSpPr>
              <p:cNvPr id="16" name="Isosceles Triangle 15">
                <a:extLst>
                  <a:ext uri="{FF2B5EF4-FFF2-40B4-BE49-F238E27FC236}">
                    <a16:creationId xmlns:a16="http://schemas.microsoft.com/office/drawing/2014/main" id="{0DCE5BE7-0867-383D-A632-E75FC207B2C8}"/>
                  </a:ext>
                </a:extLst>
              </p:cNvPr>
              <p:cNvSpPr/>
              <p:nvPr/>
            </p:nvSpPr>
            <p:spPr>
              <a:xfrm rot="10800000">
                <a:off x="0" y="4287520"/>
                <a:ext cx="12192000" cy="609600"/>
              </a:xfrm>
              <a:prstGeom prst="triangle">
                <a:avLst>
                  <a:gd name="adj" fmla="val 100000"/>
                </a:avLst>
              </a:prstGeom>
              <a:solidFill>
                <a:srgbClr val="D6EC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IN" dirty="0"/>
              </a:p>
            </p:txBody>
          </p:sp>
          <p:sp>
            <p:nvSpPr>
              <p:cNvPr id="17" name="Isosceles Triangle 16">
                <a:extLst>
                  <a:ext uri="{FF2B5EF4-FFF2-40B4-BE49-F238E27FC236}">
                    <a16:creationId xmlns:a16="http://schemas.microsoft.com/office/drawing/2014/main" id="{E1836D42-CF5F-A12E-C1E8-86443070C601}"/>
                  </a:ext>
                </a:extLst>
              </p:cNvPr>
              <p:cNvSpPr/>
              <p:nvPr/>
            </p:nvSpPr>
            <p:spPr>
              <a:xfrm>
                <a:off x="0" y="4287520"/>
                <a:ext cx="12192000" cy="609600"/>
              </a:xfrm>
              <a:prstGeom prst="triangle">
                <a:avLst>
                  <a:gd name="adj" fmla="val 100000"/>
                </a:avLst>
              </a:prstGeom>
              <a:solidFill>
                <a:srgbClr val="FEE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IN" dirty="0"/>
              </a:p>
            </p:txBody>
          </p:sp>
          <p:sp>
            <p:nvSpPr>
              <p:cNvPr id="18" name="Isosceles Triangle 17">
                <a:extLst>
                  <a:ext uri="{FF2B5EF4-FFF2-40B4-BE49-F238E27FC236}">
                    <a16:creationId xmlns:a16="http://schemas.microsoft.com/office/drawing/2014/main" id="{1850D0C4-CE95-0114-9D73-40FB65CAA538}"/>
                  </a:ext>
                </a:extLst>
              </p:cNvPr>
              <p:cNvSpPr/>
              <p:nvPr/>
            </p:nvSpPr>
            <p:spPr>
              <a:xfrm rot="10800000">
                <a:off x="-12921426" y="4287520"/>
                <a:ext cx="12192000" cy="609600"/>
              </a:xfrm>
              <a:prstGeom prst="triangle">
                <a:avLst>
                  <a:gd name="adj" fmla="val 100000"/>
                </a:avLst>
              </a:prstGeom>
              <a:solidFill>
                <a:srgbClr val="DCE8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IN" dirty="0"/>
              </a:p>
            </p:txBody>
          </p:sp>
          <p:sp>
            <p:nvSpPr>
              <p:cNvPr id="19" name="Isosceles Triangle 18">
                <a:extLst>
                  <a:ext uri="{FF2B5EF4-FFF2-40B4-BE49-F238E27FC236}">
                    <a16:creationId xmlns:a16="http://schemas.microsoft.com/office/drawing/2014/main" id="{33E25395-795F-257E-D171-41922AF2EA2E}"/>
                  </a:ext>
                </a:extLst>
              </p:cNvPr>
              <p:cNvSpPr/>
              <p:nvPr/>
            </p:nvSpPr>
            <p:spPr>
              <a:xfrm>
                <a:off x="-12921426" y="4287520"/>
                <a:ext cx="12192000" cy="609600"/>
              </a:xfrm>
              <a:prstGeom prst="triangle">
                <a:avLst>
                  <a:gd name="adj" fmla="val 100000"/>
                </a:avLst>
              </a:prstGeom>
              <a:solidFill>
                <a:srgbClr val="D6EC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IN" dirty="0"/>
              </a:p>
            </p:txBody>
          </p:sp>
        </p:grpSp>
        <p:grpSp>
          <p:nvGrpSpPr>
            <p:cNvPr id="8" name="Group 7">
              <a:extLst>
                <a:ext uri="{FF2B5EF4-FFF2-40B4-BE49-F238E27FC236}">
                  <a16:creationId xmlns:a16="http://schemas.microsoft.com/office/drawing/2014/main" id="{EAB42B05-A81F-92D1-7DDA-34AD34EDF909}"/>
                </a:ext>
              </a:extLst>
            </p:cNvPr>
            <p:cNvGrpSpPr/>
            <p:nvPr/>
          </p:nvGrpSpPr>
          <p:grpSpPr>
            <a:xfrm>
              <a:off x="10911840" y="141420"/>
              <a:ext cx="1188720" cy="858519"/>
              <a:chOff x="0" y="4287520"/>
              <a:chExt cx="12192000" cy="609600"/>
            </a:xfrm>
          </p:grpSpPr>
          <p:sp>
            <p:nvSpPr>
              <p:cNvPr id="14" name="Isosceles Triangle 13">
                <a:extLst>
                  <a:ext uri="{FF2B5EF4-FFF2-40B4-BE49-F238E27FC236}">
                    <a16:creationId xmlns:a16="http://schemas.microsoft.com/office/drawing/2014/main" id="{BBBA1BE4-D30D-09AD-1A53-C2325A4AEB56}"/>
                  </a:ext>
                </a:extLst>
              </p:cNvPr>
              <p:cNvSpPr/>
              <p:nvPr/>
            </p:nvSpPr>
            <p:spPr>
              <a:xfrm rot="10800000">
                <a:off x="0" y="4287520"/>
                <a:ext cx="12192000" cy="609600"/>
              </a:xfrm>
              <a:prstGeom prst="triangle">
                <a:avLst>
                  <a:gd name="adj" fmla="val 100000"/>
                </a:avLst>
              </a:prstGeom>
              <a:solidFill>
                <a:srgbClr val="F9C7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IN" dirty="0"/>
              </a:p>
            </p:txBody>
          </p:sp>
          <p:sp>
            <p:nvSpPr>
              <p:cNvPr id="15" name="Isosceles Triangle 14">
                <a:extLst>
                  <a:ext uri="{FF2B5EF4-FFF2-40B4-BE49-F238E27FC236}">
                    <a16:creationId xmlns:a16="http://schemas.microsoft.com/office/drawing/2014/main" id="{B3B4746F-01E5-0A48-2DD0-664D89F0170B}"/>
                  </a:ext>
                </a:extLst>
              </p:cNvPr>
              <p:cNvSpPr/>
              <p:nvPr/>
            </p:nvSpPr>
            <p:spPr>
              <a:xfrm>
                <a:off x="0" y="4287520"/>
                <a:ext cx="12192000" cy="609600"/>
              </a:xfrm>
              <a:prstGeom prst="triangle">
                <a:avLst>
                  <a:gd name="adj" fmla="val 100000"/>
                </a:avLst>
              </a:prstGeom>
              <a:solidFill>
                <a:srgbClr val="DCE8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IN" dirty="0"/>
              </a:p>
            </p:txBody>
          </p:sp>
        </p:grpSp>
        <p:grpSp>
          <p:nvGrpSpPr>
            <p:cNvPr id="9" name="Group 8">
              <a:extLst>
                <a:ext uri="{FF2B5EF4-FFF2-40B4-BE49-F238E27FC236}">
                  <a16:creationId xmlns:a16="http://schemas.microsoft.com/office/drawing/2014/main" id="{E48B4DED-C951-8942-678C-68DBA88D9FA7}"/>
                </a:ext>
              </a:extLst>
            </p:cNvPr>
            <p:cNvGrpSpPr/>
            <p:nvPr/>
          </p:nvGrpSpPr>
          <p:grpSpPr>
            <a:xfrm>
              <a:off x="8392161" y="122785"/>
              <a:ext cx="2448559" cy="858519"/>
              <a:chOff x="-12921426" y="4287520"/>
              <a:chExt cx="25113426" cy="609600"/>
            </a:xfrm>
          </p:grpSpPr>
          <p:sp>
            <p:nvSpPr>
              <p:cNvPr id="10" name="Isosceles Triangle 9">
                <a:extLst>
                  <a:ext uri="{FF2B5EF4-FFF2-40B4-BE49-F238E27FC236}">
                    <a16:creationId xmlns:a16="http://schemas.microsoft.com/office/drawing/2014/main" id="{35B3E158-F75D-9BF4-F687-BDD9B58C5A51}"/>
                  </a:ext>
                </a:extLst>
              </p:cNvPr>
              <p:cNvSpPr/>
              <p:nvPr/>
            </p:nvSpPr>
            <p:spPr>
              <a:xfrm rot="10800000">
                <a:off x="0" y="4287520"/>
                <a:ext cx="12192000" cy="609600"/>
              </a:xfrm>
              <a:prstGeom prst="triangle">
                <a:avLst>
                  <a:gd name="adj" fmla="val 100000"/>
                </a:avLst>
              </a:prstGeom>
              <a:solidFill>
                <a:srgbClr val="FEE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IN" dirty="0"/>
              </a:p>
            </p:txBody>
          </p:sp>
          <p:sp>
            <p:nvSpPr>
              <p:cNvPr id="11" name="Isosceles Triangle 10">
                <a:extLst>
                  <a:ext uri="{FF2B5EF4-FFF2-40B4-BE49-F238E27FC236}">
                    <a16:creationId xmlns:a16="http://schemas.microsoft.com/office/drawing/2014/main" id="{B3D41F8B-EA7A-F9E1-370C-EBC1C2345FA7}"/>
                  </a:ext>
                </a:extLst>
              </p:cNvPr>
              <p:cNvSpPr/>
              <p:nvPr/>
            </p:nvSpPr>
            <p:spPr>
              <a:xfrm>
                <a:off x="0" y="4287520"/>
                <a:ext cx="12192000" cy="609600"/>
              </a:xfrm>
              <a:prstGeom prst="triangle">
                <a:avLst>
                  <a:gd name="adj" fmla="val 100000"/>
                </a:avLst>
              </a:prstGeom>
              <a:solidFill>
                <a:srgbClr val="F9C7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IN" dirty="0"/>
              </a:p>
            </p:txBody>
          </p:sp>
          <p:sp>
            <p:nvSpPr>
              <p:cNvPr id="12" name="Isosceles Triangle 11">
                <a:extLst>
                  <a:ext uri="{FF2B5EF4-FFF2-40B4-BE49-F238E27FC236}">
                    <a16:creationId xmlns:a16="http://schemas.microsoft.com/office/drawing/2014/main" id="{FF611A04-80ED-4A2D-466E-EBE37E9C9790}"/>
                  </a:ext>
                </a:extLst>
              </p:cNvPr>
              <p:cNvSpPr/>
              <p:nvPr/>
            </p:nvSpPr>
            <p:spPr>
              <a:xfrm rot="10800000">
                <a:off x="-12921426" y="4287520"/>
                <a:ext cx="12192000" cy="609600"/>
              </a:xfrm>
              <a:prstGeom prst="triangle">
                <a:avLst>
                  <a:gd name="adj" fmla="val 100000"/>
                </a:avLst>
              </a:prstGeom>
              <a:solidFill>
                <a:srgbClr val="D6EC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IN" dirty="0"/>
              </a:p>
            </p:txBody>
          </p:sp>
          <p:sp>
            <p:nvSpPr>
              <p:cNvPr id="13" name="Isosceles Triangle 12">
                <a:extLst>
                  <a:ext uri="{FF2B5EF4-FFF2-40B4-BE49-F238E27FC236}">
                    <a16:creationId xmlns:a16="http://schemas.microsoft.com/office/drawing/2014/main" id="{93010FDD-5302-0E8D-EEB4-0F4E5AE255D1}"/>
                  </a:ext>
                </a:extLst>
              </p:cNvPr>
              <p:cNvSpPr/>
              <p:nvPr/>
            </p:nvSpPr>
            <p:spPr>
              <a:xfrm>
                <a:off x="-12921426" y="4287520"/>
                <a:ext cx="12192000" cy="609600"/>
              </a:xfrm>
              <a:prstGeom prst="triangle">
                <a:avLst>
                  <a:gd name="adj" fmla="val 100000"/>
                </a:avLst>
              </a:prstGeom>
              <a:solidFill>
                <a:srgbClr val="FEE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IN" dirty="0"/>
              </a:p>
            </p:txBody>
          </p:sp>
        </p:grpSp>
      </p:grpSp>
      <p:pic>
        <p:nvPicPr>
          <p:cNvPr id="2" name="Picture 1">
            <a:extLst>
              <a:ext uri="{FF2B5EF4-FFF2-40B4-BE49-F238E27FC236}">
                <a16:creationId xmlns:a16="http://schemas.microsoft.com/office/drawing/2014/main" id="{65F5EA33-E677-4342-9AE9-0C6F0E92C282}"/>
              </a:ext>
            </a:extLst>
          </p:cNvPr>
          <p:cNvPicPr>
            <a:picLocks noChangeAspect="1"/>
          </p:cNvPicPr>
          <p:nvPr/>
        </p:nvPicPr>
        <p:blipFill>
          <a:blip r:embed="rId2"/>
          <a:stretch>
            <a:fillRect/>
          </a:stretch>
        </p:blipFill>
        <p:spPr>
          <a:xfrm>
            <a:off x="2087879" y="1386615"/>
            <a:ext cx="8016240" cy="5329965"/>
          </a:xfrm>
          <a:prstGeom prst="rect">
            <a:avLst/>
          </a:prstGeom>
        </p:spPr>
      </p:pic>
    </p:spTree>
    <p:extLst>
      <p:ext uri="{BB962C8B-B14F-4D97-AF65-F5344CB8AC3E}">
        <p14:creationId xmlns:p14="http://schemas.microsoft.com/office/powerpoint/2010/main" val="41852774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2437F7A1-D10B-6113-7F4F-BD293EC848BF}"/>
              </a:ext>
            </a:extLst>
          </p:cNvPr>
          <p:cNvGrpSpPr/>
          <p:nvPr/>
        </p:nvGrpSpPr>
        <p:grpSpPr>
          <a:xfrm>
            <a:off x="91442" y="122785"/>
            <a:ext cx="12009118" cy="1140391"/>
            <a:chOff x="91442" y="122785"/>
            <a:chExt cx="12009118" cy="1140391"/>
          </a:xfrm>
        </p:grpSpPr>
        <p:grpSp>
          <p:nvGrpSpPr>
            <p:cNvPr id="5" name="Group 4">
              <a:extLst>
                <a:ext uri="{FF2B5EF4-FFF2-40B4-BE49-F238E27FC236}">
                  <a16:creationId xmlns:a16="http://schemas.microsoft.com/office/drawing/2014/main" id="{7FCB48AB-E20A-6597-6BEA-D98F60FB67BA}"/>
                </a:ext>
              </a:extLst>
            </p:cNvPr>
            <p:cNvGrpSpPr/>
            <p:nvPr/>
          </p:nvGrpSpPr>
          <p:grpSpPr>
            <a:xfrm>
              <a:off x="2611121" y="141420"/>
              <a:ext cx="1188720" cy="858519"/>
              <a:chOff x="0" y="4287520"/>
              <a:chExt cx="12192000" cy="609600"/>
            </a:xfrm>
          </p:grpSpPr>
          <p:sp>
            <p:nvSpPr>
              <p:cNvPr id="20" name="Isosceles Triangle 19">
                <a:extLst>
                  <a:ext uri="{FF2B5EF4-FFF2-40B4-BE49-F238E27FC236}">
                    <a16:creationId xmlns:a16="http://schemas.microsoft.com/office/drawing/2014/main" id="{137E28F4-684A-5E6C-389E-DB4688F5A500}"/>
                  </a:ext>
                </a:extLst>
              </p:cNvPr>
              <p:cNvSpPr/>
              <p:nvPr/>
            </p:nvSpPr>
            <p:spPr>
              <a:xfrm rot="10800000">
                <a:off x="0" y="4287520"/>
                <a:ext cx="12192000" cy="609600"/>
              </a:xfrm>
              <a:prstGeom prst="triangle">
                <a:avLst>
                  <a:gd name="adj" fmla="val 100000"/>
                </a:avLst>
              </a:prstGeom>
              <a:solidFill>
                <a:srgbClr val="FEE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IN" dirty="0"/>
              </a:p>
            </p:txBody>
          </p:sp>
          <p:sp>
            <p:nvSpPr>
              <p:cNvPr id="21" name="Isosceles Triangle 20">
                <a:extLst>
                  <a:ext uri="{FF2B5EF4-FFF2-40B4-BE49-F238E27FC236}">
                    <a16:creationId xmlns:a16="http://schemas.microsoft.com/office/drawing/2014/main" id="{CCD7A232-A524-7737-B8CF-4FE75FF9251D}"/>
                  </a:ext>
                </a:extLst>
              </p:cNvPr>
              <p:cNvSpPr/>
              <p:nvPr/>
            </p:nvSpPr>
            <p:spPr>
              <a:xfrm>
                <a:off x="0" y="4287520"/>
                <a:ext cx="12192000" cy="609600"/>
              </a:xfrm>
              <a:prstGeom prst="triangle">
                <a:avLst>
                  <a:gd name="adj" fmla="val 100000"/>
                </a:avLst>
              </a:prstGeom>
              <a:solidFill>
                <a:srgbClr val="F9C7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IN" dirty="0"/>
              </a:p>
            </p:txBody>
          </p:sp>
        </p:grpSp>
        <p:sp>
          <p:nvSpPr>
            <p:cNvPr id="6" name="TextBox 5">
              <a:extLst>
                <a:ext uri="{FF2B5EF4-FFF2-40B4-BE49-F238E27FC236}">
                  <a16:creationId xmlns:a16="http://schemas.microsoft.com/office/drawing/2014/main" id="{2D27B0DD-3912-DAD9-2F11-40B55B229A81}"/>
                </a:ext>
              </a:extLst>
            </p:cNvPr>
            <p:cNvSpPr txBox="1"/>
            <p:nvPr/>
          </p:nvSpPr>
          <p:spPr>
            <a:xfrm>
              <a:off x="3870959" y="309069"/>
              <a:ext cx="4450081" cy="954107"/>
            </a:xfrm>
            <a:prstGeom prst="rect">
              <a:avLst/>
            </a:prstGeom>
            <a:noFill/>
          </p:spPr>
          <p:txBody>
            <a:bodyPr wrap="square" rtlCol="0">
              <a:spAutoFit/>
            </a:bodyPr>
            <a:lstStyle/>
            <a:p>
              <a:pPr algn="ctr"/>
              <a:r>
                <a:rPr lang="en-IN" sz="2800" dirty="0"/>
                <a:t>Experiments</a:t>
              </a:r>
            </a:p>
            <a:p>
              <a:pPr algn="ctr"/>
              <a:r>
                <a:rPr lang="en-IN" sz="2800" dirty="0"/>
                <a:t>(Pictograms Addition)</a:t>
              </a:r>
            </a:p>
          </p:txBody>
        </p:sp>
        <p:grpSp>
          <p:nvGrpSpPr>
            <p:cNvPr id="7" name="Group 6">
              <a:extLst>
                <a:ext uri="{FF2B5EF4-FFF2-40B4-BE49-F238E27FC236}">
                  <a16:creationId xmlns:a16="http://schemas.microsoft.com/office/drawing/2014/main" id="{AB8F5DFE-7357-7C7C-0B94-6D465844F515}"/>
                </a:ext>
              </a:extLst>
            </p:cNvPr>
            <p:cNvGrpSpPr/>
            <p:nvPr/>
          </p:nvGrpSpPr>
          <p:grpSpPr>
            <a:xfrm>
              <a:off x="91442" y="122785"/>
              <a:ext cx="2448559" cy="858519"/>
              <a:chOff x="-12921426" y="4287520"/>
              <a:chExt cx="25113426" cy="609600"/>
            </a:xfrm>
          </p:grpSpPr>
          <p:sp>
            <p:nvSpPr>
              <p:cNvPr id="16" name="Isosceles Triangle 15">
                <a:extLst>
                  <a:ext uri="{FF2B5EF4-FFF2-40B4-BE49-F238E27FC236}">
                    <a16:creationId xmlns:a16="http://schemas.microsoft.com/office/drawing/2014/main" id="{0DCE5BE7-0867-383D-A632-E75FC207B2C8}"/>
                  </a:ext>
                </a:extLst>
              </p:cNvPr>
              <p:cNvSpPr/>
              <p:nvPr/>
            </p:nvSpPr>
            <p:spPr>
              <a:xfrm rot="10800000">
                <a:off x="0" y="4287520"/>
                <a:ext cx="12192000" cy="609600"/>
              </a:xfrm>
              <a:prstGeom prst="triangle">
                <a:avLst>
                  <a:gd name="adj" fmla="val 100000"/>
                </a:avLst>
              </a:prstGeom>
              <a:solidFill>
                <a:srgbClr val="D6EC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IN" dirty="0"/>
              </a:p>
            </p:txBody>
          </p:sp>
          <p:sp>
            <p:nvSpPr>
              <p:cNvPr id="17" name="Isosceles Triangle 16">
                <a:extLst>
                  <a:ext uri="{FF2B5EF4-FFF2-40B4-BE49-F238E27FC236}">
                    <a16:creationId xmlns:a16="http://schemas.microsoft.com/office/drawing/2014/main" id="{E1836D42-CF5F-A12E-C1E8-86443070C601}"/>
                  </a:ext>
                </a:extLst>
              </p:cNvPr>
              <p:cNvSpPr/>
              <p:nvPr/>
            </p:nvSpPr>
            <p:spPr>
              <a:xfrm>
                <a:off x="0" y="4287520"/>
                <a:ext cx="12192000" cy="609600"/>
              </a:xfrm>
              <a:prstGeom prst="triangle">
                <a:avLst>
                  <a:gd name="adj" fmla="val 100000"/>
                </a:avLst>
              </a:prstGeom>
              <a:solidFill>
                <a:srgbClr val="FEE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IN" dirty="0"/>
              </a:p>
            </p:txBody>
          </p:sp>
          <p:sp>
            <p:nvSpPr>
              <p:cNvPr id="18" name="Isosceles Triangle 17">
                <a:extLst>
                  <a:ext uri="{FF2B5EF4-FFF2-40B4-BE49-F238E27FC236}">
                    <a16:creationId xmlns:a16="http://schemas.microsoft.com/office/drawing/2014/main" id="{1850D0C4-CE95-0114-9D73-40FB65CAA538}"/>
                  </a:ext>
                </a:extLst>
              </p:cNvPr>
              <p:cNvSpPr/>
              <p:nvPr/>
            </p:nvSpPr>
            <p:spPr>
              <a:xfrm rot="10800000">
                <a:off x="-12921426" y="4287520"/>
                <a:ext cx="12192000" cy="609600"/>
              </a:xfrm>
              <a:prstGeom prst="triangle">
                <a:avLst>
                  <a:gd name="adj" fmla="val 100000"/>
                </a:avLst>
              </a:prstGeom>
              <a:solidFill>
                <a:srgbClr val="DCE8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IN" dirty="0"/>
              </a:p>
            </p:txBody>
          </p:sp>
          <p:sp>
            <p:nvSpPr>
              <p:cNvPr id="19" name="Isosceles Triangle 18">
                <a:extLst>
                  <a:ext uri="{FF2B5EF4-FFF2-40B4-BE49-F238E27FC236}">
                    <a16:creationId xmlns:a16="http://schemas.microsoft.com/office/drawing/2014/main" id="{33E25395-795F-257E-D171-41922AF2EA2E}"/>
                  </a:ext>
                </a:extLst>
              </p:cNvPr>
              <p:cNvSpPr/>
              <p:nvPr/>
            </p:nvSpPr>
            <p:spPr>
              <a:xfrm>
                <a:off x="-12921426" y="4287520"/>
                <a:ext cx="12192000" cy="609600"/>
              </a:xfrm>
              <a:prstGeom prst="triangle">
                <a:avLst>
                  <a:gd name="adj" fmla="val 100000"/>
                </a:avLst>
              </a:prstGeom>
              <a:solidFill>
                <a:srgbClr val="D6EC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IN" dirty="0"/>
              </a:p>
            </p:txBody>
          </p:sp>
        </p:grpSp>
        <p:grpSp>
          <p:nvGrpSpPr>
            <p:cNvPr id="8" name="Group 7">
              <a:extLst>
                <a:ext uri="{FF2B5EF4-FFF2-40B4-BE49-F238E27FC236}">
                  <a16:creationId xmlns:a16="http://schemas.microsoft.com/office/drawing/2014/main" id="{EAB42B05-A81F-92D1-7DDA-34AD34EDF909}"/>
                </a:ext>
              </a:extLst>
            </p:cNvPr>
            <p:cNvGrpSpPr/>
            <p:nvPr/>
          </p:nvGrpSpPr>
          <p:grpSpPr>
            <a:xfrm>
              <a:off x="10911840" y="141420"/>
              <a:ext cx="1188720" cy="858519"/>
              <a:chOff x="0" y="4287520"/>
              <a:chExt cx="12192000" cy="609600"/>
            </a:xfrm>
          </p:grpSpPr>
          <p:sp>
            <p:nvSpPr>
              <p:cNvPr id="14" name="Isosceles Triangle 13">
                <a:extLst>
                  <a:ext uri="{FF2B5EF4-FFF2-40B4-BE49-F238E27FC236}">
                    <a16:creationId xmlns:a16="http://schemas.microsoft.com/office/drawing/2014/main" id="{BBBA1BE4-D30D-09AD-1A53-C2325A4AEB56}"/>
                  </a:ext>
                </a:extLst>
              </p:cNvPr>
              <p:cNvSpPr/>
              <p:nvPr/>
            </p:nvSpPr>
            <p:spPr>
              <a:xfrm rot="10800000">
                <a:off x="0" y="4287520"/>
                <a:ext cx="12192000" cy="609600"/>
              </a:xfrm>
              <a:prstGeom prst="triangle">
                <a:avLst>
                  <a:gd name="adj" fmla="val 100000"/>
                </a:avLst>
              </a:prstGeom>
              <a:solidFill>
                <a:srgbClr val="F9C7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IN" dirty="0"/>
              </a:p>
            </p:txBody>
          </p:sp>
          <p:sp>
            <p:nvSpPr>
              <p:cNvPr id="15" name="Isosceles Triangle 14">
                <a:extLst>
                  <a:ext uri="{FF2B5EF4-FFF2-40B4-BE49-F238E27FC236}">
                    <a16:creationId xmlns:a16="http://schemas.microsoft.com/office/drawing/2014/main" id="{B3B4746F-01E5-0A48-2DD0-664D89F0170B}"/>
                  </a:ext>
                </a:extLst>
              </p:cNvPr>
              <p:cNvSpPr/>
              <p:nvPr/>
            </p:nvSpPr>
            <p:spPr>
              <a:xfrm>
                <a:off x="0" y="4287520"/>
                <a:ext cx="12192000" cy="609600"/>
              </a:xfrm>
              <a:prstGeom prst="triangle">
                <a:avLst>
                  <a:gd name="adj" fmla="val 100000"/>
                </a:avLst>
              </a:prstGeom>
              <a:solidFill>
                <a:srgbClr val="DCE8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IN" dirty="0"/>
              </a:p>
            </p:txBody>
          </p:sp>
        </p:grpSp>
        <p:grpSp>
          <p:nvGrpSpPr>
            <p:cNvPr id="9" name="Group 8">
              <a:extLst>
                <a:ext uri="{FF2B5EF4-FFF2-40B4-BE49-F238E27FC236}">
                  <a16:creationId xmlns:a16="http://schemas.microsoft.com/office/drawing/2014/main" id="{E48B4DED-C951-8942-678C-68DBA88D9FA7}"/>
                </a:ext>
              </a:extLst>
            </p:cNvPr>
            <p:cNvGrpSpPr/>
            <p:nvPr/>
          </p:nvGrpSpPr>
          <p:grpSpPr>
            <a:xfrm>
              <a:off x="8392161" y="122785"/>
              <a:ext cx="2448559" cy="858519"/>
              <a:chOff x="-12921426" y="4287520"/>
              <a:chExt cx="25113426" cy="609600"/>
            </a:xfrm>
          </p:grpSpPr>
          <p:sp>
            <p:nvSpPr>
              <p:cNvPr id="10" name="Isosceles Triangle 9">
                <a:extLst>
                  <a:ext uri="{FF2B5EF4-FFF2-40B4-BE49-F238E27FC236}">
                    <a16:creationId xmlns:a16="http://schemas.microsoft.com/office/drawing/2014/main" id="{35B3E158-F75D-9BF4-F687-BDD9B58C5A51}"/>
                  </a:ext>
                </a:extLst>
              </p:cNvPr>
              <p:cNvSpPr/>
              <p:nvPr/>
            </p:nvSpPr>
            <p:spPr>
              <a:xfrm rot="10800000">
                <a:off x="0" y="4287520"/>
                <a:ext cx="12192000" cy="609600"/>
              </a:xfrm>
              <a:prstGeom prst="triangle">
                <a:avLst>
                  <a:gd name="adj" fmla="val 100000"/>
                </a:avLst>
              </a:prstGeom>
              <a:solidFill>
                <a:srgbClr val="FEE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IN" dirty="0"/>
              </a:p>
            </p:txBody>
          </p:sp>
          <p:sp>
            <p:nvSpPr>
              <p:cNvPr id="11" name="Isosceles Triangle 10">
                <a:extLst>
                  <a:ext uri="{FF2B5EF4-FFF2-40B4-BE49-F238E27FC236}">
                    <a16:creationId xmlns:a16="http://schemas.microsoft.com/office/drawing/2014/main" id="{B3D41F8B-EA7A-F9E1-370C-EBC1C2345FA7}"/>
                  </a:ext>
                </a:extLst>
              </p:cNvPr>
              <p:cNvSpPr/>
              <p:nvPr/>
            </p:nvSpPr>
            <p:spPr>
              <a:xfrm>
                <a:off x="0" y="4287520"/>
                <a:ext cx="12192000" cy="609600"/>
              </a:xfrm>
              <a:prstGeom prst="triangle">
                <a:avLst>
                  <a:gd name="adj" fmla="val 100000"/>
                </a:avLst>
              </a:prstGeom>
              <a:solidFill>
                <a:srgbClr val="F9C7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IN" dirty="0"/>
              </a:p>
            </p:txBody>
          </p:sp>
          <p:sp>
            <p:nvSpPr>
              <p:cNvPr id="12" name="Isosceles Triangle 11">
                <a:extLst>
                  <a:ext uri="{FF2B5EF4-FFF2-40B4-BE49-F238E27FC236}">
                    <a16:creationId xmlns:a16="http://schemas.microsoft.com/office/drawing/2014/main" id="{FF611A04-80ED-4A2D-466E-EBE37E9C9790}"/>
                  </a:ext>
                </a:extLst>
              </p:cNvPr>
              <p:cNvSpPr/>
              <p:nvPr/>
            </p:nvSpPr>
            <p:spPr>
              <a:xfrm rot="10800000">
                <a:off x="-12921426" y="4287520"/>
                <a:ext cx="12192000" cy="609600"/>
              </a:xfrm>
              <a:prstGeom prst="triangle">
                <a:avLst>
                  <a:gd name="adj" fmla="val 100000"/>
                </a:avLst>
              </a:prstGeom>
              <a:solidFill>
                <a:srgbClr val="D6EC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IN" dirty="0"/>
              </a:p>
            </p:txBody>
          </p:sp>
          <p:sp>
            <p:nvSpPr>
              <p:cNvPr id="13" name="Isosceles Triangle 12">
                <a:extLst>
                  <a:ext uri="{FF2B5EF4-FFF2-40B4-BE49-F238E27FC236}">
                    <a16:creationId xmlns:a16="http://schemas.microsoft.com/office/drawing/2014/main" id="{93010FDD-5302-0E8D-EEB4-0F4E5AE255D1}"/>
                  </a:ext>
                </a:extLst>
              </p:cNvPr>
              <p:cNvSpPr/>
              <p:nvPr/>
            </p:nvSpPr>
            <p:spPr>
              <a:xfrm>
                <a:off x="-12921426" y="4287520"/>
                <a:ext cx="12192000" cy="609600"/>
              </a:xfrm>
              <a:prstGeom prst="triangle">
                <a:avLst>
                  <a:gd name="adj" fmla="val 100000"/>
                </a:avLst>
              </a:prstGeom>
              <a:solidFill>
                <a:srgbClr val="FEE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IN" dirty="0"/>
              </a:p>
            </p:txBody>
          </p:sp>
        </p:grpSp>
      </p:grpSp>
      <p:pic>
        <p:nvPicPr>
          <p:cNvPr id="35" name="Picture 34">
            <a:extLst>
              <a:ext uri="{FF2B5EF4-FFF2-40B4-BE49-F238E27FC236}">
                <a16:creationId xmlns:a16="http://schemas.microsoft.com/office/drawing/2014/main" id="{A20131C3-F4B0-BAB2-78AA-310CC0BFB895}"/>
              </a:ext>
            </a:extLst>
          </p:cNvPr>
          <p:cNvPicPr>
            <a:picLocks noChangeAspect="1"/>
          </p:cNvPicPr>
          <p:nvPr/>
        </p:nvPicPr>
        <p:blipFill>
          <a:blip r:embed="rId2"/>
          <a:stretch>
            <a:fillRect/>
          </a:stretch>
        </p:blipFill>
        <p:spPr>
          <a:xfrm>
            <a:off x="3683001" y="1263176"/>
            <a:ext cx="5548726" cy="5122630"/>
          </a:xfrm>
          <a:prstGeom prst="rect">
            <a:avLst/>
          </a:prstGeom>
        </p:spPr>
      </p:pic>
      <p:sp>
        <p:nvSpPr>
          <p:cNvPr id="36" name="TextBox 35">
            <a:extLst>
              <a:ext uri="{FF2B5EF4-FFF2-40B4-BE49-F238E27FC236}">
                <a16:creationId xmlns:a16="http://schemas.microsoft.com/office/drawing/2014/main" id="{A7A4FA64-3B3B-EE42-13AF-34EF75272A7D}"/>
              </a:ext>
            </a:extLst>
          </p:cNvPr>
          <p:cNvSpPr txBox="1"/>
          <p:nvPr/>
        </p:nvSpPr>
        <p:spPr>
          <a:xfrm>
            <a:off x="2092960" y="1935480"/>
            <a:ext cx="1371600" cy="369332"/>
          </a:xfrm>
          <a:prstGeom prst="rect">
            <a:avLst/>
          </a:prstGeom>
          <a:noFill/>
        </p:spPr>
        <p:txBody>
          <a:bodyPr wrap="square" rtlCol="0">
            <a:spAutoFit/>
          </a:bodyPr>
          <a:lstStyle/>
          <a:p>
            <a:r>
              <a:rPr lang="en-IN" dirty="0"/>
              <a:t>Volcano</a:t>
            </a:r>
          </a:p>
        </p:txBody>
      </p:sp>
      <p:sp>
        <p:nvSpPr>
          <p:cNvPr id="37" name="TextBox 36">
            <a:extLst>
              <a:ext uri="{FF2B5EF4-FFF2-40B4-BE49-F238E27FC236}">
                <a16:creationId xmlns:a16="http://schemas.microsoft.com/office/drawing/2014/main" id="{B788ACE6-EFAE-9821-8340-E5DC8B613B60}"/>
              </a:ext>
            </a:extLst>
          </p:cNvPr>
          <p:cNvSpPr txBox="1"/>
          <p:nvPr/>
        </p:nvSpPr>
        <p:spPr>
          <a:xfrm>
            <a:off x="2092960" y="3055687"/>
            <a:ext cx="1371600" cy="369332"/>
          </a:xfrm>
          <a:prstGeom prst="rect">
            <a:avLst/>
          </a:prstGeom>
          <a:noFill/>
        </p:spPr>
        <p:txBody>
          <a:bodyPr wrap="square" rtlCol="0">
            <a:spAutoFit/>
          </a:bodyPr>
          <a:lstStyle/>
          <a:p>
            <a:r>
              <a:rPr lang="en-IN" dirty="0"/>
              <a:t>Violin</a:t>
            </a:r>
          </a:p>
        </p:txBody>
      </p:sp>
      <p:sp>
        <p:nvSpPr>
          <p:cNvPr id="38" name="TextBox 37">
            <a:extLst>
              <a:ext uri="{FF2B5EF4-FFF2-40B4-BE49-F238E27FC236}">
                <a16:creationId xmlns:a16="http://schemas.microsoft.com/office/drawing/2014/main" id="{37298AB7-5BA9-E738-A65B-9E16432402A0}"/>
              </a:ext>
            </a:extLst>
          </p:cNvPr>
          <p:cNvSpPr txBox="1"/>
          <p:nvPr/>
        </p:nvSpPr>
        <p:spPr>
          <a:xfrm>
            <a:off x="2092960" y="4175894"/>
            <a:ext cx="1371600" cy="369332"/>
          </a:xfrm>
          <a:prstGeom prst="rect">
            <a:avLst/>
          </a:prstGeom>
          <a:noFill/>
        </p:spPr>
        <p:txBody>
          <a:bodyPr wrap="square" rtlCol="0">
            <a:spAutoFit/>
          </a:bodyPr>
          <a:lstStyle/>
          <a:p>
            <a:r>
              <a:rPr lang="en-IN" dirty="0"/>
              <a:t>Baseball</a:t>
            </a:r>
          </a:p>
        </p:txBody>
      </p:sp>
      <p:sp>
        <p:nvSpPr>
          <p:cNvPr id="39" name="TextBox 38">
            <a:extLst>
              <a:ext uri="{FF2B5EF4-FFF2-40B4-BE49-F238E27FC236}">
                <a16:creationId xmlns:a16="http://schemas.microsoft.com/office/drawing/2014/main" id="{CB712FD5-7B48-DC1B-AD01-8746475239BB}"/>
              </a:ext>
            </a:extLst>
          </p:cNvPr>
          <p:cNvSpPr txBox="1"/>
          <p:nvPr/>
        </p:nvSpPr>
        <p:spPr>
          <a:xfrm>
            <a:off x="2092960" y="5730374"/>
            <a:ext cx="1371600" cy="369332"/>
          </a:xfrm>
          <a:prstGeom prst="rect">
            <a:avLst/>
          </a:prstGeom>
          <a:noFill/>
        </p:spPr>
        <p:txBody>
          <a:bodyPr wrap="square" rtlCol="0">
            <a:spAutoFit/>
          </a:bodyPr>
          <a:lstStyle/>
          <a:p>
            <a:r>
              <a:rPr lang="en-IN" dirty="0"/>
              <a:t>Globe</a:t>
            </a:r>
          </a:p>
        </p:txBody>
      </p:sp>
    </p:spTree>
    <p:extLst>
      <p:ext uri="{BB962C8B-B14F-4D97-AF65-F5344CB8AC3E}">
        <p14:creationId xmlns:p14="http://schemas.microsoft.com/office/powerpoint/2010/main" val="11098013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2437F7A1-D10B-6113-7F4F-BD293EC848BF}"/>
              </a:ext>
            </a:extLst>
          </p:cNvPr>
          <p:cNvGrpSpPr/>
          <p:nvPr/>
        </p:nvGrpSpPr>
        <p:grpSpPr>
          <a:xfrm>
            <a:off x="91442" y="122785"/>
            <a:ext cx="12009118" cy="1140391"/>
            <a:chOff x="91442" y="122785"/>
            <a:chExt cx="12009118" cy="1140391"/>
          </a:xfrm>
        </p:grpSpPr>
        <p:grpSp>
          <p:nvGrpSpPr>
            <p:cNvPr id="5" name="Group 4">
              <a:extLst>
                <a:ext uri="{FF2B5EF4-FFF2-40B4-BE49-F238E27FC236}">
                  <a16:creationId xmlns:a16="http://schemas.microsoft.com/office/drawing/2014/main" id="{7FCB48AB-E20A-6597-6BEA-D98F60FB67BA}"/>
                </a:ext>
              </a:extLst>
            </p:cNvPr>
            <p:cNvGrpSpPr/>
            <p:nvPr/>
          </p:nvGrpSpPr>
          <p:grpSpPr>
            <a:xfrm>
              <a:off x="2611121" y="141420"/>
              <a:ext cx="1188720" cy="858519"/>
              <a:chOff x="0" y="4287520"/>
              <a:chExt cx="12192000" cy="609600"/>
            </a:xfrm>
          </p:grpSpPr>
          <p:sp>
            <p:nvSpPr>
              <p:cNvPr id="20" name="Isosceles Triangle 19">
                <a:extLst>
                  <a:ext uri="{FF2B5EF4-FFF2-40B4-BE49-F238E27FC236}">
                    <a16:creationId xmlns:a16="http://schemas.microsoft.com/office/drawing/2014/main" id="{137E28F4-684A-5E6C-389E-DB4688F5A500}"/>
                  </a:ext>
                </a:extLst>
              </p:cNvPr>
              <p:cNvSpPr/>
              <p:nvPr/>
            </p:nvSpPr>
            <p:spPr>
              <a:xfrm rot="10800000">
                <a:off x="0" y="4287520"/>
                <a:ext cx="12192000" cy="609600"/>
              </a:xfrm>
              <a:prstGeom prst="triangle">
                <a:avLst>
                  <a:gd name="adj" fmla="val 100000"/>
                </a:avLst>
              </a:prstGeom>
              <a:solidFill>
                <a:srgbClr val="FEE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IN" dirty="0"/>
              </a:p>
            </p:txBody>
          </p:sp>
          <p:sp>
            <p:nvSpPr>
              <p:cNvPr id="21" name="Isosceles Triangle 20">
                <a:extLst>
                  <a:ext uri="{FF2B5EF4-FFF2-40B4-BE49-F238E27FC236}">
                    <a16:creationId xmlns:a16="http://schemas.microsoft.com/office/drawing/2014/main" id="{CCD7A232-A524-7737-B8CF-4FE75FF9251D}"/>
                  </a:ext>
                </a:extLst>
              </p:cNvPr>
              <p:cNvSpPr/>
              <p:nvPr/>
            </p:nvSpPr>
            <p:spPr>
              <a:xfrm>
                <a:off x="0" y="4287520"/>
                <a:ext cx="12192000" cy="609600"/>
              </a:xfrm>
              <a:prstGeom prst="triangle">
                <a:avLst>
                  <a:gd name="adj" fmla="val 100000"/>
                </a:avLst>
              </a:prstGeom>
              <a:solidFill>
                <a:srgbClr val="F9C7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IN" dirty="0"/>
              </a:p>
            </p:txBody>
          </p:sp>
        </p:grpSp>
        <p:sp>
          <p:nvSpPr>
            <p:cNvPr id="6" name="TextBox 5">
              <a:extLst>
                <a:ext uri="{FF2B5EF4-FFF2-40B4-BE49-F238E27FC236}">
                  <a16:creationId xmlns:a16="http://schemas.microsoft.com/office/drawing/2014/main" id="{2D27B0DD-3912-DAD9-2F11-40B55B229A81}"/>
                </a:ext>
              </a:extLst>
            </p:cNvPr>
            <p:cNvSpPr txBox="1"/>
            <p:nvPr/>
          </p:nvSpPr>
          <p:spPr>
            <a:xfrm>
              <a:off x="3870959" y="309069"/>
              <a:ext cx="4450081" cy="954107"/>
            </a:xfrm>
            <a:prstGeom prst="rect">
              <a:avLst/>
            </a:prstGeom>
            <a:noFill/>
          </p:spPr>
          <p:txBody>
            <a:bodyPr wrap="square" rtlCol="0">
              <a:spAutoFit/>
            </a:bodyPr>
            <a:lstStyle/>
            <a:p>
              <a:pPr algn="ctr"/>
              <a:r>
                <a:rPr lang="en-IN" sz="2800" dirty="0"/>
                <a:t>Experiments</a:t>
              </a:r>
            </a:p>
            <a:p>
              <a:pPr algn="ctr"/>
              <a:r>
                <a:rPr lang="en-IN" sz="2800" dirty="0"/>
                <a:t>(Changing Tenses)</a:t>
              </a:r>
            </a:p>
          </p:txBody>
        </p:sp>
        <p:grpSp>
          <p:nvGrpSpPr>
            <p:cNvPr id="7" name="Group 6">
              <a:extLst>
                <a:ext uri="{FF2B5EF4-FFF2-40B4-BE49-F238E27FC236}">
                  <a16:creationId xmlns:a16="http://schemas.microsoft.com/office/drawing/2014/main" id="{AB8F5DFE-7357-7C7C-0B94-6D465844F515}"/>
                </a:ext>
              </a:extLst>
            </p:cNvPr>
            <p:cNvGrpSpPr/>
            <p:nvPr/>
          </p:nvGrpSpPr>
          <p:grpSpPr>
            <a:xfrm>
              <a:off x="91442" y="122785"/>
              <a:ext cx="2448559" cy="858519"/>
              <a:chOff x="-12921426" y="4287520"/>
              <a:chExt cx="25113426" cy="609600"/>
            </a:xfrm>
          </p:grpSpPr>
          <p:sp>
            <p:nvSpPr>
              <p:cNvPr id="16" name="Isosceles Triangle 15">
                <a:extLst>
                  <a:ext uri="{FF2B5EF4-FFF2-40B4-BE49-F238E27FC236}">
                    <a16:creationId xmlns:a16="http://schemas.microsoft.com/office/drawing/2014/main" id="{0DCE5BE7-0867-383D-A632-E75FC207B2C8}"/>
                  </a:ext>
                </a:extLst>
              </p:cNvPr>
              <p:cNvSpPr/>
              <p:nvPr/>
            </p:nvSpPr>
            <p:spPr>
              <a:xfrm rot="10800000">
                <a:off x="0" y="4287520"/>
                <a:ext cx="12192000" cy="609600"/>
              </a:xfrm>
              <a:prstGeom prst="triangle">
                <a:avLst>
                  <a:gd name="adj" fmla="val 100000"/>
                </a:avLst>
              </a:prstGeom>
              <a:solidFill>
                <a:srgbClr val="D6EC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IN" dirty="0"/>
              </a:p>
            </p:txBody>
          </p:sp>
          <p:sp>
            <p:nvSpPr>
              <p:cNvPr id="17" name="Isosceles Triangle 16">
                <a:extLst>
                  <a:ext uri="{FF2B5EF4-FFF2-40B4-BE49-F238E27FC236}">
                    <a16:creationId xmlns:a16="http://schemas.microsoft.com/office/drawing/2014/main" id="{E1836D42-CF5F-A12E-C1E8-86443070C601}"/>
                  </a:ext>
                </a:extLst>
              </p:cNvPr>
              <p:cNvSpPr/>
              <p:nvPr/>
            </p:nvSpPr>
            <p:spPr>
              <a:xfrm>
                <a:off x="0" y="4287520"/>
                <a:ext cx="12192000" cy="609600"/>
              </a:xfrm>
              <a:prstGeom prst="triangle">
                <a:avLst>
                  <a:gd name="adj" fmla="val 100000"/>
                </a:avLst>
              </a:prstGeom>
              <a:solidFill>
                <a:srgbClr val="FEE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IN" dirty="0"/>
              </a:p>
            </p:txBody>
          </p:sp>
          <p:sp>
            <p:nvSpPr>
              <p:cNvPr id="18" name="Isosceles Triangle 17">
                <a:extLst>
                  <a:ext uri="{FF2B5EF4-FFF2-40B4-BE49-F238E27FC236}">
                    <a16:creationId xmlns:a16="http://schemas.microsoft.com/office/drawing/2014/main" id="{1850D0C4-CE95-0114-9D73-40FB65CAA538}"/>
                  </a:ext>
                </a:extLst>
              </p:cNvPr>
              <p:cNvSpPr/>
              <p:nvPr/>
            </p:nvSpPr>
            <p:spPr>
              <a:xfrm rot="10800000">
                <a:off x="-12921426" y="4287520"/>
                <a:ext cx="12192000" cy="609600"/>
              </a:xfrm>
              <a:prstGeom prst="triangle">
                <a:avLst>
                  <a:gd name="adj" fmla="val 100000"/>
                </a:avLst>
              </a:prstGeom>
              <a:solidFill>
                <a:srgbClr val="DCE8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IN" dirty="0"/>
              </a:p>
            </p:txBody>
          </p:sp>
          <p:sp>
            <p:nvSpPr>
              <p:cNvPr id="19" name="Isosceles Triangle 18">
                <a:extLst>
                  <a:ext uri="{FF2B5EF4-FFF2-40B4-BE49-F238E27FC236}">
                    <a16:creationId xmlns:a16="http://schemas.microsoft.com/office/drawing/2014/main" id="{33E25395-795F-257E-D171-41922AF2EA2E}"/>
                  </a:ext>
                </a:extLst>
              </p:cNvPr>
              <p:cNvSpPr/>
              <p:nvPr/>
            </p:nvSpPr>
            <p:spPr>
              <a:xfrm>
                <a:off x="-12921426" y="4287520"/>
                <a:ext cx="12192000" cy="609600"/>
              </a:xfrm>
              <a:prstGeom prst="triangle">
                <a:avLst>
                  <a:gd name="adj" fmla="val 100000"/>
                </a:avLst>
              </a:prstGeom>
              <a:solidFill>
                <a:srgbClr val="D6EC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IN" dirty="0"/>
              </a:p>
            </p:txBody>
          </p:sp>
        </p:grpSp>
        <p:grpSp>
          <p:nvGrpSpPr>
            <p:cNvPr id="8" name="Group 7">
              <a:extLst>
                <a:ext uri="{FF2B5EF4-FFF2-40B4-BE49-F238E27FC236}">
                  <a16:creationId xmlns:a16="http://schemas.microsoft.com/office/drawing/2014/main" id="{EAB42B05-A81F-92D1-7DDA-34AD34EDF909}"/>
                </a:ext>
              </a:extLst>
            </p:cNvPr>
            <p:cNvGrpSpPr/>
            <p:nvPr/>
          </p:nvGrpSpPr>
          <p:grpSpPr>
            <a:xfrm>
              <a:off x="10911840" y="141420"/>
              <a:ext cx="1188720" cy="858519"/>
              <a:chOff x="0" y="4287520"/>
              <a:chExt cx="12192000" cy="609600"/>
            </a:xfrm>
          </p:grpSpPr>
          <p:sp>
            <p:nvSpPr>
              <p:cNvPr id="14" name="Isosceles Triangle 13">
                <a:extLst>
                  <a:ext uri="{FF2B5EF4-FFF2-40B4-BE49-F238E27FC236}">
                    <a16:creationId xmlns:a16="http://schemas.microsoft.com/office/drawing/2014/main" id="{BBBA1BE4-D30D-09AD-1A53-C2325A4AEB56}"/>
                  </a:ext>
                </a:extLst>
              </p:cNvPr>
              <p:cNvSpPr/>
              <p:nvPr/>
            </p:nvSpPr>
            <p:spPr>
              <a:xfrm rot="10800000">
                <a:off x="0" y="4287520"/>
                <a:ext cx="12192000" cy="609600"/>
              </a:xfrm>
              <a:prstGeom prst="triangle">
                <a:avLst>
                  <a:gd name="adj" fmla="val 100000"/>
                </a:avLst>
              </a:prstGeom>
              <a:solidFill>
                <a:srgbClr val="F9C7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IN" dirty="0"/>
              </a:p>
            </p:txBody>
          </p:sp>
          <p:sp>
            <p:nvSpPr>
              <p:cNvPr id="15" name="Isosceles Triangle 14">
                <a:extLst>
                  <a:ext uri="{FF2B5EF4-FFF2-40B4-BE49-F238E27FC236}">
                    <a16:creationId xmlns:a16="http://schemas.microsoft.com/office/drawing/2014/main" id="{B3B4746F-01E5-0A48-2DD0-664D89F0170B}"/>
                  </a:ext>
                </a:extLst>
              </p:cNvPr>
              <p:cNvSpPr/>
              <p:nvPr/>
            </p:nvSpPr>
            <p:spPr>
              <a:xfrm>
                <a:off x="0" y="4287520"/>
                <a:ext cx="12192000" cy="609600"/>
              </a:xfrm>
              <a:prstGeom prst="triangle">
                <a:avLst>
                  <a:gd name="adj" fmla="val 100000"/>
                </a:avLst>
              </a:prstGeom>
              <a:solidFill>
                <a:srgbClr val="DCE8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IN" dirty="0"/>
              </a:p>
            </p:txBody>
          </p:sp>
        </p:grpSp>
        <p:grpSp>
          <p:nvGrpSpPr>
            <p:cNvPr id="9" name="Group 8">
              <a:extLst>
                <a:ext uri="{FF2B5EF4-FFF2-40B4-BE49-F238E27FC236}">
                  <a16:creationId xmlns:a16="http://schemas.microsoft.com/office/drawing/2014/main" id="{E48B4DED-C951-8942-678C-68DBA88D9FA7}"/>
                </a:ext>
              </a:extLst>
            </p:cNvPr>
            <p:cNvGrpSpPr/>
            <p:nvPr/>
          </p:nvGrpSpPr>
          <p:grpSpPr>
            <a:xfrm>
              <a:off x="8392161" y="122785"/>
              <a:ext cx="2448559" cy="858519"/>
              <a:chOff x="-12921426" y="4287520"/>
              <a:chExt cx="25113426" cy="609600"/>
            </a:xfrm>
          </p:grpSpPr>
          <p:sp>
            <p:nvSpPr>
              <p:cNvPr id="10" name="Isosceles Triangle 9">
                <a:extLst>
                  <a:ext uri="{FF2B5EF4-FFF2-40B4-BE49-F238E27FC236}">
                    <a16:creationId xmlns:a16="http://schemas.microsoft.com/office/drawing/2014/main" id="{35B3E158-F75D-9BF4-F687-BDD9B58C5A51}"/>
                  </a:ext>
                </a:extLst>
              </p:cNvPr>
              <p:cNvSpPr/>
              <p:nvPr/>
            </p:nvSpPr>
            <p:spPr>
              <a:xfrm rot="10800000">
                <a:off x="0" y="4287520"/>
                <a:ext cx="12192000" cy="609600"/>
              </a:xfrm>
              <a:prstGeom prst="triangle">
                <a:avLst>
                  <a:gd name="adj" fmla="val 100000"/>
                </a:avLst>
              </a:prstGeom>
              <a:solidFill>
                <a:srgbClr val="FEE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IN" dirty="0"/>
              </a:p>
            </p:txBody>
          </p:sp>
          <p:sp>
            <p:nvSpPr>
              <p:cNvPr id="11" name="Isosceles Triangle 10">
                <a:extLst>
                  <a:ext uri="{FF2B5EF4-FFF2-40B4-BE49-F238E27FC236}">
                    <a16:creationId xmlns:a16="http://schemas.microsoft.com/office/drawing/2014/main" id="{B3D41F8B-EA7A-F9E1-370C-EBC1C2345FA7}"/>
                  </a:ext>
                </a:extLst>
              </p:cNvPr>
              <p:cNvSpPr/>
              <p:nvPr/>
            </p:nvSpPr>
            <p:spPr>
              <a:xfrm>
                <a:off x="0" y="4287520"/>
                <a:ext cx="12192000" cy="609600"/>
              </a:xfrm>
              <a:prstGeom prst="triangle">
                <a:avLst>
                  <a:gd name="adj" fmla="val 100000"/>
                </a:avLst>
              </a:prstGeom>
              <a:solidFill>
                <a:srgbClr val="F9C7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IN" dirty="0"/>
              </a:p>
            </p:txBody>
          </p:sp>
          <p:sp>
            <p:nvSpPr>
              <p:cNvPr id="12" name="Isosceles Triangle 11">
                <a:extLst>
                  <a:ext uri="{FF2B5EF4-FFF2-40B4-BE49-F238E27FC236}">
                    <a16:creationId xmlns:a16="http://schemas.microsoft.com/office/drawing/2014/main" id="{FF611A04-80ED-4A2D-466E-EBE37E9C9790}"/>
                  </a:ext>
                </a:extLst>
              </p:cNvPr>
              <p:cNvSpPr/>
              <p:nvPr/>
            </p:nvSpPr>
            <p:spPr>
              <a:xfrm rot="10800000">
                <a:off x="-12921426" y="4287520"/>
                <a:ext cx="12192000" cy="609600"/>
              </a:xfrm>
              <a:prstGeom prst="triangle">
                <a:avLst>
                  <a:gd name="adj" fmla="val 100000"/>
                </a:avLst>
              </a:prstGeom>
              <a:solidFill>
                <a:srgbClr val="D6EC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IN" dirty="0"/>
              </a:p>
            </p:txBody>
          </p:sp>
          <p:sp>
            <p:nvSpPr>
              <p:cNvPr id="13" name="Isosceles Triangle 12">
                <a:extLst>
                  <a:ext uri="{FF2B5EF4-FFF2-40B4-BE49-F238E27FC236}">
                    <a16:creationId xmlns:a16="http://schemas.microsoft.com/office/drawing/2014/main" id="{93010FDD-5302-0E8D-EEB4-0F4E5AE255D1}"/>
                  </a:ext>
                </a:extLst>
              </p:cNvPr>
              <p:cNvSpPr/>
              <p:nvPr/>
            </p:nvSpPr>
            <p:spPr>
              <a:xfrm>
                <a:off x="-12921426" y="4287520"/>
                <a:ext cx="12192000" cy="609600"/>
              </a:xfrm>
              <a:prstGeom prst="triangle">
                <a:avLst>
                  <a:gd name="adj" fmla="val 100000"/>
                </a:avLst>
              </a:prstGeom>
              <a:solidFill>
                <a:srgbClr val="FEE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IN" dirty="0"/>
              </a:p>
            </p:txBody>
          </p:sp>
        </p:grpSp>
      </p:grpSp>
      <p:pic>
        <p:nvPicPr>
          <p:cNvPr id="3077" name="Picture 20">
            <a:extLst>
              <a:ext uri="{FF2B5EF4-FFF2-40B4-BE49-F238E27FC236}">
                <a16:creationId xmlns:a16="http://schemas.microsoft.com/office/drawing/2014/main" id="{414FA6BF-2F0C-6554-7A99-C4EAFCD6329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69321" y="1309008"/>
            <a:ext cx="8658722" cy="1109399"/>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24">
            <a:extLst>
              <a:ext uri="{FF2B5EF4-FFF2-40B4-BE49-F238E27FC236}">
                <a16:creationId xmlns:a16="http://schemas.microsoft.com/office/drawing/2014/main" id="{715CBFA1-1639-9203-360C-414116D741F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51281" y="2464239"/>
            <a:ext cx="8658722" cy="1109399"/>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26">
            <a:extLst>
              <a:ext uri="{FF2B5EF4-FFF2-40B4-BE49-F238E27FC236}">
                <a16:creationId xmlns:a16="http://schemas.microsoft.com/office/drawing/2014/main" id="{E08DFEC2-3BA3-929F-D5BF-3FA4328A37A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51281" y="3546136"/>
            <a:ext cx="8667742" cy="1073321"/>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7">
            <a:extLst>
              <a:ext uri="{FF2B5EF4-FFF2-40B4-BE49-F238E27FC236}">
                <a16:creationId xmlns:a16="http://schemas.microsoft.com/office/drawing/2014/main" id="{9BC91478-7BF6-2AF9-7472-6606EBE8BF5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60301" y="4729397"/>
            <a:ext cx="8658722" cy="983126"/>
          </a:xfrm>
          <a:prstGeom prst="rect">
            <a:avLst/>
          </a:prstGeom>
          <a:noFill/>
          <a:extLst>
            <a:ext uri="{909E8E84-426E-40DD-AFC4-6F175D3DCCD1}">
              <a14:hiddenFill xmlns:a14="http://schemas.microsoft.com/office/drawing/2010/main">
                <a:solidFill>
                  <a:srgbClr val="FFFFFF"/>
                </a:solidFill>
              </a14:hiddenFill>
            </a:ext>
          </a:extLst>
        </p:spPr>
      </p:pic>
      <p:pic>
        <p:nvPicPr>
          <p:cNvPr id="3073" name="Picture 29">
            <a:extLst>
              <a:ext uri="{FF2B5EF4-FFF2-40B4-BE49-F238E27FC236}">
                <a16:creationId xmlns:a16="http://schemas.microsoft.com/office/drawing/2014/main" id="{129ACDE3-D612-E0BE-C857-950D31DD9EF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60301" y="5712523"/>
            <a:ext cx="8667742" cy="1145477"/>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6">
            <a:extLst>
              <a:ext uri="{FF2B5EF4-FFF2-40B4-BE49-F238E27FC236}">
                <a16:creationId xmlns:a16="http://schemas.microsoft.com/office/drawing/2014/main" id="{A069C178-CC8A-98A0-7859-18880E9C11FB}"/>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22" name="Rectangle 7">
            <a:extLst>
              <a:ext uri="{FF2B5EF4-FFF2-40B4-BE49-F238E27FC236}">
                <a16:creationId xmlns:a16="http://schemas.microsoft.com/office/drawing/2014/main" id="{C5DB9BE0-33A2-1E0E-24F6-6F687A6F4145}"/>
              </a:ext>
            </a:extLst>
          </p:cNvPr>
          <p:cNvSpPr>
            <a:spLocks noChangeArrowheads="1"/>
          </p:cNvSpPr>
          <p:nvPr/>
        </p:nvSpPr>
        <p:spPr bwMode="auto">
          <a:xfrm>
            <a:off x="63500" y="123825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23" name="Rectangle 8">
            <a:extLst>
              <a:ext uri="{FF2B5EF4-FFF2-40B4-BE49-F238E27FC236}">
                <a16:creationId xmlns:a16="http://schemas.microsoft.com/office/drawing/2014/main" id="{1F970B87-90A4-6F8E-564D-675B6C3B4B2D}"/>
              </a:ext>
            </a:extLst>
          </p:cNvPr>
          <p:cNvSpPr>
            <a:spLocks noChangeArrowheads="1"/>
          </p:cNvSpPr>
          <p:nvPr/>
        </p:nvSpPr>
        <p:spPr bwMode="auto">
          <a:xfrm>
            <a:off x="63500" y="20193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24" name="Rectangle 9">
            <a:extLst>
              <a:ext uri="{FF2B5EF4-FFF2-40B4-BE49-F238E27FC236}">
                <a16:creationId xmlns:a16="http://schemas.microsoft.com/office/drawing/2014/main" id="{174194F0-5527-F3E5-2418-0DE76107BDB6}"/>
              </a:ext>
            </a:extLst>
          </p:cNvPr>
          <p:cNvSpPr>
            <a:spLocks noChangeArrowheads="1"/>
          </p:cNvSpPr>
          <p:nvPr/>
        </p:nvSpPr>
        <p:spPr bwMode="auto">
          <a:xfrm>
            <a:off x="63500" y="277495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25" name="Rectangle 10">
            <a:extLst>
              <a:ext uri="{FF2B5EF4-FFF2-40B4-BE49-F238E27FC236}">
                <a16:creationId xmlns:a16="http://schemas.microsoft.com/office/drawing/2014/main" id="{A09A7340-9BF5-1F6C-3BC3-7D88ED05535C}"/>
              </a:ext>
            </a:extLst>
          </p:cNvPr>
          <p:cNvSpPr>
            <a:spLocks noChangeArrowheads="1"/>
          </p:cNvSpPr>
          <p:nvPr/>
        </p:nvSpPr>
        <p:spPr bwMode="auto">
          <a:xfrm>
            <a:off x="63500" y="34671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26" name="Rectangle 11">
            <a:extLst>
              <a:ext uri="{FF2B5EF4-FFF2-40B4-BE49-F238E27FC236}">
                <a16:creationId xmlns:a16="http://schemas.microsoft.com/office/drawing/2014/main" id="{EF184211-A13C-5F92-0049-7C3210572781}"/>
              </a:ext>
            </a:extLst>
          </p:cNvPr>
          <p:cNvSpPr>
            <a:spLocks noChangeArrowheads="1"/>
          </p:cNvSpPr>
          <p:nvPr/>
        </p:nvSpPr>
        <p:spPr bwMode="auto">
          <a:xfrm>
            <a:off x="63500" y="427355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9233588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2437F7A1-D10B-6113-7F4F-BD293EC848BF}"/>
              </a:ext>
            </a:extLst>
          </p:cNvPr>
          <p:cNvGrpSpPr/>
          <p:nvPr/>
        </p:nvGrpSpPr>
        <p:grpSpPr>
          <a:xfrm>
            <a:off x="91442" y="122785"/>
            <a:ext cx="12009118" cy="1140391"/>
            <a:chOff x="91442" y="122785"/>
            <a:chExt cx="12009118" cy="1140391"/>
          </a:xfrm>
        </p:grpSpPr>
        <p:grpSp>
          <p:nvGrpSpPr>
            <p:cNvPr id="5" name="Group 4">
              <a:extLst>
                <a:ext uri="{FF2B5EF4-FFF2-40B4-BE49-F238E27FC236}">
                  <a16:creationId xmlns:a16="http://schemas.microsoft.com/office/drawing/2014/main" id="{7FCB48AB-E20A-6597-6BEA-D98F60FB67BA}"/>
                </a:ext>
              </a:extLst>
            </p:cNvPr>
            <p:cNvGrpSpPr/>
            <p:nvPr/>
          </p:nvGrpSpPr>
          <p:grpSpPr>
            <a:xfrm>
              <a:off x="2611121" y="141420"/>
              <a:ext cx="1188720" cy="858519"/>
              <a:chOff x="0" y="4287520"/>
              <a:chExt cx="12192000" cy="609600"/>
            </a:xfrm>
          </p:grpSpPr>
          <p:sp>
            <p:nvSpPr>
              <p:cNvPr id="20" name="Isosceles Triangle 19">
                <a:extLst>
                  <a:ext uri="{FF2B5EF4-FFF2-40B4-BE49-F238E27FC236}">
                    <a16:creationId xmlns:a16="http://schemas.microsoft.com/office/drawing/2014/main" id="{137E28F4-684A-5E6C-389E-DB4688F5A500}"/>
                  </a:ext>
                </a:extLst>
              </p:cNvPr>
              <p:cNvSpPr/>
              <p:nvPr/>
            </p:nvSpPr>
            <p:spPr>
              <a:xfrm rot="10800000">
                <a:off x="0" y="4287520"/>
                <a:ext cx="12192000" cy="609600"/>
              </a:xfrm>
              <a:prstGeom prst="triangle">
                <a:avLst>
                  <a:gd name="adj" fmla="val 100000"/>
                </a:avLst>
              </a:prstGeom>
              <a:solidFill>
                <a:srgbClr val="FEE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IN" dirty="0"/>
              </a:p>
            </p:txBody>
          </p:sp>
          <p:sp>
            <p:nvSpPr>
              <p:cNvPr id="21" name="Isosceles Triangle 20">
                <a:extLst>
                  <a:ext uri="{FF2B5EF4-FFF2-40B4-BE49-F238E27FC236}">
                    <a16:creationId xmlns:a16="http://schemas.microsoft.com/office/drawing/2014/main" id="{CCD7A232-A524-7737-B8CF-4FE75FF9251D}"/>
                  </a:ext>
                </a:extLst>
              </p:cNvPr>
              <p:cNvSpPr/>
              <p:nvPr/>
            </p:nvSpPr>
            <p:spPr>
              <a:xfrm>
                <a:off x="0" y="4287520"/>
                <a:ext cx="12192000" cy="609600"/>
              </a:xfrm>
              <a:prstGeom prst="triangle">
                <a:avLst>
                  <a:gd name="adj" fmla="val 100000"/>
                </a:avLst>
              </a:prstGeom>
              <a:solidFill>
                <a:srgbClr val="F9C7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IN" dirty="0"/>
              </a:p>
            </p:txBody>
          </p:sp>
        </p:grpSp>
        <p:sp>
          <p:nvSpPr>
            <p:cNvPr id="6" name="TextBox 5">
              <a:extLst>
                <a:ext uri="{FF2B5EF4-FFF2-40B4-BE49-F238E27FC236}">
                  <a16:creationId xmlns:a16="http://schemas.microsoft.com/office/drawing/2014/main" id="{2D27B0DD-3912-DAD9-2F11-40B55B229A81}"/>
                </a:ext>
              </a:extLst>
            </p:cNvPr>
            <p:cNvSpPr txBox="1"/>
            <p:nvPr/>
          </p:nvSpPr>
          <p:spPr>
            <a:xfrm>
              <a:off x="3870959" y="309069"/>
              <a:ext cx="4450081" cy="954107"/>
            </a:xfrm>
            <a:prstGeom prst="rect">
              <a:avLst/>
            </a:prstGeom>
            <a:noFill/>
          </p:spPr>
          <p:txBody>
            <a:bodyPr wrap="square" rtlCol="0">
              <a:spAutoFit/>
            </a:bodyPr>
            <a:lstStyle/>
            <a:p>
              <a:pPr algn="ctr"/>
              <a:r>
                <a:rPr lang="en-IN" sz="2800" dirty="0"/>
                <a:t>Experiments</a:t>
              </a:r>
            </a:p>
            <a:p>
              <a:pPr algn="ctr"/>
              <a:r>
                <a:rPr lang="en-IN" sz="2800" dirty="0"/>
                <a:t>(Changing Tenses)</a:t>
              </a:r>
            </a:p>
          </p:txBody>
        </p:sp>
        <p:grpSp>
          <p:nvGrpSpPr>
            <p:cNvPr id="7" name="Group 6">
              <a:extLst>
                <a:ext uri="{FF2B5EF4-FFF2-40B4-BE49-F238E27FC236}">
                  <a16:creationId xmlns:a16="http://schemas.microsoft.com/office/drawing/2014/main" id="{AB8F5DFE-7357-7C7C-0B94-6D465844F515}"/>
                </a:ext>
              </a:extLst>
            </p:cNvPr>
            <p:cNvGrpSpPr/>
            <p:nvPr/>
          </p:nvGrpSpPr>
          <p:grpSpPr>
            <a:xfrm>
              <a:off x="91442" y="122785"/>
              <a:ext cx="2448559" cy="858519"/>
              <a:chOff x="-12921426" y="4287520"/>
              <a:chExt cx="25113426" cy="609600"/>
            </a:xfrm>
          </p:grpSpPr>
          <p:sp>
            <p:nvSpPr>
              <p:cNvPr id="16" name="Isosceles Triangle 15">
                <a:extLst>
                  <a:ext uri="{FF2B5EF4-FFF2-40B4-BE49-F238E27FC236}">
                    <a16:creationId xmlns:a16="http://schemas.microsoft.com/office/drawing/2014/main" id="{0DCE5BE7-0867-383D-A632-E75FC207B2C8}"/>
                  </a:ext>
                </a:extLst>
              </p:cNvPr>
              <p:cNvSpPr/>
              <p:nvPr/>
            </p:nvSpPr>
            <p:spPr>
              <a:xfrm rot="10800000">
                <a:off x="0" y="4287520"/>
                <a:ext cx="12192000" cy="609600"/>
              </a:xfrm>
              <a:prstGeom prst="triangle">
                <a:avLst>
                  <a:gd name="adj" fmla="val 100000"/>
                </a:avLst>
              </a:prstGeom>
              <a:solidFill>
                <a:srgbClr val="D6EC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IN" dirty="0"/>
              </a:p>
            </p:txBody>
          </p:sp>
          <p:sp>
            <p:nvSpPr>
              <p:cNvPr id="17" name="Isosceles Triangle 16">
                <a:extLst>
                  <a:ext uri="{FF2B5EF4-FFF2-40B4-BE49-F238E27FC236}">
                    <a16:creationId xmlns:a16="http://schemas.microsoft.com/office/drawing/2014/main" id="{E1836D42-CF5F-A12E-C1E8-86443070C601}"/>
                  </a:ext>
                </a:extLst>
              </p:cNvPr>
              <p:cNvSpPr/>
              <p:nvPr/>
            </p:nvSpPr>
            <p:spPr>
              <a:xfrm>
                <a:off x="0" y="4287520"/>
                <a:ext cx="12192000" cy="609600"/>
              </a:xfrm>
              <a:prstGeom prst="triangle">
                <a:avLst>
                  <a:gd name="adj" fmla="val 100000"/>
                </a:avLst>
              </a:prstGeom>
              <a:solidFill>
                <a:srgbClr val="FEE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IN" dirty="0"/>
              </a:p>
            </p:txBody>
          </p:sp>
          <p:sp>
            <p:nvSpPr>
              <p:cNvPr id="18" name="Isosceles Triangle 17">
                <a:extLst>
                  <a:ext uri="{FF2B5EF4-FFF2-40B4-BE49-F238E27FC236}">
                    <a16:creationId xmlns:a16="http://schemas.microsoft.com/office/drawing/2014/main" id="{1850D0C4-CE95-0114-9D73-40FB65CAA538}"/>
                  </a:ext>
                </a:extLst>
              </p:cNvPr>
              <p:cNvSpPr/>
              <p:nvPr/>
            </p:nvSpPr>
            <p:spPr>
              <a:xfrm rot="10800000">
                <a:off x="-12921426" y="4287520"/>
                <a:ext cx="12192000" cy="609600"/>
              </a:xfrm>
              <a:prstGeom prst="triangle">
                <a:avLst>
                  <a:gd name="adj" fmla="val 100000"/>
                </a:avLst>
              </a:prstGeom>
              <a:solidFill>
                <a:srgbClr val="DCE8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IN" dirty="0"/>
              </a:p>
            </p:txBody>
          </p:sp>
          <p:sp>
            <p:nvSpPr>
              <p:cNvPr id="19" name="Isosceles Triangle 18">
                <a:extLst>
                  <a:ext uri="{FF2B5EF4-FFF2-40B4-BE49-F238E27FC236}">
                    <a16:creationId xmlns:a16="http://schemas.microsoft.com/office/drawing/2014/main" id="{33E25395-795F-257E-D171-41922AF2EA2E}"/>
                  </a:ext>
                </a:extLst>
              </p:cNvPr>
              <p:cNvSpPr/>
              <p:nvPr/>
            </p:nvSpPr>
            <p:spPr>
              <a:xfrm>
                <a:off x="-12921426" y="4287520"/>
                <a:ext cx="12192000" cy="609600"/>
              </a:xfrm>
              <a:prstGeom prst="triangle">
                <a:avLst>
                  <a:gd name="adj" fmla="val 100000"/>
                </a:avLst>
              </a:prstGeom>
              <a:solidFill>
                <a:srgbClr val="D6EC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IN" dirty="0"/>
              </a:p>
            </p:txBody>
          </p:sp>
        </p:grpSp>
        <p:grpSp>
          <p:nvGrpSpPr>
            <p:cNvPr id="8" name="Group 7">
              <a:extLst>
                <a:ext uri="{FF2B5EF4-FFF2-40B4-BE49-F238E27FC236}">
                  <a16:creationId xmlns:a16="http://schemas.microsoft.com/office/drawing/2014/main" id="{EAB42B05-A81F-92D1-7DDA-34AD34EDF909}"/>
                </a:ext>
              </a:extLst>
            </p:cNvPr>
            <p:cNvGrpSpPr/>
            <p:nvPr/>
          </p:nvGrpSpPr>
          <p:grpSpPr>
            <a:xfrm>
              <a:off x="10911840" y="141420"/>
              <a:ext cx="1188720" cy="858519"/>
              <a:chOff x="0" y="4287520"/>
              <a:chExt cx="12192000" cy="609600"/>
            </a:xfrm>
          </p:grpSpPr>
          <p:sp>
            <p:nvSpPr>
              <p:cNvPr id="14" name="Isosceles Triangle 13">
                <a:extLst>
                  <a:ext uri="{FF2B5EF4-FFF2-40B4-BE49-F238E27FC236}">
                    <a16:creationId xmlns:a16="http://schemas.microsoft.com/office/drawing/2014/main" id="{BBBA1BE4-D30D-09AD-1A53-C2325A4AEB56}"/>
                  </a:ext>
                </a:extLst>
              </p:cNvPr>
              <p:cNvSpPr/>
              <p:nvPr/>
            </p:nvSpPr>
            <p:spPr>
              <a:xfrm rot="10800000">
                <a:off x="0" y="4287520"/>
                <a:ext cx="12192000" cy="609600"/>
              </a:xfrm>
              <a:prstGeom prst="triangle">
                <a:avLst>
                  <a:gd name="adj" fmla="val 100000"/>
                </a:avLst>
              </a:prstGeom>
              <a:solidFill>
                <a:srgbClr val="F9C7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IN" dirty="0"/>
              </a:p>
            </p:txBody>
          </p:sp>
          <p:sp>
            <p:nvSpPr>
              <p:cNvPr id="15" name="Isosceles Triangle 14">
                <a:extLst>
                  <a:ext uri="{FF2B5EF4-FFF2-40B4-BE49-F238E27FC236}">
                    <a16:creationId xmlns:a16="http://schemas.microsoft.com/office/drawing/2014/main" id="{B3B4746F-01E5-0A48-2DD0-664D89F0170B}"/>
                  </a:ext>
                </a:extLst>
              </p:cNvPr>
              <p:cNvSpPr/>
              <p:nvPr/>
            </p:nvSpPr>
            <p:spPr>
              <a:xfrm>
                <a:off x="0" y="4287520"/>
                <a:ext cx="12192000" cy="609600"/>
              </a:xfrm>
              <a:prstGeom prst="triangle">
                <a:avLst>
                  <a:gd name="adj" fmla="val 100000"/>
                </a:avLst>
              </a:prstGeom>
              <a:solidFill>
                <a:srgbClr val="DCE8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IN" dirty="0"/>
              </a:p>
            </p:txBody>
          </p:sp>
        </p:grpSp>
        <p:grpSp>
          <p:nvGrpSpPr>
            <p:cNvPr id="9" name="Group 8">
              <a:extLst>
                <a:ext uri="{FF2B5EF4-FFF2-40B4-BE49-F238E27FC236}">
                  <a16:creationId xmlns:a16="http://schemas.microsoft.com/office/drawing/2014/main" id="{E48B4DED-C951-8942-678C-68DBA88D9FA7}"/>
                </a:ext>
              </a:extLst>
            </p:cNvPr>
            <p:cNvGrpSpPr/>
            <p:nvPr/>
          </p:nvGrpSpPr>
          <p:grpSpPr>
            <a:xfrm>
              <a:off x="8392161" y="122785"/>
              <a:ext cx="2448559" cy="858519"/>
              <a:chOff x="-12921426" y="4287520"/>
              <a:chExt cx="25113426" cy="609600"/>
            </a:xfrm>
          </p:grpSpPr>
          <p:sp>
            <p:nvSpPr>
              <p:cNvPr id="10" name="Isosceles Triangle 9">
                <a:extLst>
                  <a:ext uri="{FF2B5EF4-FFF2-40B4-BE49-F238E27FC236}">
                    <a16:creationId xmlns:a16="http://schemas.microsoft.com/office/drawing/2014/main" id="{35B3E158-F75D-9BF4-F687-BDD9B58C5A51}"/>
                  </a:ext>
                </a:extLst>
              </p:cNvPr>
              <p:cNvSpPr/>
              <p:nvPr/>
            </p:nvSpPr>
            <p:spPr>
              <a:xfrm rot="10800000">
                <a:off x="0" y="4287520"/>
                <a:ext cx="12192000" cy="609600"/>
              </a:xfrm>
              <a:prstGeom prst="triangle">
                <a:avLst>
                  <a:gd name="adj" fmla="val 100000"/>
                </a:avLst>
              </a:prstGeom>
              <a:solidFill>
                <a:srgbClr val="FEE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IN" dirty="0"/>
              </a:p>
            </p:txBody>
          </p:sp>
          <p:sp>
            <p:nvSpPr>
              <p:cNvPr id="11" name="Isosceles Triangle 10">
                <a:extLst>
                  <a:ext uri="{FF2B5EF4-FFF2-40B4-BE49-F238E27FC236}">
                    <a16:creationId xmlns:a16="http://schemas.microsoft.com/office/drawing/2014/main" id="{B3D41F8B-EA7A-F9E1-370C-EBC1C2345FA7}"/>
                  </a:ext>
                </a:extLst>
              </p:cNvPr>
              <p:cNvSpPr/>
              <p:nvPr/>
            </p:nvSpPr>
            <p:spPr>
              <a:xfrm>
                <a:off x="0" y="4287520"/>
                <a:ext cx="12192000" cy="609600"/>
              </a:xfrm>
              <a:prstGeom prst="triangle">
                <a:avLst>
                  <a:gd name="adj" fmla="val 100000"/>
                </a:avLst>
              </a:prstGeom>
              <a:solidFill>
                <a:srgbClr val="F9C7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IN" dirty="0"/>
              </a:p>
            </p:txBody>
          </p:sp>
          <p:sp>
            <p:nvSpPr>
              <p:cNvPr id="12" name="Isosceles Triangle 11">
                <a:extLst>
                  <a:ext uri="{FF2B5EF4-FFF2-40B4-BE49-F238E27FC236}">
                    <a16:creationId xmlns:a16="http://schemas.microsoft.com/office/drawing/2014/main" id="{FF611A04-80ED-4A2D-466E-EBE37E9C9790}"/>
                  </a:ext>
                </a:extLst>
              </p:cNvPr>
              <p:cNvSpPr/>
              <p:nvPr/>
            </p:nvSpPr>
            <p:spPr>
              <a:xfrm rot="10800000">
                <a:off x="-12921426" y="4287520"/>
                <a:ext cx="12192000" cy="609600"/>
              </a:xfrm>
              <a:prstGeom prst="triangle">
                <a:avLst>
                  <a:gd name="adj" fmla="val 100000"/>
                </a:avLst>
              </a:prstGeom>
              <a:solidFill>
                <a:srgbClr val="D6EC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IN" dirty="0"/>
              </a:p>
            </p:txBody>
          </p:sp>
          <p:sp>
            <p:nvSpPr>
              <p:cNvPr id="13" name="Isosceles Triangle 12">
                <a:extLst>
                  <a:ext uri="{FF2B5EF4-FFF2-40B4-BE49-F238E27FC236}">
                    <a16:creationId xmlns:a16="http://schemas.microsoft.com/office/drawing/2014/main" id="{93010FDD-5302-0E8D-EEB4-0F4E5AE255D1}"/>
                  </a:ext>
                </a:extLst>
              </p:cNvPr>
              <p:cNvSpPr/>
              <p:nvPr/>
            </p:nvSpPr>
            <p:spPr>
              <a:xfrm>
                <a:off x="-12921426" y="4287520"/>
                <a:ext cx="12192000" cy="609600"/>
              </a:xfrm>
              <a:prstGeom prst="triangle">
                <a:avLst>
                  <a:gd name="adj" fmla="val 100000"/>
                </a:avLst>
              </a:prstGeom>
              <a:solidFill>
                <a:srgbClr val="FEE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IN" dirty="0"/>
              </a:p>
            </p:txBody>
          </p:sp>
        </p:grpSp>
      </p:grpSp>
      <p:pic>
        <p:nvPicPr>
          <p:cNvPr id="4098" name="Picture 28">
            <a:extLst>
              <a:ext uri="{FF2B5EF4-FFF2-40B4-BE49-F238E27FC236}">
                <a16:creationId xmlns:a16="http://schemas.microsoft.com/office/drawing/2014/main" id="{653F780C-458A-3AFA-7C7B-D858C040317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1" y="1236656"/>
            <a:ext cx="10609514" cy="2972874"/>
          </a:xfrm>
          <a:prstGeom prst="rect">
            <a:avLst/>
          </a:prstGeom>
          <a:noFill/>
          <a:extLst>
            <a:ext uri="{909E8E84-426E-40DD-AFC4-6F175D3DCCD1}">
              <a14:hiddenFill xmlns:a14="http://schemas.microsoft.com/office/drawing/2010/main">
                <a:solidFill>
                  <a:srgbClr val="FFFFFF"/>
                </a:solidFill>
              </a14:hiddenFill>
            </a:ext>
          </a:extLst>
        </p:spPr>
      </p:pic>
      <p:pic>
        <p:nvPicPr>
          <p:cNvPr id="4097" name="Picture 32">
            <a:extLst>
              <a:ext uri="{FF2B5EF4-FFF2-40B4-BE49-F238E27FC236}">
                <a16:creationId xmlns:a16="http://schemas.microsoft.com/office/drawing/2014/main" id="{E126CE11-433E-0216-ECBC-32ED89A2AB3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500" y="4134907"/>
            <a:ext cx="11729587" cy="2480319"/>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a:extLst>
              <a:ext uri="{FF2B5EF4-FFF2-40B4-BE49-F238E27FC236}">
                <a16:creationId xmlns:a16="http://schemas.microsoft.com/office/drawing/2014/main" id="{0624EE3B-693D-F3CE-3A16-3191EC4652AC}"/>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22" name="Rectangle 4">
            <a:extLst>
              <a:ext uri="{FF2B5EF4-FFF2-40B4-BE49-F238E27FC236}">
                <a16:creationId xmlns:a16="http://schemas.microsoft.com/office/drawing/2014/main" id="{352A556C-8A15-1B77-49DD-EA7EBCB75A11}"/>
              </a:ext>
            </a:extLst>
          </p:cNvPr>
          <p:cNvSpPr>
            <a:spLocks noChangeArrowheads="1"/>
          </p:cNvSpPr>
          <p:nvPr/>
        </p:nvSpPr>
        <p:spPr bwMode="auto">
          <a:xfrm>
            <a:off x="63500" y="216535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23" name="Rectangle 5">
            <a:extLst>
              <a:ext uri="{FF2B5EF4-FFF2-40B4-BE49-F238E27FC236}">
                <a16:creationId xmlns:a16="http://schemas.microsoft.com/office/drawing/2014/main" id="{FB735C7A-E116-2042-7614-B1A8A72E0291}"/>
              </a:ext>
            </a:extLst>
          </p:cNvPr>
          <p:cNvSpPr>
            <a:spLocks noChangeArrowheads="1"/>
          </p:cNvSpPr>
          <p:nvPr/>
        </p:nvSpPr>
        <p:spPr bwMode="auto">
          <a:xfrm>
            <a:off x="63500" y="34544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14966379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2437F7A1-D10B-6113-7F4F-BD293EC848BF}"/>
              </a:ext>
            </a:extLst>
          </p:cNvPr>
          <p:cNvGrpSpPr/>
          <p:nvPr/>
        </p:nvGrpSpPr>
        <p:grpSpPr>
          <a:xfrm>
            <a:off x="91442" y="122785"/>
            <a:ext cx="12009118" cy="1140391"/>
            <a:chOff x="91442" y="122785"/>
            <a:chExt cx="12009118" cy="1140391"/>
          </a:xfrm>
        </p:grpSpPr>
        <p:grpSp>
          <p:nvGrpSpPr>
            <p:cNvPr id="5" name="Group 4">
              <a:extLst>
                <a:ext uri="{FF2B5EF4-FFF2-40B4-BE49-F238E27FC236}">
                  <a16:creationId xmlns:a16="http://schemas.microsoft.com/office/drawing/2014/main" id="{7FCB48AB-E20A-6597-6BEA-D98F60FB67BA}"/>
                </a:ext>
              </a:extLst>
            </p:cNvPr>
            <p:cNvGrpSpPr/>
            <p:nvPr/>
          </p:nvGrpSpPr>
          <p:grpSpPr>
            <a:xfrm>
              <a:off x="2611121" y="141420"/>
              <a:ext cx="1188720" cy="858519"/>
              <a:chOff x="0" y="4287520"/>
              <a:chExt cx="12192000" cy="609600"/>
            </a:xfrm>
          </p:grpSpPr>
          <p:sp>
            <p:nvSpPr>
              <p:cNvPr id="20" name="Isosceles Triangle 19">
                <a:extLst>
                  <a:ext uri="{FF2B5EF4-FFF2-40B4-BE49-F238E27FC236}">
                    <a16:creationId xmlns:a16="http://schemas.microsoft.com/office/drawing/2014/main" id="{137E28F4-684A-5E6C-389E-DB4688F5A500}"/>
                  </a:ext>
                </a:extLst>
              </p:cNvPr>
              <p:cNvSpPr/>
              <p:nvPr/>
            </p:nvSpPr>
            <p:spPr>
              <a:xfrm rot="10800000">
                <a:off x="0" y="4287520"/>
                <a:ext cx="12192000" cy="609600"/>
              </a:xfrm>
              <a:prstGeom prst="triangle">
                <a:avLst>
                  <a:gd name="adj" fmla="val 100000"/>
                </a:avLst>
              </a:prstGeom>
              <a:solidFill>
                <a:srgbClr val="FEE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IN" dirty="0"/>
              </a:p>
            </p:txBody>
          </p:sp>
          <p:sp>
            <p:nvSpPr>
              <p:cNvPr id="21" name="Isosceles Triangle 20">
                <a:extLst>
                  <a:ext uri="{FF2B5EF4-FFF2-40B4-BE49-F238E27FC236}">
                    <a16:creationId xmlns:a16="http://schemas.microsoft.com/office/drawing/2014/main" id="{CCD7A232-A524-7737-B8CF-4FE75FF9251D}"/>
                  </a:ext>
                </a:extLst>
              </p:cNvPr>
              <p:cNvSpPr/>
              <p:nvPr/>
            </p:nvSpPr>
            <p:spPr>
              <a:xfrm>
                <a:off x="0" y="4287520"/>
                <a:ext cx="12192000" cy="609600"/>
              </a:xfrm>
              <a:prstGeom prst="triangle">
                <a:avLst>
                  <a:gd name="adj" fmla="val 100000"/>
                </a:avLst>
              </a:prstGeom>
              <a:solidFill>
                <a:srgbClr val="F9C7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IN" dirty="0"/>
              </a:p>
            </p:txBody>
          </p:sp>
        </p:grpSp>
        <p:sp>
          <p:nvSpPr>
            <p:cNvPr id="6" name="TextBox 5">
              <a:extLst>
                <a:ext uri="{FF2B5EF4-FFF2-40B4-BE49-F238E27FC236}">
                  <a16:creationId xmlns:a16="http://schemas.microsoft.com/office/drawing/2014/main" id="{2D27B0DD-3912-DAD9-2F11-40B55B229A81}"/>
                </a:ext>
              </a:extLst>
            </p:cNvPr>
            <p:cNvSpPr txBox="1"/>
            <p:nvPr/>
          </p:nvSpPr>
          <p:spPr>
            <a:xfrm>
              <a:off x="3870959" y="309069"/>
              <a:ext cx="4450081" cy="954107"/>
            </a:xfrm>
            <a:prstGeom prst="rect">
              <a:avLst/>
            </a:prstGeom>
            <a:noFill/>
          </p:spPr>
          <p:txBody>
            <a:bodyPr wrap="square" rtlCol="0">
              <a:spAutoFit/>
            </a:bodyPr>
            <a:lstStyle/>
            <a:p>
              <a:pPr algn="ctr"/>
              <a:r>
                <a:rPr lang="en-IN" sz="2800" dirty="0"/>
                <a:t>Experiments</a:t>
              </a:r>
            </a:p>
            <a:p>
              <a:pPr algn="ctr"/>
              <a:r>
                <a:rPr lang="en-IN" sz="2800" dirty="0"/>
                <a:t>(Web Service)</a:t>
              </a:r>
            </a:p>
          </p:txBody>
        </p:sp>
        <p:grpSp>
          <p:nvGrpSpPr>
            <p:cNvPr id="7" name="Group 6">
              <a:extLst>
                <a:ext uri="{FF2B5EF4-FFF2-40B4-BE49-F238E27FC236}">
                  <a16:creationId xmlns:a16="http://schemas.microsoft.com/office/drawing/2014/main" id="{AB8F5DFE-7357-7C7C-0B94-6D465844F515}"/>
                </a:ext>
              </a:extLst>
            </p:cNvPr>
            <p:cNvGrpSpPr/>
            <p:nvPr/>
          </p:nvGrpSpPr>
          <p:grpSpPr>
            <a:xfrm>
              <a:off x="91442" y="122785"/>
              <a:ext cx="2448559" cy="858519"/>
              <a:chOff x="-12921426" y="4287520"/>
              <a:chExt cx="25113426" cy="609600"/>
            </a:xfrm>
          </p:grpSpPr>
          <p:sp>
            <p:nvSpPr>
              <p:cNvPr id="16" name="Isosceles Triangle 15">
                <a:extLst>
                  <a:ext uri="{FF2B5EF4-FFF2-40B4-BE49-F238E27FC236}">
                    <a16:creationId xmlns:a16="http://schemas.microsoft.com/office/drawing/2014/main" id="{0DCE5BE7-0867-383D-A632-E75FC207B2C8}"/>
                  </a:ext>
                </a:extLst>
              </p:cNvPr>
              <p:cNvSpPr/>
              <p:nvPr/>
            </p:nvSpPr>
            <p:spPr>
              <a:xfrm rot="10800000">
                <a:off x="0" y="4287520"/>
                <a:ext cx="12192000" cy="609600"/>
              </a:xfrm>
              <a:prstGeom prst="triangle">
                <a:avLst>
                  <a:gd name="adj" fmla="val 100000"/>
                </a:avLst>
              </a:prstGeom>
              <a:solidFill>
                <a:srgbClr val="D6EC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IN" dirty="0"/>
              </a:p>
            </p:txBody>
          </p:sp>
          <p:sp>
            <p:nvSpPr>
              <p:cNvPr id="17" name="Isosceles Triangle 16">
                <a:extLst>
                  <a:ext uri="{FF2B5EF4-FFF2-40B4-BE49-F238E27FC236}">
                    <a16:creationId xmlns:a16="http://schemas.microsoft.com/office/drawing/2014/main" id="{E1836D42-CF5F-A12E-C1E8-86443070C601}"/>
                  </a:ext>
                </a:extLst>
              </p:cNvPr>
              <p:cNvSpPr/>
              <p:nvPr/>
            </p:nvSpPr>
            <p:spPr>
              <a:xfrm>
                <a:off x="0" y="4287520"/>
                <a:ext cx="12192000" cy="609600"/>
              </a:xfrm>
              <a:prstGeom prst="triangle">
                <a:avLst>
                  <a:gd name="adj" fmla="val 100000"/>
                </a:avLst>
              </a:prstGeom>
              <a:solidFill>
                <a:srgbClr val="FEE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IN" dirty="0"/>
              </a:p>
            </p:txBody>
          </p:sp>
          <p:sp>
            <p:nvSpPr>
              <p:cNvPr id="18" name="Isosceles Triangle 17">
                <a:extLst>
                  <a:ext uri="{FF2B5EF4-FFF2-40B4-BE49-F238E27FC236}">
                    <a16:creationId xmlns:a16="http://schemas.microsoft.com/office/drawing/2014/main" id="{1850D0C4-CE95-0114-9D73-40FB65CAA538}"/>
                  </a:ext>
                </a:extLst>
              </p:cNvPr>
              <p:cNvSpPr/>
              <p:nvPr/>
            </p:nvSpPr>
            <p:spPr>
              <a:xfrm rot="10800000">
                <a:off x="-12921426" y="4287520"/>
                <a:ext cx="12192000" cy="609600"/>
              </a:xfrm>
              <a:prstGeom prst="triangle">
                <a:avLst>
                  <a:gd name="adj" fmla="val 100000"/>
                </a:avLst>
              </a:prstGeom>
              <a:solidFill>
                <a:srgbClr val="DCE8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IN" dirty="0"/>
              </a:p>
            </p:txBody>
          </p:sp>
          <p:sp>
            <p:nvSpPr>
              <p:cNvPr id="19" name="Isosceles Triangle 18">
                <a:extLst>
                  <a:ext uri="{FF2B5EF4-FFF2-40B4-BE49-F238E27FC236}">
                    <a16:creationId xmlns:a16="http://schemas.microsoft.com/office/drawing/2014/main" id="{33E25395-795F-257E-D171-41922AF2EA2E}"/>
                  </a:ext>
                </a:extLst>
              </p:cNvPr>
              <p:cNvSpPr/>
              <p:nvPr/>
            </p:nvSpPr>
            <p:spPr>
              <a:xfrm>
                <a:off x="-12921426" y="4287520"/>
                <a:ext cx="12192000" cy="609600"/>
              </a:xfrm>
              <a:prstGeom prst="triangle">
                <a:avLst>
                  <a:gd name="adj" fmla="val 100000"/>
                </a:avLst>
              </a:prstGeom>
              <a:solidFill>
                <a:srgbClr val="D6EC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IN" dirty="0"/>
              </a:p>
            </p:txBody>
          </p:sp>
        </p:grpSp>
        <p:grpSp>
          <p:nvGrpSpPr>
            <p:cNvPr id="8" name="Group 7">
              <a:extLst>
                <a:ext uri="{FF2B5EF4-FFF2-40B4-BE49-F238E27FC236}">
                  <a16:creationId xmlns:a16="http://schemas.microsoft.com/office/drawing/2014/main" id="{EAB42B05-A81F-92D1-7DDA-34AD34EDF909}"/>
                </a:ext>
              </a:extLst>
            </p:cNvPr>
            <p:cNvGrpSpPr/>
            <p:nvPr/>
          </p:nvGrpSpPr>
          <p:grpSpPr>
            <a:xfrm>
              <a:off x="10911840" y="141420"/>
              <a:ext cx="1188720" cy="858519"/>
              <a:chOff x="0" y="4287520"/>
              <a:chExt cx="12192000" cy="609600"/>
            </a:xfrm>
          </p:grpSpPr>
          <p:sp>
            <p:nvSpPr>
              <p:cNvPr id="14" name="Isosceles Triangle 13">
                <a:extLst>
                  <a:ext uri="{FF2B5EF4-FFF2-40B4-BE49-F238E27FC236}">
                    <a16:creationId xmlns:a16="http://schemas.microsoft.com/office/drawing/2014/main" id="{BBBA1BE4-D30D-09AD-1A53-C2325A4AEB56}"/>
                  </a:ext>
                </a:extLst>
              </p:cNvPr>
              <p:cNvSpPr/>
              <p:nvPr/>
            </p:nvSpPr>
            <p:spPr>
              <a:xfrm rot="10800000">
                <a:off x="0" y="4287520"/>
                <a:ext cx="12192000" cy="609600"/>
              </a:xfrm>
              <a:prstGeom prst="triangle">
                <a:avLst>
                  <a:gd name="adj" fmla="val 100000"/>
                </a:avLst>
              </a:prstGeom>
              <a:solidFill>
                <a:srgbClr val="F9C7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IN" dirty="0"/>
              </a:p>
            </p:txBody>
          </p:sp>
          <p:sp>
            <p:nvSpPr>
              <p:cNvPr id="15" name="Isosceles Triangle 14">
                <a:extLst>
                  <a:ext uri="{FF2B5EF4-FFF2-40B4-BE49-F238E27FC236}">
                    <a16:creationId xmlns:a16="http://schemas.microsoft.com/office/drawing/2014/main" id="{B3B4746F-01E5-0A48-2DD0-664D89F0170B}"/>
                  </a:ext>
                </a:extLst>
              </p:cNvPr>
              <p:cNvSpPr/>
              <p:nvPr/>
            </p:nvSpPr>
            <p:spPr>
              <a:xfrm>
                <a:off x="0" y="4287520"/>
                <a:ext cx="12192000" cy="609600"/>
              </a:xfrm>
              <a:prstGeom prst="triangle">
                <a:avLst>
                  <a:gd name="adj" fmla="val 100000"/>
                </a:avLst>
              </a:prstGeom>
              <a:solidFill>
                <a:srgbClr val="DCE8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IN" dirty="0"/>
              </a:p>
            </p:txBody>
          </p:sp>
        </p:grpSp>
        <p:grpSp>
          <p:nvGrpSpPr>
            <p:cNvPr id="9" name="Group 8">
              <a:extLst>
                <a:ext uri="{FF2B5EF4-FFF2-40B4-BE49-F238E27FC236}">
                  <a16:creationId xmlns:a16="http://schemas.microsoft.com/office/drawing/2014/main" id="{E48B4DED-C951-8942-678C-68DBA88D9FA7}"/>
                </a:ext>
              </a:extLst>
            </p:cNvPr>
            <p:cNvGrpSpPr/>
            <p:nvPr/>
          </p:nvGrpSpPr>
          <p:grpSpPr>
            <a:xfrm>
              <a:off x="8392161" y="122785"/>
              <a:ext cx="2448559" cy="858519"/>
              <a:chOff x="-12921426" y="4287520"/>
              <a:chExt cx="25113426" cy="609600"/>
            </a:xfrm>
          </p:grpSpPr>
          <p:sp>
            <p:nvSpPr>
              <p:cNvPr id="10" name="Isosceles Triangle 9">
                <a:extLst>
                  <a:ext uri="{FF2B5EF4-FFF2-40B4-BE49-F238E27FC236}">
                    <a16:creationId xmlns:a16="http://schemas.microsoft.com/office/drawing/2014/main" id="{35B3E158-F75D-9BF4-F687-BDD9B58C5A51}"/>
                  </a:ext>
                </a:extLst>
              </p:cNvPr>
              <p:cNvSpPr/>
              <p:nvPr/>
            </p:nvSpPr>
            <p:spPr>
              <a:xfrm rot="10800000">
                <a:off x="0" y="4287520"/>
                <a:ext cx="12192000" cy="609600"/>
              </a:xfrm>
              <a:prstGeom prst="triangle">
                <a:avLst>
                  <a:gd name="adj" fmla="val 100000"/>
                </a:avLst>
              </a:prstGeom>
              <a:solidFill>
                <a:srgbClr val="FEE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IN" dirty="0"/>
              </a:p>
            </p:txBody>
          </p:sp>
          <p:sp>
            <p:nvSpPr>
              <p:cNvPr id="11" name="Isosceles Triangle 10">
                <a:extLst>
                  <a:ext uri="{FF2B5EF4-FFF2-40B4-BE49-F238E27FC236}">
                    <a16:creationId xmlns:a16="http://schemas.microsoft.com/office/drawing/2014/main" id="{B3D41F8B-EA7A-F9E1-370C-EBC1C2345FA7}"/>
                  </a:ext>
                </a:extLst>
              </p:cNvPr>
              <p:cNvSpPr/>
              <p:nvPr/>
            </p:nvSpPr>
            <p:spPr>
              <a:xfrm>
                <a:off x="0" y="4287520"/>
                <a:ext cx="12192000" cy="609600"/>
              </a:xfrm>
              <a:prstGeom prst="triangle">
                <a:avLst>
                  <a:gd name="adj" fmla="val 100000"/>
                </a:avLst>
              </a:prstGeom>
              <a:solidFill>
                <a:srgbClr val="F9C7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IN" dirty="0"/>
              </a:p>
            </p:txBody>
          </p:sp>
          <p:sp>
            <p:nvSpPr>
              <p:cNvPr id="12" name="Isosceles Triangle 11">
                <a:extLst>
                  <a:ext uri="{FF2B5EF4-FFF2-40B4-BE49-F238E27FC236}">
                    <a16:creationId xmlns:a16="http://schemas.microsoft.com/office/drawing/2014/main" id="{FF611A04-80ED-4A2D-466E-EBE37E9C9790}"/>
                  </a:ext>
                </a:extLst>
              </p:cNvPr>
              <p:cNvSpPr/>
              <p:nvPr/>
            </p:nvSpPr>
            <p:spPr>
              <a:xfrm rot="10800000">
                <a:off x="-12921426" y="4287520"/>
                <a:ext cx="12192000" cy="609600"/>
              </a:xfrm>
              <a:prstGeom prst="triangle">
                <a:avLst>
                  <a:gd name="adj" fmla="val 100000"/>
                </a:avLst>
              </a:prstGeom>
              <a:solidFill>
                <a:srgbClr val="D6EC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IN" dirty="0"/>
              </a:p>
            </p:txBody>
          </p:sp>
          <p:sp>
            <p:nvSpPr>
              <p:cNvPr id="13" name="Isosceles Triangle 12">
                <a:extLst>
                  <a:ext uri="{FF2B5EF4-FFF2-40B4-BE49-F238E27FC236}">
                    <a16:creationId xmlns:a16="http://schemas.microsoft.com/office/drawing/2014/main" id="{93010FDD-5302-0E8D-EEB4-0F4E5AE255D1}"/>
                  </a:ext>
                </a:extLst>
              </p:cNvPr>
              <p:cNvSpPr/>
              <p:nvPr/>
            </p:nvSpPr>
            <p:spPr>
              <a:xfrm>
                <a:off x="-12921426" y="4287520"/>
                <a:ext cx="12192000" cy="609600"/>
              </a:xfrm>
              <a:prstGeom prst="triangle">
                <a:avLst>
                  <a:gd name="adj" fmla="val 100000"/>
                </a:avLst>
              </a:prstGeom>
              <a:solidFill>
                <a:srgbClr val="FEE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IN" dirty="0"/>
              </a:p>
            </p:txBody>
          </p:sp>
        </p:grpSp>
      </p:grpSp>
      <p:sp>
        <p:nvSpPr>
          <p:cNvPr id="3" name="Rectangle 3">
            <a:extLst>
              <a:ext uri="{FF2B5EF4-FFF2-40B4-BE49-F238E27FC236}">
                <a16:creationId xmlns:a16="http://schemas.microsoft.com/office/drawing/2014/main" id="{0624EE3B-693D-F3CE-3A16-3191EC4652AC}"/>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22" name="Rectangle 4">
            <a:extLst>
              <a:ext uri="{FF2B5EF4-FFF2-40B4-BE49-F238E27FC236}">
                <a16:creationId xmlns:a16="http://schemas.microsoft.com/office/drawing/2014/main" id="{352A556C-8A15-1B77-49DD-EA7EBCB75A11}"/>
              </a:ext>
            </a:extLst>
          </p:cNvPr>
          <p:cNvSpPr>
            <a:spLocks noChangeArrowheads="1"/>
          </p:cNvSpPr>
          <p:nvPr/>
        </p:nvSpPr>
        <p:spPr bwMode="auto">
          <a:xfrm>
            <a:off x="63500" y="216535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23" name="Rectangle 5">
            <a:extLst>
              <a:ext uri="{FF2B5EF4-FFF2-40B4-BE49-F238E27FC236}">
                <a16:creationId xmlns:a16="http://schemas.microsoft.com/office/drawing/2014/main" id="{FB735C7A-E116-2042-7614-B1A8A72E0291}"/>
              </a:ext>
            </a:extLst>
          </p:cNvPr>
          <p:cNvSpPr>
            <a:spLocks noChangeArrowheads="1"/>
          </p:cNvSpPr>
          <p:nvPr/>
        </p:nvSpPr>
        <p:spPr bwMode="auto">
          <a:xfrm>
            <a:off x="63500" y="34544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pic>
        <p:nvPicPr>
          <p:cNvPr id="2" name="Picture 1">
            <a:extLst>
              <a:ext uri="{FF2B5EF4-FFF2-40B4-BE49-F238E27FC236}">
                <a16:creationId xmlns:a16="http://schemas.microsoft.com/office/drawing/2014/main" id="{004CC30D-88DA-B103-4504-3F2A75DA4F63}"/>
              </a:ext>
            </a:extLst>
          </p:cNvPr>
          <p:cNvPicPr>
            <a:picLocks noChangeAspect="1"/>
          </p:cNvPicPr>
          <p:nvPr/>
        </p:nvPicPr>
        <p:blipFill>
          <a:blip r:embed="rId2"/>
          <a:stretch>
            <a:fillRect/>
          </a:stretch>
        </p:blipFill>
        <p:spPr>
          <a:xfrm>
            <a:off x="1432560" y="1263176"/>
            <a:ext cx="9408160" cy="5507694"/>
          </a:xfrm>
          <a:prstGeom prst="rect">
            <a:avLst/>
          </a:prstGeom>
        </p:spPr>
      </p:pic>
    </p:spTree>
    <p:extLst>
      <p:ext uri="{BB962C8B-B14F-4D97-AF65-F5344CB8AC3E}">
        <p14:creationId xmlns:p14="http://schemas.microsoft.com/office/powerpoint/2010/main" val="27543426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2437F7A1-D10B-6113-7F4F-BD293EC848BF}"/>
              </a:ext>
            </a:extLst>
          </p:cNvPr>
          <p:cNvGrpSpPr/>
          <p:nvPr/>
        </p:nvGrpSpPr>
        <p:grpSpPr>
          <a:xfrm>
            <a:off x="91442" y="82145"/>
            <a:ext cx="12009118" cy="877154"/>
            <a:chOff x="91442" y="122785"/>
            <a:chExt cx="12009118" cy="877154"/>
          </a:xfrm>
        </p:grpSpPr>
        <p:grpSp>
          <p:nvGrpSpPr>
            <p:cNvPr id="5" name="Group 4">
              <a:extLst>
                <a:ext uri="{FF2B5EF4-FFF2-40B4-BE49-F238E27FC236}">
                  <a16:creationId xmlns:a16="http://schemas.microsoft.com/office/drawing/2014/main" id="{7FCB48AB-E20A-6597-6BEA-D98F60FB67BA}"/>
                </a:ext>
              </a:extLst>
            </p:cNvPr>
            <p:cNvGrpSpPr/>
            <p:nvPr/>
          </p:nvGrpSpPr>
          <p:grpSpPr>
            <a:xfrm>
              <a:off x="2611121" y="141420"/>
              <a:ext cx="1188720" cy="858519"/>
              <a:chOff x="0" y="4287520"/>
              <a:chExt cx="12192000" cy="609600"/>
            </a:xfrm>
          </p:grpSpPr>
          <p:sp>
            <p:nvSpPr>
              <p:cNvPr id="20" name="Isosceles Triangle 19">
                <a:extLst>
                  <a:ext uri="{FF2B5EF4-FFF2-40B4-BE49-F238E27FC236}">
                    <a16:creationId xmlns:a16="http://schemas.microsoft.com/office/drawing/2014/main" id="{137E28F4-684A-5E6C-389E-DB4688F5A500}"/>
                  </a:ext>
                </a:extLst>
              </p:cNvPr>
              <p:cNvSpPr/>
              <p:nvPr/>
            </p:nvSpPr>
            <p:spPr>
              <a:xfrm rot="10800000">
                <a:off x="0" y="4287520"/>
                <a:ext cx="12192000" cy="609600"/>
              </a:xfrm>
              <a:prstGeom prst="triangle">
                <a:avLst>
                  <a:gd name="adj" fmla="val 100000"/>
                </a:avLst>
              </a:prstGeom>
              <a:solidFill>
                <a:srgbClr val="FEE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IN" dirty="0"/>
              </a:p>
            </p:txBody>
          </p:sp>
          <p:sp>
            <p:nvSpPr>
              <p:cNvPr id="21" name="Isosceles Triangle 20">
                <a:extLst>
                  <a:ext uri="{FF2B5EF4-FFF2-40B4-BE49-F238E27FC236}">
                    <a16:creationId xmlns:a16="http://schemas.microsoft.com/office/drawing/2014/main" id="{CCD7A232-A524-7737-B8CF-4FE75FF9251D}"/>
                  </a:ext>
                </a:extLst>
              </p:cNvPr>
              <p:cNvSpPr/>
              <p:nvPr/>
            </p:nvSpPr>
            <p:spPr>
              <a:xfrm>
                <a:off x="0" y="4287520"/>
                <a:ext cx="12192000" cy="609600"/>
              </a:xfrm>
              <a:prstGeom prst="triangle">
                <a:avLst>
                  <a:gd name="adj" fmla="val 100000"/>
                </a:avLst>
              </a:prstGeom>
              <a:solidFill>
                <a:srgbClr val="F9C7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IN" dirty="0"/>
              </a:p>
            </p:txBody>
          </p:sp>
        </p:grpSp>
        <p:sp>
          <p:nvSpPr>
            <p:cNvPr id="6" name="TextBox 5">
              <a:extLst>
                <a:ext uri="{FF2B5EF4-FFF2-40B4-BE49-F238E27FC236}">
                  <a16:creationId xmlns:a16="http://schemas.microsoft.com/office/drawing/2014/main" id="{2D27B0DD-3912-DAD9-2F11-40B55B229A81}"/>
                </a:ext>
              </a:extLst>
            </p:cNvPr>
            <p:cNvSpPr txBox="1"/>
            <p:nvPr/>
          </p:nvSpPr>
          <p:spPr>
            <a:xfrm>
              <a:off x="3870959" y="309069"/>
              <a:ext cx="4450081" cy="523220"/>
            </a:xfrm>
            <a:prstGeom prst="rect">
              <a:avLst/>
            </a:prstGeom>
            <a:noFill/>
          </p:spPr>
          <p:txBody>
            <a:bodyPr wrap="square" rtlCol="0">
              <a:spAutoFit/>
            </a:bodyPr>
            <a:lstStyle/>
            <a:p>
              <a:pPr algn="ctr"/>
              <a:r>
                <a:rPr lang="en-IN" sz="2800" dirty="0"/>
                <a:t>Conclusion</a:t>
              </a:r>
            </a:p>
          </p:txBody>
        </p:sp>
        <p:grpSp>
          <p:nvGrpSpPr>
            <p:cNvPr id="7" name="Group 6">
              <a:extLst>
                <a:ext uri="{FF2B5EF4-FFF2-40B4-BE49-F238E27FC236}">
                  <a16:creationId xmlns:a16="http://schemas.microsoft.com/office/drawing/2014/main" id="{AB8F5DFE-7357-7C7C-0B94-6D465844F515}"/>
                </a:ext>
              </a:extLst>
            </p:cNvPr>
            <p:cNvGrpSpPr/>
            <p:nvPr/>
          </p:nvGrpSpPr>
          <p:grpSpPr>
            <a:xfrm>
              <a:off x="91442" y="122785"/>
              <a:ext cx="2448559" cy="858519"/>
              <a:chOff x="-12921426" y="4287520"/>
              <a:chExt cx="25113426" cy="609600"/>
            </a:xfrm>
          </p:grpSpPr>
          <p:sp>
            <p:nvSpPr>
              <p:cNvPr id="16" name="Isosceles Triangle 15">
                <a:extLst>
                  <a:ext uri="{FF2B5EF4-FFF2-40B4-BE49-F238E27FC236}">
                    <a16:creationId xmlns:a16="http://schemas.microsoft.com/office/drawing/2014/main" id="{0DCE5BE7-0867-383D-A632-E75FC207B2C8}"/>
                  </a:ext>
                </a:extLst>
              </p:cNvPr>
              <p:cNvSpPr/>
              <p:nvPr/>
            </p:nvSpPr>
            <p:spPr>
              <a:xfrm rot="10800000">
                <a:off x="0" y="4287520"/>
                <a:ext cx="12192000" cy="609600"/>
              </a:xfrm>
              <a:prstGeom prst="triangle">
                <a:avLst>
                  <a:gd name="adj" fmla="val 100000"/>
                </a:avLst>
              </a:prstGeom>
              <a:solidFill>
                <a:srgbClr val="D6EC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IN" dirty="0"/>
              </a:p>
            </p:txBody>
          </p:sp>
          <p:sp>
            <p:nvSpPr>
              <p:cNvPr id="17" name="Isosceles Triangle 16">
                <a:extLst>
                  <a:ext uri="{FF2B5EF4-FFF2-40B4-BE49-F238E27FC236}">
                    <a16:creationId xmlns:a16="http://schemas.microsoft.com/office/drawing/2014/main" id="{E1836D42-CF5F-A12E-C1E8-86443070C601}"/>
                  </a:ext>
                </a:extLst>
              </p:cNvPr>
              <p:cNvSpPr/>
              <p:nvPr/>
            </p:nvSpPr>
            <p:spPr>
              <a:xfrm>
                <a:off x="0" y="4287520"/>
                <a:ext cx="12192000" cy="609600"/>
              </a:xfrm>
              <a:prstGeom prst="triangle">
                <a:avLst>
                  <a:gd name="adj" fmla="val 100000"/>
                </a:avLst>
              </a:prstGeom>
              <a:solidFill>
                <a:srgbClr val="FEE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IN" dirty="0"/>
              </a:p>
            </p:txBody>
          </p:sp>
          <p:sp>
            <p:nvSpPr>
              <p:cNvPr id="18" name="Isosceles Triangle 17">
                <a:extLst>
                  <a:ext uri="{FF2B5EF4-FFF2-40B4-BE49-F238E27FC236}">
                    <a16:creationId xmlns:a16="http://schemas.microsoft.com/office/drawing/2014/main" id="{1850D0C4-CE95-0114-9D73-40FB65CAA538}"/>
                  </a:ext>
                </a:extLst>
              </p:cNvPr>
              <p:cNvSpPr/>
              <p:nvPr/>
            </p:nvSpPr>
            <p:spPr>
              <a:xfrm rot="10800000">
                <a:off x="-12921426" y="4287520"/>
                <a:ext cx="12192000" cy="609600"/>
              </a:xfrm>
              <a:prstGeom prst="triangle">
                <a:avLst>
                  <a:gd name="adj" fmla="val 100000"/>
                </a:avLst>
              </a:prstGeom>
              <a:solidFill>
                <a:srgbClr val="DCE8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IN" dirty="0"/>
              </a:p>
            </p:txBody>
          </p:sp>
          <p:sp>
            <p:nvSpPr>
              <p:cNvPr id="19" name="Isosceles Triangle 18">
                <a:extLst>
                  <a:ext uri="{FF2B5EF4-FFF2-40B4-BE49-F238E27FC236}">
                    <a16:creationId xmlns:a16="http://schemas.microsoft.com/office/drawing/2014/main" id="{33E25395-795F-257E-D171-41922AF2EA2E}"/>
                  </a:ext>
                </a:extLst>
              </p:cNvPr>
              <p:cNvSpPr/>
              <p:nvPr/>
            </p:nvSpPr>
            <p:spPr>
              <a:xfrm>
                <a:off x="-12921426" y="4287520"/>
                <a:ext cx="12192000" cy="609600"/>
              </a:xfrm>
              <a:prstGeom prst="triangle">
                <a:avLst>
                  <a:gd name="adj" fmla="val 100000"/>
                </a:avLst>
              </a:prstGeom>
              <a:solidFill>
                <a:srgbClr val="D6EC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IN" dirty="0"/>
              </a:p>
            </p:txBody>
          </p:sp>
        </p:grpSp>
        <p:grpSp>
          <p:nvGrpSpPr>
            <p:cNvPr id="8" name="Group 7">
              <a:extLst>
                <a:ext uri="{FF2B5EF4-FFF2-40B4-BE49-F238E27FC236}">
                  <a16:creationId xmlns:a16="http://schemas.microsoft.com/office/drawing/2014/main" id="{EAB42B05-A81F-92D1-7DDA-34AD34EDF909}"/>
                </a:ext>
              </a:extLst>
            </p:cNvPr>
            <p:cNvGrpSpPr/>
            <p:nvPr/>
          </p:nvGrpSpPr>
          <p:grpSpPr>
            <a:xfrm>
              <a:off x="10911840" y="141420"/>
              <a:ext cx="1188720" cy="858519"/>
              <a:chOff x="0" y="4287520"/>
              <a:chExt cx="12192000" cy="609600"/>
            </a:xfrm>
          </p:grpSpPr>
          <p:sp>
            <p:nvSpPr>
              <p:cNvPr id="14" name="Isosceles Triangle 13">
                <a:extLst>
                  <a:ext uri="{FF2B5EF4-FFF2-40B4-BE49-F238E27FC236}">
                    <a16:creationId xmlns:a16="http://schemas.microsoft.com/office/drawing/2014/main" id="{BBBA1BE4-D30D-09AD-1A53-C2325A4AEB56}"/>
                  </a:ext>
                </a:extLst>
              </p:cNvPr>
              <p:cNvSpPr/>
              <p:nvPr/>
            </p:nvSpPr>
            <p:spPr>
              <a:xfrm rot="10800000">
                <a:off x="0" y="4287520"/>
                <a:ext cx="12192000" cy="609600"/>
              </a:xfrm>
              <a:prstGeom prst="triangle">
                <a:avLst>
                  <a:gd name="adj" fmla="val 100000"/>
                </a:avLst>
              </a:prstGeom>
              <a:solidFill>
                <a:srgbClr val="F9C7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IN" dirty="0"/>
              </a:p>
            </p:txBody>
          </p:sp>
          <p:sp>
            <p:nvSpPr>
              <p:cNvPr id="15" name="Isosceles Triangle 14">
                <a:extLst>
                  <a:ext uri="{FF2B5EF4-FFF2-40B4-BE49-F238E27FC236}">
                    <a16:creationId xmlns:a16="http://schemas.microsoft.com/office/drawing/2014/main" id="{B3B4746F-01E5-0A48-2DD0-664D89F0170B}"/>
                  </a:ext>
                </a:extLst>
              </p:cNvPr>
              <p:cNvSpPr/>
              <p:nvPr/>
            </p:nvSpPr>
            <p:spPr>
              <a:xfrm>
                <a:off x="0" y="4287520"/>
                <a:ext cx="12192000" cy="609600"/>
              </a:xfrm>
              <a:prstGeom prst="triangle">
                <a:avLst>
                  <a:gd name="adj" fmla="val 100000"/>
                </a:avLst>
              </a:prstGeom>
              <a:solidFill>
                <a:srgbClr val="DCE8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IN" dirty="0"/>
              </a:p>
            </p:txBody>
          </p:sp>
        </p:grpSp>
        <p:grpSp>
          <p:nvGrpSpPr>
            <p:cNvPr id="9" name="Group 8">
              <a:extLst>
                <a:ext uri="{FF2B5EF4-FFF2-40B4-BE49-F238E27FC236}">
                  <a16:creationId xmlns:a16="http://schemas.microsoft.com/office/drawing/2014/main" id="{E48B4DED-C951-8942-678C-68DBA88D9FA7}"/>
                </a:ext>
              </a:extLst>
            </p:cNvPr>
            <p:cNvGrpSpPr/>
            <p:nvPr/>
          </p:nvGrpSpPr>
          <p:grpSpPr>
            <a:xfrm>
              <a:off x="8392161" y="122785"/>
              <a:ext cx="2448559" cy="858519"/>
              <a:chOff x="-12921426" y="4287520"/>
              <a:chExt cx="25113426" cy="609600"/>
            </a:xfrm>
          </p:grpSpPr>
          <p:sp>
            <p:nvSpPr>
              <p:cNvPr id="10" name="Isosceles Triangle 9">
                <a:extLst>
                  <a:ext uri="{FF2B5EF4-FFF2-40B4-BE49-F238E27FC236}">
                    <a16:creationId xmlns:a16="http://schemas.microsoft.com/office/drawing/2014/main" id="{35B3E158-F75D-9BF4-F687-BDD9B58C5A51}"/>
                  </a:ext>
                </a:extLst>
              </p:cNvPr>
              <p:cNvSpPr/>
              <p:nvPr/>
            </p:nvSpPr>
            <p:spPr>
              <a:xfrm rot="10800000">
                <a:off x="0" y="4287520"/>
                <a:ext cx="12192000" cy="609600"/>
              </a:xfrm>
              <a:prstGeom prst="triangle">
                <a:avLst>
                  <a:gd name="adj" fmla="val 100000"/>
                </a:avLst>
              </a:prstGeom>
              <a:solidFill>
                <a:srgbClr val="FEE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IN" dirty="0"/>
              </a:p>
            </p:txBody>
          </p:sp>
          <p:sp>
            <p:nvSpPr>
              <p:cNvPr id="11" name="Isosceles Triangle 10">
                <a:extLst>
                  <a:ext uri="{FF2B5EF4-FFF2-40B4-BE49-F238E27FC236}">
                    <a16:creationId xmlns:a16="http://schemas.microsoft.com/office/drawing/2014/main" id="{B3D41F8B-EA7A-F9E1-370C-EBC1C2345FA7}"/>
                  </a:ext>
                </a:extLst>
              </p:cNvPr>
              <p:cNvSpPr/>
              <p:nvPr/>
            </p:nvSpPr>
            <p:spPr>
              <a:xfrm>
                <a:off x="0" y="4287520"/>
                <a:ext cx="12192000" cy="609600"/>
              </a:xfrm>
              <a:prstGeom prst="triangle">
                <a:avLst>
                  <a:gd name="adj" fmla="val 100000"/>
                </a:avLst>
              </a:prstGeom>
              <a:solidFill>
                <a:srgbClr val="F9C7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IN" dirty="0"/>
              </a:p>
            </p:txBody>
          </p:sp>
          <p:sp>
            <p:nvSpPr>
              <p:cNvPr id="12" name="Isosceles Triangle 11">
                <a:extLst>
                  <a:ext uri="{FF2B5EF4-FFF2-40B4-BE49-F238E27FC236}">
                    <a16:creationId xmlns:a16="http://schemas.microsoft.com/office/drawing/2014/main" id="{FF611A04-80ED-4A2D-466E-EBE37E9C9790}"/>
                  </a:ext>
                </a:extLst>
              </p:cNvPr>
              <p:cNvSpPr/>
              <p:nvPr/>
            </p:nvSpPr>
            <p:spPr>
              <a:xfrm rot="10800000">
                <a:off x="-12921426" y="4287520"/>
                <a:ext cx="12192000" cy="609600"/>
              </a:xfrm>
              <a:prstGeom prst="triangle">
                <a:avLst>
                  <a:gd name="adj" fmla="val 100000"/>
                </a:avLst>
              </a:prstGeom>
              <a:solidFill>
                <a:srgbClr val="D6EC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IN" dirty="0"/>
              </a:p>
            </p:txBody>
          </p:sp>
          <p:sp>
            <p:nvSpPr>
              <p:cNvPr id="13" name="Isosceles Triangle 12">
                <a:extLst>
                  <a:ext uri="{FF2B5EF4-FFF2-40B4-BE49-F238E27FC236}">
                    <a16:creationId xmlns:a16="http://schemas.microsoft.com/office/drawing/2014/main" id="{93010FDD-5302-0E8D-EEB4-0F4E5AE255D1}"/>
                  </a:ext>
                </a:extLst>
              </p:cNvPr>
              <p:cNvSpPr/>
              <p:nvPr/>
            </p:nvSpPr>
            <p:spPr>
              <a:xfrm>
                <a:off x="-12921426" y="4287520"/>
                <a:ext cx="12192000" cy="609600"/>
              </a:xfrm>
              <a:prstGeom prst="triangle">
                <a:avLst>
                  <a:gd name="adj" fmla="val 100000"/>
                </a:avLst>
              </a:prstGeom>
              <a:solidFill>
                <a:srgbClr val="FEE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IN" dirty="0"/>
              </a:p>
            </p:txBody>
          </p:sp>
        </p:grpSp>
      </p:grpSp>
      <p:sp>
        <p:nvSpPr>
          <p:cNvPr id="3" name="TextBox 2">
            <a:extLst>
              <a:ext uri="{FF2B5EF4-FFF2-40B4-BE49-F238E27FC236}">
                <a16:creationId xmlns:a16="http://schemas.microsoft.com/office/drawing/2014/main" id="{30CD1A8A-9F9C-0E46-3D6B-A4418A284087}"/>
              </a:ext>
            </a:extLst>
          </p:cNvPr>
          <p:cNvSpPr txBox="1"/>
          <p:nvPr/>
        </p:nvSpPr>
        <p:spPr>
          <a:xfrm>
            <a:off x="716279" y="1823070"/>
            <a:ext cx="10901680" cy="1631216"/>
          </a:xfrm>
          <a:prstGeom prst="rect">
            <a:avLst/>
          </a:prstGeom>
          <a:solidFill>
            <a:srgbClr val="D6ECF7"/>
          </a:solidFill>
          <a:ln>
            <a:solidFill>
              <a:schemeClr val="tx1"/>
            </a:solidFill>
            <a:prstDash val="dash"/>
          </a:ln>
        </p:spPr>
        <p:txBody>
          <a:bodyPr wrap="square">
            <a:spAutoFit/>
          </a:bodyPr>
          <a:lstStyle/>
          <a:p>
            <a:pPr marL="342900" indent="-342900">
              <a:buFont typeface="Arial" panose="020B0604020202020204" pitchFamily="34" charset="0"/>
              <a:buChar char="•"/>
            </a:pPr>
            <a:r>
              <a:rPr lang="en-US" sz="2000" dirty="0"/>
              <a:t>The aim of our work was to create a computer-based tool for educational and communicational purposes for people with severe speech impairments.</a:t>
            </a:r>
          </a:p>
          <a:p>
            <a:pPr marL="342900" indent="-342900">
              <a:buFont typeface="Arial" panose="020B0604020202020204" pitchFamily="34" charset="0"/>
              <a:buChar char="•"/>
            </a:pPr>
            <a:endParaRPr lang="en-IN" sz="2000" dirty="0"/>
          </a:p>
          <a:p>
            <a:pPr marL="342900" indent="-342900">
              <a:buFont typeface="Arial" panose="020B0604020202020204" pitchFamily="34" charset="0"/>
              <a:buChar char="•"/>
            </a:pPr>
            <a:r>
              <a:rPr lang="en-IN" sz="2000" dirty="0"/>
              <a:t>The machine learning method using transformer performed well on both side translation that is bliss-to-English and English-to-bliss</a:t>
            </a:r>
          </a:p>
        </p:txBody>
      </p:sp>
      <p:sp>
        <p:nvSpPr>
          <p:cNvPr id="23" name="TextBox 22">
            <a:extLst>
              <a:ext uri="{FF2B5EF4-FFF2-40B4-BE49-F238E27FC236}">
                <a16:creationId xmlns:a16="http://schemas.microsoft.com/office/drawing/2014/main" id="{E69EA9D4-449E-E6F2-D862-B06F478065C8}"/>
              </a:ext>
            </a:extLst>
          </p:cNvPr>
          <p:cNvSpPr txBox="1"/>
          <p:nvPr/>
        </p:nvSpPr>
        <p:spPr>
          <a:xfrm>
            <a:off x="1013459" y="3945103"/>
            <a:ext cx="10307319" cy="2308324"/>
          </a:xfrm>
          <a:prstGeom prst="rect">
            <a:avLst/>
          </a:prstGeom>
          <a:solidFill>
            <a:srgbClr val="D6ECF7"/>
          </a:solidFill>
          <a:ln>
            <a:solidFill>
              <a:schemeClr val="tx1"/>
            </a:solidFill>
            <a:prstDash val="dash"/>
          </a:ln>
        </p:spPr>
        <p:txBody>
          <a:bodyPr wrap="square">
            <a:spAutoFit/>
          </a:bodyPr>
          <a:lstStyle/>
          <a:p>
            <a:pPr marL="342900" indent="-342900">
              <a:buFont typeface="Arial" panose="020B0604020202020204" pitchFamily="34" charset="0"/>
              <a:buChar char="•"/>
            </a:pPr>
            <a:r>
              <a:rPr lang="en-IN" dirty="0"/>
              <a:t>Project Link - </a:t>
            </a:r>
            <a:r>
              <a:rPr lang="en-US" u="sng" dirty="0">
                <a:solidFill>
                  <a:srgbClr val="0000FF"/>
                </a:solidFill>
                <a:effectLst/>
                <a:ea typeface="Cambria" panose="02040503050406030204" pitchFamily="18" charset="0"/>
                <a:cs typeface="Cambria" panose="02040503050406030204" pitchFamily="18" charset="0"/>
                <a:hlinkClick r:id="rId3"/>
              </a:rPr>
              <a:t>https://github.com/mepiyush2000/BTP_bliss_symbol_project</a:t>
            </a:r>
            <a:endParaRPr lang="en-IN" dirty="0">
              <a:effectLst/>
              <a:ea typeface="Cambria" panose="02040503050406030204" pitchFamily="18" charset="0"/>
              <a:cs typeface="Cambria" panose="02040503050406030204" pitchFamily="18" charset="0"/>
            </a:endParaRPr>
          </a:p>
          <a:p>
            <a:pPr marL="349250" marR="93345" indent="-285750">
              <a:lnSpc>
                <a:spcPct val="150000"/>
              </a:lnSpc>
              <a:spcAft>
                <a:spcPts val="0"/>
              </a:spcAft>
              <a:buFont typeface="Arial" panose="020B0604020202020204" pitchFamily="34" charset="0"/>
              <a:buChar char="•"/>
            </a:pPr>
            <a:r>
              <a:rPr lang="en-US" dirty="0">
                <a:solidFill>
                  <a:srgbClr val="000000"/>
                </a:solidFill>
                <a:effectLst/>
                <a:ea typeface="Cambria" panose="02040503050406030204" pitchFamily="18" charset="0"/>
                <a:cs typeface="Cambria" panose="02040503050406030204" pitchFamily="18" charset="0"/>
              </a:rPr>
              <a:t>Future</a:t>
            </a:r>
            <a:r>
              <a:rPr lang="en-US" spc="200" dirty="0">
                <a:solidFill>
                  <a:srgbClr val="000000"/>
                </a:solidFill>
                <a:effectLst/>
                <a:ea typeface="Cambria" panose="02040503050406030204" pitchFamily="18" charset="0"/>
                <a:cs typeface="Cambria" panose="02040503050406030204" pitchFamily="18" charset="0"/>
              </a:rPr>
              <a:t> </a:t>
            </a:r>
            <a:r>
              <a:rPr lang="en-US" dirty="0">
                <a:solidFill>
                  <a:srgbClr val="000000"/>
                </a:solidFill>
                <a:effectLst/>
                <a:ea typeface="Cambria" panose="02040503050406030204" pitchFamily="18" charset="0"/>
                <a:cs typeface="Cambria" panose="02040503050406030204" pitchFamily="18" charset="0"/>
              </a:rPr>
              <a:t>work</a:t>
            </a:r>
            <a:r>
              <a:rPr lang="en-US" spc="200" dirty="0">
                <a:solidFill>
                  <a:srgbClr val="000000"/>
                </a:solidFill>
                <a:effectLst/>
                <a:ea typeface="Cambria" panose="02040503050406030204" pitchFamily="18" charset="0"/>
                <a:cs typeface="Cambria" panose="02040503050406030204" pitchFamily="18" charset="0"/>
              </a:rPr>
              <a:t> </a:t>
            </a:r>
            <a:r>
              <a:rPr lang="en-US" dirty="0">
                <a:solidFill>
                  <a:srgbClr val="000000"/>
                </a:solidFill>
                <a:effectLst/>
                <a:ea typeface="Cambria" panose="02040503050406030204" pitchFamily="18" charset="0"/>
                <a:cs typeface="Cambria" panose="02040503050406030204" pitchFamily="18" charset="0"/>
              </a:rPr>
              <a:t>will</a:t>
            </a:r>
            <a:r>
              <a:rPr lang="en-US" spc="200" dirty="0">
                <a:solidFill>
                  <a:srgbClr val="000000"/>
                </a:solidFill>
                <a:effectLst/>
                <a:ea typeface="Cambria" panose="02040503050406030204" pitchFamily="18" charset="0"/>
                <a:cs typeface="Cambria" panose="02040503050406030204" pitchFamily="18" charset="0"/>
              </a:rPr>
              <a:t> </a:t>
            </a:r>
            <a:r>
              <a:rPr lang="en-US" dirty="0">
                <a:solidFill>
                  <a:srgbClr val="000000"/>
                </a:solidFill>
                <a:effectLst/>
                <a:ea typeface="Cambria" panose="02040503050406030204" pitchFamily="18" charset="0"/>
                <a:cs typeface="Cambria" panose="02040503050406030204" pitchFamily="18" charset="0"/>
              </a:rPr>
              <a:t>look</a:t>
            </a:r>
            <a:r>
              <a:rPr lang="en-US" spc="200" dirty="0">
                <a:solidFill>
                  <a:srgbClr val="000000"/>
                </a:solidFill>
                <a:effectLst/>
                <a:ea typeface="Cambria" panose="02040503050406030204" pitchFamily="18" charset="0"/>
                <a:cs typeface="Cambria" panose="02040503050406030204" pitchFamily="18" charset="0"/>
              </a:rPr>
              <a:t> </a:t>
            </a:r>
            <a:r>
              <a:rPr lang="en-US" dirty="0">
                <a:solidFill>
                  <a:srgbClr val="000000"/>
                </a:solidFill>
                <a:effectLst/>
                <a:ea typeface="Cambria" panose="02040503050406030204" pitchFamily="18" charset="0"/>
                <a:cs typeface="Cambria" panose="02040503050406030204" pitchFamily="18" charset="0"/>
              </a:rPr>
              <a:t>into</a:t>
            </a:r>
            <a:r>
              <a:rPr lang="en-US" spc="200" dirty="0">
                <a:solidFill>
                  <a:srgbClr val="000000"/>
                </a:solidFill>
                <a:effectLst/>
                <a:ea typeface="Cambria" panose="02040503050406030204" pitchFamily="18" charset="0"/>
                <a:cs typeface="Cambria" panose="02040503050406030204" pitchFamily="18" charset="0"/>
              </a:rPr>
              <a:t> </a:t>
            </a:r>
            <a:r>
              <a:rPr lang="en-US" dirty="0">
                <a:solidFill>
                  <a:srgbClr val="000000"/>
                </a:solidFill>
                <a:effectLst/>
                <a:ea typeface="Cambria" panose="02040503050406030204" pitchFamily="18" charset="0"/>
                <a:cs typeface="Cambria" panose="02040503050406030204" pitchFamily="18" charset="0"/>
              </a:rPr>
              <a:t>generation-heavy</a:t>
            </a:r>
            <a:r>
              <a:rPr lang="en-US" spc="200" dirty="0">
                <a:solidFill>
                  <a:srgbClr val="000000"/>
                </a:solidFill>
                <a:effectLst/>
                <a:ea typeface="Cambria" panose="02040503050406030204" pitchFamily="18" charset="0"/>
                <a:cs typeface="Cambria" panose="02040503050406030204" pitchFamily="18" charset="0"/>
              </a:rPr>
              <a:t> </a:t>
            </a:r>
            <a:r>
              <a:rPr lang="en-US" dirty="0">
                <a:solidFill>
                  <a:srgbClr val="000000"/>
                </a:solidFill>
                <a:effectLst/>
                <a:ea typeface="Cambria" panose="02040503050406030204" pitchFamily="18" charset="0"/>
                <a:cs typeface="Cambria" panose="02040503050406030204" pitchFamily="18" charset="0"/>
              </a:rPr>
              <a:t>and</a:t>
            </a:r>
            <a:r>
              <a:rPr lang="en-US" spc="200" dirty="0">
                <a:solidFill>
                  <a:srgbClr val="000000"/>
                </a:solidFill>
                <a:effectLst/>
                <a:ea typeface="Cambria" panose="02040503050406030204" pitchFamily="18" charset="0"/>
                <a:cs typeface="Cambria" panose="02040503050406030204" pitchFamily="18" charset="0"/>
              </a:rPr>
              <a:t> </a:t>
            </a:r>
            <a:r>
              <a:rPr lang="en-US" dirty="0">
                <a:solidFill>
                  <a:srgbClr val="000000"/>
                </a:solidFill>
                <a:effectLst/>
                <a:ea typeface="Cambria" panose="02040503050406030204" pitchFamily="18" charset="0"/>
                <a:cs typeface="Cambria" panose="02040503050406030204" pitchFamily="18" charset="0"/>
              </a:rPr>
              <a:t>transfer</a:t>
            </a:r>
            <a:r>
              <a:rPr lang="en-US" spc="200" dirty="0">
                <a:solidFill>
                  <a:srgbClr val="000000"/>
                </a:solidFill>
                <a:effectLst/>
                <a:ea typeface="Cambria" panose="02040503050406030204" pitchFamily="18" charset="0"/>
                <a:cs typeface="Cambria" panose="02040503050406030204" pitchFamily="18" charset="0"/>
              </a:rPr>
              <a:t> </a:t>
            </a:r>
            <a:r>
              <a:rPr lang="en-US" dirty="0">
                <a:solidFill>
                  <a:srgbClr val="000000"/>
                </a:solidFill>
                <a:effectLst/>
                <a:ea typeface="Cambria" panose="02040503050406030204" pitchFamily="18" charset="0"/>
                <a:cs typeface="Cambria" panose="02040503050406030204" pitchFamily="18" charset="0"/>
              </a:rPr>
              <a:t>approaches</a:t>
            </a:r>
            <a:r>
              <a:rPr lang="en-US" spc="200" dirty="0">
                <a:solidFill>
                  <a:srgbClr val="000000"/>
                </a:solidFill>
                <a:effectLst/>
                <a:ea typeface="Cambria" panose="02040503050406030204" pitchFamily="18" charset="0"/>
                <a:cs typeface="Cambria" panose="02040503050406030204" pitchFamily="18" charset="0"/>
              </a:rPr>
              <a:t> </a:t>
            </a:r>
            <a:r>
              <a:rPr lang="en-US" dirty="0">
                <a:solidFill>
                  <a:srgbClr val="000000"/>
                </a:solidFill>
                <a:effectLst/>
                <a:ea typeface="Cambria" panose="02040503050406030204" pitchFamily="18" charset="0"/>
                <a:cs typeface="Cambria" panose="02040503050406030204" pitchFamily="18" charset="0"/>
              </a:rPr>
              <a:t>for</a:t>
            </a:r>
            <a:r>
              <a:rPr lang="en-US" spc="400" dirty="0">
                <a:solidFill>
                  <a:srgbClr val="000000"/>
                </a:solidFill>
                <a:effectLst/>
                <a:ea typeface="Cambria" panose="02040503050406030204" pitchFamily="18" charset="0"/>
                <a:cs typeface="Cambria" panose="02040503050406030204" pitchFamily="18" charset="0"/>
              </a:rPr>
              <a:t> </a:t>
            </a:r>
            <a:r>
              <a:rPr lang="en-US" dirty="0">
                <a:solidFill>
                  <a:srgbClr val="000000"/>
                </a:solidFill>
                <a:effectLst/>
                <a:ea typeface="Cambria" panose="02040503050406030204" pitchFamily="18" charset="0"/>
                <a:cs typeface="Cambria" panose="02040503050406030204" pitchFamily="18" charset="0"/>
              </a:rPr>
              <a:t>Bliss-to-Text translation considering </a:t>
            </a:r>
            <a:r>
              <a:rPr lang="en-US" dirty="0" err="1">
                <a:solidFill>
                  <a:srgbClr val="000000"/>
                </a:solidFill>
                <a:effectLst/>
                <a:ea typeface="Cambria" panose="02040503050406030204" pitchFamily="18" charset="0"/>
                <a:cs typeface="Cambria" panose="02040503050406030204" pitchFamily="18" charset="0"/>
              </a:rPr>
              <a:t>blissymbolics</a:t>
            </a:r>
            <a:r>
              <a:rPr lang="en-US" dirty="0">
                <a:solidFill>
                  <a:srgbClr val="000000"/>
                </a:solidFill>
                <a:effectLst/>
                <a:ea typeface="Cambria" panose="02040503050406030204" pitchFamily="18" charset="0"/>
                <a:cs typeface="Cambria" panose="02040503050406030204" pitchFamily="18" charset="0"/>
              </a:rPr>
              <a:t> as bag of words</a:t>
            </a:r>
            <a:endParaRPr lang="en-IN" dirty="0">
              <a:effectLst/>
              <a:ea typeface="Cambria" panose="02040503050406030204" pitchFamily="18" charset="0"/>
              <a:cs typeface="Cambria" panose="02040503050406030204" pitchFamily="18" charset="0"/>
            </a:endParaRPr>
          </a:p>
          <a:p>
            <a:endParaRPr lang="en-IN" dirty="0">
              <a:effectLst/>
              <a:ea typeface="Cambria" panose="02040503050406030204" pitchFamily="18" charset="0"/>
              <a:cs typeface="Cambria" panose="02040503050406030204" pitchFamily="18" charset="0"/>
            </a:endParaRPr>
          </a:p>
          <a:p>
            <a:pPr marL="285750" indent="-285750">
              <a:buFont typeface="Arial" panose="020B0604020202020204" pitchFamily="34" charset="0"/>
              <a:buChar char="•"/>
            </a:pPr>
            <a:r>
              <a:rPr lang="en-US" dirty="0">
                <a:solidFill>
                  <a:srgbClr val="000000"/>
                </a:solidFill>
                <a:effectLst/>
                <a:ea typeface="Cambria" panose="02040503050406030204" pitchFamily="18" charset="0"/>
                <a:cs typeface="Cambria" panose="02040503050406030204" pitchFamily="18" charset="0"/>
              </a:rPr>
              <a:t>Add more number of pictograms for training and language model text generation using bliss symbols</a:t>
            </a:r>
            <a:endParaRPr lang="en-IN" dirty="0">
              <a:effectLst/>
              <a:ea typeface="Cambria" panose="02040503050406030204" pitchFamily="18" charset="0"/>
              <a:cs typeface="Cambria" panose="02040503050406030204" pitchFamily="18" charset="0"/>
            </a:endParaRPr>
          </a:p>
          <a:p>
            <a:endParaRPr lang="en-IN" dirty="0">
              <a:effectLst/>
              <a:ea typeface="Cambria" panose="02040503050406030204" pitchFamily="18" charset="0"/>
              <a:cs typeface="Cambria" panose="02040503050406030204" pitchFamily="18" charset="0"/>
            </a:endParaRPr>
          </a:p>
          <a:p>
            <a:pPr marL="285750" indent="-285750">
              <a:buFont typeface="Arial" panose="020B0604020202020204" pitchFamily="34" charset="0"/>
              <a:buChar char="•"/>
            </a:pPr>
            <a:r>
              <a:rPr lang="en-US" dirty="0">
                <a:solidFill>
                  <a:srgbClr val="000000"/>
                </a:solidFill>
                <a:effectLst/>
                <a:ea typeface="Cambria" panose="02040503050406030204" pitchFamily="18" charset="0"/>
                <a:cs typeface="Cambria" panose="02040503050406030204" pitchFamily="18" charset="0"/>
              </a:rPr>
              <a:t>Improve website UI and make it more easy to use by dividing the symbols </a:t>
            </a:r>
            <a:r>
              <a:rPr lang="en-US" dirty="0" err="1">
                <a:solidFill>
                  <a:srgbClr val="000000"/>
                </a:solidFill>
                <a:effectLst/>
                <a:ea typeface="Cambria" panose="02040503050406030204" pitchFamily="18" charset="0"/>
                <a:cs typeface="Cambria" panose="02040503050406030204" pitchFamily="18" charset="0"/>
              </a:rPr>
              <a:t>intp</a:t>
            </a:r>
            <a:r>
              <a:rPr lang="en-US" dirty="0">
                <a:solidFill>
                  <a:srgbClr val="000000"/>
                </a:solidFill>
                <a:effectLst/>
                <a:ea typeface="Cambria" panose="02040503050406030204" pitchFamily="18" charset="0"/>
                <a:cs typeface="Cambria" panose="02040503050406030204" pitchFamily="18" charset="0"/>
              </a:rPr>
              <a:t> section and sub sections.</a:t>
            </a:r>
            <a:endParaRPr lang="en-IN" dirty="0">
              <a:effectLst/>
              <a:ea typeface="Cambria" panose="02040503050406030204" pitchFamily="18" charset="0"/>
              <a:cs typeface="Cambria" panose="02040503050406030204" pitchFamily="18" charset="0"/>
            </a:endParaRPr>
          </a:p>
        </p:txBody>
      </p:sp>
    </p:spTree>
    <p:extLst>
      <p:ext uri="{BB962C8B-B14F-4D97-AF65-F5344CB8AC3E}">
        <p14:creationId xmlns:p14="http://schemas.microsoft.com/office/powerpoint/2010/main" val="10055735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FC0E6E5-7E8C-245A-4BE1-B3DA37D1B7C1}"/>
              </a:ext>
            </a:extLst>
          </p:cNvPr>
          <p:cNvPicPr>
            <a:picLocks noChangeAspect="1"/>
          </p:cNvPicPr>
          <p:nvPr/>
        </p:nvPicPr>
        <p:blipFill>
          <a:blip r:embed="rId3"/>
          <a:stretch>
            <a:fillRect/>
          </a:stretch>
        </p:blipFill>
        <p:spPr>
          <a:xfrm>
            <a:off x="0" y="5710746"/>
            <a:ext cx="12192000" cy="1147254"/>
          </a:xfrm>
          <a:prstGeom prst="rect">
            <a:avLst/>
          </a:prstGeom>
        </p:spPr>
      </p:pic>
      <p:sp>
        <p:nvSpPr>
          <p:cNvPr id="7" name="TextBox 6">
            <a:extLst>
              <a:ext uri="{FF2B5EF4-FFF2-40B4-BE49-F238E27FC236}">
                <a16:creationId xmlns:a16="http://schemas.microsoft.com/office/drawing/2014/main" id="{F4851ECF-69B2-EE31-0269-74BB049CCA85}"/>
              </a:ext>
            </a:extLst>
          </p:cNvPr>
          <p:cNvSpPr txBox="1"/>
          <p:nvPr/>
        </p:nvSpPr>
        <p:spPr>
          <a:xfrm>
            <a:off x="1795055" y="1210845"/>
            <a:ext cx="8519338" cy="2553891"/>
          </a:xfrm>
          <a:prstGeom prst="roundRect">
            <a:avLst>
              <a:gd name="adj" fmla="val 10302"/>
            </a:avLst>
          </a:prstGeom>
          <a:solidFill>
            <a:schemeClr val="accent3">
              <a:lumMod val="20000"/>
              <a:lumOff val="80000"/>
            </a:schemeClr>
          </a:solidFill>
          <a:ln>
            <a:solidFill>
              <a:schemeClr val="tx1"/>
            </a:solidFill>
            <a:prstDash val="dash"/>
          </a:ln>
        </p:spPr>
        <p:txBody>
          <a:bodyPr wrap="square" rtlCol="0">
            <a:spAutoFit/>
          </a:bodyPr>
          <a:lstStyle/>
          <a:p>
            <a:pPr marL="285750" indent="-285750">
              <a:buFont typeface="Arial" panose="020B0604020202020204" pitchFamily="34" charset="0"/>
              <a:buChar char="•"/>
            </a:pPr>
            <a:r>
              <a:rPr lang="en-US" b="0" i="0" dirty="0" err="1">
                <a:solidFill>
                  <a:srgbClr val="000000"/>
                </a:solidFill>
                <a:effectLst/>
              </a:rPr>
              <a:t>Blissymbolics</a:t>
            </a:r>
            <a:r>
              <a:rPr lang="en-US" b="0" i="0" dirty="0">
                <a:solidFill>
                  <a:srgbClr val="000000"/>
                </a:solidFill>
                <a:effectLst/>
              </a:rPr>
              <a:t> were developed by </a:t>
            </a:r>
            <a:r>
              <a:rPr lang="en-US" b="1" i="0" dirty="0">
                <a:solidFill>
                  <a:srgbClr val="000000"/>
                </a:solidFill>
                <a:effectLst/>
              </a:rPr>
              <a:t>Charles K. Bliss </a:t>
            </a:r>
            <a:r>
              <a:rPr lang="en-US" b="0" i="0" dirty="0">
                <a:solidFill>
                  <a:srgbClr val="000000"/>
                </a:solidFill>
                <a:effectLst/>
              </a:rPr>
              <a:t>(1897-1985). </a:t>
            </a:r>
            <a:endParaRPr lang="en-US" b="1" i="0" dirty="0">
              <a:solidFill>
                <a:schemeClr val="accent2"/>
              </a:solidFill>
              <a:effectLst/>
              <a:cs typeface="Arial" panose="020B0604020202020204" pitchFamily="34" charset="0"/>
            </a:endParaRPr>
          </a:p>
          <a:p>
            <a:pPr marL="285750" indent="-285750">
              <a:buFont typeface="Arial" panose="020B0604020202020204" pitchFamily="34" charset="0"/>
              <a:buChar char="•"/>
            </a:pPr>
            <a:endParaRPr lang="en-US" b="1" i="0" dirty="0">
              <a:solidFill>
                <a:schemeClr val="accent2"/>
              </a:solidFill>
              <a:effectLst/>
              <a:cs typeface="Arial" panose="020B0604020202020204" pitchFamily="34" charset="0"/>
            </a:endParaRPr>
          </a:p>
          <a:p>
            <a:pPr marL="285750" indent="-285750">
              <a:buFont typeface="Arial" panose="020B0604020202020204" pitchFamily="34" charset="0"/>
              <a:buChar char="•"/>
            </a:pPr>
            <a:r>
              <a:rPr lang="en-US" b="1" i="0" dirty="0" err="1">
                <a:solidFill>
                  <a:schemeClr val="accent2"/>
                </a:solidFill>
                <a:effectLst/>
                <a:cs typeface="Arial" panose="020B0604020202020204" pitchFamily="34" charset="0"/>
              </a:rPr>
              <a:t>Blissymbolics</a:t>
            </a:r>
            <a:r>
              <a:rPr lang="en-US" b="0" i="0" dirty="0">
                <a:effectLst/>
                <a:cs typeface="Arial" panose="020B0604020202020204" pitchFamily="34" charset="0"/>
              </a:rPr>
              <a:t> is a semantic graphical language that is currently composed of more than </a:t>
            </a:r>
            <a:r>
              <a:rPr lang="en-US" b="1" i="0" dirty="0">
                <a:effectLst/>
                <a:cs typeface="Arial" panose="020B0604020202020204" pitchFamily="34" charset="0"/>
              </a:rPr>
              <a:t>5000</a:t>
            </a:r>
            <a:r>
              <a:rPr lang="en-US" b="0" i="0" dirty="0">
                <a:effectLst/>
                <a:cs typeface="Arial" panose="020B0604020202020204" pitchFamily="34" charset="0"/>
              </a:rPr>
              <a:t> authorized symbols - </a:t>
            </a:r>
            <a:r>
              <a:rPr lang="en-US" b="1" i="0" dirty="0">
                <a:effectLst/>
                <a:cs typeface="Arial" panose="020B0604020202020204" pitchFamily="34" charset="0"/>
              </a:rPr>
              <a:t>Bliss-characters</a:t>
            </a:r>
            <a:r>
              <a:rPr lang="en-US" b="0" i="0" dirty="0">
                <a:effectLst/>
                <a:cs typeface="Arial" panose="020B0604020202020204" pitchFamily="34" charset="0"/>
              </a:rPr>
              <a:t> and </a:t>
            </a:r>
            <a:r>
              <a:rPr lang="en-US" b="1" i="0" dirty="0">
                <a:effectLst/>
                <a:cs typeface="Arial" panose="020B0604020202020204" pitchFamily="34" charset="0"/>
              </a:rPr>
              <a:t>Bliss-words. </a:t>
            </a:r>
            <a:r>
              <a:rPr lang="en-US" b="0" i="0" dirty="0">
                <a:effectLst/>
                <a:cs typeface="Arial" panose="020B0604020202020204" pitchFamily="34" charset="0"/>
              </a:rPr>
              <a:t>It is a </a:t>
            </a:r>
            <a:r>
              <a:rPr lang="en-US" b="1" i="0" dirty="0">
                <a:solidFill>
                  <a:schemeClr val="accent2"/>
                </a:solidFill>
                <a:effectLst/>
                <a:cs typeface="Arial" panose="020B0604020202020204" pitchFamily="34" charset="0"/>
              </a:rPr>
              <a:t>generative language</a:t>
            </a:r>
            <a:r>
              <a:rPr lang="en-US" b="0" i="0" dirty="0">
                <a:effectLst/>
                <a:cs typeface="Arial" panose="020B0604020202020204" pitchFamily="34" charset="0"/>
              </a:rPr>
              <a:t> that allows its users to create new Bliss-words as needed. </a:t>
            </a:r>
          </a:p>
          <a:p>
            <a:endParaRPr lang="en-US" b="0" i="0" dirty="0">
              <a:effectLst/>
              <a:cs typeface="Arial" panose="020B0604020202020204" pitchFamily="34" charset="0"/>
            </a:endParaRPr>
          </a:p>
          <a:p>
            <a:pPr marL="285750" indent="-285750">
              <a:buFont typeface="Arial" panose="020B0604020202020204" pitchFamily="34" charset="0"/>
              <a:buChar char="•"/>
            </a:pPr>
            <a:r>
              <a:rPr lang="en-US" b="0" i="0" dirty="0">
                <a:effectLst/>
                <a:cs typeface="Arial" panose="020B0604020202020204" pitchFamily="34" charset="0"/>
              </a:rPr>
              <a:t>It is used by individuals with severe </a:t>
            </a:r>
            <a:r>
              <a:rPr lang="en-US" b="1" i="0" dirty="0">
                <a:solidFill>
                  <a:schemeClr val="accent2"/>
                </a:solidFill>
                <a:effectLst/>
                <a:cs typeface="Arial" panose="020B0604020202020204" pitchFamily="34" charset="0"/>
              </a:rPr>
              <a:t>speech and physical impairments</a:t>
            </a:r>
            <a:r>
              <a:rPr lang="en-US" b="0" i="0" dirty="0">
                <a:solidFill>
                  <a:schemeClr val="accent2"/>
                </a:solidFill>
                <a:effectLst/>
                <a:cs typeface="Arial" panose="020B0604020202020204" pitchFamily="34" charset="0"/>
              </a:rPr>
              <a:t> </a:t>
            </a:r>
            <a:r>
              <a:rPr lang="en-US" b="0" i="0" dirty="0">
                <a:effectLst/>
                <a:cs typeface="Arial" panose="020B0604020202020204" pitchFamily="34" charset="0"/>
              </a:rPr>
              <a:t>around the world, but also by others for </a:t>
            </a:r>
            <a:r>
              <a:rPr lang="en-US" b="1" i="0" dirty="0">
                <a:effectLst/>
                <a:cs typeface="Arial" panose="020B0604020202020204" pitchFamily="34" charset="0"/>
              </a:rPr>
              <a:t>language learning </a:t>
            </a:r>
            <a:r>
              <a:rPr lang="en-US" b="0" i="0" dirty="0">
                <a:effectLst/>
                <a:cs typeface="Arial" panose="020B0604020202020204" pitchFamily="34" charset="0"/>
              </a:rPr>
              <a:t>and support.</a:t>
            </a:r>
            <a:endParaRPr lang="en-IN" dirty="0">
              <a:cs typeface="Arial" panose="020B0604020202020204" pitchFamily="34" charset="0"/>
            </a:endParaRPr>
          </a:p>
        </p:txBody>
      </p:sp>
      <p:grpSp>
        <p:nvGrpSpPr>
          <p:cNvPr id="31" name="Group 30">
            <a:extLst>
              <a:ext uri="{FF2B5EF4-FFF2-40B4-BE49-F238E27FC236}">
                <a16:creationId xmlns:a16="http://schemas.microsoft.com/office/drawing/2014/main" id="{3A8B1835-FF46-7AC3-4CF5-1C9C0CA23B9B}"/>
              </a:ext>
            </a:extLst>
          </p:cNvPr>
          <p:cNvGrpSpPr/>
          <p:nvPr/>
        </p:nvGrpSpPr>
        <p:grpSpPr>
          <a:xfrm>
            <a:off x="91442" y="122785"/>
            <a:ext cx="12009118" cy="877154"/>
            <a:chOff x="91442" y="122785"/>
            <a:chExt cx="12009118" cy="877154"/>
          </a:xfrm>
        </p:grpSpPr>
        <p:grpSp>
          <p:nvGrpSpPr>
            <p:cNvPr id="14" name="Group 13">
              <a:extLst>
                <a:ext uri="{FF2B5EF4-FFF2-40B4-BE49-F238E27FC236}">
                  <a16:creationId xmlns:a16="http://schemas.microsoft.com/office/drawing/2014/main" id="{5D62FB8F-40F8-CAB7-5E22-D5B11B8A32BB}"/>
                </a:ext>
              </a:extLst>
            </p:cNvPr>
            <p:cNvGrpSpPr/>
            <p:nvPr/>
          </p:nvGrpSpPr>
          <p:grpSpPr>
            <a:xfrm>
              <a:off x="2611121" y="141420"/>
              <a:ext cx="1188720" cy="858519"/>
              <a:chOff x="0" y="4287520"/>
              <a:chExt cx="12192000" cy="609600"/>
            </a:xfrm>
          </p:grpSpPr>
          <p:sp>
            <p:nvSpPr>
              <p:cNvPr id="12" name="Isosceles Triangle 11">
                <a:extLst>
                  <a:ext uri="{FF2B5EF4-FFF2-40B4-BE49-F238E27FC236}">
                    <a16:creationId xmlns:a16="http://schemas.microsoft.com/office/drawing/2014/main" id="{5FDD0DF4-DBC5-5794-93D9-2EB536E0EE15}"/>
                  </a:ext>
                </a:extLst>
              </p:cNvPr>
              <p:cNvSpPr/>
              <p:nvPr/>
            </p:nvSpPr>
            <p:spPr>
              <a:xfrm rot="10800000">
                <a:off x="0" y="4287520"/>
                <a:ext cx="12192000" cy="609600"/>
              </a:xfrm>
              <a:prstGeom prst="triangle">
                <a:avLst>
                  <a:gd name="adj" fmla="val 100000"/>
                </a:avLst>
              </a:prstGeom>
              <a:solidFill>
                <a:srgbClr val="FEE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IN" dirty="0"/>
              </a:p>
            </p:txBody>
          </p:sp>
          <p:sp>
            <p:nvSpPr>
              <p:cNvPr id="13" name="Isosceles Triangle 12">
                <a:extLst>
                  <a:ext uri="{FF2B5EF4-FFF2-40B4-BE49-F238E27FC236}">
                    <a16:creationId xmlns:a16="http://schemas.microsoft.com/office/drawing/2014/main" id="{14F9E8E9-973A-14AA-BBA0-39B1C8FF985F}"/>
                  </a:ext>
                </a:extLst>
              </p:cNvPr>
              <p:cNvSpPr/>
              <p:nvPr/>
            </p:nvSpPr>
            <p:spPr>
              <a:xfrm>
                <a:off x="0" y="4287520"/>
                <a:ext cx="12192000" cy="609600"/>
              </a:xfrm>
              <a:prstGeom prst="triangle">
                <a:avLst>
                  <a:gd name="adj" fmla="val 100000"/>
                </a:avLst>
              </a:prstGeom>
              <a:solidFill>
                <a:srgbClr val="F9C7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IN" dirty="0"/>
              </a:p>
            </p:txBody>
          </p:sp>
        </p:grpSp>
        <p:sp>
          <p:nvSpPr>
            <p:cNvPr id="4" name="TextBox 3">
              <a:extLst>
                <a:ext uri="{FF2B5EF4-FFF2-40B4-BE49-F238E27FC236}">
                  <a16:creationId xmlns:a16="http://schemas.microsoft.com/office/drawing/2014/main" id="{7B867C94-9406-5775-DAAD-472086793882}"/>
                </a:ext>
              </a:extLst>
            </p:cNvPr>
            <p:cNvSpPr txBox="1"/>
            <p:nvPr/>
          </p:nvSpPr>
          <p:spPr>
            <a:xfrm>
              <a:off x="3870959" y="309069"/>
              <a:ext cx="4450081" cy="523220"/>
            </a:xfrm>
            <a:prstGeom prst="rect">
              <a:avLst/>
            </a:prstGeom>
            <a:noFill/>
          </p:spPr>
          <p:txBody>
            <a:bodyPr wrap="square" rtlCol="0">
              <a:spAutoFit/>
            </a:bodyPr>
            <a:lstStyle/>
            <a:p>
              <a:pPr algn="ctr"/>
              <a:endParaRPr lang="en-IN" sz="2800" dirty="0"/>
            </a:p>
          </p:txBody>
        </p:sp>
        <p:grpSp>
          <p:nvGrpSpPr>
            <p:cNvPr id="18" name="Group 17">
              <a:extLst>
                <a:ext uri="{FF2B5EF4-FFF2-40B4-BE49-F238E27FC236}">
                  <a16:creationId xmlns:a16="http://schemas.microsoft.com/office/drawing/2014/main" id="{CF03578F-2242-F81F-2843-9E4BC40BB9BA}"/>
                </a:ext>
              </a:extLst>
            </p:cNvPr>
            <p:cNvGrpSpPr/>
            <p:nvPr/>
          </p:nvGrpSpPr>
          <p:grpSpPr>
            <a:xfrm>
              <a:off x="91442" y="122785"/>
              <a:ext cx="2448559" cy="858519"/>
              <a:chOff x="-12921426" y="4287520"/>
              <a:chExt cx="25113426" cy="609600"/>
            </a:xfrm>
          </p:grpSpPr>
          <p:sp>
            <p:nvSpPr>
              <p:cNvPr id="19" name="Isosceles Triangle 18">
                <a:extLst>
                  <a:ext uri="{FF2B5EF4-FFF2-40B4-BE49-F238E27FC236}">
                    <a16:creationId xmlns:a16="http://schemas.microsoft.com/office/drawing/2014/main" id="{80CCF3D8-7D9A-92D3-60F9-6FDD95C45D98}"/>
                  </a:ext>
                </a:extLst>
              </p:cNvPr>
              <p:cNvSpPr/>
              <p:nvPr/>
            </p:nvSpPr>
            <p:spPr>
              <a:xfrm rot="10800000">
                <a:off x="0" y="4287520"/>
                <a:ext cx="12192000" cy="609600"/>
              </a:xfrm>
              <a:prstGeom prst="triangle">
                <a:avLst>
                  <a:gd name="adj" fmla="val 100000"/>
                </a:avLst>
              </a:prstGeom>
              <a:solidFill>
                <a:srgbClr val="D6EC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IN" dirty="0"/>
              </a:p>
            </p:txBody>
          </p:sp>
          <p:sp>
            <p:nvSpPr>
              <p:cNvPr id="20" name="Isosceles Triangle 19">
                <a:extLst>
                  <a:ext uri="{FF2B5EF4-FFF2-40B4-BE49-F238E27FC236}">
                    <a16:creationId xmlns:a16="http://schemas.microsoft.com/office/drawing/2014/main" id="{4B4852D2-328E-06F7-460D-83A1EC47AAC6}"/>
                  </a:ext>
                </a:extLst>
              </p:cNvPr>
              <p:cNvSpPr/>
              <p:nvPr/>
            </p:nvSpPr>
            <p:spPr>
              <a:xfrm>
                <a:off x="0" y="4287520"/>
                <a:ext cx="12192000" cy="609600"/>
              </a:xfrm>
              <a:prstGeom prst="triangle">
                <a:avLst>
                  <a:gd name="adj" fmla="val 100000"/>
                </a:avLst>
              </a:prstGeom>
              <a:solidFill>
                <a:srgbClr val="FEE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IN" dirty="0"/>
              </a:p>
            </p:txBody>
          </p:sp>
          <p:sp>
            <p:nvSpPr>
              <p:cNvPr id="21" name="Isosceles Triangle 20">
                <a:extLst>
                  <a:ext uri="{FF2B5EF4-FFF2-40B4-BE49-F238E27FC236}">
                    <a16:creationId xmlns:a16="http://schemas.microsoft.com/office/drawing/2014/main" id="{04EB36FB-451A-418F-316E-4208F872492E}"/>
                  </a:ext>
                </a:extLst>
              </p:cNvPr>
              <p:cNvSpPr/>
              <p:nvPr/>
            </p:nvSpPr>
            <p:spPr>
              <a:xfrm rot="10800000">
                <a:off x="-12921426" y="4287520"/>
                <a:ext cx="12192000" cy="609600"/>
              </a:xfrm>
              <a:prstGeom prst="triangle">
                <a:avLst>
                  <a:gd name="adj" fmla="val 100000"/>
                </a:avLst>
              </a:prstGeom>
              <a:solidFill>
                <a:srgbClr val="DCE8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IN" dirty="0"/>
              </a:p>
            </p:txBody>
          </p:sp>
          <p:sp>
            <p:nvSpPr>
              <p:cNvPr id="22" name="Isosceles Triangle 21">
                <a:extLst>
                  <a:ext uri="{FF2B5EF4-FFF2-40B4-BE49-F238E27FC236}">
                    <a16:creationId xmlns:a16="http://schemas.microsoft.com/office/drawing/2014/main" id="{64448814-2594-CE02-6633-918D20B0AE2D}"/>
                  </a:ext>
                </a:extLst>
              </p:cNvPr>
              <p:cNvSpPr/>
              <p:nvPr/>
            </p:nvSpPr>
            <p:spPr>
              <a:xfrm>
                <a:off x="-12921426" y="4287520"/>
                <a:ext cx="12192000" cy="609600"/>
              </a:xfrm>
              <a:prstGeom prst="triangle">
                <a:avLst>
                  <a:gd name="adj" fmla="val 100000"/>
                </a:avLst>
              </a:prstGeom>
              <a:solidFill>
                <a:srgbClr val="D6EC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IN" dirty="0"/>
              </a:p>
            </p:txBody>
          </p:sp>
        </p:grpSp>
        <p:grpSp>
          <p:nvGrpSpPr>
            <p:cNvPr id="23" name="Group 22">
              <a:extLst>
                <a:ext uri="{FF2B5EF4-FFF2-40B4-BE49-F238E27FC236}">
                  <a16:creationId xmlns:a16="http://schemas.microsoft.com/office/drawing/2014/main" id="{93F041D4-5ADD-004C-E687-79243D02A203}"/>
                </a:ext>
              </a:extLst>
            </p:cNvPr>
            <p:cNvGrpSpPr/>
            <p:nvPr/>
          </p:nvGrpSpPr>
          <p:grpSpPr>
            <a:xfrm>
              <a:off x="10911840" y="141420"/>
              <a:ext cx="1188720" cy="858519"/>
              <a:chOff x="0" y="4287520"/>
              <a:chExt cx="12192000" cy="609600"/>
            </a:xfrm>
          </p:grpSpPr>
          <p:sp>
            <p:nvSpPr>
              <p:cNvPr id="24" name="Isosceles Triangle 23">
                <a:extLst>
                  <a:ext uri="{FF2B5EF4-FFF2-40B4-BE49-F238E27FC236}">
                    <a16:creationId xmlns:a16="http://schemas.microsoft.com/office/drawing/2014/main" id="{5ED9D631-1102-59C2-B4F0-C12475FD5EF4}"/>
                  </a:ext>
                </a:extLst>
              </p:cNvPr>
              <p:cNvSpPr/>
              <p:nvPr/>
            </p:nvSpPr>
            <p:spPr>
              <a:xfrm rot="10800000">
                <a:off x="0" y="4287520"/>
                <a:ext cx="12192000" cy="609600"/>
              </a:xfrm>
              <a:prstGeom prst="triangle">
                <a:avLst>
                  <a:gd name="adj" fmla="val 100000"/>
                </a:avLst>
              </a:prstGeom>
              <a:solidFill>
                <a:srgbClr val="F9C7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IN" dirty="0"/>
              </a:p>
            </p:txBody>
          </p:sp>
          <p:sp>
            <p:nvSpPr>
              <p:cNvPr id="25" name="Isosceles Triangle 24">
                <a:extLst>
                  <a:ext uri="{FF2B5EF4-FFF2-40B4-BE49-F238E27FC236}">
                    <a16:creationId xmlns:a16="http://schemas.microsoft.com/office/drawing/2014/main" id="{ED82EF01-0B61-8203-12C0-EFF858811A41}"/>
                  </a:ext>
                </a:extLst>
              </p:cNvPr>
              <p:cNvSpPr/>
              <p:nvPr/>
            </p:nvSpPr>
            <p:spPr>
              <a:xfrm>
                <a:off x="0" y="4287520"/>
                <a:ext cx="12192000" cy="609600"/>
              </a:xfrm>
              <a:prstGeom prst="triangle">
                <a:avLst>
                  <a:gd name="adj" fmla="val 100000"/>
                </a:avLst>
              </a:prstGeom>
              <a:solidFill>
                <a:srgbClr val="DCE8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IN" dirty="0"/>
              </a:p>
            </p:txBody>
          </p:sp>
        </p:grpSp>
        <p:grpSp>
          <p:nvGrpSpPr>
            <p:cNvPr id="26" name="Group 25">
              <a:extLst>
                <a:ext uri="{FF2B5EF4-FFF2-40B4-BE49-F238E27FC236}">
                  <a16:creationId xmlns:a16="http://schemas.microsoft.com/office/drawing/2014/main" id="{A1FC85A3-C2BC-436B-72DD-1399033C45FB}"/>
                </a:ext>
              </a:extLst>
            </p:cNvPr>
            <p:cNvGrpSpPr/>
            <p:nvPr/>
          </p:nvGrpSpPr>
          <p:grpSpPr>
            <a:xfrm>
              <a:off x="8392161" y="122785"/>
              <a:ext cx="2448559" cy="858519"/>
              <a:chOff x="-12921426" y="4287520"/>
              <a:chExt cx="25113426" cy="609600"/>
            </a:xfrm>
          </p:grpSpPr>
          <p:sp>
            <p:nvSpPr>
              <p:cNvPr id="27" name="Isosceles Triangle 26">
                <a:extLst>
                  <a:ext uri="{FF2B5EF4-FFF2-40B4-BE49-F238E27FC236}">
                    <a16:creationId xmlns:a16="http://schemas.microsoft.com/office/drawing/2014/main" id="{BF1A9ABD-BCE2-6B1D-8B50-D246E3F5EB13}"/>
                  </a:ext>
                </a:extLst>
              </p:cNvPr>
              <p:cNvSpPr/>
              <p:nvPr/>
            </p:nvSpPr>
            <p:spPr>
              <a:xfrm rot="10800000">
                <a:off x="0" y="4287520"/>
                <a:ext cx="12192000" cy="609600"/>
              </a:xfrm>
              <a:prstGeom prst="triangle">
                <a:avLst>
                  <a:gd name="adj" fmla="val 100000"/>
                </a:avLst>
              </a:prstGeom>
              <a:solidFill>
                <a:srgbClr val="FEE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IN" dirty="0"/>
              </a:p>
            </p:txBody>
          </p:sp>
          <p:sp>
            <p:nvSpPr>
              <p:cNvPr id="28" name="Isosceles Triangle 27">
                <a:extLst>
                  <a:ext uri="{FF2B5EF4-FFF2-40B4-BE49-F238E27FC236}">
                    <a16:creationId xmlns:a16="http://schemas.microsoft.com/office/drawing/2014/main" id="{009C708D-3948-B7E5-DC76-78CC0667FF38}"/>
                  </a:ext>
                </a:extLst>
              </p:cNvPr>
              <p:cNvSpPr/>
              <p:nvPr/>
            </p:nvSpPr>
            <p:spPr>
              <a:xfrm>
                <a:off x="0" y="4287520"/>
                <a:ext cx="12192000" cy="609600"/>
              </a:xfrm>
              <a:prstGeom prst="triangle">
                <a:avLst>
                  <a:gd name="adj" fmla="val 100000"/>
                </a:avLst>
              </a:prstGeom>
              <a:solidFill>
                <a:srgbClr val="F9C7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IN" dirty="0"/>
              </a:p>
            </p:txBody>
          </p:sp>
          <p:sp>
            <p:nvSpPr>
              <p:cNvPr id="29" name="Isosceles Triangle 28">
                <a:extLst>
                  <a:ext uri="{FF2B5EF4-FFF2-40B4-BE49-F238E27FC236}">
                    <a16:creationId xmlns:a16="http://schemas.microsoft.com/office/drawing/2014/main" id="{FC5810E4-6914-8DAB-1B27-C8D6C3C088B2}"/>
                  </a:ext>
                </a:extLst>
              </p:cNvPr>
              <p:cNvSpPr/>
              <p:nvPr/>
            </p:nvSpPr>
            <p:spPr>
              <a:xfrm rot="10800000">
                <a:off x="-12921426" y="4287520"/>
                <a:ext cx="12192000" cy="609600"/>
              </a:xfrm>
              <a:prstGeom prst="triangle">
                <a:avLst>
                  <a:gd name="adj" fmla="val 100000"/>
                </a:avLst>
              </a:prstGeom>
              <a:solidFill>
                <a:srgbClr val="D6EC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IN" dirty="0"/>
              </a:p>
            </p:txBody>
          </p:sp>
          <p:sp>
            <p:nvSpPr>
              <p:cNvPr id="30" name="Isosceles Triangle 29">
                <a:extLst>
                  <a:ext uri="{FF2B5EF4-FFF2-40B4-BE49-F238E27FC236}">
                    <a16:creationId xmlns:a16="http://schemas.microsoft.com/office/drawing/2014/main" id="{641A7B8E-07B5-121F-08C7-40DBFBE1162B}"/>
                  </a:ext>
                </a:extLst>
              </p:cNvPr>
              <p:cNvSpPr/>
              <p:nvPr/>
            </p:nvSpPr>
            <p:spPr>
              <a:xfrm>
                <a:off x="-12921426" y="4287520"/>
                <a:ext cx="12192000" cy="609600"/>
              </a:xfrm>
              <a:prstGeom prst="triangle">
                <a:avLst>
                  <a:gd name="adj" fmla="val 100000"/>
                </a:avLst>
              </a:prstGeom>
              <a:solidFill>
                <a:srgbClr val="FEE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IN" dirty="0"/>
              </a:p>
            </p:txBody>
          </p:sp>
        </p:grpSp>
      </p:grpSp>
      <p:pic>
        <p:nvPicPr>
          <p:cNvPr id="33" name="Picture 32">
            <a:extLst>
              <a:ext uri="{FF2B5EF4-FFF2-40B4-BE49-F238E27FC236}">
                <a16:creationId xmlns:a16="http://schemas.microsoft.com/office/drawing/2014/main" id="{E151CE96-A84D-1152-8F25-3135C9DC337B}"/>
              </a:ext>
            </a:extLst>
          </p:cNvPr>
          <p:cNvPicPr>
            <a:picLocks noChangeAspect="1"/>
          </p:cNvPicPr>
          <p:nvPr/>
        </p:nvPicPr>
        <p:blipFill>
          <a:blip r:embed="rId4"/>
          <a:stretch>
            <a:fillRect/>
          </a:stretch>
        </p:blipFill>
        <p:spPr>
          <a:xfrm>
            <a:off x="0" y="1275085"/>
            <a:ext cx="1424344" cy="1362417"/>
          </a:xfrm>
          <a:prstGeom prst="rect">
            <a:avLst/>
          </a:prstGeom>
        </p:spPr>
      </p:pic>
      <p:pic>
        <p:nvPicPr>
          <p:cNvPr id="37" name="Picture 36">
            <a:extLst>
              <a:ext uri="{FF2B5EF4-FFF2-40B4-BE49-F238E27FC236}">
                <a16:creationId xmlns:a16="http://schemas.microsoft.com/office/drawing/2014/main" id="{912CDE02-95FF-33CD-C050-8D0A9298E220}"/>
              </a:ext>
            </a:extLst>
          </p:cNvPr>
          <p:cNvPicPr>
            <a:picLocks noChangeAspect="1"/>
          </p:cNvPicPr>
          <p:nvPr/>
        </p:nvPicPr>
        <p:blipFill>
          <a:blip r:embed="rId5"/>
          <a:stretch>
            <a:fillRect/>
          </a:stretch>
        </p:blipFill>
        <p:spPr>
          <a:xfrm>
            <a:off x="10682296" y="2685137"/>
            <a:ext cx="1509704" cy="1362416"/>
          </a:xfrm>
          <a:prstGeom prst="rect">
            <a:avLst/>
          </a:prstGeom>
        </p:spPr>
      </p:pic>
      <p:pic>
        <p:nvPicPr>
          <p:cNvPr id="39" name="Picture 38">
            <a:extLst>
              <a:ext uri="{FF2B5EF4-FFF2-40B4-BE49-F238E27FC236}">
                <a16:creationId xmlns:a16="http://schemas.microsoft.com/office/drawing/2014/main" id="{94EFC941-D033-CD81-F7F2-251C9864EABE}"/>
              </a:ext>
            </a:extLst>
          </p:cNvPr>
          <p:cNvPicPr>
            <a:picLocks noChangeAspect="1"/>
          </p:cNvPicPr>
          <p:nvPr/>
        </p:nvPicPr>
        <p:blipFill>
          <a:blip r:embed="rId6"/>
          <a:stretch>
            <a:fillRect/>
          </a:stretch>
        </p:blipFill>
        <p:spPr>
          <a:xfrm>
            <a:off x="10682296" y="4008652"/>
            <a:ext cx="1509704" cy="1428828"/>
          </a:xfrm>
          <a:prstGeom prst="rect">
            <a:avLst/>
          </a:prstGeom>
        </p:spPr>
      </p:pic>
      <p:pic>
        <p:nvPicPr>
          <p:cNvPr id="47" name="Picture 46">
            <a:extLst>
              <a:ext uri="{FF2B5EF4-FFF2-40B4-BE49-F238E27FC236}">
                <a16:creationId xmlns:a16="http://schemas.microsoft.com/office/drawing/2014/main" id="{C9E4E6D1-257A-63EF-7CC6-C6B6D0F0EF33}"/>
              </a:ext>
            </a:extLst>
          </p:cNvPr>
          <p:cNvPicPr>
            <a:picLocks noChangeAspect="1"/>
          </p:cNvPicPr>
          <p:nvPr/>
        </p:nvPicPr>
        <p:blipFill>
          <a:blip r:embed="rId7"/>
          <a:stretch>
            <a:fillRect/>
          </a:stretch>
        </p:blipFill>
        <p:spPr>
          <a:xfrm>
            <a:off x="10787267" y="989839"/>
            <a:ext cx="1262028" cy="1362416"/>
          </a:xfrm>
          <a:prstGeom prst="rect">
            <a:avLst/>
          </a:prstGeom>
        </p:spPr>
      </p:pic>
      <p:pic>
        <p:nvPicPr>
          <p:cNvPr id="49" name="Picture 48">
            <a:extLst>
              <a:ext uri="{FF2B5EF4-FFF2-40B4-BE49-F238E27FC236}">
                <a16:creationId xmlns:a16="http://schemas.microsoft.com/office/drawing/2014/main" id="{76BC56C3-AA21-372A-71B8-E75557AADC19}"/>
              </a:ext>
            </a:extLst>
          </p:cNvPr>
          <p:cNvPicPr>
            <a:picLocks noChangeAspect="1"/>
          </p:cNvPicPr>
          <p:nvPr/>
        </p:nvPicPr>
        <p:blipFill>
          <a:blip r:embed="rId8"/>
          <a:stretch>
            <a:fillRect/>
          </a:stretch>
        </p:blipFill>
        <p:spPr>
          <a:xfrm>
            <a:off x="76606" y="2738111"/>
            <a:ext cx="1368491" cy="1381777"/>
          </a:xfrm>
          <a:prstGeom prst="rect">
            <a:avLst/>
          </a:prstGeom>
        </p:spPr>
      </p:pic>
      <p:pic>
        <p:nvPicPr>
          <p:cNvPr id="53" name="Picture 52">
            <a:extLst>
              <a:ext uri="{FF2B5EF4-FFF2-40B4-BE49-F238E27FC236}">
                <a16:creationId xmlns:a16="http://schemas.microsoft.com/office/drawing/2014/main" id="{590770C9-BE41-438C-618B-07F9C1D32852}"/>
              </a:ext>
            </a:extLst>
          </p:cNvPr>
          <p:cNvPicPr>
            <a:picLocks noChangeAspect="1"/>
          </p:cNvPicPr>
          <p:nvPr/>
        </p:nvPicPr>
        <p:blipFill>
          <a:blip r:embed="rId9"/>
          <a:stretch>
            <a:fillRect/>
          </a:stretch>
        </p:blipFill>
        <p:spPr>
          <a:xfrm>
            <a:off x="66350" y="4169926"/>
            <a:ext cx="1329069" cy="1448537"/>
          </a:xfrm>
          <a:prstGeom prst="rect">
            <a:avLst/>
          </a:prstGeom>
        </p:spPr>
      </p:pic>
      <p:sp>
        <p:nvSpPr>
          <p:cNvPr id="56" name="TextBox 55">
            <a:extLst>
              <a:ext uri="{FF2B5EF4-FFF2-40B4-BE49-F238E27FC236}">
                <a16:creationId xmlns:a16="http://schemas.microsoft.com/office/drawing/2014/main" id="{3283A572-1D93-D7FF-1783-5678E70434A7}"/>
              </a:ext>
            </a:extLst>
          </p:cNvPr>
          <p:cNvSpPr txBox="1"/>
          <p:nvPr/>
        </p:nvSpPr>
        <p:spPr>
          <a:xfrm>
            <a:off x="2034831" y="3892069"/>
            <a:ext cx="2339793" cy="830997"/>
          </a:xfrm>
          <a:prstGeom prst="rect">
            <a:avLst/>
          </a:prstGeom>
          <a:noFill/>
        </p:spPr>
        <p:txBody>
          <a:bodyPr wrap="square" rtlCol="0">
            <a:spAutoFit/>
          </a:bodyPr>
          <a:lstStyle/>
          <a:p>
            <a:pPr algn="ctr"/>
            <a:r>
              <a:rPr lang="en-US" sz="4800" b="1" dirty="0">
                <a:solidFill>
                  <a:schemeClr val="accent5">
                    <a:lumMod val="75000"/>
                  </a:schemeClr>
                </a:solidFill>
              </a:rPr>
              <a:t>2000 +</a:t>
            </a:r>
            <a:endParaRPr lang="en-IN" sz="4800" dirty="0">
              <a:solidFill>
                <a:schemeClr val="accent5">
                  <a:lumMod val="75000"/>
                </a:schemeClr>
              </a:solidFill>
            </a:endParaRPr>
          </a:p>
        </p:txBody>
      </p:sp>
      <p:sp>
        <p:nvSpPr>
          <p:cNvPr id="57" name="TextBox 56">
            <a:extLst>
              <a:ext uri="{FF2B5EF4-FFF2-40B4-BE49-F238E27FC236}">
                <a16:creationId xmlns:a16="http://schemas.microsoft.com/office/drawing/2014/main" id="{45E2B822-F0FB-A3AF-6A1E-8F9843CE796D}"/>
              </a:ext>
            </a:extLst>
          </p:cNvPr>
          <p:cNvSpPr txBox="1"/>
          <p:nvPr/>
        </p:nvSpPr>
        <p:spPr>
          <a:xfrm>
            <a:off x="1587707" y="4650783"/>
            <a:ext cx="3235534" cy="923330"/>
          </a:xfrm>
          <a:prstGeom prst="rect">
            <a:avLst/>
          </a:prstGeom>
          <a:noFill/>
        </p:spPr>
        <p:txBody>
          <a:bodyPr wrap="square" rtlCol="0">
            <a:spAutoFit/>
          </a:bodyPr>
          <a:lstStyle/>
          <a:p>
            <a:pPr algn="ctr"/>
            <a:r>
              <a:rPr lang="en-US" dirty="0"/>
              <a:t>basic symbols which can be </a:t>
            </a:r>
            <a:r>
              <a:rPr lang="en-US" b="1" dirty="0"/>
              <a:t>combined together </a:t>
            </a:r>
            <a:r>
              <a:rPr lang="en-US" dirty="0"/>
              <a:t>to create a huge variety of new symbols.</a:t>
            </a:r>
          </a:p>
        </p:txBody>
      </p:sp>
      <p:pic>
        <p:nvPicPr>
          <p:cNvPr id="58" name="Picture 2" descr="Sequence - Free arrows icons">
            <a:extLst>
              <a:ext uri="{FF2B5EF4-FFF2-40B4-BE49-F238E27FC236}">
                <a16:creationId xmlns:a16="http://schemas.microsoft.com/office/drawing/2014/main" id="{8D8983EA-4D1E-E2B8-6C54-44173839B9A4}"/>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002187" y="4217497"/>
            <a:ext cx="1159356" cy="1159356"/>
          </a:xfrm>
          <a:prstGeom prst="rect">
            <a:avLst/>
          </a:prstGeom>
          <a:noFill/>
          <a:extLst>
            <a:ext uri="{909E8E84-426E-40DD-AFC4-6F175D3DCCD1}">
              <a14:hiddenFill xmlns:a14="http://schemas.microsoft.com/office/drawing/2010/main">
                <a:solidFill>
                  <a:srgbClr val="FFFFFF"/>
                </a:solidFill>
              </a14:hiddenFill>
            </a:ext>
          </a:extLst>
        </p:spPr>
      </p:pic>
      <p:sp>
        <p:nvSpPr>
          <p:cNvPr id="59" name="TextBox 58">
            <a:extLst>
              <a:ext uri="{FF2B5EF4-FFF2-40B4-BE49-F238E27FC236}">
                <a16:creationId xmlns:a16="http://schemas.microsoft.com/office/drawing/2014/main" id="{87277026-27CA-B3E4-DCBB-737EC271CFF9}"/>
              </a:ext>
            </a:extLst>
          </p:cNvPr>
          <p:cNvSpPr txBox="1"/>
          <p:nvPr/>
        </p:nvSpPr>
        <p:spPr>
          <a:xfrm>
            <a:off x="7432128" y="4147240"/>
            <a:ext cx="2961640" cy="1200329"/>
          </a:xfrm>
          <a:prstGeom prst="rect">
            <a:avLst/>
          </a:prstGeom>
          <a:noFill/>
        </p:spPr>
        <p:txBody>
          <a:bodyPr wrap="square" rtlCol="0">
            <a:spAutoFit/>
          </a:bodyPr>
          <a:lstStyle/>
          <a:p>
            <a:r>
              <a:rPr lang="en-US" dirty="0"/>
              <a:t>The symbols can be formed into sentences and their order is </a:t>
            </a:r>
            <a:r>
              <a:rPr lang="en-US" b="1" dirty="0"/>
              <a:t>based on English word order</a:t>
            </a:r>
            <a:endParaRPr lang="en-IN" dirty="0"/>
          </a:p>
        </p:txBody>
      </p:sp>
      <p:sp>
        <p:nvSpPr>
          <p:cNvPr id="60" name="TextBox 59">
            <a:extLst>
              <a:ext uri="{FF2B5EF4-FFF2-40B4-BE49-F238E27FC236}">
                <a16:creationId xmlns:a16="http://schemas.microsoft.com/office/drawing/2014/main" id="{0A7FED2E-B63F-4649-9AA3-8E9EF6001AFF}"/>
              </a:ext>
            </a:extLst>
          </p:cNvPr>
          <p:cNvSpPr txBox="1"/>
          <p:nvPr/>
        </p:nvSpPr>
        <p:spPr>
          <a:xfrm>
            <a:off x="3942077" y="309069"/>
            <a:ext cx="4450081" cy="523220"/>
          </a:xfrm>
          <a:prstGeom prst="rect">
            <a:avLst/>
          </a:prstGeom>
          <a:noFill/>
        </p:spPr>
        <p:txBody>
          <a:bodyPr wrap="square" rtlCol="0">
            <a:spAutoFit/>
          </a:bodyPr>
          <a:lstStyle/>
          <a:p>
            <a:pPr algn="ctr"/>
            <a:r>
              <a:rPr lang="en-IN" sz="2800" dirty="0"/>
              <a:t>Introduction</a:t>
            </a:r>
          </a:p>
        </p:txBody>
      </p:sp>
      <p:cxnSp>
        <p:nvCxnSpPr>
          <p:cNvPr id="62" name="Straight Connector 61">
            <a:extLst>
              <a:ext uri="{FF2B5EF4-FFF2-40B4-BE49-F238E27FC236}">
                <a16:creationId xmlns:a16="http://schemas.microsoft.com/office/drawing/2014/main" id="{08DA47EF-CBA9-B75B-6DFC-0F50C53DA4AD}"/>
              </a:ext>
            </a:extLst>
          </p:cNvPr>
          <p:cNvCxnSpPr/>
          <p:nvPr/>
        </p:nvCxnSpPr>
        <p:spPr>
          <a:xfrm>
            <a:off x="1445097" y="1595120"/>
            <a:ext cx="0" cy="3842360"/>
          </a:xfrm>
          <a:prstGeom prst="line">
            <a:avLst/>
          </a:prstGeom>
          <a:ln>
            <a:solidFill>
              <a:schemeClr val="accent3">
                <a:lumMod val="60000"/>
                <a:lumOff val="40000"/>
              </a:schemeClr>
            </a:solidFill>
          </a:ln>
        </p:spPr>
        <p:style>
          <a:lnRef idx="2">
            <a:schemeClr val="accent1"/>
          </a:lnRef>
          <a:fillRef idx="0">
            <a:schemeClr val="accent1"/>
          </a:fillRef>
          <a:effectRef idx="1">
            <a:schemeClr val="accent1"/>
          </a:effectRef>
          <a:fontRef idx="minor">
            <a:schemeClr val="tx1"/>
          </a:fontRef>
        </p:style>
      </p:cxnSp>
      <p:cxnSp>
        <p:nvCxnSpPr>
          <p:cNvPr id="63" name="Straight Connector 62">
            <a:extLst>
              <a:ext uri="{FF2B5EF4-FFF2-40B4-BE49-F238E27FC236}">
                <a16:creationId xmlns:a16="http://schemas.microsoft.com/office/drawing/2014/main" id="{7F8DD745-5F86-E209-010E-38C0DE17E306}"/>
              </a:ext>
            </a:extLst>
          </p:cNvPr>
          <p:cNvCxnSpPr/>
          <p:nvPr/>
        </p:nvCxnSpPr>
        <p:spPr>
          <a:xfrm>
            <a:off x="10664353" y="1415625"/>
            <a:ext cx="0" cy="3842360"/>
          </a:xfrm>
          <a:prstGeom prst="line">
            <a:avLst/>
          </a:prstGeom>
          <a:ln>
            <a:solidFill>
              <a:schemeClr val="accent3">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091799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2437F7A1-D10B-6113-7F4F-BD293EC848BF}"/>
              </a:ext>
            </a:extLst>
          </p:cNvPr>
          <p:cNvGrpSpPr/>
          <p:nvPr/>
        </p:nvGrpSpPr>
        <p:grpSpPr>
          <a:xfrm>
            <a:off x="91442" y="122785"/>
            <a:ext cx="12009118" cy="877154"/>
            <a:chOff x="91442" y="122785"/>
            <a:chExt cx="12009118" cy="877154"/>
          </a:xfrm>
        </p:grpSpPr>
        <p:grpSp>
          <p:nvGrpSpPr>
            <p:cNvPr id="5" name="Group 4">
              <a:extLst>
                <a:ext uri="{FF2B5EF4-FFF2-40B4-BE49-F238E27FC236}">
                  <a16:creationId xmlns:a16="http://schemas.microsoft.com/office/drawing/2014/main" id="{7FCB48AB-E20A-6597-6BEA-D98F60FB67BA}"/>
                </a:ext>
              </a:extLst>
            </p:cNvPr>
            <p:cNvGrpSpPr/>
            <p:nvPr/>
          </p:nvGrpSpPr>
          <p:grpSpPr>
            <a:xfrm>
              <a:off x="2611121" y="141420"/>
              <a:ext cx="1188720" cy="858519"/>
              <a:chOff x="0" y="4287520"/>
              <a:chExt cx="12192000" cy="609600"/>
            </a:xfrm>
          </p:grpSpPr>
          <p:sp>
            <p:nvSpPr>
              <p:cNvPr id="20" name="Isosceles Triangle 19">
                <a:extLst>
                  <a:ext uri="{FF2B5EF4-FFF2-40B4-BE49-F238E27FC236}">
                    <a16:creationId xmlns:a16="http://schemas.microsoft.com/office/drawing/2014/main" id="{137E28F4-684A-5E6C-389E-DB4688F5A500}"/>
                  </a:ext>
                </a:extLst>
              </p:cNvPr>
              <p:cNvSpPr/>
              <p:nvPr/>
            </p:nvSpPr>
            <p:spPr>
              <a:xfrm rot="10800000">
                <a:off x="0" y="4287520"/>
                <a:ext cx="12192000" cy="609600"/>
              </a:xfrm>
              <a:prstGeom prst="triangle">
                <a:avLst>
                  <a:gd name="adj" fmla="val 100000"/>
                </a:avLst>
              </a:prstGeom>
              <a:solidFill>
                <a:srgbClr val="FEE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IN" dirty="0"/>
              </a:p>
            </p:txBody>
          </p:sp>
          <p:sp>
            <p:nvSpPr>
              <p:cNvPr id="21" name="Isosceles Triangle 20">
                <a:extLst>
                  <a:ext uri="{FF2B5EF4-FFF2-40B4-BE49-F238E27FC236}">
                    <a16:creationId xmlns:a16="http://schemas.microsoft.com/office/drawing/2014/main" id="{CCD7A232-A524-7737-B8CF-4FE75FF9251D}"/>
                  </a:ext>
                </a:extLst>
              </p:cNvPr>
              <p:cNvSpPr/>
              <p:nvPr/>
            </p:nvSpPr>
            <p:spPr>
              <a:xfrm>
                <a:off x="0" y="4287520"/>
                <a:ext cx="12192000" cy="609600"/>
              </a:xfrm>
              <a:prstGeom prst="triangle">
                <a:avLst>
                  <a:gd name="adj" fmla="val 100000"/>
                </a:avLst>
              </a:prstGeom>
              <a:solidFill>
                <a:srgbClr val="F9C7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IN" dirty="0"/>
              </a:p>
            </p:txBody>
          </p:sp>
        </p:grpSp>
        <p:sp>
          <p:nvSpPr>
            <p:cNvPr id="6" name="TextBox 5">
              <a:extLst>
                <a:ext uri="{FF2B5EF4-FFF2-40B4-BE49-F238E27FC236}">
                  <a16:creationId xmlns:a16="http://schemas.microsoft.com/office/drawing/2014/main" id="{2D27B0DD-3912-DAD9-2F11-40B55B229A81}"/>
                </a:ext>
              </a:extLst>
            </p:cNvPr>
            <p:cNvSpPr txBox="1"/>
            <p:nvPr/>
          </p:nvSpPr>
          <p:spPr>
            <a:xfrm>
              <a:off x="3870959" y="309069"/>
              <a:ext cx="4450081" cy="523220"/>
            </a:xfrm>
            <a:prstGeom prst="rect">
              <a:avLst/>
            </a:prstGeom>
            <a:noFill/>
          </p:spPr>
          <p:txBody>
            <a:bodyPr wrap="square" rtlCol="0">
              <a:spAutoFit/>
            </a:bodyPr>
            <a:lstStyle/>
            <a:p>
              <a:pPr algn="ctr"/>
              <a:r>
                <a:rPr lang="en-IN" sz="2800" dirty="0"/>
                <a:t>References</a:t>
              </a:r>
            </a:p>
          </p:txBody>
        </p:sp>
        <p:grpSp>
          <p:nvGrpSpPr>
            <p:cNvPr id="7" name="Group 6">
              <a:extLst>
                <a:ext uri="{FF2B5EF4-FFF2-40B4-BE49-F238E27FC236}">
                  <a16:creationId xmlns:a16="http://schemas.microsoft.com/office/drawing/2014/main" id="{AB8F5DFE-7357-7C7C-0B94-6D465844F515}"/>
                </a:ext>
              </a:extLst>
            </p:cNvPr>
            <p:cNvGrpSpPr/>
            <p:nvPr/>
          </p:nvGrpSpPr>
          <p:grpSpPr>
            <a:xfrm>
              <a:off x="91442" y="122785"/>
              <a:ext cx="2448559" cy="858519"/>
              <a:chOff x="-12921426" y="4287520"/>
              <a:chExt cx="25113426" cy="609600"/>
            </a:xfrm>
          </p:grpSpPr>
          <p:sp>
            <p:nvSpPr>
              <p:cNvPr id="16" name="Isosceles Triangle 15">
                <a:extLst>
                  <a:ext uri="{FF2B5EF4-FFF2-40B4-BE49-F238E27FC236}">
                    <a16:creationId xmlns:a16="http://schemas.microsoft.com/office/drawing/2014/main" id="{0DCE5BE7-0867-383D-A632-E75FC207B2C8}"/>
                  </a:ext>
                </a:extLst>
              </p:cNvPr>
              <p:cNvSpPr/>
              <p:nvPr/>
            </p:nvSpPr>
            <p:spPr>
              <a:xfrm rot="10800000">
                <a:off x="0" y="4287520"/>
                <a:ext cx="12192000" cy="609600"/>
              </a:xfrm>
              <a:prstGeom prst="triangle">
                <a:avLst>
                  <a:gd name="adj" fmla="val 100000"/>
                </a:avLst>
              </a:prstGeom>
              <a:solidFill>
                <a:srgbClr val="D6EC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IN" dirty="0"/>
              </a:p>
            </p:txBody>
          </p:sp>
          <p:sp>
            <p:nvSpPr>
              <p:cNvPr id="17" name="Isosceles Triangle 16">
                <a:extLst>
                  <a:ext uri="{FF2B5EF4-FFF2-40B4-BE49-F238E27FC236}">
                    <a16:creationId xmlns:a16="http://schemas.microsoft.com/office/drawing/2014/main" id="{E1836D42-CF5F-A12E-C1E8-86443070C601}"/>
                  </a:ext>
                </a:extLst>
              </p:cNvPr>
              <p:cNvSpPr/>
              <p:nvPr/>
            </p:nvSpPr>
            <p:spPr>
              <a:xfrm>
                <a:off x="0" y="4287520"/>
                <a:ext cx="12192000" cy="609600"/>
              </a:xfrm>
              <a:prstGeom prst="triangle">
                <a:avLst>
                  <a:gd name="adj" fmla="val 100000"/>
                </a:avLst>
              </a:prstGeom>
              <a:solidFill>
                <a:srgbClr val="FEE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IN" dirty="0"/>
              </a:p>
            </p:txBody>
          </p:sp>
          <p:sp>
            <p:nvSpPr>
              <p:cNvPr id="18" name="Isosceles Triangle 17">
                <a:extLst>
                  <a:ext uri="{FF2B5EF4-FFF2-40B4-BE49-F238E27FC236}">
                    <a16:creationId xmlns:a16="http://schemas.microsoft.com/office/drawing/2014/main" id="{1850D0C4-CE95-0114-9D73-40FB65CAA538}"/>
                  </a:ext>
                </a:extLst>
              </p:cNvPr>
              <p:cNvSpPr/>
              <p:nvPr/>
            </p:nvSpPr>
            <p:spPr>
              <a:xfrm rot="10800000">
                <a:off x="-12921426" y="4287520"/>
                <a:ext cx="12192000" cy="609600"/>
              </a:xfrm>
              <a:prstGeom prst="triangle">
                <a:avLst>
                  <a:gd name="adj" fmla="val 100000"/>
                </a:avLst>
              </a:prstGeom>
              <a:solidFill>
                <a:srgbClr val="DCE8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IN" dirty="0"/>
              </a:p>
            </p:txBody>
          </p:sp>
          <p:sp>
            <p:nvSpPr>
              <p:cNvPr id="19" name="Isosceles Triangle 18">
                <a:extLst>
                  <a:ext uri="{FF2B5EF4-FFF2-40B4-BE49-F238E27FC236}">
                    <a16:creationId xmlns:a16="http://schemas.microsoft.com/office/drawing/2014/main" id="{33E25395-795F-257E-D171-41922AF2EA2E}"/>
                  </a:ext>
                </a:extLst>
              </p:cNvPr>
              <p:cNvSpPr/>
              <p:nvPr/>
            </p:nvSpPr>
            <p:spPr>
              <a:xfrm>
                <a:off x="-12921426" y="4287520"/>
                <a:ext cx="12192000" cy="609600"/>
              </a:xfrm>
              <a:prstGeom prst="triangle">
                <a:avLst>
                  <a:gd name="adj" fmla="val 100000"/>
                </a:avLst>
              </a:prstGeom>
              <a:solidFill>
                <a:srgbClr val="D6EC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IN" dirty="0"/>
              </a:p>
            </p:txBody>
          </p:sp>
        </p:grpSp>
        <p:grpSp>
          <p:nvGrpSpPr>
            <p:cNvPr id="8" name="Group 7">
              <a:extLst>
                <a:ext uri="{FF2B5EF4-FFF2-40B4-BE49-F238E27FC236}">
                  <a16:creationId xmlns:a16="http://schemas.microsoft.com/office/drawing/2014/main" id="{EAB42B05-A81F-92D1-7DDA-34AD34EDF909}"/>
                </a:ext>
              </a:extLst>
            </p:cNvPr>
            <p:cNvGrpSpPr/>
            <p:nvPr/>
          </p:nvGrpSpPr>
          <p:grpSpPr>
            <a:xfrm>
              <a:off x="10911840" y="141420"/>
              <a:ext cx="1188720" cy="858519"/>
              <a:chOff x="0" y="4287520"/>
              <a:chExt cx="12192000" cy="609600"/>
            </a:xfrm>
          </p:grpSpPr>
          <p:sp>
            <p:nvSpPr>
              <p:cNvPr id="14" name="Isosceles Triangle 13">
                <a:extLst>
                  <a:ext uri="{FF2B5EF4-FFF2-40B4-BE49-F238E27FC236}">
                    <a16:creationId xmlns:a16="http://schemas.microsoft.com/office/drawing/2014/main" id="{BBBA1BE4-D30D-09AD-1A53-C2325A4AEB56}"/>
                  </a:ext>
                </a:extLst>
              </p:cNvPr>
              <p:cNvSpPr/>
              <p:nvPr/>
            </p:nvSpPr>
            <p:spPr>
              <a:xfrm rot="10800000">
                <a:off x="0" y="4287520"/>
                <a:ext cx="12192000" cy="609600"/>
              </a:xfrm>
              <a:prstGeom prst="triangle">
                <a:avLst>
                  <a:gd name="adj" fmla="val 100000"/>
                </a:avLst>
              </a:prstGeom>
              <a:solidFill>
                <a:srgbClr val="F9C7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IN" dirty="0"/>
              </a:p>
            </p:txBody>
          </p:sp>
          <p:sp>
            <p:nvSpPr>
              <p:cNvPr id="15" name="Isosceles Triangle 14">
                <a:extLst>
                  <a:ext uri="{FF2B5EF4-FFF2-40B4-BE49-F238E27FC236}">
                    <a16:creationId xmlns:a16="http://schemas.microsoft.com/office/drawing/2014/main" id="{B3B4746F-01E5-0A48-2DD0-664D89F0170B}"/>
                  </a:ext>
                </a:extLst>
              </p:cNvPr>
              <p:cNvSpPr/>
              <p:nvPr/>
            </p:nvSpPr>
            <p:spPr>
              <a:xfrm>
                <a:off x="0" y="4287520"/>
                <a:ext cx="12192000" cy="609600"/>
              </a:xfrm>
              <a:prstGeom prst="triangle">
                <a:avLst>
                  <a:gd name="adj" fmla="val 100000"/>
                </a:avLst>
              </a:prstGeom>
              <a:solidFill>
                <a:srgbClr val="DCE8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IN" dirty="0"/>
              </a:p>
            </p:txBody>
          </p:sp>
        </p:grpSp>
        <p:grpSp>
          <p:nvGrpSpPr>
            <p:cNvPr id="9" name="Group 8">
              <a:extLst>
                <a:ext uri="{FF2B5EF4-FFF2-40B4-BE49-F238E27FC236}">
                  <a16:creationId xmlns:a16="http://schemas.microsoft.com/office/drawing/2014/main" id="{E48B4DED-C951-8942-678C-68DBA88D9FA7}"/>
                </a:ext>
              </a:extLst>
            </p:cNvPr>
            <p:cNvGrpSpPr/>
            <p:nvPr/>
          </p:nvGrpSpPr>
          <p:grpSpPr>
            <a:xfrm>
              <a:off x="8392161" y="122785"/>
              <a:ext cx="2448559" cy="858519"/>
              <a:chOff x="-12921426" y="4287520"/>
              <a:chExt cx="25113426" cy="609600"/>
            </a:xfrm>
          </p:grpSpPr>
          <p:sp>
            <p:nvSpPr>
              <p:cNvPr id="10" name="Isosceles Triangle 9">
                <a:extLst>
                  <a:ext uri="{FF2B5EF4-FFF2-40B4-BE49-F238E27FC236}">
                    <a16:creationId xmlns:a16="http://schemas.microsoft.com/office/drawing/2014/main" id="{35B3E158-F75D-9BF4-F687-BDD9B58C5A51}"/>
                  </a:ext>
                </a:extLst>
              </p:cNvPr>
              <p:cNvSpPr/>
              <p:nvPr/>
            </p:nvSpPr>
            <p:spPr>
              <a:xfrm rot="10800000">
                <a:off x="0" y="4287520"/>
                <a:ext cx="12192000" cy="609600"/>
              </a:xfrm>
              <a:prstGeom prst="triangle">
                <a:avLst>
                  <a:gd name="adj" fmla="val 100000"/>
                </a:avLst>
              </a:prstGeom>
              <a:solidFill>
                <a:srgbClr val="FEE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IN" dirty="0"/>
              </a:p>
            </p:txBody>
          </p:sp>
          <p:sp>
            <p:nvSpPr>
              <p:cNvPr id="11" name="Isosceles Triangle 10">
                <a:extLst>
                  <a:ext uri="{FF2B5EF4-FFF2-40B4-BE49-F238E27FC236}">
                    <a16:creationId xmlns:a16="http://schemas.microsoft.com/office/drawing/2014/main" id="{B3D41F8B-EA7A-F9E1-370C-EBC1C2345FA7}"/>
                  </a:ext>
                </a:extLst>
              </p:cNvPr>
              <p:cNvSpPr/>
              <p:nvPr/>
            </p:nvSpPr>
            <p:spPr>
              <a:xfrm>
                <a:off x="0" y="4287520"/>
                <a:ext cx="12192000" cy="609600"/>
              </a:xfrm>
              <a:prstGeom prst="triangle">
                <a:avLst>
                  <a:gd name="adj" fmla="val 100000"/>
                </a:avLst>
              </a:prstGeom>
              <a:solidFill>
                <a:srgbClr val="F9C7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IN" dirty="0"/>
              </a:p>
            </p:txBody>
          </p:sp>
          <p:sp>
            <p:nvSpPr>
              <p:cNvPr id="12" name="Isosceles Triangle 11">
                <a:extLst>
                  <a:ext uri="{FF2B5EF4-FFF2-40B4-BE49-F238E27FC236}">
                    <a16:creationId xmlns:a16="http://schemas.microsoft.com/office/drawing/2014/main" id="{FF611A04-80ED-4A2D-466E-EBE37E9C9790}"/>
                  </a:ext>
                </a:extLst>
              </p:cNvPr>
              <p:cNvSpPr/>
              <p:nvPr/>
            </p:nvSpPr>
            <p:spPr>
              <a:xfrm rot="10800000">
                <a:off x="-12921426" y="4287520"/>
                <a:ext cx="12192000" cy="609600"/>
              </a:xfrm>
              <a:prstGeom prst="triangle">
                <a:avLst>
                  <a:gd name="adj" fmla="val 100000"/>
                </a:avLst>
              </a:prstGeom>
              <a:solidFill>
                <a:srgbClr val="D6EC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IN" dirty="0"/>
              </a:p>
            </p:txBody>
          </p:sp>
          <p:sp>
            <p:nvSpPr>
              <p:cNvPr id="13" name="Isosceles Triangle 12">
                <a:extLst>
                  <a:ext uri="{FF2B5EF4-FFF2-40B4-BE49-F238E27FC236}">
                    <a16:creationId xmlns:a16="http://schemas.microsoft.com/office/drawing/2014/main" id="{93010FDD-5302-0E8D-EEB4-0F4E5AE255D1}"/>
                  </a:ext>
                </a:extLst>
              </p:cNvPr>
              <p:cNvSpPr/>
              <p:nvPr/>
            </p:nvSpPr>
            <p:spPr>
              <a:xfrm>
                <a:off x="-12921426" y="4287520"/>
                <a:ext cx="12192000" cy="609600"/>
              </a:xfrm>
              <a:prstGeom prst="triangle">
                <a:avLst>
                  <a:gd name="adj" fmla="val 100000"/>
                </a:avLst>
              </a:prstGeom>
              <a:solidFill>
                <a:srgbClr val="FEE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IN" dirty="0"/>
              </a:p>
            </p:txBody>
          </p:sp>
        </p:grpSp>
      </p:grpSp>
      <p:sp>
        <p:nvSpPr>
          <p:cNvPr id="2" name="TextBox 1">
            <a:extLst>
              <a:ext uri="{FF2B5EF4-FFF2-40B4-BE49-F238E27FC236}">
                <a16:creationId xmlns:a16="http://schemas.microsoft.com/office/drawing/2014/main" id="{2D3F200E-DDE6-0D99-F3AE-CBFC6AC688BD}"/>
              </a:ext>
            </a:extLst>
          </p:cNvPr>
          <p:cNvSpPr txBox="1"/>
          <p:nvPr/>
        </p:nvSpPr>
        <p:spPr>
          <a:xfrm>
            <a:off x="5638800" y="2971800"/>
            <a:ext cx="6644640" cy="1234440"/>
          </a:xfrm>
          <a:prstGeom prst="rect">
            <a:avLst/>
          </a:prstGeom>
          <a:noFill/>
        </p:spPr>
        <p:txBody>
          <a:bodyPr wrap="square" rtlCol="0">
            <a:spAutoFit/>
          </a:bodyPr>
          <a:lstStyle/>
          <a:p>
            <a:endParaRPr lang="en-IN" dirty="0"/>
          </a:p>
        </p:txBody>
      </p:sp>
      <p:sp>
        <p:nvSpPr>
          <p:cNvPr id="22" name="TextBox 21">
            <a:extLst>
              <a:ext uri="{FF2B5EF4-FFF2-40B4-BE49-F238E27FC236}">
                <a16:creationId xmlns:a16="http://schemas.microsoft.com/office/drawing/2014/main" id="{165BACC6-EDCA-E9B7-6FA5-D6421AEE850F}"/>
              </a:ext>
            </a:extLst>
          </p:cNvPr>
          <p:cNvSpPr txBox="1"/>
          <p:nvPr/>
        </p:nvSpPr>
        <p:spPr>
          <a:xfrm>
            <a:off x="1586230" y="1267418"/>
            <a:ext cx="9325610" cy="5632311"/>
          </a:xfrm>
          <a:prstGeom prst="rect">
            <a:avLst/>
          </a:prstGeom>
          <a:noFill/>
        </p:spPr>
        <p:txBody>
          <a:bodyPr wrap="square" rtlCol="0">
            <a:spAutoFit/>
          </a:bodyPr>
          <a:lstStyle/>
          <a:p>
            <a:pPr marL="285750" indent="-285750" rtl="0">
              <a:spcBef>
                <a:spcPts val="0"/>
              </a:spcBef>
              <a:spcAft>
                <a:spcPts val="0"/>
              </a:spcAft>
              <a:buFont typeface="Arial" panose="020B0604020202020204" pitchFamily="34" charset="0"/>
              <a:buChar char="•"/>
            </a:pPr>
            <a:r>
              <a:rPr lang="en-US" b="0" i="0" u="none" strike="noStrike" dirty="0">
                <a:solidFill>
                  <a:srgbClr val="111111"/>
                </a:solidFill>
                <a:effectLst/>
              </a:rPr>
              <a:t>Electronic usage of BLISS symbols</a:t>
            </a:r>
            <a:r>
              <a:rPr lang="en-US" b="1" dirty="0"/>
              <a:t> </a:t>
            </a:r>
            <a:r>
              <a:rPr lang="en-US" b="0" i="0" u="sng" strike="noStrike" dirty="0">
                <a:solidFill>
                  <a:srgbClr val="1155CC"/>
                </a:solidFill>
                <a:effectLst/>
                <a:hlinkClick r:id="rId2"/>
              </a:rPr>
              <a:t>https://www.researchgate.net/publication/238474375_Electronic_usage_of_BLISS_symbols</a:t>
            </a:r>
            <a:endParaRPr lang="en-US" b="0" i="0" u="sng" strike="noStrike" dirty="0">
              <a:solidFill>
                <a:srgbClr val="1155CC"/>
              </a:solidFill>
              <a:effectLst/>
            </a:endParaRPr>
          </a:p>
          <a:p>
            <a:pPr rtl="0">
              <a:spcBef>
                <a:spcPts val="0"/>
              </a:spcBef>
              <a:spcAft>
                <a:spcPts val="0"/>
              </a:spcAft>
            </a:pPr>
            <a:endParaRPr lang="en-US" b="0" i="0" u="sng" strike="noStrike" dirty="0">
              <a:solidFill>
                <a:srgbClr val="1155CC"/>
              </a:solidFill>
              <a:effectLst/>
            </a:endParaRPr>
          </a:p>
          <a:p>
            <a:pPr marL="285750" indent="-285750" rtl="0">
              <a:spcBef>
                <a:spcPts val="0"/>
              </a:spcBef>
              <a:spcAft>
                <a:spcPts val="0"/>
              </a:spcAft>
              <a:buFont typeface="Arial" panose="020B0604020202020204" pitchFamily="34" charset="0"/>
              <a:buChar char="•"/>
            </a:pPr>
            <a:r>
              <a:rPr lang="en-US" sz="1800" b="0" i="0" u="none" strike="noStrike" dirty="0">
                <a:solidFill>
                  <a:srgbClr val="000000"/>
                </a:solidFill>
                <a:effectLst/>
              </a:rPr>
              <a:t>Application of </a:t>
            </a:r>
            <a:r>
              <a:rPr lang="en-US" sz="1800" b="0" i="0" u="none" strike="noStrike" dirty="0" err="1">
                <a:solidFill>
                  <a:srgbClr val="000000"/>
                </a:solidFill>
                <a:effectLst/>
              </a:rPr>
              <a:t>Blissymbolics</a:t>
            </a:r>
            <a:r>
              <a:rPr lang="en-US" sz="1800" b="0" i="0" u="none" strike="noStrike" dirty="0">
                <a:solidFill>
                  <a:srgbClr val="000000"/>
                </a:solidFill>
                <a:effectLst/>
              </a:rPr>
              <a:t> to the non-vocal communicatively handicapped </a:t>
            </a:r>
            <a:r>
              <a:rPr lang="en-US" sz="1800" b="0" i="0" u="sng" strike="noStrike" dirty="0">
                <a:solidFill>
                  <a:srgbClr val="1155CC"/>
                </a:solidFill>
                <a:effectLst/>
                <a:hlinkClick r:id="rId3"/>
              </a:rPr>
              <a:t>https://scholarworks.umt.edu/cgi/viewcontent.cgi?article=2595&amp;context=etd</a:t>
            </a:r>
            <a:endParaRPr lang="en-US" sz="1800" b="0" i="0" u="sng" strike="noStrike" dirty="0">
              <a:solidFill>
                <a:srgbClr val="1155CC"/>
              </a:solidFill>
              <a:effectLst/>
            </a:endParaRPr>
          </a:p>
          <a:p>
            <a:pPr rtl="0">
              <a:spcBef>
                <a:spcPts val="0"/>
              </a:spcBef>
              <a:spcAft>
                <a:spcPts val="0"/>
              </a:spcAft>
            </a:pPr>
            <a:endParaRPr lang="en-US" dirty="0"/>
          </a:p>
          <a:p>
            <a:pPr marL="285750" indent="-285750">
              <a:buFont typeface="Arial" panose="020B0604020202020204" pitchFamily="34" charset="0"/>
              <a:buChar char="•"/>
            </a:pPr>
            <a:r>
              <a:rPr lang="en-US" dirty="0"/>
              <a:t>Web-service for translation of pictogram messages into Russian coherent text</a:t>
            </a:r>
            <a:r>
              <a:rPr lang="en-IN" dirty="0"/>
              <a:t> </a:t>
            </a:r>
            <a:r>
              <a:rPr lang="en-IN" dirty="0">
                <a:hlinkClick r:id="rId4"/>
              </a:rPr>
              <a:t>https://ieeexplore.ieee.org/stamp/stamp.jsp?tp=&amp;arnumber=8633677</a:t>
            </a:r>
            <a:endParaRPr lang="en-IN" dirty="0"/>
          </a:p>
          <a:p>
            <a:endParaRPr lang="en-US" b="0" i="0" dirty="0">
              <a:solidFill>
                <a:srgbClr val="111111"/>
              </a:solidFill>
              <a:effectLst/>
            </a:endParaRPr>
          </a:p>
          <a:p>
            <a:pPr marL="285750" indent="-285750">
              <a:buFont typeface="Arial" panose="020B0604020202020204" pitchFamily="34" charset="0"/>
              <a:buChar char="•"/>
            </a:pPr>
            <a:r>
              <a:rPr lang="en-US" b="0" i="0" dirty="0">
                <a:solidFill>
                  <a:srgbClr val="111111"/>
                </a:solidFill>
                <a:effectLst/>
              </a:rPr>
              <a:t>Natural Language Generation from Pictographs </a:t>
            </a:r>
            <a:r>
              <a:rPr lang="en-IN" dirty="0">
                <a:hlinkClick r:id="rId5"/>
              </a:rPr>
              <a:t>https://aclanthology.org/W15-4711.pdf</a:t>
            </a:r>
            <a:endParaRPr lang="en-IN" dirty="0"/>
          </a:p>
          <a:p>
            <a:endParaRPr lang="en-IN" dirty="0"/>
          </a:p>
          <a:p>
            <a:pPr marL="285750" indent="-285750">
              <a:buFont typeface="Arial" panose="020B0604020202020204" pitchFamily="34" charset="0"/>
              <a:buChar char="•"/>
            </a:pPr>
            <a:r>
              <a:rPr lang="en-US" dirty="0"/>
              <a:t>From Bliss Symbols to Grammatically Correct Voice Output: A Communication Tool for People with Disabilities </a:t>
            </a:r>
            <a:r>
              <a:rPr lang="en-IN" dirty="0">
                <a:hlinkClick r:id="rId6"/>
              </a:rPr>
              <a:t>https://link.springer.com/content/pdf/10.1023/A:1013682632553.pdf</a:t>
            </a:r>
            <a:endParaRPr lang="en-IN" dirty="0"/>
          </a:p>
          <a:p>
            <a:endParaRPr lang="en-IN" dirty="0"/>
          </a:p>
          <a:p>
            <a:pPr marL="285750" indent="-285750">
              <a:buFont typeface="Arial" panose="020B0604020202020204" pitchFamily="34" charset="0"/>
              <a:buChar char="•"/>
            </a:pPr>
            <a:r>
              <a:rPr lang="en-US" dirty="0"/>
              <a:t>A Neural Machine Translation Approach to Translate Text to Pictographs in a Medical Speech Translation Syst   </a:t>
            </a:r>
            <a:r>
              <a:rPr lang="en-IN" dirty="0">
                <a:hlinkClick r:id="rId7"/>
              </a:rPr>
              <a:t>https://aclanthology.org/2022.amta-research.19.pdf</a:t>
            </a:r>
            <a:endParaRPr lang="en-IN" dirty="0"/>
          </a:p>
          <a:p>
            <a:endParaRPr lang="en-IN" dirty="0"/>
          </a:p>
          <a:p>
            <a:pPr marL="285750" indent="-285750">
              <a:buFont typeface="Arial" panose="020B0604020202020204" pitchFamily="34" charset="0"/>
              <a:buChar char="•"/>
            </a:pPr>
            <a:r>
              <a:rPr lang="en-IN" dirty="0" err="1"/>
              <a:t>Blissymbolics</a:t>
            </a:r>
            <a:r>
              <a:rPr lang="en-IN" dirty="0"/>
              <a:t> Communication International   </a:t>
            </a:r>
            <a:r>
              <a:rPr lang="en-IN" dirty="0">
                <a:hlinkClick r:id="rId8"/>
              </a:rPr>
              <a:t>https://www.blissymbolics.org/</a:t>
            </a:r>
            <a:endParaRPr lang="en-IN" dirty="0"/>
          </a:p>
          <a:p>
            <a:pPr marL="285750" indent="-285750">
              <a:buFont typeface="Arial" panose="020B0604020202020204" pitchFamily="34" charset="0"/>
              <a:buChar char="•"/>
            </a:pPr>
            <a:r>
              <a:rPr lang="en-IN" dirty="0"/>
              <a:t>CHILDES Dataset  </a:t>
            </a:r>
            <a:r>
              <a:rPr lang="en-IN" dirty="0">
                <a:hlinkClick r:id="rId9"/>
              </a:rPr>
              <a:t>https://psyling.talkbank.org/years/1985/jcl-childes.pdf</a:t>
            </a:r>
            <a:endParaRPr lang="en-IN" dirty="0"/>
          </a:p>
          <a:p>
            <a:endParaRPr lang="en-IN" dirty="0"/>
          </a:p>
        </p:txBody>
      </p:sp>
    </p:spTree>
    <p:extLst>
      <p:ext uri="{BB962C8B-B14F-4D97-AF65-F5344CB8AC3E}">
        <p14:creationId xmlns:p14="http://schemas.microsoft.com/office/powerpoint/2010/main" val="23440100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2437F7A1-D10B-6113-7F4F-BD293EC848BF}"/>
              </a:ext>
            </a:extLst>
          </p:cNvPr>
          <p:cNvGrpSpPr/>
          <p:nvPr/>
        </p:nvGrpSpPr>
        <p:grpSpPr>
          <a:xfrm>
            <a:off x="91442" y="122785"/>
            <a:ext cx="12009118" cy="877154"/>
            <a:chOff x="91442" y="122785"/>
            <a:chExt cx="12009118" cy="877154"/>
          </a:xfrm>
        </p:grpSpPr>
        <p:grpSp>
          <p:nvGrpSpPr>
            <p:cNvPr id="5" name="Group 4">
              <a:extLst>
                <a:ext uri="{FF2B5EF4-FFF2-40B4-BE49-F238E27FC236}">
                  <a16:creationId xmlns:a16="http://schemas.microsoft.com/office/drawing/2014/main" id="{7FCB48AB-E20A-6597-6BEA-D98F60FB67BA}"/>
                </a:ext>
              </a:extLst>
            </p:cNvPr>
            <p:cNvGrpSpPr/>
            <p:nvPr/>
          </p:nvGrpSpPr>
          <p:grpSpPr>
            <a:xfrm>
              <a:off x="2611121" y="141420"/>
              <a:ext cx="1188720" cy="858519"/>
              <a:chOff x="0" y="4287520"/>
              <a:chExt cx="12192000" cy="609600"/>
            </a:xfrm>
          </p:grpSpPr>
          <p:sp>
            <p:nvSpPr>
              <p:cNvPr id="20" name="Isosceles Triangle 19">
                <a:extLst>
                  <a:ext uri="{FF2B5EF4-FFF2-40B4-BE49-F238E27FC236}">
                    <a16:creationId xmlns:a16="http://schemas.microsoft.com/office/drawing/2014/main" id="{137E28F4-684A-5E6C-389E-DB4688F5A500}"/>
                  </a:ext>
                </a:extLst>
              </p:cNvPr>
              <p:cNvSpPr/>
              <p:nvPr/>
            </p:nvSpPr>
            <p:spPr>
              <a:xfrm rot="10800000">
                <a:off x="0" y="4287520"/>
                <a:ext cx="12192000" cy="609600"/>
              </a:xfrm>
              <a:prstGeom prst="triangle">
                <a:avLst>
                  <a:gd name="adj" fmla="val 100000"/>
                </a:avLst>
              </a:prstGeom>
              <a:solidFill>
                <a:srgbClr val="FEE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IN" dirty="0"/>
              </a:p>
            </p:txBody>
          </p:sp>
          <p:sp>
            <p:nvSpPr>
              <p:cNvPr id="21" name="Isosceles Triangle 20">
                <a:extLst>
                  <a:ext uri="{FF2B5EF4-FFF2-40B4-BE49-F238E27FC236}">
                    <a16:creationId xmlns:a16="http://schemas.microsoft.com/office/drawing/2014/main" id="{CCD7A232-A524-7737-B8CF-4FE75FF9251D}"/>
                  </a:ext>
                </a:extLst>
              </p:cNvPr>
              <p:cNvSpPr/>
              <p:nvPr/>
            </p:nvSpPr>
            <p:spPr>
              <a:xfrm>
                <a:off x="0" y="4287520"/>
                <a:ext cx="12192000" cy="609600"/>
              </a:xfrm>
              <a:prstGeom prst="triangle">
                <a:avLst>
                  <a:gd name="adj" fmla="val 100000"/>
                </a:avLst>
              </a:prstGeom>
              <a:solidFill>
                <a:srgbClr val="F9C7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IN" dirty="0"/>
              </a:p>
            </p:txBody>
          </p:sp>
        </p:grpSp>
        <p:grpSp>
          <p:nvGrpSpPr>
            <p:cNvPr id="7" name="Group 6">
              <a:extLst>
                <a:ext uri="{FF2B5EF4-FFF2-40B4-BE49-F238E27FC236}">
                  <a16:creationId xmlns:a16="http://schemas.microsoft.com/office/drawing/2014/main" id="{AB8F5DFE-7357-7C7C-0B94-6D465844F515}"/>
                </a:ext>
              </a:extLst>
            </p:cNvPr>
            <p:cNvGrpSpPr/>
            <p:nvPr/>
          </p:nvGrpSpPr>
          <p:grpSpPr>
            <a:xfrm>
              <a:off x="91442" y="122785"/>
              <a:ext cx="2448559" cy="858519"/>
              <a:chOff x="-12921426" y="4287520"/>
              <a:chExt cx="25113426" cy="609600"/>
            </a:xfrm>
          </p:grpSpPr>
          <p:sp>
            <p:nvSpPr>
              <p:cNvPr id="16" name="Isosceles Triangle 15">
                <a:extLst>
                  <a:ext uri="{FF2B5EF4-FFF2-40B4-BE49-F238E27FC236}">
                    <a16:creationId xmlns:a16="http://schemas.microsoft.com/office/drawing/2014/main" id="{0DCE5BE7-0867-383D-A632-E75FC207B2C8}"/>
                  </a:ext>
                </a:extLst>
              </p:cNvPr>
              <p:cNvSpPr/>
              <p:nvPr/>
            </p:nvSpPr>
            <p:spPr>
              <a:xfrm rot="10800000">
                <a:off x="0" y="4287520"/>
                <a:ext cx="12192000" cy="609600"/>
              </a:xfrm>
              <a:prstGeom prst="triangle">
                <a:avLst>
                  <a:gd name="adj" fmla="val 100000"/>
                </a:avLst>
              </a:prstGeom>
              <a:solidFill>
                <a:srgbClr val="D6EC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IN" dirty="0"/>
              </a:p>
            </p:txBody>
          </p:sp>
          <p:sp>
            <p:nvSpPr>
              <p:cNvPr id="17" name="Isosceles Triangle 16">
                <a:extLst>
                  <a:ext uri="{FF2B5EF4-FFF2-40B4-BE49-F238E27FC236}">
                    <a16:creationId xmlns:a16="http://schemas.microsoft.com/office/drawing/2014/main" id="{E1836D42-CF5F-A12E-C1E8-86443070C601}"/>
                  </a:ext>
                </a:extLst>
              </p:cNvPr>
              <p:cNvSpPr/>
              <p:nvPr/>
            </p:nvSpPr>
            <p:spPr>
              <a:xfrm>
                <a:off x="0" y="4287520"/>
                <a:ext cx="12192000" cy="609600"/>
              </a:xfrm>
              <a:prstGeom prst="triangle">
                <a:avLst>
                  <a:gd name="adj" fmla="val 100000"/>
                </a:avLst>
              </a:prstGeom>
              <a:solidFill>
                <a:srgbClr val="FEE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IN" dirty="0"/>
              </a:p>
            </p:txBody>
          </p:sp>
          <p:sp>
            <p:nvSpPr>
              <p:cNvPr id="18" name="Isosceles Triangle 17">
                <a:extLst>
                  <a:ext uri="{FF2B5EF4-FFF2-40B4-BE49-F238E27FC236}">
                    <a16:creationId xmlns:a16="http://schemas.microsoft.com/office/drawing/2014/main" id="{1850D0C4-CE95-0114-9D73-40FB65CAA538}"/>
                  </a:ext>
                </a:extLst>
              </p:cNvPr>
              <p:cNvSpPr/>
              <p:nvPr/>
            </p:nvSpPr>
            <p:spPr>
              <a:xfrm rot="10800000">
                <a:off x="-12921426" y="4287520"/>
                <a:ext cx="12192000" cy="609600"/>
              </a:xfrm>
              <a:prstGeom prst="triangle">
                <a:avLst>
                  <a:gd name="adj" fmla="val 100000"/>
                </a:avLst>
              </a:prstGeom>
              <a:solidFill>
                <a:srgbClr val="DCE8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IN" dirty="0"/>
              </a:p>
            </p:txBody>
          </p:sp>
          <p:sp>
            <p:nvSpPr>
              <p:cNvPr id="19" name="Isosceles Triangle 18">
                <a:extLst>
                  <a:ext uri="{FF2B5EF4-FFF2-40B4-BE49-F238E27FC236}">
                    <a16:creationId xmlns:a16="http://schemas.microsoft.com/office/drawing/2014/main" id="{33E25395-795F-257E-D171-41922AF2EA2E}"/>
                  </a:ext>
                </a:extLst>
              </p:cNvPr>
              <p:cNvSpPr/>
              <p:nvPr/>
            </p:nvSpPr>
            <p:spPr>
              <a:xfrm>
                <a:off x="-12921426" y="4287520"/>
                <a:ext cx="12192000" cy="609600"/>
              </a:xfrm>
              <a:prstGeom prst="triangle">
                <a:avLst>
                  <a:gd name="adj" fmla="val 100000"/>
                </a:avLst>
              </a:prstGeom>
              <a:solidFill>
                <a:srgbClr val="D6EC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IN" dirty="0"/>
              </a:p>
            </p:txBody>
          </p:sp>
        </p:grpSp>
        <p:grpSp>
          <p:nvGrpSpPr>
            <p:cNvPr id="8" name="Group 7">
              <a:extLst>
                <a:ext uri="{FF2B5EF4-FFF2-40B4-BE49-F238E27FC236}">
                  <a16:creationId xmlns:a16="http://schemas.microsoft.com/office/drawing/2014/main" id="{EAB42B05-A81F-92D1-7DDA-34AD34EDF909}"/>
                </a:ext>
              </a:extLst>
            </p:cNvPr>
            <p:cNvGrpSpPr/>
            <p:nvPr/>
          </p:nvGrpSpPr>
          <p:grpSpPr>
            <a:xfrm>
              <a:off x="10911840" y="141420"/>
              <a:ext cx="1188720" cy="858519"/>
              <a:chOff x="0" y="4287520"/>
              <a:chExt cx="12192000" cy="609600"/>
            </a:xfrm>
          </p:grpSpPr>
          <p:sp>
            <p:nvSpPr>
              <p:cNvPr id="14" name="Isosceles Triangle 13">
                <a:extLst>
                  <a:ext uri="{FF2B5EF4-FFF2-40B4-BE49-F238E27FC236}">
                    <a16:creationId xmlns:a16="http://schemas.microsoft.com/office/drawing/2014/main" id="{BBBA1BE4-D30D-09AD-1A53-C2325A4AEB56}"/>
                  </a:ext>
                </a:extLst>
              </p:cNvPr>
              <p:cNvSpPr/>
              <p:nvPr/>
            </p:nvSpPr>
            <p:spPr>
              <a:xfrm rot="10800000">
                <a:off x="0" y="4287520"/>
                <a:ext cx="12192000" cy="609600"/>
              </a:xfrm>
              <a:prstGeom prst="triangle">
                <a:avLst>
                  <a:gd name="adj" fmla="val 100000"/>
                </a:avLst>
              </a:prstGeom>
              <a:solidFill>
                <a:srgbClr val="F9C7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IN" dirty="0"/>
              </a:p>
            </p:txBody>
          </p:sp>
          <p:sp>
            <p:nvSpPr>
              <p:cNvPr id="15" name="Isosceles Triangle 14">
                <a:extLst>
                  <a:ext uri="{FF2B5EF4-FFF2-40B4-BE49-F238E27FC236}">
                    <a16:creationId xmlns:a16="http://schemas.microsoft.com/office/drawing/2014/main" id="{B3B4746F-01E5-0A48-2DD0-664D89F0170B}"/>
                  </a:ext>
                </a:extLst>
              </p:cNvPr>
              <p:cNvSpPr/>
              <p:nvPr/>
            </p:nvSpPr>
            <p:spPr>
              <a:xfrm>
                <a:off x="0" y="4287520"/>
                <a:ext cx="12192000" cy="609600"/>
              </a:xfrm>
              <a:prstGeom prst="triangle">
                <a:avLst>
                  <a:gd name="adj" fmla="val 100000"/>
                </a:avLst>
              </a:prstGeom>
              <a:solidFill>
                <a:srgbClr val="DCE8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IN" dirty="0"/>
              </a:p>
            </p:txBody>
          </p:sp>
        </p:grpSp>
        <p:grpSp>
          <p:nvGrpSpPr>
            <p:cNvPr id="9" name="Group 8">
              <a:extLst>
                <a:ext uri="{FF2B5EF4-FFF2-40B4-BE49-F238E27FC236}">
                  <a16:creationId xmlns:a16="http://schemas.microsoft.com/office/drawing/2014/main" id="{E48B4DED-C951-8942-678C-68DBA88D9FA7}"/>
                </a:ext>
              </a:extLst>
            </p:cNvPr>
            <p:cNvGrpSpPr/>
            <p:nvPr/>
          </p:nvGrpSpPr>
          <p:grpSpPr>
            <a:xfrm>
              <a:off x="8392161" y="122785"/>
              <a:ext cx="2448559" cy="858519"/>
              <a:chOff x="-12921426" y="4287520"/>
              <a:chExt cx="25113426" cy="609600"/>
            </a:xfrm>
          </p:grpSpPr>
          <p:sp>
            <p:nvSpPr>
              <p:cNvPr id="10" name="Isosceles Triangle 9">
                <a:extLst>
                  <a:ext uri="{FF2B5EF4-FFF2-40B4-BE49-F238E27FC236}">
                    <a16:creationId xmlns:a16="http://schemas.microsoft.com/office/drawing/2014/main" id="{35B3E158-F75D-9BF4-F687-BDD9B58C5A51}"/>
                  </a:ext>
                </a:extLst>
              </p:cNvPr>
              <p:cNvSpPr/>
              <p:nvPr/>
            </p:nvSpPr>
            <p:spPr>
              <a:xfrm rot="10800000">
                <a:off x="0" y="4287520"/>
                <a:ext cx="12192000" cy="609600"/>
              </a:xfrm>
              <a:prstGeom prst="triangle">
                <a:avLst>
                  <a:gd name="adj" fmla="val 100000"/>
                </a:avLst>
              </a:prstGeom>
              <a:solidFill>
                <a:srgbClr val="FEE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IN" dirty="0"/>
              </a:p>
            </p:txBody>
          </p:sp>
          <p:sp>
            <p:nvSpPr>
              <p:cNvPr id="11" name="Isosceles Triangle 10">
                <a:extLst>
                  <a:ext uri="{FF2B5EF4-FFF2-40B4-BE49-F238E27FC236}">
                    <a16:creationId xmlns:a16="http://schemas.microsoft.com/office/drawing/2014/main" id="{B3D41F8B-EA7A-F9E1-370C-EBC1C2345FA7}"/>
                  </a:ext>
                </a:extLst>
              </p:cNvPr>
              <p:cNvSpPr/>
              <p:nvPr/>
            </p:nvSpPr>
            <p:spPr>
              <a:xfrm>
                <a:off x="0" y="4287520"/>
                <a:ext cx="12192000" cy="609600"/>
              </a:xfrm>
              <a:prstGeom prst="triangle">
                <a:avLst>
                  <a:gd name="adj" fmla="val 100000"/>
                </a:avLst>
              </a:prstGeom>
              <a:solidFill>
                <a:srgbClr val="F9C7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IN" dirty="0"/>
              </a:p>
            </p:txBody>
          </p:sp>
          <p:sp>
            <p:nvSpPr>
              <p:cNvPr id="12" name="Isosceles Triangle 11">
                <a:extLst>
                  <a:ext uri="{FF2B5EF4-FFF2-40B4-BE49-F238E27FC236}">
                    <a16:creationId xmlns:a16="http://schemas.microsoft.com/office/drawing/2014/main" id="{FF611A04-80ED-4A2D-466E-EBE37E9C9790}"/>
                  </a:ext>
                </a:extLst>
              </p:cNvPr>
              <p:cNvSpPr/>
              <p:nvPr/>
            </p:nvSpPr>
            <p:spPr>
              <a:xfrm rot="10800000">
                <a:off x="-12921426" y="4287520"/>
                <a:ext cx="12192000" cy="609600"/>
              </a:xfrm>
              <a:prstGeom prst="triangle">
                <a:avLst>
                  <a:gd name="adj" fmla="val 100000"/>
                </a:avLst>
              </a:prstGeom>
              <a:solidFill>
                <a:srgbClr val="D6EC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IN" dirty="0"/>
              </a:p>
            </p:txBody>
          </p:sp>
          <p:sp>
            <p:nvSpPr>
              <p:cNvPr id="13" name="Isosceles Triangle 12">
                <a:extLst>
                  <a:ext uri="{FF2B5EF4-FFF2-40B4-BE49-F238E27FC236}">
                    <a16:creationId xmlns:a16="http://schemas.microsoft.com/office/drawing/2014/main" id="{93010FDD-5302-0E8D-EEB4-0F4E5AE255D1}"/>
                  </a:ext>
                </a:extLst>
              </p:cNvPr>
              <p:cNvSpPr/>
              <p:nvPr/>
            </p:nvSpPr>
            <p:spPr>
              <a:xfrm>
                <a:off x="-12921426" y="4287520"/>
                <a:ext cx="12192000" cy="609600"/>
              </a:xfrm>
              <a:prstGeom prst="triangle">
                <a:avLst>
                  <a:gd name="adj" fmla="val 100000"/>
                </a:avLst>
              </a:prstGeom>
              <a:solidFill>
                <a:srgbClr val="FEE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IN" dirty="0"/>
              </a:p>
            </p:txBody>
          </p:sp>
        </p:grpSp>
      </p:grpSp>
      <p:sp>
        <p:nvSpPr>
          <p:cNvPr id="2" name="TextBox 1">
            <a:extLst>
              <a:ext uri="{FF2B5EF4-FFF2-40B4-BE49-F238E27FC236}">
                <a16:creationId xmlns:a16="http://schemas.microsoft.com/office/drawing/2014/main" id="{C1E62E45-C860-D465-4840-9415211E399D}"/>
              </a:ext>
            </a:extLst>
          </p:cNvPr>
          <p:cNvSpPr txBox="1"/>
          <p:nvPr/>
        </p:nvSpPr>
        <p:spPr>
          <a:xfrm>
            <a:off x="508001" y="1793240"/>
            <a:ext cx="4988560" cy="1107996"/>
          </a:xfrm>
          <a:prstGeom prst="rect">
            <a:avLst/>
          </a:prstGeom>
          <a:noFill/>
        </p:spPr>
        <p:txBody>
          <a:bodyPr wrap="square" rtlCol="0">
            <a:spAutoFit/>
          </a:bodyPr>
          <a:lstStyle/>
          <a:p>
            <a:r>
              <a:rPr lang="en-IN" sz="6600" dirty="0">
                <a:solidFill>
                  <a:schemeClr val="accent2"/>
                </a:solidFill>
              </a:rPr>
              <a:t>Thank You</a:t>
            </a:r>
          </a:p>
        </p:txBody>
      </p:sp>
      <p:pic>
        <p:nvPicPr>
          <p:cNvPr id="22" name="Picture 21">
            <a:extLst>
              <a:ext uri="{FF2B5EF4-FFF2-40B4-BE49-F238E27FC236}">
                <a16:creationId xmlns:a16="http://schemas.microsoft.com/office/drawing/2014/main" id="{25C31FFA-9C0E-489F-EB82-10013459A955}"/>
              </a:ext>
            </a:extLst>
          </p:cNvPr>
          <p:cNvPicPr>
            <a:picLocks noChangeAspect="1"/>
          </p:cNvPicPr>
          <p:nvPr/>
        </p:nvPicPr>
        <p:blipFill>
          <a:blip r:embed="rId2"/>
          <a:stretch>
            <a:fillRect/>
          </a:stretch>
        </p:blipFill>
        <p:spPr>
          <a:xfrm>
            <a:off x="0" y="5745969"/>
            <a:ext cx="12192000" cy="1147254"/>
          </a:xfrm>
          <a:prstGeom prst="rect">
            <a:avLst/>
          </a:prstGeom>
        </p:spPr>
      </p:pic>
    </p:spTree>
    <p:extLst>
      <p:ext uri="{BB962C8B-B14F-4D97-AF65-F5344CB8AC3E}">
        <p14:creationId xmlns:p14="http://schemas.microsoft.com/office/powerpoint/2010/main" val="37682007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Group 30">
            <a:extLst>
              <a:ext uri="{FF2B5EF4-FFF2-40B4-BE49-F238E27FC236}">
                <a16:creationId xmlns:a16="http://schemas.microsoft.com/office/drawing/2014/main" id="{3A8B1835-FF46-7AC3-4CF5-1C9C0CA23B9B}"/>
              </a:ext>
            </a:extLst>
          </p:cNvPr>
          <p:cNvGrpSpPr/>
          <p:nvPr/>
        </p:nvGrpSpPr>
        <p:grpSpPr>
          <a:xfrm>
            <a:off x="91442" y="122785"/>
            <a:ext cx="12009118" cy="877154"/>
            <a:chOff x="91442" y="122785"/>
            <a:chExt cx="12009118" cy="877154"/>
          </a:xfrm>
        </p:grpSpPr>
        <p:grpSp>
          <p:nvGrpSpPr>
            <p:cNvPr id="14" name="Group 13">
              <a:extLst>
                <a:ext uri="{FF2B5EF4-FFF2-40B4-BE49-F238E27FC236}">
                  <a16:creationId xmlns:a16="http://schemas.microsoft.com/office/drawing/2014/main" id="{5D62FB8F-40F8-CAB7-5E22-D5B11B8A32BB}"/>
                </a:ext>
              </a:extLst>
            </p:cNvPr>
            <p:cNvGrpSpPr/>
            <p:nvPr/>
          </p:nvGrpSpPr>
          <p:grpSpPr>
            <a:xfrm>
              <a:off x="2611121" y="141420"/>
              <a:ext cx="1188720" cy="858519"/>
              <a:chOff x="0" y="4287520"/>
              <a:chExt cx="12192000" cy="609600"/>
            </a:xfrm>
          </p:grpSpPr>
          <p:sp>
            <p:nvSpPr>
              <p:cNvPr id="12" name="Isosceles Triangle 11">
                <a:extLst>
                  <a:ext uri="{FF2B5EF4-FFF2-40B4-BE49-F238E27FC236}">
                    <a16:creationId xmlns:a16="http://schemas.microsoft.com/office/drawing/2014/main" id="{5FDD0DF4-DBC5-5794-93D9-2EB536E0EE15}"/>
                  </a:ext>
                </a:extLst>
              </p:cNvPr>
              <p:cNvSpPr/>
              <p:nvPr/>
            </p:nvSpPr>
            <p:spPr>
              <a:xfrm rot="10800000">
                <a:off x="0" y="4287520"/>
                <a:ext cx="12192000" cy="609600"/>
              </a:xfrm>
              <a:prstGeom prst="triangle">
                <a:avLst>
                  <a:gd name="adj" fmla="val 100000"/>
                </a:avLst>
              </a:prstGeom>
              <a:solidFill>
                <a:srgbClr val="FEE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IN" dirty="0"/>
              </a:p>
            </p:txBody>
          </p:sp>
          <p:sp>
            <p:nvSpPr>
              <p:cNvPr id="13" name="Isosceles Triangle 12">
                <a:extLst>
                  <a:ext uri="{FF2B5EF4-FFF2-40B4-BE49-F238E27FC236}">
                    <a16:creationId xmlns:a16="http://schemas.microsoft.com/office/drawing/2014/main" id="{14F9E8E9-973A-14AA-BBA0-39B1C8FF985F}"/>
                  </a:ext>
                </a:extLst>
              </p:cNvPr>
              <p:cNvSpPr/>
              <p:nvPr/>
            </p:nvSpPr>
            <p:spPr>
              <a:xfrm>
                <a:off x="0" y="4287520"/>
                <a:ext cx="12192000" cy="609600"/>
              </a:xfrm>
              <a:prstGeom prst="triangle">
                <a:avLst>
                  <a:gd name="adj" fmla="val 100000"/>
                </a:avLst>
              </a:prstGeom>
              <a:solidFill>
                <a:srgbClr val="F9C7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IN" dirty="0"/>
              </a:p>
            </p:txBody>
          </p:sp>
        </p:grpSp>
        <p:sp>
          <p:nvSpPr>
            <p:cNvPr id="4" name="TextBox 3">
              <a:extLst>
                <a:ext uri="{FF2B5EF4-FFF2-40B4-BE49-F238E27FC236}">
                  <a16:creationId xmlns:a16="http://schemas.microsoft.com/office/drawing/2014/main" id="{7B867C94-9406-5775-DAAD-472086793882}"/>
                </a:ext>
              </a:extLst>
            </p:cNvPr>
            <p:cNvSpPr txBox="1"/>
            <p:nvPr/>
          </p:nvSpPr>
          <p:spPr>
            <a:xfrm>
              <a:off x="3870959" y="309069"/>
              <a:ext cx="4450081" cy="523220"/>
            </a:xfrm>
            <a:prstGeom prst="rect">
              <a:avLst/>
            </a:prstGeom>
            <a:noFill/>
          </p:spPr>
          <p:txBody>
            <a:bodyPr wrap="square" rtlCol="0">
              <a:spAutoFit/>
            </a:bodyPr>
            <a:lstStyle/>
            <a:p>
              <a:pPr algn="ctr"/>
              <a:r>
                <a:rPr lang="en-IN" sz="2800" dirty="0"/>
                <a:t>How Bliss Works ?</a:t>
              </a:r>
            </a:p>
          </p:txBody>
        </p:sp>
        <p:grpSp>
          <p:nvGrpSpPr>
            <p:cNvPr id="18" name="Group 17">
              <a:extLst>
                <a:ext uri="{FF2B5EF4-FFF2-40B4-BE49-F238E27FC236}">
                  <a16:creationId xmlns:a16="http://schemas.microsoft.com/office/drawing/2014/main" id="{CF03578F-2242-F81F-2843-9E4BC40BB9BA}"/>
                </a:ext>
              </a:extLst>
            </p:cNvPr>
            <p:cNvGrpSpPr/>
            <p:nvPr/>
          </p:nvGrpSpPr>
          <p:grpSpPr>
            <a:xfrm>
              <a:off x="91442" y="122785"/>
              <a:ext cx="2448559" cy="858519"/>
              <a:chOff x="-12921426" y="4287520"/>
              <a:chExt cx="25113426" cy="609600"/>
            </a:xfrm>
          </p:grpSpPr>
          <p:sp>
            <p:nvSpPr>
              <p:cNvPr id="19" name="Isosceles Triangle 18">
                <a:extLst>
                  <a:ext uri="{FF2B5EF4-FFF2-40B4-BE49-F238E27FC236}">
                    <a16:creationId xmlns:a16="http://schemas.microsoft.com/office/drawing/2014/main" id="{80CCF3D8-7D9A-92D3-60F9-6FDD95C45D98}"/>
                  </a:ext>
                </a:extLst>
              </p:cNvPr>
              <p:cNvSpPr/>
              <p:nvPr/>
            </p:nvSpPr>
            <p:spPr>
              <a:xfrm rot="10800000">
                <a:off x="0" y="4287520"/>
                <a:ext cx="12192000" cy="609600"/>
              </a:xfrm>
              <a:prstGeom prst="triangle">
                <a:avLst>
                  <a:gd name="adj" fmla="val 100000"/>
                </a:avLst>
              </a:prstGeom>
              <a:solidFill>
                <a:srgbClr val="D6EC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IN" dirty="0"/>
              </a:p>
            </p:txBody>
          </p:sp>
          <p:sp>
            <p:nvSpPr>
              <p:cNvPr id="20" name="Isosceles Triangle 19">
                <a:extLst>
                  <a:ext uri="{FF2B5EF4-FFF2-40B4-BE49-F238E27FC236}">
                    <a16:creationId xmlns:a16="http://schemas.microsoft.com/office/drawing/2014/main" id="{4B4852D2-328E-06F7-460D-83A1EC47AAC6}"/>
                  </a:ext>
                </a:extLst>
              </p:cNvPr>
              <p:cNvSpPr/>
              <p:nvPr/>
            </p:nvSpPr>
            <p:spPr>
              <a:xfrm>
                <a:off x="0" y="4287520"/>
                <a:ext cx="12192000" cy="609600"/>
              </a:xfrm>
              <a:prstGeom prst="triangle">
                <a:avLst>
                  <a:gd name="adj" fmla="val 100000"/>
                </a:avLst>
              </a:prstGeom>
              <a:solidFill>
                <a:srgbClr val="FEE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IN" dirty="0"/>
              </a:p>
            </p:txBody>
          </p:sp>
          <p:sp>
            <p:nvSpPr>
              <p:cNvPr id="21" name="Isosceles Triangle 20">
                <a:extLst>
                  <a:ext uri="{FF2B5EF4-FFF2-40B4-BE49-F238E27FC236}">
                    <a16:creationId xmlns:a16="http://schemas.microsoft.com/office/drawing/2014/main" id="{04EB36FB-451A-418F-316E-4208F872492E}"/>
                  </a:ext>
                </a:extLst>
              </p:cNvPr>
              <p:cNvSpPr/>
              <p:nvPr/>
            </p:nvSpPr>
            <p:spPr>
              <a:xfrm rot="10800000">
                <a:off x="-12921426" y="4287520"/>
                <a:ext cx="12192000" cy="609600"/>
              </a:xfrm>
              <a:prstGeom prst="triangle">
                <a:avLst>
                  <a:gd name="adj" fmla="val 100000"/>
                </a:avLst>
              </a:prstGeom>
              <a:solidFill>
                <a:srgbClr val="DCE8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IN" dirty="0"/>
              </a:p>
            </p:txBody>
          </p:sp>
          <p:sp>
            <p:nvSpPr>
              <p:cNvPr id="22" name="Isosceles Triangle 21">
                <a:extLst>
                  <a:ext uri="{FF2B5EF4-FFF2-40B4-BE49-F238E27FC236}">
                    <a16:creationId xmlns:a16="http://schemas.microsoft.com/office/drawing/2014/main" id="{64448814-2594-CE02-6633-918D20B0AE2D}"/>
                  </a:ext>
                </a:extLst>
              </p:cNvPr>
              <p:cNvSpPr/>
              <p:nvPr/>
            </p:nvSpPr>
            <p:spPr>
              <a:xfrm>
                <a:off x="-12921426" y="4287520"/>
                <a:ext cx="12192000" cy="609600"/>
              </a:xfrm>
              <a:prstGeom prst="triangle">
                <a:avLst>
                  <a:gd name="adj" fmla="val 100000"/>
                </a:avLst>
              </a:prstGeom>
              <a:solidFill>
                <a:srgbClr val="D6EC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IN" dirty="0"/>
              </a:p>
            </p:txBody>
          </p:sp>
        </p:grpSp>
        <p:grpSp>
          <p:nvGrpSpPr>
            <p:cNvPr id="23" name="Group 22">
              <a:extLst>
                <a:ext uri="{FF2B5EF4-FFF2-40B4-BE49-F238E27FC236}">
                  <a16:creationId xmlns:a16="http://schemas.microsoft.com/office/drawing/2014/main" id="{93F041D4-5ADD-004C-E687-79243D02A203}"/>
                </a:ext>
              </a:extLst>
            </p:cNvPr>
            <p:cNvGrpSpPr/>
            <p:nvPr/>
          </p:nvGrpSpPr>
          <p:grpSpPr>
            <a:xfrm>
              <a:off x="10911840" y="141420"/>
              <a:ext cx="1188720" cy="858519"/>
              <a:chOff x="0" y="4287520"/>
              <a:chExt cx="12192000" cy="609600"/>
            </a:xfrm>
          </p:grpSpPr>
          <p:sp>
            <p:nvSpPr>
              <p:cNvPr id="24" name="Isosceles Triangle 23">
                <a:extLst>
                  <a:ext uri="{FF2B5EF4-FFF2-40B4-BE49-F238E27FC236}">
                    <a16:creationId xmlns:a16="http://schemas.microsoft.com/office/drawing/2014/main" id="{5ED9D631-1102-59C2-B4F0-C12475FD5EF4}"/>
                  </a:ext>
                </a:extLst>
              </p:cNvPr>
              <p:cNvSpPr/>
              <p:nvPr/>
            </p:nvSpPr>
            <p:spPr>
              <a:xfrm rot="10800000">
                <a:off x="0" y="4287520"/>
                <a:ext cx="12192000" cy="609600"/>
              </a:xfrm>
              <a:prstGeom prst="triangle">
                <a:avLst>
                  <a:gd name="adj" fmla="val 100000"/>
                </a:avLst>
              </a:prstGeom>
              <a:solidFill>
                <a:srgbClr val="F9C7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IN" dirty="0"/>
              </a:p>
            </p:txBody>
          </p:sp>
          <p:sp>
            <p:nvSpPr>
              <p:cNvPr id="25" name="Isosceles Triangle 24">
                <a:extLst>
                  <a:ext uri="{FF2B5EF4-FFF2-40B4-BE49-F238E27FC236}">
                    <a16:creationId xmlns:a16="http://schemas.microsoft.com/office/drawing/2014/main" id="{ED82EF01-0B61-8203-12C0-EFF858811A41}"/>
                  </a:ext>
                </a:extLst>
              </p:cNvPr>
              <p:cNvSpPr/>
              <p:nvPr/>
            </p:nvSpPr>
            <p:spPr>
              <a:xfrm>
                <a:off x="0" y="4287520"/>
                <a:ext cx="12192000" cy="609600"/>
              </a:xfrm>
              <a:prstGeom prst="triangle">
                <a:avLst>
                  <a:gd name="adj" fmla="val 100000"/>
                </a:avLst>
              </a:prstGeom>
              <a:solidFill>
                <a:srgbClr val="DCE8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IN" dirty="0"/>
              </a:p>
            </p:txBody>
          </p:sp>
        </p:grpSp>
        <p:grpSp>
          <p:nvGrpSpPr>
            <p:cNvPr id="26" name="Group 25">
              <a:extLst>
                <a:ext uri="{FF2B5EF4-FFF2-40B4-BE49-F238E27FC236}">
                  <a16:creationId xmlns:a16="http://schemas.microsoft.com/office/drawing/2014/main" id="{A1FC85A3-C2BC-436B-72DD-1399033C45FB}"/>
                </a:ext>
              </a:extLst>
            </p:cNvPr>
            <p:cNvGrpSpPr/>
            <p:nvPr/>
          </p:nvGrpSpPr>
          <p:grpSpPr>
            <a:xfrm>
              <a:off x="8392161" y="122785"/>
              <a:ext cx="2448559" cy="858519"/>
              <a:chOff x="-12921426" y="4287520"/>
              <a:chExt cx="25113426" cy="609600"/>
            </a:xfrm>
          </p:grpSpPr>
          <p:sp>
            <p:nvSpPr>
              <p:cNvPr id="27" name="Isosceles Triangle 26">
                <a:extLst>
                  <a:ext uri="{FF2B5EF4-FFF2-40B4-BE49-F238E27FC236}">
                    <a16:creationId xmlns:a16="http://schemas.microsoft.com/office/drawing/2014/main" id="{BF1A9ABD-BCE2-6B1D-8B50-D246E3F5EB13}"/>
                  </a:ext>
                </a:extLst>
              </p:cNvPr>
              <p:cNvSpPr/>
              <p:nvPr/>
            </p:nvSpPr>
            <p:spPr>
              <a:xfrm rot="10800000">
                <a:off x="0" y="4287520"/>
                <a:ext cx="12192000" cy="609600"/>
              </a:xfrm>
              <a:prstGeom prst="triangle">
                <a:avLst>
                  <a:gd name="adj" fmla="val 100000"/>
                </a:avLst>
              </a:prstGeom>
              <a:solidFill>
                <a:srgbClr val="FEE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IN" dirty="0"/>
              </a:p>
            </p:txBody>
          </p:sp>
          <p:sp>
            <p:nvSpPr>
              <p:cNvPr id="28" name="Isosceles Triangle 27">
                <a:extLst>
                  <a:ext uri="{FF2B5EF4-FFF2-40B4-BE49-F238E27FC236}">
                    <a16:creationId xmlns:a16="http://schemas.microsoft.com/office/drawing/2014/main" id="{009C708D-3948-B7E5-DC76-78CC0667FF38}"/>
                  </a:ext>
                </a:extLst>
              </p:cNvPr>
              <p:cNvSpPr/>
              <p:nvPr/>
            </p:nvSpPr>
            <p:spPr>
              <a:xfrm>
                <a:off x="0" y="4287520"/>
                <a:ext cx="12192000" cy="609600"/>
              </a:xfrm>
              <a:prstGeom prst="triangle">
                <a:avLst>
                  <a:gd name="adj" fmla="val 100000"/>
                </a:avLst>
              </a:prstGeom>
              <a:solidFill>
                <a:srgbClr val="F9C7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IN" dirty="0"/>
              </a:p>
            </p:txBody>
          </p:sp>
          <p:sp>
            <p:nvSpPr>
              <p:cNvPr id="29" name="Isosceles Triangle 28">
                <a:extLst>
                  <a:ext uri="{FF2B5EF4-FFF2-40B4-BE49-F238E27FC236}">
                    <a16:creationId xmlns:a16="http://schemas.microsoft.com/office/drawing/2014/main" id="{FC5810E4-6914-8DAB-1B27-C8D6C3C088B2}"/>
                  </a:ext>
                </a:extLst>
              </p:cNvPr>
              <p:cNvSpPr/>
              <p:nvPr/>
            </p:nvSpPr>
            <p:spPr>
              <a:xfrm rot="10800000">
                <a:off x="-12921426" y="4287520"/>
                <a:ext cx="12192000" cy="609600"/>
              </a:xfrm>
              <a:prstGeom prst="triangle">
                <a:avLst>
                  <a:gd name="adj" fmla="val 100000"/>
                </a:avLst>
              </a:prstGeom>
              <a:solidFill>
                <a:srgbClr val="D6EC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IN" dirty="0"/>
              </a:p>
            </p:txBody>
          </p:sp>
          <p:sp>
            <p:nvSpPr>
              <p:cNvPr id="30" name="Isosceles Triangle 29">
                <a:extLst>
                  <a:ext uri="{FF2B5EF4-FFF2-40B4-BE49-F238E27FC236}">
                    <a16:creationId xmlns:a16="http://schemas.microsoft.com/office/drawing/2014/main" id="{641A7B8E-07B5-121F-08C7-40DBFBE1162B}"/>
                  </a:ext>
                </a:extLst>
              </p:cNvPr>
              <p:cNvSpPr/>
              <p:nvPr/>
            </p:nvSpPr>
            <p:spPr>
              <a:xfrm>
                <a:off x="-12921426" y="4287520"/>
                <a:ext cx="12192000" cy="609600"/>
              </a:xfrm>
              <a:prstGeom prst="triangle">
                <a:avLst>
                  <a:gd name="adj" fmla="val 100000"/>
                </a:avLst>
              </a:prstGeom>
              <a:solidFill>
                <a:srgbClr val="FEE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IN" dirty="0"/>
              </a:p>
            </p:txBody>
          </p:sp>
        </p:grpSp>
      </p:grpSp>
      <p:sp>
        <p:nvSpPr>
          <p:cNvPr id="5" name="TextBox 4">
            <a:extLst>
              <a:ext uri="{FF2B5EF4-FFF2-40B4-BE49-F238E27FC236}">
                <a16:creationId xmlns:a16="http://schemas.microsoft.com/office/drawing/2014/main" id="{A4426F5B-AD93-D7C0-62E3-3654D8AF9412}"/>
              </a:ext>
            </a:extLst>
          </p:cNvPr>
          <p:cNvSpPr txBox="1"/>
          <p:nvPr/>
        </p:nvSpPr>
        <p:spPr>
          <a:xfrm>
            <a:off x="697398" y="1364247"/>
            <a:ext cx="2540000" cy="1661993"/>
          </a:xfrm>
          <a:prstGeom prst="rect">
            <a:avLst/>
          </a:prstGeom>
          <a:noFill/>
        </p:spPr>
        <p:txBody>
          <a:bodyPr wrap="square" rtlCol="0">
            <a:spAutoFit/>
          </a:bodyPr>
          <a:lstStyle/>
          <a:p>
            <a:pPr algn="ctr"/>
            <a:r>
              <a:rPr lang="en-IN" sz="2400" b="0" i="0" dirty="0">
                <a:solidFill>
                  <a:srgbClr val="7BA428"/>
                </a:solidFill>
                <a:effectLst/>
              </a:rPr>
              <a:t>Bliss-character:</a:t>
            </a:r>
          </a:p>
          <a:p>
            <a:pPr algn="ctr"/>
            <a:endParaRPr lang="en-US" b="0" i="0" dirty="0">
              <a:solidFill>
                <a:srgbClr val="333333"/>
              </a:solidFill>
              <a:effectLst/>
            </a:endParaRPr>
          </a:p>
          <a:p>
            <a:pPr algn="ctr"/>
            <a:r>
              <a:rPr lang="en-US" b="0" i="0" dirty="0">
                <a:solidFill>
                  <a:srgbClr val="333333"/>
                </a:solidFill>
                <a:effectLst/>
              </a:rPr>
              <a:t>An individual graphic symbol (ideograph)</a:t>
            </a:r>
            <a:endParaRPr lang="en-IN" dirty="0"/>
          </a:p>
          <a:p>
            <a:pPr algn="ctr"/>
            <a:endParaRPr lang="en-IN" sz="2400" b="0" i="0" dirty="0">
              <a:solidFill>
                <a:srgbClr val="7BA428"/>
              </a:solidFill>
              <a:effectLst/>
            </a:endParaRPr>
          </a:p>
        </p:txBody>
      </p:sp>
      <p:pic>
        <p:nvPicPr>
          <p:cNvPr id="11" name="Picture 10">
            <a:extLst>
              <a:ext uri="{FF2B5EF4-FFF2-40B4-BE49-F238E27FC236}">
                <a16:creationId xmlns:a16="http://schemas.microsoft.com/office/drawing/2014/main" id="{BD96DC74-2280-4A02-89A0-56398D0961C2}"/>
              </a:ext>
            </a:extLst>
          </p:cNvPr>
          <p:cNvPicPr>
            <a:picLocks noChangeAspect="1"/>
          </p:cNvPicPr>
          <p:nvPr/>
        </p:nvPicPr>
        <p:blipFill>
          <a:blip r:embed="rId3"/>
          <a:stretch>
            <a:fillRect/>
          </a:stretch>
        </p:blipFill>
        <p:spPr>
          <a:xfrm>
            <a:off x="820643" y="3026240"/>
            <a:ext cx="2244761" cy="2960988"/>
          </a:xfrm>
          <a:prstGeom prst="rect">
            <a:avLst/>
          </a:prstGeom>
        </p:spPr>
      </p:pic>
      <p:sp>
        <p:nvSpPr>
          <p:cNvPr id="33" name="TextBox 32">
            <a:extLst>
              <a:ext uri="{FF2B5EF4-FFF2-40B4-BE49-F238E27FC236}">
                <a16:creationId xmlns:a16="http://schemas.microsoft.com/office/drawing/2014/main" id="{15607DFD-A1BF-C156-7E90-EC36274F1970}"/>
              </a:ext>
            </a:extLst>
          </p:cNvPr>
          <p:cNvSpPr txBox="1"/>
          <p:nvPr/>
        </p:nvSpPr>
        <p:spPr>
          <a:xfrm>
            <a:off x="4309514" y="1227617"/>
            <a:ext cx="3472810" cy="1569660"/>
          </a:xfrm>
          <a:prstGeom prst="rect">
            <a:avLst/>
          </a:prstGeom>
          <a:noFill/>
        </p:spPr>
        <p:txBody>
          <a:bodyPr wrap="square" rtlCol="0">
            <a:spAutoFit/>
          </a:bodyPr>
          <a:lstStyle/>
          <a:p>
            <a:pPr algn="ctr"/>
            <a:r>
              <a:rPr lang="en-US" sz="2400" b="0" i="0" dirty="0">
                <a:solidFill>
                  <a:srgbClr val="7BA428"/>
                </a:solidFill>
                <a:effectLst/>
              </a:rPr>
              <a:t>Bliss-word:</a:t>
            </a:r>
          </a:p>
          <a:p>
            <a:pPr algn="ctr"/>
            <a:endParaRPr lang="en-US" b="0" i="0" dirty="0">
              <a:solidFill>
                <a:srgbClr val="333333"/>
              </a:solidFill>
              <a:effectLst/>
            </a:endParaRPr>
          </a:p>
          <a:p>
            <a:pPr algn="ctr"/>
            <a:r>
              <a:rPr lang="en-US" b="0" i="0" dirty="0">
                <a:solidFill>
                  <a:srgbClr val="333333"/>
                </a:solidFill>
                <a:effectLst/>
              </a:rPr>
              <a:t>Represents a meaning and is spelled using a sequence of one or more bliss-characters</a:t>
            </a:r>
            <a:endParaRPr lang="en-IN" dirty="0"/>
          </a:p>
        </p:txBody>
      </p:sp>
      <p:pic>
        <p:nvPicPr>
          <p:cNvPr id="36" name="Picture 35">
            <a:extLst>
              <a:ext uri="{FF2B5EF4-FFF2-40B4-BE49-F238E27FC236}">
                <a16:creationId xmlns:a16="http://schemas.microsoft.com/office/drawing/2014/main" id="{FEE9B804-6619-1717-9199-288EAF7E0F77}"/>
              </a:ext>
            </a:extLst>
          </p:cNvPr>
          <p:cNvPicPr>
            <a:picLocks noChangeAspect="1"/>
          </p:cNvPicPr>
          <p:nvPr/>
        </p:nvPicPr>
        <p:blipFill>
          <a:blip r:embed="rId4"/>
          <a:stretch>
            <a:fillRect/>
          </a:stretch>
        </p:blipFill>
        <p:spPr>
          <a:xfrm>
            <a:off x="4229142" y="3172286"/>
            <a:ext cx="3633554" cy="3584069"/>
          </a:xfrm>
          <a:prstGeom prst="rect">
            <a:avLst/>
          </a:prstGeom>
        </p:spPr>
      </p:pic>
      <p:pic>
        <p:nvPicPr>
          <p:cNvPr id="38" name="Picture 37">
            <a:extLst>
              <a:ext uri="{FF2B5EF4-FFF2-40B4-BE49-F238E27FC236}">
                <a16:creationId xmlns:a16="http://schemas.microsoft.com/office/drawing/2014/main" id="{37DB2232-4E10-068C-B4D0-A42D4CD3214B}"/>
              </a:ext>
            </a:extLst>
          </p:cNvPr>
          <p:cNvPicPr>
            <a:picLocks noChangeAspect="1"/>
          </p:cNvPicPr>
          <p:nvPr/>
        </p:nvPicPr>
        <p:blipFill>
          <a:blip r:embed="rId5"/>
          <a:stretch>
            <a:fillRect/>
          </a:stretch>
        </p:blipFill>
        <p:spPr>
          <a:xfrm>
            <a:off x="8321040" y="3429000"/>
            <a:ext cx="3472127" cy="1555641"/>
          </a:xfrm>
          <a:prstGeom prst="rect">
            <a:avLst/>
          </a:prstGeom>
        </p:spPr>
      </p:pic>
      <p:sp>
        <p:nvSpPr>
          <p:cNvPr id="40" name="TextBox 39">
            <a:extLst>
              <a:ext uri="{FF2B5EF4-FFF2-40B4-BE49-F238E27FC236}">
                <a16:creationId xmlns:a16="http://schemas.microsoft.com/office/drawing/2014/main" id="{07CA3C40-6F39-6FAA-4E81-0A67C438A8D2}"/>
              </a:ext>
            </a:extLst>
          </p:cNvPr>
          <p:cNvSpPr txBox="1"/>
          <p:nvPr/>
        </p:nvSpPr>
        <p:spPr>
          <a:xfrm>
            <a:off x="8392161" y="1364247"/>
            <a:ext cx="3633554" cy="1292662"/>
          </a:xfrm>
          <a:prstGeom prst="rect">
            <a:avLst/>
          </a:prstGeom>
          <a:noFill/>
        </p:spPr>
        <p:txBody>
          <a:bodyPr wrap="square">
            <a:spAutoFit/>
          </a:bodyPr>
          <a:lstStyle/>
          <a:p>
            <a:pPr algn="ctr"/>
            <a:r>
              <a:rPr lang="en-US" sz="2400" b="0" i="0" dirty="0">
                <a:solidFill>
                  <a:srgbClr val="7BA428"/>
                </a:solidFill>
                <a:effectLst/>
              </a:rPr>
              <a:t>Indicators</a:t>
            </a:r>
            <a:r>
              <a:rPr lang="en-US" b="0" i="0" dirty="0">
                <a:solidFill>
                  <a:srgbClr val="7BA428"/>
                </a:solidFill>
                <a:effectLst/>
              </a:rPr>
              <a:t>:</a:t>
            </a:r>
          </a:p>
          <a:p>
            <a:pPr algn="ctr"/>
            <a:endParaRPr lang="en-US" b="0" i="0" dirty="0">
              <a:solidFill>
                <a:srgbClr val="333333"/>
              </a:solidFill>
              <a:effectLst/>
            </a:endParaRPr>
          </a:p>
          <a:p>
            <a:pPr algn="ctr"/>
            <a:r>
              <a:rPr lang="en-US" b="0" i="0" dirty="0">
                <a:solidFill>
                  <a:srgbClr val="333333"/>
                </a:solidFill>
                <a:effectLst/>
              </a:rPr>
              <a:t>Characters used to show the part of speech of a symbol  </a:t>
            </a:r>
          </a:p>
        </p:txBody>
      </p:sp>
      <p:pic>
        <p:nvPicPr>
          <p:cNvPr id="42" name="Picture 41">
            <a:extLst>
              <a:ext uri="{FF2B5EF4-FFF2-40B4-BE49-F238E27FC236}">
                <a16:creationId xmlns:a16="http://schemas.microsoft.com/office/drawing/2014/main" id="{54568FE1-CCE3-A812-2513-16FAA40743A7}"/>
              </a:ext>
            </a:extLst>
          </p:cNvPr>
          <p:cNvPicPr>
            <a:picLocks noChangeAspect="1"/>
          </p:cNvPicPr>
          <p:nvPr/>
        </p:nvPicPr>
        <p:blipFill>
          <a:blip r:embed="rId6"/>
          <a:stretch>
            <a:fillRect/>
          </a:stretch>
        </p:blipFill>
        <p:spPr>
          <a:xfrm>
            <a:off x="9215958" y="5191759"/>
            <a:ext cx="2732202" cy="1366101"/>
          </a:xfrm>
          <a:prstGeom prst="rect">
            <a:avLst/>
          </a:prstGeom>
        </p:spPr>
      </p:pic>
      <p:sp>
        <p:nvSpPr>
          <p:cNvPr id="43" name="TextBox 42">
            <a:extLst>
              <a:ext uri="{FF2B5EF4-FFF2-40B4-BE49-F238E27FC236}">
                <a16:creationId xmlns:a16="http://schemas.microsoft.com/office/drawing/2014/main" id="{1EA899F3-3D7F-94F2-F822-36F1D08197FB}"/>
              </a:ext>
            </a:extLst>
          </p:cNvPr>
          <p:cNvSpPr txBox="1"/>
          <p:nvPr/>
        </p:nvSpPr>
        <p:spPr>
          <a:xfrm>
            <a:off x="8052220" y="5690143"/>
            <a:ext cx="1380922" cy="369332"/>
          </a:xfrm>
          <a:prstGeom prst="rect">
            <a:avLst/>
          </a:prstGeom>
          <a:noFill/>
        </p:spPr>
        <p:txBody>
          <a:bodyPr wrap="square" rtlCol="0">
            <a:spAutoFit/>
          </a:bodyPr>
          <a:lstStyle/>
          <a:p>
            <a:r>
              <a:rPr lang="en-US" sz="1800" b="0" i="0" dirty="0">
                <a:solidFill>
                  <a:srgbClr val="7BA428"/>
                </a:solidFill>
                <a:effectLst/>
              </a:rPr>
              <a:t>Example: </a:t>
            </a:r>
            <a:endParaRPr lang="en-IN" dirty="0"/>
          </a:p>
        </p:txBody>
      </p:sp>
      <p:sp>
        <p:nvSpPr>
          <p:cNvPr id="49" name="Rectangle: Rounded Corners 48">
            <a:extLst>
              <a:ext uri="{FF2B5EF4-FFF2-40B4-BE49-F238E27FC236}">
                <a16:creationId xmlns:a16="http://schemas.microsoft.com/office/drawing/2014/main" id="{0E235111-C513-F0FD-8B51-92A249E8C45F}"/>
              </a:ext>
            </a:extLst>
          </p:cNvPr>
          <p:cNvSpPr/>
          <p:nvPr/>
        </p:nvSpPr>
        <p:spPr>
          <a:xfrm>
            <a:off x="7863840" y="5191759"/>
            <a:ext cx="3992880" cy="1381716"/>
          </a:xfrm>
          <a:prstGeom prst="roundRect">
            <a:avLst/>
          </a:prstGeom>
          <a:noFill/>
          <a:ln w="19050">
            <a:solidFill>
              <a:schemeClr val="accent2"/>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52" name="Straight Connector 51">
            <a:extLst>
              <a:ext uri="{FF2B5EF4-FFF2-40B4-BE49-F238E27FC236}">
                <a16:creationId xmlns:a16="http://schemas.microsoft.com/office/drawing/2014/main" id="{6618644D-EBD3-DECE-1965-B590339DA2C4}"/>
              </a:ext>
            </a:extLst>
          </p:cNvPr>
          <p:cNvCxnSpPr>
            <a:cxnSpLocks/>
          </p:cNvCxnSpPr>
          <p:nvPr/>
        </p:nvCxnSpPr>
        <p:spPr>
          <a:xfrm>
            <a:off x="8158480" y="1364247"/>
            <a:ext cx="0" cy="1661993"/>
          </a:xfrm>
          <a:prstGeom prst="line">
            <a:avLst/>
          </a:prstGeom>
          <a:ln w="19050"/>
        </p:spPr>
        <p:style>
          <a:lnRef idx="2">
            <a:schemeClr val="accent2"/>
          </a:lnRef>
          <a:fillRef idx="0">
            <a:schemeClr val="accent2"/>
          </a:fillRef>
          <a:effectRef idx="1">
            <a:schemeClr val="accent2"/>
          </a:effectRef>
          <a:fontRef idx="minor">
            <a:schemeClr val="tx1"/>
          </a:fontRef>
        </p:style>
      </p:cxnSp>
      <p:cxnSp>
        <p:nvCxnSpPr>
          <p:cNvPr id="56" name="Straight Connector 55">
            <a:extLst>
              <a:ext uri="{FF2B5EF4-FFF2-40B4-BE49-F238E27FC236}">
                <a16:creationId xmlns:a16="http://schemas.microsoft.com/office/drawing/2014/main" id="{50257066-EBE0-C0EE-82DF-3C0E5EBABCEE}"/>
              </a:ext>
            </a:extLst>
          </p:cNvPr>
          <p:cNvCxnSpPr>
            <a:cxnSpLocks/>
          </p:cNvCxnSpPr>
          <p:nvPr/>
        </p:nvCxnSpPr>
        <p:spPr>
          <a:xfrm>
            <a:off x="3799841" y="1364247"/>
            <a:ext cx="0" cy="1661993"/>
          </a:xfrm>
          <a:prstGeom prst="line">
            <a:avLst/>
          </a:prstGeom>
          <a:ln w="19050"/>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40291779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extBox 34">
            <a:extLst>
              <a:ext uri="{FF2B5EF4-FFF2-40B4-BE49-F238E27FC236}">
                <a16:creationId xmlns:a16="http://schemas.microsoft.com/office/drawing/2014/main" id="{A6FFBD52-E5B3-8244-1D5F-2059577E4F85}"/>
              </a:ext>
            </a:extLst>
          </p:cNvPr>
          <p:cNvSpPr txBox="1"/>
          <p:nvPr/>
        </p:nvSpPr>
        <p:spPr>
          <a:xfrm>
            <a:off x="4515521" y="1190145"/>
            <a:ext cx="914400" cy="369332"/>
          </a:xfrm>
          <a:prstGeom prst="rect">
            <a:avLst/>
          </a:prstGeom>
          <a:solidFill>
            <a:schemeClr val="accent4">
              <a:lumMod val="20000"/>
              <a:lumOff val="80000"/>
            </a:schemeClr>
          </a:solidFill>
        </p:spPr>
        <p:txBody>
          <a:bodyPr wrap="square" rtlCol="0">
            <a:spAutoFit/>
          </a:bodyPr>
          <a:lstStyle/>
          <a:p>
            <a:pPr algn="ctr"/>
            <a:r>
              <a:rPr lang="en-IN" b="1" dirty="0">
                <a:solidFill>
                  <a:schemeClr val="accent2">
                    <a:lumMod val="75000"/>
                  </a:schemeClr>
                </a:solidFill>
              </a:rPr>
              <a:t>77523</a:t>
            </a:r>
          </a:p>
        </p:txBody>
      </p:sp>
      <p:grpSp>
        <p:nvGrpSpPr>
          <p:cNvPr id="4" name="Group 3">
            <a:extLst>
              <a:ext uri="{FF2B5EF4-FFF2-40B4-BE49-F238E27FC236}">
                <a16:creationId xmlns:a16="http://schemas.microsoft.com/office/drawing/2014/main" id="{2437F7A1-D10B-6113-7F4F-BD293EC848BF}"/>
              </a:ext>
            </a:extLst>
          </p:cNvPr>
          <p:cNvGrpSpPr/>
          <p:nvPr/>
        </p:nvGrpSpPr>
        <p:grpSpPr>
          <a:xfrm>
            <a:off x="91442" y="122785"/>
            <a:ext cx="12009118" cy="877154"/>
            <a:chOff x="91442" y="122785"/>
            <a:chExt cx="12009118" cy="877154"/>
          </a:xfrm>
        </p:grpSpPr>
        <p:grpSp>
          <p:nvGrpSpPr>
            <p:cNvPr id="5" name="Group 4">
              <a:extLst>
                <a:ext uri="{FF2B5EF4-FFF2-40B4-BE49-F238E27FC236}">
                  <a16:creationId xmlns:a16="http://schemas.microsoft.com/office/drawing/2014/main" id="{7FCB48AB-E20A-6597-6BEA-D98F60FB67BA}"/>
                </a:ext>
              </a:extLst>
            </p:cNvPr>
            <p:cNvGrpSpPr/>
            <p:nvPr/>
          </p:nvGrpSpPr>
          <p:grpSpPr>
            <a:xfrm>
              <a:off x="2611121" y="141420"/>
              <a:ext cx="1188720" cy="858519"/>
              <a:chOff x="0" y="4287520"/>
              <a:chExt cx="12192000" cy="609600"/>
            </a:xfrm>
          </p:grpSpPr>
          <p:sp>
            <p:nvSpPr>
              <p:cNvPr id="20" name="Isosceles Triangle 19">
                <a:extLst>
                  <a:ext uri="{FF2B5EF4-FFF2-40B4-BE49-F238E27FC236}">
                    <a16:creationId xmlns:a16="http://schemas.microsoft.com/office/drawing/2014/main" id="{137E28F4-684A-5E6C-389E-DB4688F5A500}"/>
                  </a:ext>
                </a:extLst>
              </p:cNvPr>
              <p:cNvSpPr/>
              <p:nvPr/>
            </p:nvSpPr>
            <p:spPr>
              <a:xfrm rot="10800000">
                <a:off x="0" y="4287520"/>
                <a:ext cx="12192000" cy="609600"/>
              </a:xfrm>
              <a:prstGeom prst="triangle">
                <a:avLst>
                  <a:gd name="adj" fmla="val 100000"/>
                </a:avLst>
              </a:prstGeom>
              <a:solidFill>
                <a:srgbClr val="FEE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IN" dirty="0"/>
              </a:p>
            </p:txBody>
          </p:sp>
          <p:sp>
            <p:nvSpPr>
              <p:cNvPr id="21" name="Isosceles Triangle 20">
                <a:extLst>
                  <a:ext uri="{FF2B5EF4-FFF2-40B4-BE49-F238E27FC236}">
                    <a16:creationId xmlns:a16="http://schemas.microsoft.com/office/drawing/2014/main" id="{CCD7A232-A524-7737-B8CF-4FE75FF9251D}"/>
                  </a:ext>
                </a:extLst>
              </p:cNvPr>
              <p:cNvSpPr/>
              <p:nvPr/>
            </p:nvSpPr>
            <p:spPr>
              <a:xfrm>
                <a:off x="0" y="4287520"/>
                <a:ext cx="12192000" cy="609600"/>
              </a:xfrm>
              <a:prstGeom prst="triangle">
                <a:avLst>
                  <a:gd name="adj" fmla="val 100000"/>
                </a:avLst>
              </a:prstGeom>
              <a:solidFill>
                <a:srgbClr val="F9C7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IN" dirty="0"/>
              </a:p>
            </p:txBody>
          </p:sp>
        </p:grpSp>
        <p:sp>
          <p:nvSpPr>
            <p:cNvPr id="6" name="TextBox 5">
              <a:extLst>
                <a:ext uri="{FF2B5EF4-FFF2-40B4-BE49-F238E27FC236}">
                  <a16:creationId xmlns:a16="http://schemas.microsoft.com/office/drawing/2014/main" id="{2D27B0DD-3912-DAD9-2F11-40B55B229A81}"/>
                </a:ext>
              </a:extLst>
            </p:cNvPr>
            <p:cNvSpPr txBox="1"/>
            <p:nvPr/>
          </p:nvSpPr>
          <p:spPr>
            <a:xfrm>
              <a:off x="3870959" y="309069"/>
              <a:ext cx="4450081" cy="523220"/>
            </a:xfrm>
            <a:prstGeom prst="rect">
              <a:avLst/>
            </a:prstGeom>
            <a:noFill/>
          </p:spPr>
          <p:txBody>
            <a:bodyPr wrap="square" rtlCol="0">
              <a:spAutoFit/>
            </a:bodyPr>
            <a:lstStyle/>
            <a:p>
              <a:pPr algn="ctr"/>
              <a:r>
                <a:rPr lang="en-IN" sz="2800" dirty="0"/>
                <a:t>Problem Statement</a:t>
              </a:r>
            </a:p>
          </p:txBody>
        </p:sp>
        <p:grpSp>
          <p:nvGrpSpPr>
            <p:cNvPr id="7" name="Group 6">
              <a:extLst>
                <a:ext uri="{FF2B5EF4-FFF2-40B4-BE49-F238E27FC236}">
                  <a16:creationId xmlns:a16="http://schemas.microsoft.com/office/drawing/2014/main" id="{AB8F5DFE-7357-7C7C-0B94-6D465844F515}"/>
                </a:ext>
              </a:extLst>
            </p:cNvPr>
            <p:cNvGrpSpPr/>
            <p:nvPr/>
          </p:nvGrpSpPr>
          <p:grpSpPr>
            <a:xfrm>
              <a:off x="91442" y="122785"/>
              <a:ext cx="2448559" cy="858519"/>
              <a:chOff x="-12921426" y="4287520"/>
              <a:chExt cx="25113426" cy="609600"/>
            </a:xfrm>
          </p:grpSpPr>
          <p:sp>
            <p:nvSpPr>
              <p:cNvPr id="16" name="Isosceles Triangle 15">
                <a:extLst>
                  <a:ext uri="{FF2B5EF4-FFF2-40B4-BE49-F238E27FC236}">
                    <a16:creationId xmlns:a16="http://schemas.microsoft.com/office/drawing/2014/main" id="{0DCE5BE7-0867-383D-A632-E75FC207B2C8}"/>
                  </a:ext>
                </a:extLst>
              </p:cNvPr>
              <p:cNvSpPr/>
              <p:nvPr/>
            </p:nvSpPr>
            <p:spPr>
              <a:xfrm rot="10800000">
                <a:off x="0" y="4287520"/>
                <a:ext cx="12192000" cy="609600"/>
              </a:xfrm>
              <a:prstGeom prst="triangle">
                <a:avLst>
                  <a:gd name="adj" fmla="val 100000"/>
                </a:avLst>
              </a:prstGeom>
              <a:solidFill>
                <a:srgbClr val="D6EC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IN" dirty="0"/>
              </a:p>
            </p:txBody>
          </p:sp>
          <p:sp>
            <p:nvSpPr>
              <p:cNvPr id="17" name="Isosceles Triangle 16">
                <a:extLst>
                  <a:ext uri="{FF2B5EF4-FFF2-40B4-BE49-F238E27FC236}">
                    <a16:creationId xmlns:a16="http://schemas.microsoft.com/office/drawing/2014/main" id="{E1836D42-CF5F-A12E-C1E8-86443070C601}"/>
                  </a:ext>
                </a:extLst>
              </p:cNvPr>
              <p:cNvSpPr/>
              <p:nvPr/>
            </p:nvSpPr>
            <p:spPr>
              <a:xfrm>
                <a:off x="0" y="4287520"/>
                <a:ext cx="12192000" cy="609600"/>
              </a:xfrm>
              <a:prstGeom prst="triangle">
                <a:avLst>
                  <a:gd name="adj" fmla="val 100000"/>
                </a:avLst>
              </a:prstGeom>
              <a:solidFill>
                <a:srgbClr val="FEE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IN" dirty="0"/>
              </a:p>
            </p:txBody>
          </p:sp>
          <p:sp>
            <p:nvSpPr>
              <p:cNvPr id="18" name="Isosceles Triangle 17">
                <a:extLst>
                  <a:ext uri="{FF2B5EF4-FFF2-40B4-BE49-F238E27FC236}">
                    <a16:creationId xmlns:a16="http://schemas.microsoft.com/office/drawing/2014/main" id="{1850D0C4-CE95-0114-9D73-40FB65CAA538}"/>
                  </a:ext>
                </a:extLst>
              </p:cNvPr>
              <p:cNvSpPr/>
              <p:nvPr/>
            </p:nvSpPr>
            <p:spPr>
              <a:xfrm rot="10800000">
                <a:off x="-12921426" y="4287520"/>
                <a:ext cx="12192000" cy="609600"/>
              </a:xfrm>
              <a:prstGeom prst="triangle">
                <a:avLst>
                  <a:gd name="adj" fmla="val 100000"/>
                </a:avLst>
              </a:prstGeom>
              <a:solidFill>
                <a:srgbClr val="DCE8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IN" dirty="0"/>
              </a:p>
            </p:txBody>
          </p:sp>
          <p:sp>
            <p:nvSpPr>
              <p:cNvPr id="19" name="Isosceles Triangle 18">
                <a:extLst>
                  <a:ext uri="{FF2B5EF4-FFF2-40B4-BE49-F238E27FC236}">
                    <a16:creationId xmlns:a16="http://schemas.microsoft.com/office/drawing/2014/main" id="{33E25395-795F-257E-D171-41922AF2EA2E}"/>
                  </a:ext>
                </a:extLst>
              </p:cNvPr>
              <p:cNvSpPr/>
              <p:nvPr/>
            </p:nvSpPr>
            <p:spPr>
              <a:xfrm>
                <a:off x="-12921426" y="4287520"/>
                <a:ext cx="12192000" cy="609600"/>
              </a:xfrm>
              <a:prstGeom prst="triangle">
                <a:avLst>
                  <a:gd name="adj" fmla="val 100000"/>
                </a:avLst>
              </a:prstGeom>
              <a:solidFill>
                <a:srgbClr val="D6EC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IN" dirty="0"/>
              </a:p>
            </p:txBody>
          </p:sp>
        </p:grpSp>
        <p:grpSp>
          <p:nvGrpSpPr>
            <p:cNvPr id="8" name="Group 7">
              <a:extLst>
                <a:ext uri="{FF2B5EF4-FFF2-40B4-BE49-F238E27FC236}">
                  <a16:creationId xmlns:a16="http://schemas.microsoft.com/office/drawing/2014/main" id="{EAB42B05-A81F-92D1-7DDA-34AD34EDF909}"/>
                </a:ext>
              </a:extLst>
            </p:cNvPr>
            <p:cNvGrpSpPr/>
            <p:nvPr/>
          </p:nvGrpSpPr>
          <p:grpSpPr>
            <a:xfrm>
              <a:off x="10911840" y="141420"/>
              <a:ext cx="1188720" cy="858519"/>
              <a:chOff x="0" y="4287520"/>
              <a:chExt cx="12192000" cy="609600"/>
            </a:xfrm>
          </p:grpSpPr>
          <p:sp>
            <p:nvSpPr>
              <p:cNvPr id="14" name="Isosceles Triangle 13">
                <a:extLst>
                  <a:ext uri="{FF2B5EF4-FFF2-40B4-BE49-F238E27FC236}">
                    <a16:creationId xmlns:a16="http://schemas.microsoft.com/office/drawing/2014/main" id="{BBBA1BE4-D30D-09AD-1A53-C2325A4AEB56}"/>
                  </a:ext>
                </a:extLst>
              </p:cNvPr>
              <p:cNvSpPr/>
              <p:nvPr/>
            </p:nvSpPr>
            <p:spPr>
              <a:xfrm rot="10800000">
                <a:off x="0" y="4287520"/>
                <a:ext cx="12192000" cy="609600"/>
              </a:xfrm>
              <a:prstGeom prst="triangle">
                <a:avLst>
                  <a:gd name="adj" fmla="val 100000"/>
                </a:avLst>
              </a:prstGeom>
              <a:solidFill>
                <a:srgbClr val="F9C7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IN" dirty="0"/>
              </a:p>
            </p:txBody>
          </p:sp>
          <p:sp>
            <p:nvSpPr>
              <p:cNvPr id="15" name="Isosceles Triangle 14">
                <a:extLst>
                  <a:ext uri="{FF2B5EF4-FFF2-40B4-BE49-F238E27FC236}">
                    <a16:creationId xmlns:a16="http://schemas.microsoft.com/office/drawing/2014/main" id="{B3B4746F-01E5-0A48-2DD0-664D89F0170B}"/>
                  </a:ext>
                </a:extLst>
              </p:cNvPr>
              <p:cNvSpPr/>
              <p:nvPr/>
            </p:nvSpPr>
            <p:spPr>
              <a:xfrm>
                <a:off x="0" y="4287520"/>
                <a:ext cx="12192000" cy="609600"/>
              </a:xfrm>
              <a:prstGeom prst="triangle">
                <a:avLst>
                  <a:gd name="adj" fmla="val 100000"/>
                </a:avLst>
              </a:prstGeom>
              <a:solidFill>
                <a:srgbClr val="DCE8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IN" dirty="0"/>
              </a:p>
            </p:txBody>
          </p:sp>
        </p:grpSp>
        <p:grpSp>
          <p:nvGrpSpPr>
            <p:cNvPr id="9" name="Group 8">
              <a:extLst>
                <a:ext uri="{FF2B5EF4-FFF2-40B4-BE49-F238E27FC236}">
                  <a16:creationId xmlns:a16="http://schemas.microsoft.com/office/drawing/2014/main" id="{E48B4DED-C951-8942-678C-68DBA88D9FA7}"/>
                </a:ext>
              </a:extLst>
            </p:cNvPr>
            <p:cNvGrpSpPr/>
            <p:nvPr/>
          </p:nvGrpSpPr>
          <p:grpSpPr>
            <a:xfrm>
              <a:off x="8392161" y="122785"/>
              <a:ext cx="2448559" cy="858519"/>
              <a:chOff x="-12921426" y="4287520"/>
              <a:chExt cx="25113426" cy="609600"/>
            </a:xfrm>
          </p:grpSpPr>
          <p:sp>
            <p:nvSpPr>
              <p:cNvPr id="10" name="Isosceles Triangle 9">
                <a:extLst>
                  <a:ext uri="{FF2B5EF4-FFF2-40B4-BE49-F238E27FC236}">
                    <a16:creationId xmlns:a16="http://schemas.microsoft.com/office/drawing/2014/main" id="{35B3E158-F75D-9BF4-F687-BDD9B58C5A51}"/>
                  </a:ext>
                </a:extLst>
              </p:cNvPr>
              <p:cNvSpPr/>
              <p:nvPr/>
            </p:nvSpPr>
            <p:spPr>
              <a:xfrm rot="10800000">
                <a:off x="0" y="4287520"/>
                <a:ext cx="12192000" cy="609600"/>
              </a:xfrm>
              <a:prstGeom prst="triangle">
                <a:avLst>
                  <a:gd name="adj" fmla="val 100000"/>
                </a:avLst>
              </a:prstGeom>
              <a:solidFill>
                <a:srgbClr val="FEE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IN" dirty="0"/>
              </a:p>
            </p:txBody>
          </p:sp>
          <p:sp>
            <p:nvSpPr>
              <p:cNvPr id="11" name="Isosceles Triangle 10">
                <a:extLst>
                  <a:ext uri="{FF2B5EF4-FFF2-40B4-BE49-F238E27FC236}">
                    <a16:creationId xmlns:a16="http://schemas.microsoft.com/office/drawing/2014/main" id="{B3D41F8B-EA7A-F9E1-370C-EBC1C2345FA7}"/>
                  </a:ext>
                </a:extLst>
              </p:cNvPr>
              <p:cNvSpPr/>
              <p:nvPr/>
            </p:nvSpPr>
            <p:spPr>
              <a:xfrm>
                <a:off x="0" y="4287520"/>
                <a:ext cx="12192000" cy="609600"/>
              </a:xfrm>
              <a:prstGeom prst="triangle">
                <a:avLst>
                  <a:gd name="adj" fmla="val 100000"/>
                </a:avLst>
              </a:prstGeom>
              <a:solidFill>
                <a:srgbClr val="F9C7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IN" dirty="0"/>
              </a:p>
            </p:txBody>
          </p:sp>
          <p:sp>
            <p:nvSpPr>
              <p:cNvPr id="12" name="Isosceles Triangle 11">
                <a:extLst>
                  <a:ext uri="{FF2B5EF4-FFF2-40B4-BE49-F238E27FC236}">
                    <a16:creationId xmlns:a16="http://schemas.microsoft.com/office/drawing/2014/main" id="{FF611A04-80ED-4A2D-466E-EBE37E9C9790}"/>
                  </a:ext>
                </a:extLst>
              </p:cNvPr>
              <p:cNvSpPr/>
              <p:nvPr/>
            </p:nvSpPr>
            <p:spPr>
              <a:xfrm rot="10800000">
                <a:off x="-12921426" y="4287520"/>
                <a:ext cx="12192000" cy="609600"/>
              </a:xfrm>
              <a:prstGeom prst="triangle">
                <a:avLst>
                  <a:gd name="adj" fmla="val 100000"/>
                </a:avLst>
              </a:prstGeom>
              <a:solidFill>
                <a:srgbClr val="D6EC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IN" dirty="0"/>
              </a:p>
            </p:txBody>
          </p:sp>
          <p:sp>
            <p:nvSpPr>
              <p:cNvPr id="13" name="Isosceles Triangle 12">
                <a:extLst>
                  <a:ext uri="{FF2B5EF4-FFF2-40B4-BE49-F238E27FC236}">
                    <a16:creationId xmlns:a16="http://schemas.microsoft.com/office/drawing/2014/main" id="{93010FDD-5302-0E8D-EEB4-0F4E5AE255D1}"/>
                  </a:ext>
                </a:extLst>
              </p:cNvPr>
              <p:cNvSpPr/>
              <p:nvPr/>
            </p:nvSpPr>
            <p:spPr>
              <a:xfrm>
                <a:off x="-12921426" y="4287520"/>
                <a:ext cx="12192000" cy="609600"/>
              </a:xfrm>
              <a:prstGeom prst="triangle">
                <a:avLst>
                  <a:gd name="adj" fmla="val 100000"/>
                </a:avLst>
              </a:prstGeom>
              <a:solidFill>
                <a:srgbClr val="FEE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IN" dirty="0"/>
              </a:p>
            </p:txBody>
          </p:sp>
        </p:grpSp>
      </p:grpSp>
      <p:pic>
        <p:nvPicPr>
          <p:cNvPr id="3" name="Picture 2">
            <a:extLst>
              <a:ext uri="{FF2B5EF4-FFF2-40B4-BE49-F238E27FC236}">
                <a16:creationId xmlns:a16="http://schemas.microsoft.com/office/drawing/2014/main" id="{2C0A7297-5B7B-2A53-E670-49C8625FB1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6720" y="1184504"/>
            <a:ext cx="708251" cy="1566928"/>
          </a:xfrm>
          <a:prstGeom prst="rect">
            <a:avLst/>
          </a:prstGeom>
        </p:spPr>
      </p:pic>
      <p:sp>
        <p:nvSpPr>
          <p:cNvPr id="22" name="TextBox 21">
            <a:extLst>
              <a:ext uri="{FF2B5EF4-FFF2-40B4-BE49-F238E27FC236}">
                <a16:creationId xmlns:a16="http://schemas.microsoft.com/office/drawing/2014/main" id="{9B47F966-062A-7224-FFAC-A579451B88C2}"/>
              </a:ext>
            </a:extLst>
          </p:cNvPr>
          <p:cNvSpPr txBox="1"/>
          <p:nvPr/>
        </p:nvSpPr>
        <p:spPr>
          <a:xfrm>
            <a:off x="187962" y="2643108"/>
            <a:ext cx="2184400" cy="369332"/>
          </a:xfrm>
          <a:prstGeom prst="rect">
            <a:avLst/>
          </a:prstGeom>
          <a:noFill/>
        </p:spPr>
        <p:txBody>
          <a:bodyPr wrap="square" rtlCol="0">
            <a:spAutoFit/>
          </a:bodyPr>
          <a:lstStyle/>
          <a:p>
            <a:pPr algn="ctr"/>
            <a:r>
              <a:rPr lang="en-IN" dirty="0"/>
              <a:t>he, him, himself</a:t>
            </a:r>
          </a:p>
        </p:txBody>
      </p:sp>
      <p:pic>
        <p:nvPicPr>
          <p:cNvPr id="24" name="Picture 23">
            <a:extLst>
              <a:ext uri="{FF2B5EF4-FFF2-40B4-BE49-F238E27FC236}">
                <a16:creationId xmlns:a16="http://schemas.microsoft.com/office/drawing/2014/main" id="{92D4DE9B-1DF6-8239-5ABF-9AD01768AFB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2916937" y="1377950"/>
            <a:ext cx="401134" cy="1566928"/>
          </a:xfrm>
          <a:prstGeom prst="rect">
            <a:avLst/>
          </a:prstGeom>
        </p:spPr>
      </p:pic>
      <p:sp>
        <p:nvSpPr>
          <p:cNvPr id="25" name="TextBox 24">
            <a:extLst>
              <a:ext uri="{FF2B5EF4-FFF2-40B4-BE49-F238E27FC236}">
                <a16:creationId xmlns:a16="http://schemas.microsoft.com/office/drawing/2014/main" id="{9DE3F8CE-28C2-3818-8A48-D94CDC8A8A14}"/>
              </a:ext>
            </a:extLst>
          </p:cNvPr>
          <p:cNvSpPr txBox="1"/>
          <p:nvPr/>
        </p:nvSpPr>
        <p:spPr>
          <a:xfrm>
            <a:off x="2127489" y="2646496"/>
            <a:ext cx="2184400" cy="369332"/>
          </a:xfrm>
          <a:prstGeom prst="rect">
            <a:avLst/>
          </a:prstGeom>
          <a:noFill/>
        </p:spPr>
        <p:txBody>
          <a:bodyPr wrap="square" rtlCol="0">
            <a:spAutoFit/>
          </a:bodyPr>
          <a:lstStyle/>
          <a:p>
            <a:pPr algn="ctr"/>
            <a:r>
              <a:rPr lang="en-IN" dirty="0"/>
              <a:t>be, am, are, is</a:t>
            </a:r>
          </a:p>
        </p:txBody>
      </p:sp>
      <p:pic>
        <p:nvPicPr>
          <p:cNvPr id="27" name="Picture 26">
            <a:extLst>
              <a:ext uri="{FF2B5EF4-FFF2-40B4-BE49-F238E27FC236}">
                <a16:creationId xmlns:a16="http://schemas.microsoft.com/office/drawing/2014/main" id="{BBA0E3A4-C064-6DEF-98EB-4E02311959E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97681" y="1203139"/>
            <a:ext cx="1476047" cy="1566928"/>
          </a:xfrm>
          <a:prstGeom prst="rect">
            <a:avLst/>
          </a:prstGeom>
        </p:spPr>
      </p:pic>
      <p:sp>
        <p:nvSpPr>
          <p:cNvPr id="28" name="TextBox 27">
            <a:extLst>
              <a:ext uri="{FF2B5EF4-FFF2-40B4-BE49-F238E27FC236}">
                <a16:creationId xmlns:a16="http://schemas.microsoft.com/office/drawing/2014/main" id="{F0A72168-BCFE-9F03-DC03-B7617C459D73}"/>
              </a:ext>
            </a:extLst>
          </p:cNvPr>
          <p:cNvSpPr txBox="1"/>
          <p:nvPr/>
        </p:nvSpPr>
        <p:spPr>
          <a:xfrm>
            <a:off x="3902457" y="2625676"/>
            <a:ext cx="2184400" cy="369332"/>
          </a:xfrm>
          <a:prstGeom prst="rect">
            <a:avLst/>
          </a:prstGeom>
          <a:noFill/>
        </p:spPr>
        <p:txBody>
          <a:bodyPr wrap="square" rtlCol="0">
            <a:spAutoFit/>
          </a:bodyPr>
          <a:lstStyle/>
          <a:p>
            <a:pPr algn="ctr"/>
            <a:r>
              <a:rPr lang="en-IN" dirty="0" err="1"/>
              <a:t>to_play</a:t>
            </a:r>
            <a:endParaRPr lang="en-IN" dirty="0"/>
          </a:p>
        </p:txBody>
      </p:sp>
      <p:pic>
        <p:nvPicPr>
          <p:cNvPr id="30" name="Picture 29">
            <a:extLst>
              <a:ext uri="{FF2B5EF4-FFF2-40B4-BE49-F238E27FC236}">
                <a16:creationId xmlns:a16="http://schemas.microsoft.com/office/drawing/2014/main" id="{62CAF8BB-7016-A57E-E17A-99D6100B9E5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39776" y="1121327"/>
            <a:ext cx="708251" cy="1566928"/>
          </a:xfrm>
          <a:prstGeom prst="rect">
            <a:avLst/>
          </a:prstGeom>
        </p:spPr>
      </p:pic>
      <p:sp>
        <p:nvSpPr>
          <p:cNvPr id="31" name="TextBox 30">
            <a:extLst>
              <a:ext uri="{FF2B5EF4-FFF2-40B4-BE49-F238E27FC236}">
                <a16:creationId xmlns:a16="http://schemas.microsoft.com/office/drawing/2014/main" id="{DDCB6173-99EA-2691-7421-C4B50BD6C6D4}"/>
              </a:ext>
            </a:extLst>
          </p:cNvPr>
          <p:cNvSpPr txBox="1"/>
          <p:nvPr/>
        </p:nvSpPr>
        <p:spPr>
          <a:xfrm>
            <a:off x="5601701" y="2649305"/>
            <a:ext cx="2184400" cy="369332"/>
          </a:xfrm>
          <a:prstGeom prst="rect">
            <a:avLst/>
          </a:prstGeom>
          <a:noFill/>
        </p:spPr>
        <p:txBody>
          <a:bodyPr wrap="square" rtlCol="0">
            <a:spAutoFit/>
          </a:bodyPr>
          <a:lstStyle/>
          <a:p>
            <a:pPr algn="ctr"/>
            <a:r>
              <a:rPr lang="en-IN" dirty="0"/>
              <a:t>football</a:t>
            </a:r>
          </a:p>
        </p:txBody>
      </p:sp>
      <p:sp>
        <p:nvSpPr>
          <p:cNvPr id="34" name="TextBox 33">
            <a:extLst>
              <a:ext uri="{FF2B5EF4-FFF2-40B4-BE49-F238E27FC236}">
                <a16:creationId xmlns:a16="http://schemas.microsoft.com/office/drawing/2014/main" id="{F78E73EE-BFD1-B2B6-63BF-814F96E638DC}"/>
              </a:ext>
            </a:extLst>
          </p:cNvPr>
          <p:cNvSpPr txBox="1"/>
          <p:nvPr/>
        </p:nvSpPr>
        <p:spPr>
          <a:xfrm>
            <a:off x="187962" y="5205212"/>
            <a:ext cx="2184400" cy="369332"/>
          </a:xfrm>
          <a:prstGeom prst="rect">
            <a:avLst/>
          </a:prstGeom>
          <a:noFill/>
        </p:spPr>
        <p:txBody>
          <a:bodyPr wrap="square" rtlCol="0">
            <a:spAutoFit/>
          </a:bodyPr>
          <a:lstStyle/>
          <a:p>
            <a:pPr algn="ctr"/>
            <a:r>
              <a:rPr lang="en-IN" dirty="0"/>
              <a:t>can, </a:t>
            </a:r>
            <a:r>
              <a:rPr lang="en-IN" dirty="0" err="1"/>
              <a:t>be_able_to</a:t>
            </a:r>
            <a:endParaRPr lang="en-IN" dirty="0"/>
          </a:p>
        </p:txBody>
      </p:sp>
      <p:pic>
        <p:nvPicPr>
          <p:cNvPr id="36" name="Picture 35">
            <a:extLst>
              <a:ext uri="{FF2B5EF4-FFF2-40B4-BE49-F238E27FC236}">
                <a16:creationId xmlns:a16="http://schemas.microsoft.com/office/drawing/2014/main" id="{9E56B6E4-7868-5575-ADC1-0657F4E2245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726058" y="3689750"/>
            <a:ext cx="708252" cy="1566929"/>
          </a:xfrm>
          <a:prstGeom prst="rect">
            <a:avLst/>
          </a:prstGeom>
        </p:spPr>
      </p:pic>
      <p:sp>
        <p:nvSpPr>
          <p:cNvPr id="37" name="TextBox 36">
            <a:extLst>
              <a:ext uri="{FF2B5EF4-FFF2-40B4-BE49-F238E27FC236}">
                <a16:creationId xmlns:a16="http://schemas.microsoft.com/office/drawing/2014/main" id="{822D3F3A-2A83-78FD-AED7-32B61E381233}"/>
              </a:ext>
            </a:extLst>
          </p:cNvPr>
          <p:cNvSpPr txBox="1"/>
          <p:nvPr/>
        </p:nvSpPr>
        <p:spPr>
          <a:xfrm>
            <a:off x="2016762" y="5218802"/>
            <a:ext cx="2184400" cy="369332"/>
          </a:xfrm>
          <a:prstGeom prst="rect">
            <a:avLst/>
          </a:prstGeom>
          <a:noFill/>
        </p:spPr>
        <p:txBody>
          <a:bodyPr wrap="square" rtlCol="0">
            <a:spAutoFit/>
          </a:bodyPr>
          <a:lstStyle/>
          <a:p>
            <a:pPr algn="ctr"/>
            <a:r>
              <a:rPr lang="en-IN" dirty="0"/>
              <a:t>you, yourselves</a:t>
            </a:r>
          </a:p>
        </p:txBody>
      </p:sp>
      <p:pic>
        <p:nvPicPr>
          <p:cNvPr id="39" name="Picture 38">
            <a:extLst>
              <a:ext uri="{FF2B5EF4-FFF2-40B4-BE49-F238E27FC236}">
                <a16:creationId xmlns:a16="http://schemas.microsoft.com/office/drawing/2014/main" id="{FA232B97-8BCE-DE9A-451D-56F4A087119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534694" y="3676160"/>
            <a:ext cx="554693" cy="1566929"/>
          </a:xfrm>
          <a:prstGeom prst="rect">
            <a:avLst/>
          </a:prstGeom>
        </p:spPr>
      </p:pic>
      <p:sp>
        <p:nvSpPr>
          <p:cNvPr id="40" name="TextBox 39">
            <a:extLst>
              <a:ext uri="{FF2B5EF4-FFF2-40B4-BE49-F238E27FC236}">
                <a16:creationId xmlns:a16="http://schemas.microsoft.com/office/drawing/2014/main" id="{86E9D241-3D17-103C-2D8E-29B6DD16BFF2}"/>
              </a:ext>
            </a:extLst>
          </p:cNvPr>
          <p:cNvSpPr txBox="1"/>
          <p:nvPr/>
        </p:nvSpPr>
        <p:spPr>
          <a:xfrm>
            <a:off x="3719840" y="5236374"/>
            <a:ext cx="2184400" cy="369332"/>
          </a:xfrm>
          <a:prstGeom prst="rect">
            <a:avLst/>
          </a:prstGeom>
          <a:noFill/>
        </p:spPr>
        <p:txBody>
          <a:bodyPr wrap="square" rtlCol="0">
            <a:spAutoFit/>
          </a:bodyPr>
          <a:lstStyle/>
          <a:p>
            <a:pPr algn="ctr"/>
            <a:r>
              <a:rPr lang="en-IN" dirty="0"/>
              <a:t>help, assist, aid</a:t>
            </a:r>
          </a:p>
        </p:txBody>
      </p:sp>
      <p:pic>
        <p:nvPicPr>
          <p:cNvPr id="42" name="Picture 41">
            <a:extLst>
              <a:ext uri="{FF2B5EF4-FFF2-40B4-BE49-F238E27FC236}">
                <a16:creationId xmlns:a16="http://schemas.microsoft.com/office/drawing/2014/main" id="{3B19AD74-745F-8354-50FC-2C223716FD0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971032" y="3643629"/>
            <a:ext cx="708251" cy="1566928"/>
          </a:xfrm>
          <a:prstGeom prst="rect">
            <a:avLst/>
          </a:prstGeom>
        </p:spPr>
      </p:pic>
      <p:sp>
        <p:nvSpPr>
          <p:cNvPr id="43" name="TextBox 42">
            <a:extLst>
              <a:ext uri="{FF2B5EF4-FFF2-40B4-BE49-F238E27FC236}">
                <a16:creationId xmlns:a16="http://schemas.microsoft.com/office/drawing/2014/main" id="{8F6759AD-D0F4-E6E7-A538-383BBD487763}"/>
              </a:ext>
            </a:extLst>
          </p:cNvPr>
          <p:cNvSpPr txBox="1"/>
          <p:nvPr/>
        </p:nvSpPr>
        <p:spPr>
          <a:xfrm>
            <a:off x="5276984" y="5239950"/>
            <a:ext cx="2184400" cy="369332"/>
          </a:xfrm>
          <a:prstGeom prst="rect">
            <a:avLst/>
          </a:prstGeom>
          <a:noFill/>
        </p:spPr>
        <p:txBody>
          <a:bodyPr wrap="square" rtlCol="0">
            <a:spAutoFit/>
          </a:bodyPr>
          <a:lstStyle/>
          <a:p>
            <a:pPr algn="ctr"/>
            <a:r>
              <a:rPr lang="en-IN" dirty="0"/>
              <a:t>I, me, myself</a:t>
            </a:r>
          </a:p>
        </p:txBody>
      </p:sp>
      <p:pic>
        <p:nvPicPr>
          <p:cNvPr id="44" name="Picture 43">
            <a:extLst>
              <a:ext uri="{FF2B5EF4-FFF2-40B4-BE49-F238E27FC236}">
                <a16:creationId xmlns:a16="http://schemas.microsoft.com/office/drawing/2014/main" id="{5F0DA2E7-6F51-1165-F037-9FD64F570CCE}"/>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flipH="1">
            <a:off x="926719" y="3643628"/>
            <a:ext cx="554693" cy="1566929"/>
          </a:xfrm>
          <a:prstGeom prst="rect">
            <a:avLst/>
          </a:prstGeom>
        </p:spPr>
      </p:pic>
      <p:cxnSp>
        <p:nvCxnSpPr>
          <p:cNvPr id="47" name="Straight Connector 46">
            <a:extLst>
              <a:ext uri="{FF2B5EF4-FFF2-40B4-BE49-F238E27FC236}">
                <a16:creationId xmlns:a16="http://schemas.microsoft.com/office/drawing/2014/main" id="{E7FDB47D-B041-EC9D-773E-06EFFD37CD39}"/>
              </a:ext>
            </a:extLst>
          </p:cNvPr>
          <p:cNvCxnSpPr/>
          <p:nvPr/>
        </p:nvCxnSpPr>
        <p:spPr>
          <a:xfrm>
            <a:off x="304800" y="3078925"/>
            <a:ext cx="11338560" cy="1359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35F9A30B-1DF8-8448-7E06-FB4A316B1D56}"/>
              </a:ext>
            </a:extLst>
          </p:cNvPr>
          <p:cNvCxnSpPr/>
          <p:nvPr/>
        </p:nvCxnSpPr>
        <p:spPr>
          <a:xfrm>
            <a:off x="304800" y="5648066"/>
            <a:ext cx="11338560" cy="1359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54" name="TextBox 53">
            <a:extLst>
              <a:ext uri="{FF2B5EF4-FFF2-40B4-BE49-F238E27FC236}">
                <a16:creationId xmlns:a16="http://schemas.microsoft.com/office/drawing/2014/main" id="{FA2A6798-883F-663E-9A34-F45F5132253F}"/>
              </a:ext>
            </a:extLst>
          </p:cNvPr>
          <p:cNvSpPr txBox="1"/>
          <p:nvPr/>
        </p:nvSpPr>
        <p:spPr>
          <a:xfrm>
            <a:off x="9139490" y="4548211"/>
            <a:ext cx="2503870" cy="400110"/>
          </a:xfrm>
          <a:prstGeom prst="rect">
            <a:avLst/>
          </a:prstGeom>
          <a:noFill/>
        </p:spPr>
        <p:txBody>
          <a:bodyPr wrap="square" rtlCol="0">
            <a:spAutoFit/>
          </a:bodyPr>
          <a:lstStyle/>
          <a:p>
            <a:r>
              <a:rPr lang="en-IN" sz="2000" b="1" dirty="0"/>
              <a:t>Can you help me ?</a:t>
            </a:r>
          </a:p>
        </p:txBody>
      </p:sp>
      <p:sp>
        <p:nvSpPr>
          <p:cNvPr id="55" name="TextBox 54">
            <a:extLst>
              <a:ext uri="{FF2B5EF4-FFF2-40B4-BE49-F238E27FC236}">
                <a16:creationId xmlns:a16="http://schemas.microsoft.com/office/drawing/2014/main" id="{A0FE416F-0268-8BBA-4F30-58BEB3052B5E}"/>
              </a:ext>
            </a:extLst>
          </p:cNvPr>
          <p:cNvSpPr txBox="1"/>
          <p:nvPr/>
        </p:nvSpPr>
        <p:spPr>
          <a:xfrm>
            <a:off x="9139490" y="1944583"/>
            <a:ext cx="2503870" cy="400110"/>
          </a:xfrm>
          <a:prstGeom prst="rect">
            <a:avLst/>
          </a:prstGeom>
          <a:noFill/>
        </p:spPr>
        <p:txBody>
          <a:bodyPr wrap="square" rtlCol="0">
            <a:spAutoFit/>
          </a:bodyPr>
          <a:lstStyle/>
          <a:p>
            <a:r>
              <a:rPr lang="en-IN" sz="2000" b="1" dirty="0"/>
              <a:t>He is playing football.</a:t>
            </a:r>
          </a:p>
        </p:txBody>
      </p:sp>
      <p:sp>
        <p:nvSpPr>
          <p:cNvPr id="56" name="Arrow: Right 55">
            <a:extLst>
              <a:ext uri="{FF2B5EF4-FFF2-40B4-BE49-F238E27FC236}">
                <a16:creationId xmlns:a16="http://schemas.microsoft.com/office/drawing/2014/main" id="{8FC62F9D-4055-B333-E00F-C3B85BCACADE}"/>
              </a:ext>
            </a:extLst>
          </p:cNvPr>
          <p:cNvSpPr/>
          <p:nvPr/>
        </p:nvSpPr>
        <p:spPr>
          <a:xfrm>
            <a:off x="8026400" y="1927734"/>
            <a:ext cx="529274" cy="523220"/>
          </a:xfrm>
          <a:prstGeom prst="rightArrow">
            <a:avLst/>
          </a:prstGeom>
          <a:solidFill>
            <a:srgbClr val="F9C7B0"/>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7" name="Arrow: Right 56">
            <a:extLst>
              <a:ext uri="{FF2B5EF4-FFF2-40B4-BE49-F238E27FC236}">
                <a16:creationId xmlns:a16="http://schemas.microsoft.com/office/drawing/2014/main" id="{89F80A41-2EE0-162F-89C3-1D3EA9EE4E33}"/>
              </a:ext>
            </a:extLst>
          </p:cNvPr>
          <p:cNvSpPr/>
          <p:nvPr/>
        </p:nvSpPr>
        <p:spPr>
          <a:xfrm>
            <a:off x="8026400" y="4486656"/>
            <a:ext cx="529274" cy="523220"/>
          </a:xfrm>
          <a:prstGeom prst="rightArrow">
            <a:avLst/>
          </a:prstGeom>
          <a:solidFill>
            <a:srgbClr val="F9C7B0"/>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8" name="TextBox 57">
            <a:extLst>
              <a:ext uri="{FF2B5EF4-FFF2-40B4-BE49-F238E27FC236}">
                <a16:creationId xmlns:a16="http://schemas.microsoft.com/office/drawing/2014/main" id="{3086140F-F9F5-BC29-58B0-668FD10DE71E}"/>
              </a:ext>
            </a:extLst>
          </p:cNvPr>
          <p:cNvSpPr txBox="1"/>
          <p:nvPr/>
        </p:nvSpPr>
        <p:spPr>
          <a:xfrm>
            <a:off x="2331719" y="5916657"/>
            <a:ext cx="7528559" cy="715089"/>
          </a:xfrm>
          <a:prstGeom prst="roundRect">
            <a:avLst/>
          </a:prstGeom>
          <a:solidFill>
            <a:srgbClr val="DCE8BA"/>
          </a:solidFill>
        </p:spPr>
        <p:txBody>
          <a:bodyPr wrap="square" rtlCol="0">
            <a:spAutoFit/>
          </a:bodyPr>
          <a:lstStyle/>
          <a:p>
            <a:r>
              <a:rPr lang="en-IN" dirty="0"/>
              <a:t>Given a </a:t>
            </a:r>
            <a:r>
              <a:rPr lang="en-IN" b="1" dirty="0">
                <a:solidFill>
                  <a:schemeClr val="accent2"/>
                </a:solidFill>
              </a:rPr>
              <a:t>sequence of bliss symbol</a:t>
            </a:r>
            <a:r>
              <a:rPr lang="en-IN" dirty="0"/>
              <a:t>, the goal is to translate the sequence into grammatically correct statement in </a:t>
            </a:r>
            <a:r>
              <a:rPr lang="en-IN" b="1" dirty="0">
                <a:solidFill>
                  <a:schemeClr val="accent2"/>
                </a:solidFill>
              </a:rPr>
              <a:t>English</a:t>
            </a:r>
            <a:r>
              <a:rPr lang="en-IN" dirty="0"/>
              <a:t> language. </a:t>
            </a:r>
          </a:p>
        </p:txBody>
      </p:sp>
      <p:sp>
        <p:nvSpPr>
          <p:cNvPr id="2" name="TextBox 1">
            <a:extLst>
              <a:ext uri="{FF2B5EF4-FFF2-40B4-BE49-F238E27FC236}">
                <a16:creationId xmlns:a16="http://schemas.microsoft.com/office/drawing/2014/main" id="{8636A51F-A61C-8839-147A-DA1E305774C9}"/>
              </a:ext>
            </a:extLst>
          </p:cNvPr>
          <p:cNvSpPr txBox="1"/>
          <p:nvPr/>
        </p:nvSpPr>
        <p:spPr>
          <a:xfrm>
            <a:off x="667815" y="3463246"/>
            <a:ext cx="914400" cy="369332"/>
          </a:xfrm>
          <a:prstGeom prst="rect">
            <a:avLst/>
          </a:prstGeom>
          <a:solidFill>
            <a:schemeClr val="accent4">
              <a:lumMod val="20000"/>
              <a:lumOff val="80000"/>
            </a:schemeClr>
          </a:solidFill>
        </p:spPr>
        <p:txBody>
          <a:bodyPr wrap="square" rtlCol="0">
            <a:spAutoFit/>
          </a:bodyPr>
          <a:lstStyle/>
          <a:p>
            <a:pPr algn="ctr"/>
            <a:r>
              <a:rPr lang="en-IN" b="1" dirty="0">
                <a:solidFill>
                  <a:schemeClr val="accent2">
                    <a:lumMod val="75000"/>
                  </a:schemeClr>
                </a:solidFill>
              </a:rPr>
              <a:t>34573</a:t>
            </a:r>
          </a:p>
        </p:txBody>
      </p:sp>
      <p:sp>
        <p:nvSpPr>
          <p:cNvPr id="23" name="TextBox 22">
            <a:extLst>
              <a:ext uri="{FF2B5EF4-FFF2-40B4-BE49-F238E27FC236}">
                <a16:creationId xmlns:a16="http://schemas.microsoft.com/office/drawing/2014/main" id="{235FA5D6-C71C-848D-DFA2-F891043290CE}"/>
              </a:ext>
            </a:extLst>
          </p:cNvPr>
          <p:cNvSpPr txBox="1"/>
          <p:nvPr/>
        </p:nvSpPr>
        <p:spPr>
          <a:xfrm>
            <a:off x="2446136" y="3463246"/>
            <a:ext cx="914400" cy="369332"/>
          </a:xfrm>
          <a:prstGeom prst="rect">
            <a:avLst/>
          </a:prstGeom>
          <a:solidFill>
            <a:schemeClr val="accent4">
              <a:lumMod val="20000"/>
              <a:lumOff val="80000"/>
            </a:schemeClr>
          </a:solidFill>
        </p:spPr>
        <p:txBody>
          <a:bodyPr wrap="square" rtlCol="0">
            <a:spAutoFit/>
          </a:bodyPr>
          <a:lstStyle/>
          <a:p>
            <a:pPr algn="ctr"/>
            <a:r>
              <a:rPr lang="en-IN" b="1" dirty="0">
                <a:solidFill>
                  <a:schemeClr val="accent2">
                    <a:lumMod val="75000"/>
                  </a:schemeClr>
                </a:solidFill>
              </a:rPr>
              <a:t>12573</a:t>
            </a:r>
          </a:p>
        </p:txBody>
      </p:sp>
      <p:sp>
        <p:nvSpPr>
          <p:cNvPr id="26" name="TextBox 25">
            <a:extLst>
              <a:ext uri="{FF2B5EF4-FFF2-40B4-BE49-F238E27FC236}">
                <a16:creationId xmlns:a16="http://schemas.microsoft.com/office/drawing/2014/main" id="{463CBBBB-B14E-581C-04A7-AE95FB9B2857}"/>
              </a:ext>
            </a:extLst>
          </p:cNvPr>
          <p:cNvSpPr txBox="1"/>
          <p:nvPr/>
        </p:nvSpPr>
        <p:spPr>
          <a:xfrm>
            <a:off x="4362584" y="3465524"/>
            <a:ext cx="914400" cy="369332"/>
          </a:xfrm>
          <a:prstGeom prst="rect">
            <a:avLst/>
          </a:prstGeom>
          <a:solidFill>
            <a:schemeClr val="accent4">
              <a:lumMod val="20000"/>
              <a:lumOff val="80000"/>
            </a:schemeClr>
          </a:solidFill>
        </p:spPr>
        <p:txBody>
          <a:bodyPr wrap="square" rtlCol="0">
            <a:spAutoFit/>
          </a:bodyPr>
          <a:lstStyle/>
          <a:p>
            <a:pPr algn="ctr"/>
            <a:r>
              <a:rPr lang="en-IN" b="1" dirty="0">
                <a:solidFill>
                  <a:schemeClr val="accent2">
                    <a:lumMod val="75000"/>
                  </a:schemeClr>
                </a:solidFill>
              </a:rPr>
              <a:t>76511</a:t>
            </a:r>
          </a:p>
        </p:txBody>
      </p:sp>
      <p:sp>
        <p:nvSpPr>
          <p:cNvPr id="29" name="TextBox 28">
            <a:extLst>
              <a:ext uri="{FF2B5EF4-FFF2-40B4-BE49-F238E27FC236}">
                <a16:creationId xmlns:a16="http://schemas.microsoft.com/office/drawing/2014/main" id="{5140C150-FA4D-7BEC-8144-3E99E27368BC}"/>
              </a:ext>
            </a:extLst>
          </p:cNvPr>
          <p:cNvSpPr txBox="1"/>
          <p:nvPr/>
        </p:nvSpPr>
        <p:spPr>
          <a:xfrm>
            <a:off x="5764883" y="3467268"/>
            <a:ext cx="914400" cy="369332"/>
          </a:xfrm>
          <a:prstGeom prst="rect">
            <a:avLst/>
          </a:prstGeom>
          <a:solidFill>
            <a:schemeClr val="accent4">
              <a:lumMod val="20000"/>
              <a:lumOff val="80000"/>
            </a:schemeClr>
          </a:solidFill>
        </p:spPr>
        <p:txBody>
          <a:bodyPr wrap="square" rtlCol="0">
            <a:spAutoFit/>
          </a:bodyPr>
          <a:lstStyle/>
          <a:p>
            <a:pPr algn="ctr"/>
            <a:r>
              <a:rPr lang="en-IN" b="1" dirty="0">
                <a:solidFill>
                  <a:schemeClr val="accent2">
                    <a:lumMod val="75000"/>
                  </a:schemeClr>
                </a:solidFill>
              </a:rPr>
              <a:t>12986</a:t>
            </a:r>
          </a:p>
        </p:txBody>
      </p:sp>
      <p:sp>
        <p:nvSpPr>
          <p:cNvPr id="32" name="TextBox 31">
            <a:extLst>
              <a:ext uri="{FF2B5EF4-FFF2-40B4-BE49-F238E27FC236}">
                <a16:creationId xmlns:a16="http://schemas.microsoft.com/office/drawing/2014/main" id="{B76B6C4F-45F1-49B5-76EB-AEE133E807D9}"/>
              </a:ext>
            </a:extLst>
          </p:cNvPr>
          <p:cNvSpPr txBox="1"/>
          <p:nvPr/>
        </p:nvSpPr>
        <p:spPr>
          <a:xfrm>
            <a:off x="685801" y="1186123"/>
            <a:ext cx="914400" cy="369332"/>
          </a:xfrm>
          <a:prstGeom prst="rect">
            <a:avLst/>
          </a:prstGeom>
          <a:solidFill>
            <a:schemeClr val="accent4">
              <a:lumMod val="20000"/>
              <a:lumOff val="80000"/>
            </a:schemeClr>
          </a:solidFill>
        </p:spPr>
        <p:txBody>
          <a:bodyPr wrap="square" rtlCol="0">
            <a:spAutoFit/>
          </a:bodyPr>
          <a:lstStyle/>
          <a:p>
            <a:pPr algn="ctr"/>
            <a:r>
              <a:rPr lang="en-IN" b="1" dirty="0">
                <a:solidFill>
                  <a:schemeClr val="accent2">
                    <a:lumMod val="75000"/>
                  </a:schemeClr>
                </a:solidFill>
              </a:rPr>
              <a:t>45182</a:t>
            </a:r>
          </a:p>
        </p:txBody>
      </p:sp>
      <p:sp>
        <p:nvSpPr>
          <p:cNvPr id="33" name="TextBox 32">
            <a:extLst>
              <a:ext uri="{FF2B5EF4-FFF2-40B4-BE49-F238E27FC236}">
                <a16:creationId xmlns:a16="http://schemas.microsoft.com/office/drawing/2014/main" id="{717FBE17-D826-A3E2-DEFA-FC8E26385EC5}"/>
              </a:ext>
            </a:extLst>
          </p:cNvPr>
          <p:cNvSpPr txBox="1"/>
          <p:nvPr/>
        </p:nvSpPr>
        <p:spPr>
          <a:xfrm>
            <a:off x="2621511" y="1186123"/>
            <a:ext cx="914400" cy="369332"/>
          </a:xfrm>
          <a:prstGeom prst="rect">
            <a:avLst/>
          </a:prstGeom>
          <a:solidFill>
            <a:schemeClr val="accent4">
              <a:lumMod val="20000"/>
              <a:lumOff val="80000"/>
            </a:schemeClr>
          </a:solidFill>
        </p:spPr>
        <p:txBody>
          <a:bodyPr wrap="square" rtlCol="0">
            <a:spAutoFit/>
          </a:bodyPr>
          <a:lstStyle/>
          <a:p>
            <a:pPr algn="ctr"/>
            <a:r>
              <a:rPr lang="en-IN" b="1" dirty="0">
                <a:solidFill>
                  <a:schemeClr val="accent2">
                    <a:lumMod val="75000"/>
                  </a:schemeClr>
                </a:solidFill>
              </a:rPr>
              <a:t>17321</a:t>
            </a:r>
          </a:p>
        </p:txBody>
      </p:sp>
      <p:sp>
        <p:nvSpPr>
          <p:cNvPr id="38" name="TextBox 37">
            <a:extLst>
              <a:ext uri="{FF2B5EF4-FFF2-40B4-BE49-F238E27FC236}">
                <a16:creationId xmlns:a16="http://schemas.microsoft.com/office/drawing/2014/main" id="{1EBE2373-0F6C-EE9E-512E-24CE40D4E2A7}"/>
              </a:ext>
            </a:extLst>
          </p:cNvPr>
          <p:cNvSpPr txBox="1"/>
          <p:nvPr/>
        </p:nvSpPr>
        <p:spPr>
          <a:xfrm>
            <a:off x="6168952" y="1181080"/>
            <a:ext cx="914400" cy="369332"/>
          </a:xfrm>
          <a:prstGeom prst="rect">
            <a:avLst/>
          </a:prstGeom>
          <a:solidFill>
            <a:schemeClr val="accent4">
              <a:lumMod val="20000"/>
              <a:lumOff val="80000"/>
            </a:schemeClr>
          </a:solidFill>
        </p:spPr>
        <p:txBody>
          <a:bodyPr wrap="square" rtlCol="0">
            <a:spAutoFit/>
          </a:bodyPr>
          <a:lstStyle/>
          <a:p>
            <a:pPr algn="ctr"/>
            <a:r>
              <a:rPr lang="en-IN" b="1" dirty="0">
                <a:solidFill>
                  <a:schemeClr val="accent2">
                    <a:lumMod val="75000"/>
                  </a:schemeClr>
                </a:solidFill>
              </a:rPr>
              <a:t>98651</a:t>
            </a:r>
          </a:p>
        </p:txBody>
      </p:sp>
    </p:spTree>
    <p:extLst>
      <p:ext uri="{BB962C8B-B14F-4D97-AF65-F5344CB8AC3E}">
        <p14:creationId xmlns:p14="http://schemas.microsoft.com/office/powerpoint/2010/main" val="40404725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2437F7A1-D10B-6113-7F4F-BD293EC848BF}"/>
              </a:ext>
            </a:extLst>
          </p:cNvPr>
          <p:cNvGrpSpPr/>
          <p:nvPr/>
        </p:nvGrpSpPr>
        <p:grpSpPr>
          <a:xfrm>
            <a:off x="91442" y="122785"/>
            <a:ext cx="12009118" cy="877154"/>
            <a:chOff x="91442" y="122785"/>
            <a:chExt cx="12009118" cy="877154"/>
          </a:xfrm>
        </p:grpSpPr>
        <p:grpSp>
          <p:nvGrpSpPr>
            <p:cNvPr id="5" name="Group 4">
              <a:extLst>
                <a:ext uri="{FF2B5EF4-FFF2-40B4-BE49-F238E27FC236}">
                  <a16:creationId xmlns:a16="http://schemas.microsoft.com/office/drawing/2014/main" id="{7FCB48AB-E20A-6597-6BEA-D98F60FB67BA}"/>
                </a:ext>
              </a:extLst>
            </p:cNvPr>
            <p:cNvGrpSpPr/>
            <p:nvPr/>
          </p:nvGrpSpPr>
          <p:grpSpPr>
            <a:xfrm>
              <a:off x="2611121" y="141420"/>
              <a:ext cx="1188720" cy="858519"/>
              <a:chOff x="0" y="4287520"/>
              <a:chExt cx="12192000" cy="609600"/>
            </a:xfrm>
          </p:grpSpPr>
          <p:sp>
            <p:nvSpPr>
              <p:cNvPr id="20" name="Isosceles Triangle 19">
                <a:extLst>
                  <a:ext uri="{FF2B5EF4-FFF2-40B4-BE49-F238E27FC236}">
                    <a16:creationId xmlns:a16="http://schemas.microsoft.com/office/drawing/2014/main" id="{137E28F4-684A-5E6C-389E-DB4688F5A500}"/>
                  </a:ext>
                </a:extLst>
              </p:cNvPr>
              <p:cNvSpPr/>
              <p:nvPr/>
            </p:nvSpPr>
            <p:spPr>
              <a:xfrm rot="10800000">
                <a:off x="0" y="4287520"/>
                <a:ext cx="12192000" cy="609600"/>
              </a:xfrm>
              <a:prstGeom prst="triangle">
                <a:avLst>
                  <a:gd name="adj" fmla="val 100000"/>
                </a:avLst>
              </a:prstGeom>
              <a:solidFill>
                <a:srgbClr val="FEE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IN" dirty="0"/>
              </a:p>
            </p:txBody>
          </p:sp>
          <p:sp>
            <p:nvSpPr>
              <p:cNvPr id="21" name="Isosceles Triangle 20">
                <a:extLst>
                  <a:ext uri="{FF2B5EF4-FFF2-40B4-BE49-F238E27FC236}">
                    <a16:creationId xmlns:a16="http://schemas.microsoft.com/office/drawing/2014/main" id="{CCD7A232-A524-7737-B8CF-4FE75FF9251D}"/>
                  </a:ext>
                </a:extLst>
              </p:cNvPr>
              <p:cNvSpPr/>
              <p:nvPr/>
            </p:nvSpPr>
            <p:spPr>
              <a:xfrm>
                <a:off x="0" y="4287520"/>
                <a:ext cx="12192000" cy="609600"/>
              </a:xfrm>
              <a:prstGeom prst="triangle">
                <a:avLst>
                  <a:gd name="adj" fmla="val 100000"/>
                </a:avLst>
              </a:prstGeom>
              <a:solidFill>
                <a:srgbClr val="F9C7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IN" dirty="0"/>
              </a:p>
            </p:txBody>
          </p:sp>
        </p:grpSp>
        <p:sp>
          <p:nvSpPr>
            <p:cNvPr id="6" name="TextBox 5">
              <a:extLst>
                <a:ext uri="{FF2B5EF4-FFF2-40B4-BE49-F238E27FC236}">
                  <a16:creationId xmlns:a16="http://schemas.microsoft.com/office/drawing/2014/main" id="{2D27B0DD-3912-DAD9-2F11-40B55B229A81}"/>
                </a:ext>
              </a:extLst>
            </p:cNvPr>
            <p:cNvSpPr txBox="1"/>
            <p:nvPr/>
          </p:nvSpPr>
          <p:spPr>
            <a:xfrm>
              <a:off x="3870959" y="309069"/>
              <a:ext cx="4450081" cy="523220"/>
            </a:xfrm>
            <a:prstGeom prst="rect">
              <a:avLst/>
            </a:prstGeom>
            <a:noFill/>
          </p:spPr>
          <p:txBody>
            <a:bodyPr wrap="square" rtlCol="0">
              <a:spAutoFit/>
            </a:bodyPr>
            <a:lstStyle/>
            <a:p>
              <a:pPr algn="ctr"/>
              <a:r>
                <a:rPr lang="en-IN" sz="2800" dirty="0"/>
                <a:t>Data Insights</a:t>
              </a:r>
            </a:p>
          </p:txBody>
        </p:sp>
        <p:grpSp>
          <p:nvGrpSpPr>
            <p:cNvPr id="7" name="Group 6">
              <a:extLst>
                <a:ext uri="{FF2B5EF4-FFF2-40B4-BE49-F238E27FC236}">
                  <a16:creationId xmlns:a16="http://schemas.microsoft.com/office/drawing/2014/main" id="{AB8F5DFE-7357-7C7C-0B94-6D465844F515}"/>
                </a:ext>
              </a:extLst>
            </p:cNvPr>
            <p:cNvGrpSpPr/>
            <p:nvPr/>
          </p:nvGrpSpPr>
          <p:grpSpPr>
            <a:xfrm>
              <a:off x="91442" y="122785"/>
              <a:ext cx="2448559" cy="858519"/>
              <a:chOff x="-12921426" y="4287520"/>
              <a:chExt cx="25113426" cy="609600"/>
            </a:xfrm>
          </p:grpSpPr>
          <p:sp>
            <p:nvSpPr>
              <p:cNvPr id="16" name="Isosceles Triangle 15">
                <a:extLst>
                  <a:ext uri="{FF2B5EF4-FFF2-40B4-BE49-F238E27FC236}">
                    <a16:creationId xmlns:a16="http://schemas.microsoft.com/office/drawing/2014/main" id="{0DCE5BE7-0867-383D-A632-E75FC207B2C8}"/>
                  </a:ext>
                </a:extLst>
              </p:cNvPr>
              <p:cNvSpPr/>
              <p:nvPr/>
            </p:nvSpPr>
            <p:spPr>
              <a:xfrm rot="10800000">
                <a:off x="0" y="4287520"/>
                <a:ext cx="12192000" cy="609600"/>
              </a:xfrm>
              <a:prstGeom prst="triangle">
                <a:avLst>
                  <a:gd name="adj" fmla="val 100000"/>
                </a:avLst>
              </a:prstGeom>
              <a:solidFill>
                <a:srgbClr val="D6EC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IN" dirty="0"/>
              </a:p>
            </p:txBody>
          </p:sp>
          <p:sp>
            <p:nvSpPr>
              <p:cNvPr id="17" name="Isosceles Triangle 16">
                <a:extLst>
                  <a:ext uri="{FF2B5EF4-FFF2-40B4-BE49-F238E27FC236}">
                    <a16:creationId xmlns:a16="http://schemas.microsoft.com/office/drawing/2014/main" id="{E1836D42-CF5F-A12E-C1E8-86443070C601}"/>
                  </a:ext>
                </a:extLst>
              </p:cNvPr>
              <p:cNvSpPr/>
              <p:nvPr/>
            </p:nvSpPr>
            <p:spPr>
              <a:xfrm>
                <a:off x="0" y="4287520"/>
                <a:ext cx="12192000" cy="609600"/>
              </a:xfrm>
              <a:prstGeom prst="triangle">
                <a:avLst>
                  <a:gd name="adj" fmla="val 100000"/>
                </a:avLst>
              </a:prstGeom>
              <a:solidFill>
                <a:srgbClr val="FEE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IN" dirty="0"/>
              </a:p>
            </p:txBody>
          </p:sp>
          <p:sp>
            <p:nvSpPr>
              <p:cNvPr id="18" name="Isosceles Triangle 17">
                <a:extLst>
                  <a:ext uri="{FF2B5EF4-FFF2-40B4-BE49-F238E27FC236}">
                    <a16:creationId xmlns:a16="http://schemas.microsoft.com/office/drawing/2014/main" id="{1850D0C4-CE95-0114-9D73-40FB65CAA538}"/>
                  </a:ext>
                </a:extLst>
              </p:cNvPr>
              <p:cNvSpPr/>
              <p:nvPr/>
            </p:nvSpPr>
            <p:spPr>
              <a:xfrm rot="10800000">
                <a:off x="-12921426" y="4287520"/>
                <a:ext cx="12192000" cy="609600"/>
              </a:xfrm>
              <a:prstGeom prst="triangle">
                <a:avLst>
                  <a:gd name="adj" fmla="val 100000"/>
                </a:avLst>
              </a:prstGeom>
              <a:solidFill>
                <a:srgbClr val="DCE8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IN" dirty="0"/>
              </a:p>
            </p:txBody>
          </p:sp>
          <p:sp>
            <p:nvSpPr>
              <p:cNvPr id="19" name="Isosceles Triangle 18">
                <a:extLst>
                  <a:ext uri="{FF2B5EF4-FFF2-40B4-BE49-F238E27FC236}">
                    <a16:creationId xmlns:a16="http://schemas.microsoft.com/office/drawing/2014/main" id="{33E25395-795F-257E-D171-41922AF2EA2E}"/>
                  </a:ext>
                </a:extLst>
              </p:cNvPr>
              <p:cNvSpPr/>
              <p:nvPr/>
            </p:nvSpPr>
            <p:spPr>
              <a:xfrm>
                <a:off x="-12921426" y="4287520"/>
                <a:ext cx="12192000" cy="609600"/>
              </a:xfrm>
              <a:prstGeom prst="triangle">
                <a:avLst>
                  <a:gd name="adj" fmla="val 100000"/>
                </a:avLst>
              </a:prstGeom>
              <a:solidFill>
                <a:srgbClr val="D6EC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IN" dirty="0"/>
              </a:p>
            </p:txBody>
          </p:sp>
        </p:grpSp>
        <p:grpSp>
          <p:nvGrpSpPr>
            <p:cNvPr id="8" name="Group 7">
              <a:extLst>
                <a:ext uri="{FF2B5EF4-FFF2-40B4-BE49-F238E27FC236}">
                  <a16:creationId xmlns:a16="http://schemas.microsoft.com/office/drawing/2014/main" id="{EAB42B05-A81F-92D1-7DDA-34AD34EDF909}"/>
                </a:ext>
              </a:extLst>
            </p:cNvPr>
            <p:cNvGrpSpPr/>
            <p:nvPr/>
          </p:nvGrpSpPr>
          <p:grpSpPr>
            <a:xfrm>
              <a:off x="10911840" y="141420"/>
              <a:ext cx="1188720" cy="858519"/>
              <a:chOff x="0" y="4287520"/>
              <a:chExt cx="12192000" cy="609600"/>
            </a:xfrm>
          </p:grpSpPr>
          <p:sp>
            <p:nvSpPr>
              <p:cNvPr id="14" name="Isosceles Triangle 13">
                <a:extLst>
                  <a:ext uri="{FF2B5EF4-FFF2-40B4-BE49-F238E27FC236}">
                    <a16:creationId xmlns:a16="http://schemas.microsoft.com/office/drawing/2014/main" id="{BBBA1BE4-D30D-09AD-1A53-C2325A4AEB56}"/>
                  </a:ext>
                </a:extLst>
              </p:cNvPr>
              <p:cNvSpPr/>
              <p:nvPr/>
            </p:nvSpPr>
            <p:spPr>
              <a:xfrm rot="10800000">
                <a:off x="0" y="4287520"/>
                <a:ext cx="12192000" cy="609600"/>
              </a:xfrm>
              <a:prstGeom prst="triangle">
                <a:avLst>
                  <a:gd name="adj" fmla="val 100000"/>
                </a:avLst>
              </a:prstGeom>
              <a:solidFill>
                <a:srgbClr val="F9C7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IN" dirty="0"/>
              </a:p>
            </p:txBody>
          </p:sp>
          <p:sp>
            <p:nvSpPr>
              <p:cNvPr id="15" name="Isosceles Triangle 14">
                <a:extLst>
                  <a:ext uri="{FF2B5EF4-FFF2-40B4-BE49-F238E27FC236}">
                    <a16:creationId xmlns:a16="http://schemas.microsoft.com/office/drawing/2014/main" id="{B3B4746F-01E5-0A48-2DD0-664D89F0170B}"/>
                  </a:ext>
                </a:extLst>
              </p:cNvPr>
              <p:cNvSpPr/>
              <p:nvPr/>
            </p:nvSpPr>
            <p:spPr>
              <a:xfrm>
                <a:off x="0" y="4287520"/>
                <a:ext cx="12192000" cy="609600"/>
              </a:xfrm>
              <a:prstGeom prst="triangle">
                <a:avLst>
                  <a:gd name="adj" fmla="val 100000"/>
                </a:avLst>
              </a:prstGeom>
              <a:solidFill>
                <a:srgbClr val="DCE8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IN" dirty="0"/>
              </a:p>
            </p:txBody>
          </p:sp>
        </p:grpSp>
        <p:grpSp>
          <p:nvGrpSpPr>
            <p:cNvPr id="9" name="Group 8">
              <a:extLst>
                <a:ext uri="{FF2B5EF4-FFF2-40B4-BE49-F238E27FC236}">
                  <a16:creationId xmlns:a16="http://schemas.microsoft.com/office/drawing/2014/main" id="{E48B4DED-C951-8942-678C-68DBA88D9FA7}"/>
                </a:ext>
              </a:extLst>
            </p:cNvPr>
            <p:cNvGrpSpPr/>
            <p:nvPr/>
          </p:nvGrpSpPr>
          <p:grpSpPr>
            <a:xfrm>
              <a:off x="8392161" y="122785"/>
              <a:ext cx="2448559" cy="858519"/>
              <a:chOff x="-12921426" y="4287520"/>
              <a:chExt cx="25113426" cy="609600"/>
            </a:xfrm>
          </p:grpSpPr>
          <p:sp>
            <p:nvSpPr>
              <p:cNvPr id="10" name="Isosceles Triangle 9">
                <a:extLst>
                  <a:ext uri="{FF2B5EF4-FFF2-40B4-BE49-F238E27FC236}">
                    <a16:creationId xmlns:a16="http://schemas.microsoft.com/office/drawing/2014/main" id="{35B3E158-F75D-9BF4-F687-BDD9B58C5A51}"/>
                  </a:ext>
                </a:extLst>
              </p:cNvPr>
              <p:cNvSpPr/>
              <p:nvPr/>
            </p:nvSpPr>
            <p:spPr>
              <a:xfrm rot="10800000">
                <a:off x="0" y="4287520"/>
                <a:ext cx="12192000" cy="609600"/>
              </a:xfrm>
              <a:prstGeom prst="triangle">
                <a:avLst>
                  <a:gd name="adj" fmla="val 100000"/>
                </a:avLst>
              </a:prstGeom>
              <a:solidFill>
                <a:srgbClr val="FEE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IN" dirty="0"/>
              </a:p>
            </p:txBody>
          </p:sp>
          <p:sp>
            <p:nvSpPr>
              <p:cNvPr id="11" name="Isosceles Triangle 10">
                <a:extLst>
                  <a:ext uri="{FF2B5EF4-FFF2-40B4-BE49-F238E27FC236}">
                    <a16:creationId xmlns:a16="http://schemas.microsoft.com/office/drawing/2014/main" id="{B3D41F8B-EA7A-F9E1-370C-EBC1C2345FA7}"/>
                  </a:ext>
                </a:extLst>
              </p:cNvPr>
              <p:cNvSpPr/>
              <p:nvPr/>
            </p:nvSpPr>
            <p:spPr>
              <a:xfrm>
                <a:off x="0" y="4287520"/>
                <a:ext cx="12192000" cy="609600"/>
              </a:xfrm>
              <a:prstGeom prst="triangle">
                <a:avLst>
                  <a:gd name="adj" fmla="val 100000"/>
                </a:avLst>
              </a:prstGeom>
              <a:solidFill>
                <a:srgbClr val="F9C7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IN" dirty="0"/>
              </a:p>
            </p:txBody>
          </p:sp>
          <p:sp>
            <p:nvSpPr>
              <p:cNvPr id="12" name="Isosceles Triangle 11">
                <a:extLst>
                  <a:ext uri="{FF2B5EF4-FFF2-40B4-BE49-F238E27FC236}">
                    <a16:creationId xmlns:a16="http://schemas.microsoft.com/office/drawing/2014/main" id="{FF611A04-80ED-4A2D-466E-EBE37E9C9790}"/>
                  </a:ext>
                </a:extLst>
              </p:cNvPr>
              <p:cNvSpPr/>
              <p:nvPr/>
            </p:nvSpPr>
            <p:spPr>
              <a:xfrm rot="10800000">
                <a:off x="-12921426" y="4287520"/>
                <a:ext cx="12192000" cy="609600"/>
              </a:xfrm>
              <a:prstGeom prst="triangle">
                <a:avLst>
                  <a:gd name="adj" fmla="val 100000"/>
                </a:avLst>
              </a:prstGeom>
              <a:solidFill>
                <a:srgbClr val="D6EC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IN" dirty="0"/>
              </a:p>
            </p:txBody>
          </p:sp>
          <p:sp>
            <p:nvSpPr>
              <p:cNvPr id="13" name="Isosceles Triangle 12">
                <a:extLst>
                  <a:ext uri="{FF2B5EF4-FFF2-40B4-BE49-F238E27FC236}">
                    <a16:creationId xmlns:a16="http://schemas.microsoft.com/office/drawing/2014/main" id="{93010FDD-5302-0E8D-EEB4-0F4E5AE255D1}"/>
                  </a:ext>
                </a:extLst>
              </p:cNvPr>
              <p:cNvSpPr/>
              <p:nvPr/>
            </p:nvSpPr>
            <p:spPr>
              <a:xfrm>
                <a:off x="-12921426" y="4287520"/>
                <a:ext cx="12192000" cy="609600"/>
              </a:xfrm>
              <a:prstGeom prst="triangle">
                <a:avLst>
                  <a:gd name="adj" fmla="val 100000"/>
                </a:avLst>
              </a:prstGeom>
              <a:solidFill>
                <a:srgbClr val="FEE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IN" dirty="0"/>
              </a:p>
            </p:txBody>
          </p:sp>
        </p:grpSp>
      </p:grpSp>
      <p:sp>
        <p:nvSpPr>
          <p:cNvPr id="23" name="TextBox 22">
            <a:extLst>
              <a:ext uri="{FF2B5EF4-FFF2-40B4-BE49-F238E27FC236}">
                <a16:creationId xmlns:a16="http://schemas.microsoft.com/office/drawing/2014/main" id="{5E59BBB4-BD3F-11A5-2C3F-26DB504C722F}"/>
              </a:ext>
            </a:extLst>
          </p:cNvPr>
          <p:cNvSpPr txBox="1"/>
          <p:nvPr/>
        </p:nvSpPr>
        <p:spPr>
          <a:xfrm>
            <a:off x="500743" y="1417824"/>
            <a:ext cx="6183086" cy="707886"/>
          </a:xfrm>
          <a:prstGeom prst="rect">
            <a:avLst/>
          </a:prstGeom>
          <a:noFill/>
        </p:spPr>
        <p:txBody>
          <a:bodyPr wrap="square">
            <a:spAutoFit/>
          </a:bodyPr>
          <a:lstStyle/>
          <a:p>
            <a:r>
              <a:rPr lang="en-US" sz="2000" b="0" i="0" dirty="0">
                <a:solidFill>
                  <a:srgbClr val="333333"/>
                </a:solidFill>
                <a:effectLst/>
              </a:rPr>
              <a:t>We have used </a:t>
            </a:r>
            <a:r>
              <a:rPr lang="en-US" sz="2000" b="1" i="0" dirty="0">
                <a:solidFill>
                  <a:srgbClr val="333333"/>
                </a:solidFill>
                <a:effectLst/>
              </a:rPr>
              <a:t>CHILDES</a:t>
            </a:r>
            <a:r>
              <a:rPr lang="en-US" sz="2000" b="0" i="0" dirty="0">
                <a:solidFill>
                  <a:srgbClr val="333333"/>
                </a:solidFill>
                <a:effectLst/>
              </a:rPr>
              <a:t> dataset which is the collection and annotation of speech </a:t>
            </a:r>
            <a:r>
              <a:rPr lang="en-US" sz="2000" b="1" i="0" dirty="0">
                <a:solidFill>
                  <a:schemeClr val="accent2"/>
                </a:solidFill>
                <a:effectLst/>
              </a:rPr>
              <a:t>to and by children.</a:t>
            </a:r>
            <a:endParaRPr lang="en-IN" sz="2000" b="1" dirty="0">
              <a:solidFill>
                <a:schemeClr val="accent2"/>
              </a:solidFill>
            </a:endParaRPr>
          </a:p>
        </p:txBody>
      </p:sp>
      <p:pic>
        <p:nvPicPr>
          <p:cNvPr id="32" name="Picture 31">
            <a:extLst>
              <a:ext uri="{FF2B5EF4-FFF2-40B4-BE49-F238E27FC236}">
                <a16:creationId xmlns:a16="http://schemas.microsoft.com/office/drawing/2014/main" id="{07FC4E9B-A052-E1D0-F43D-6C074F0AE808}"/>
              </a:ext>
            </a:extLst>
          </p:cNvPr>
          <p:cNvPicPr>
            <a:picLocks noChangeAspect="1"/>
          </p:cNvPicPr>
          <p:nvPr/>
        </p:nvPicPr>
        <p:blipFill>
          <a:blip r:embed="rId3"/>
          <a:stretch>
            <a:fillRect/>
          </a:stretch>
        </p:blipFill>
        <p:spPr>
          <a:xfrm>
            <a:off x="8392161" y="1047425"/>
            <a:ext cx="3718510" cy="5750560"/>
          </a:xfrm>
          <a:prstGeom prst="rect">
            <a:avLst/>
          </a:prstGeom>
        </p:spPr>
      </p:pic>
      <p:sp>
        <p:nvSpPr>
          <p:cNvPr id="33" name="TextBox 32">
            <a:extLst>
              <a:ext uri="{FF2B5EF4-FFF2-40B4-BE49-F238E27FC236}">
                <a16:creationId xmlns:a16="http://schemas.microsoft.com/office/drawing/2014/main" id="{BD7360EE-4486-0712-7B7D-0064F0CE1725}"/>
              </a:ext>
            </a:extLst>
          </p:cNvPr>
          <p:cNvSpPr txBox="1"/>
          <p:nvPr/>
        </p:nvSpPr>
        <p:spPr>
          <a:xfrm rot="16200000">
            <a:off x="5675104" y="3860609"/>
            <a:ext cx="5109091" cy="223520"/>
          </a:xfrm>
          <a:prstGeom prst="rect">
            <a:avLst/>
          </a:prstGeom>
          <a:noFill/>
        </p:spPr>
        <p:txBody>
          <a:bodyPr vert="vert" wrap="square">
            <a:spAutoFit/>
          </a:bodyPr>
          <a:lstStyle/>
          <a:p>
            <a:pPr algn="ctr"/>
            <a:r>
              <a:rPr lang="en-US" sz="2000" b="0" i="0" dirty="0">
                <a:solidFill>
                  <a:schemeClr val="accent4">
                    <a:lumMod val="60000"/>
                    <a:lumOff val="40000"/>
                  </a:schemeClr>
                </a:solidFill>
                <a:effectLst/>
              </a:rPr>
              <a:t>CHILDES </a:t>
            </a:r>
          </a:p>
          <a:p>
            <a:pPr algn="ctr"/>
            <a:r>
              <a:rPr lang="en-US" sz="2000" b="0" i="0" dirty="0">
                <a:solidFill>
                  <a:schemeClr val="accent4">
                    <a:lumMod val="60000"/>
                    <a:lumOff val="40000"/>
                  </a:schemeClr>
                </a:solidFill>
                <a:effectLst/>
              </a:rPr>
              <a:t> </a:t>
            </a:r>
          </a:p>
          <a:p>
            <a:pPr algn="ctr"/>
            <a:endParaRPr lang="en-US" sz="2000" dirty="0">
              <a:solidFill>
                <a:schemeClr val="accent4">
                  <a:lumMod val="60000"/>
                  <a:lumOff val="40000"/>
                </a:schemeClr>
              </a:solidFill>
            </a:endParaRPr>
          </a:p>
          <a:p>
            <a:pPr algn="ctr"/>
            <a:r>
              <a:rPr lang="en-US" sz="2000" b="0" i="0" dirty="0">
                <a:solidFill>
                  <a:schemeClr val="accent4">
                    <a:lumMod val="60000"/>
                    <a:lumOff val="40000"/>
                  </a:schemeClr>
                </a:solidFill>
                <a:effectLst/>
              </a:rPr>
              <a:t>DAT</a:t>
            </a:r>
          </a:p>
          <a:p>
            <a:pPr algn="ctr"/>
            <a:r>
              <a:rPr lang="en-US" sz="2000" dirty="0">
                <a:solidFill>
                  <a:schemeClr val="accent4">
                    <a:lumMod val="60000"/>
                    <a:lumOff val="40000"/>
                  </a:schemeClr>
                </a:solidFill>
              </a:rPr>
              <a:t>ASET</a:t>
            </a:r>
            <a:endParaRPr lang="en-IN" sz="2000" b="1" dirty="0">
              <a:solidFill>
                <a:schemeClr val="accent4">
                  <a:lumMod val="60000"/>
                  <a:lumOff val="40000"/>
                </a:schemeClr>
              </a:solidFill>
            </a:endParaRPr>
          </a:p>
        </p:txBody>
      </p:sp>
      <p:sp>
        <p:nvSpPr>
          <p:cNvPr id="3" name="TextBox 2">
            <a:extLst>
              <a:ext uri="{FF2B5EF4-FFF2-40B4-BE49-F238E27FC236}">
                <a16:creationId xmlns:a16="http://schemas.microsoft.com/office/drawing/2014/main" id="{FE13F2E1-0B2A-4476-6781-A503EAB72123}"/>
              </a:ext>
            </a:extLst>
          </p:cNvPr>
          <p:cNvSpPr txBox="1"/>
          <p:nvPr/>
        </p:nvSpPr>
        <p:spPr>
          <a:xfrm>
            <a:off x="500743" y="2125710"/>
            <a:ext cx="6096000" cy="369332"/>
          </a:xfrm>
          <a:prstGeom prst="rect">
            <a:avLst/>
          </a:prstGeom>
          <a:noFill/>
        </p:spPr>
        <p:txBody>
          <a:bodyPr wrap="square">
            <a:spAutoFit/>
          </a:bodyPr>
          <a:lstStyle/>
          <a:p>
            <a:r>
              <a:rPr lang="en-IN" dirty="0">
                <a:hlinkClick r:id="rId4"/>
              </a:rPr>
              <a:t>CHILDES (talkbank.org)</a:t>
            </a:r>
            <a:endParaRPr lang="en-IN" dirty="0"/>
          </a:p>
        </p:txBody>
      </p:sp>
      <p:sp>
        <p:nvSpPr>
          <p:cNvPr id="22" name="TextBox 21">
            <a:extLst>
              <a:ext uri="{FF2B5EF4-FFF2-40B4-BE49-F238E27FC236}">
                <a16:creationId xmlns:a16="http://schemas.microsoft.com/office/drawing/2014/main" id="{386F969D-F901-B8F2-1E4D-9F1970693BC3}"/>
              </a:ext>
            </a:extLst>
          </p:cNvPr>
          <p:cNvSpPr txBox="1"/>
          <p:nvPr/>
        </p:nvSpPr>
        <p:spPr>
          <a:xfrm>
            <a:off x="500743" y="3922705"/>
            <a:ext cx="6380480" cy="1323439"/>
          </a:xfrm>
          <a:prstGeom prst="rect">
            <a:avLst/>
          </a:prstGeom>
          <a:noFill/>
        </p:spPr>
        <p:txBody>
          <a:bodyPr wrap="square" rtlCol="0">
            <a:spAutoFit/>
          </a:bodyPr>
          <a:lstStyle/>
          <a:p>
            <a:r>
              <a:rPr lang="en-US" sz="2000" dirty="0"/>
              <a:t>The dataset contains the transcript of communication done with children of different age group from different countries in the world. In this project dataset of North American English of age group 6-16 is used</a:t>
            </a:r>
            <a:endParaRPr lang="en-IN" sz="2000" dirty="0"/>
          </a:p>
        </p:txBody>
      </p:sp>
    </p:spTree>
    <p:extLst>
      <p:ext uri="{BB962C8B-B14F-4D97-AF65-F5344CB8AC3E}">
        <p14:creationId xmlns:p14="http://schemas.microsoft.com/office/powerpoint/2010/main" val="31997336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A8A9F-2017-031C-0CEE-9663CC42E921}"/>
              </a:ext>
            </a:extLst>
          </p:cNvPr>
          <p:cNvSpPr>
            <a:spLocks noGrp="1"/>
          </p:cNvSpPr>
          <p:nvPr>
            <p:ph type="title"/>
          </p:nvPr>
        </p:nvSpPr>
        <p:spPr>
          <a:xfrm>
            <a:off x="264160" y="1910267"/>
            <a:ext cx="4907280" cy="1325563"/>
          </a:xfrm>
        </p:spPr>
        <p:txBody>
          <a:bodyPr>
            <a:noAutofit/>
          </a:bodyPr>
          <a:lstStyle/>
          <a:p>
            <a:pPr algn="ctr"/>
            <a:r>
              <a:rPr lang="en-IN" sz="5400" dirty="0">
                <a:solidFill>
                  <a:schemeClr val="accent2"/>
                </a:solidFill>
                <a:latin typeface="Georgia" panose="02040502050405020303" pitchFamily="18" charset="0"/>
              </a:rPr>
              <a:t>Methodology</a:t>
            </a:r>
          </a:p>
        </p:txBody>
      </p:sp>
      <p:pic>
        <p:nvPicPr>
          <p:cNvPr id="3" name="Picture 2">
            <a:extLst>
              <a:ext uri="{FF2B5EF4-FFF2-40B4-BE49-F238E27FC236}">
                <a16:creationId xmlns:a16="http://schemas.microsoft.com/office/drawing/2014/main" id="{E63FDF46-04C6-9E3C-EB3D-B1E77FDCB382}"/>
              </a:ext>
            </a:extLst>
          </p:cNvPr>
          <p:cNvPicPr>
            <a:picLocks noChangeAspect="1"/>
          </p:cNvPicPr>
          <p:nvPr/>
        </p:nvPicPr>
        <p:blipFill>
          <a:blip r:embed="rId2"/>
          <a:stretch>
            <a:fillRect/>
          </a:stretch>
        </p:blipFill>
        <p:spPr>
          <a:xfrm>
            <a:off x="0" y="5710746"/>
            <a:ext cx="12192000" cy="1147254"/>
          </a:xfrm>
          <a:prstGeom prst="rect">
            <a:avLst/>
          </a:prstGeom>
        </p:spPr>
      </p:pic>
      <p:pic>
        <p:nvPicPr>
          <p:cNvPr id="5" name="Picture 4">
            <a:extLst>
              <a:ext uri="{FF2B5EF4-FFF2-40B4-BE49-F238E27FC236}">
                <a16:creationId xmlns:a16="http://schemas.microsoft.com/office/drawing/2014/main" id="{F31FE411-FF18-D687-77E9-B2FDE3D41919}"/>
              </a:ext>
            </a:extLst>
          </p:cNvPr>
          <p:cNvPicPr>
            <a:picLocks noChangeAspect="1"/>
          </p:cNvPicPr>
          <p:nvPr/>
        </p:nvPicPr>
        <p:blipFill>
          <a:blip r:embed="rId2"/>
          <a:stretch>
            <a:fillRect/>
          </a:stretch>
        </p:blipFill>
        <p:spPr>
          <a:xfrm>
            <a:off x="0" y="0"/>
            <a:ext cx="12192000" cy="1147254"/>
          </a:xfrm>
          <a:prstGeom prst="rect">
            <a:avLst/>
          </a:prstGeom>
        </p:spPr>
      </p:pic>
    </p:spTree>
    <p:extLst>
      <p:ext uri="{BB962C8B-B14F-4D97-AF65-F5344CB8AC3E}">
        <p14:creationId xmlns:p14="http://schemas.microsoft.com/office/powerpoint/2010/main" val="21173312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Picture 26">
            <a:extLst>
              <a:ext uri="{FF2B5EF4-FFF2-40B4-BE49-F238E27FC236}">
                <a16:creationId xmlns:a16="http://schemas.microsoft.com/office/drawing/2014/main" id="{66BF2C00-C3F3-F8E6-3378-4A156BBD665E}"/>
              </a:ext>
            </a:extLst>
          </p:cNvPr>
          <p:cNvPicPr>
            <a:picLocks noChangeAspect="1"/>
          </p:cNvPicPr>
          <p:nvPr/>
        </p:nvPicPr>
        <p:blipFill>
          <a:blip r:embed="rId2">
            <a:biLevel thresh="75000"/>
          </a:blip>
          <a:stretch>
            <a:fillRect/>
          </a:stretch>
        </p:blipFill>
        <p:spPr>
          <a:xfrm>
            <a:off x="6096000" y="3920070"/>
            <a:ext cx="4409440" cy="2367591"/>
          </a:xfrm>
          <a:prstGeom prst="rect">
            <a:avLst/>
          </a:prstGeom>
        </p:spPr>
      </p:pic>
      <p:sp>
        <p:nvSpPr>
          <p:cNvPr id="6" name="TextBox 5">
            <a:extLst>
              <a:ext uri="{FF2B5EF4-FFF2-40B4-BE49-F238E27FC236}">
                <a16:creationId xmlns:a16="http://schemas.microsoft.com/office/drawing/2014/main" id="{B7CDCC57-44BA-4C3E-E3C3-C83451FC23E8}"/>
              </a:ext>
            </a:extLst>
          </p:cNvPr>
          <p:cNvSpPr txBox="1"/>
          <p:nvPr/>
        </p:nvSpPr>
        <p:spPr>
          <a:xfrm>
            <a:off x="874221" y="1478280"/>
            <a:ext cx="1615440" cy="783193"/>
          </a:xfrm>
          <a:prstGeom prst="roundRect">
            <a:avLst/>
          </a:prstGeom>
          <a:solidFill>
            <a:srgbClr val="F9C7B0"/>
          </a:solidFill>
        </p:spPr>
        <p:txBody>
          <a:bodyPr wrap="square" rtlCol="0">
            <a:spAutoFit/>
          </a:bodyPr>
          <a:lstStyle/>
          <a:p>
            <a:pPr algn="ctr"/>
            <a:r>
              <a:rPr lang="en-IN" sz="2000" dirty="0"/>
              <a:t>“</a:t>
            </a:r>
            <a:r>
              <a:rPr lang="en-IN" sz="2000" b="1" dirty="0"/>
              <a:t>CHILDES</a:t>
            </a:r>
            <a:r>
              <a:rPr lang="en-IN" sz="2000" dirty="0"/>
              <a:t>” Text Corpus</a:t>
            </a:r>
          </a:p>
        </p:txBody>
      </p:sp>
      <p:sp>
        <p:nvSpPr>
          <p:cNvPr id="8" name="TextBox 7">
            <a:extLst>
              <a:ext uri="{FF2B5EF4-FFF2-40B4-BE49-F238E27FC236}">
                <a16:creationId xmlns:a16="http://schemas.microsoft.com/office/drawing/2014/main" id="{4FFA6BBC-9767-4145-C809-ED70A76DC14A}"/>
              </a:ext>
            </a:extLst>
          </p:cNvPr>
          <p:cNvSpPr txBox="1"/>
          <p:nvPr/>
        </p:nvSpPr>
        <p:spPr>
          <a:xfrm>
            <a:off x="3656706" y="1447503"/>
            <a:ext cx="1627678" cy="783193"/>
          </a:xfrm>
          <a:prstGeom prst="roundRect">
            <a:avLst/>
          </a:prstGeom>
          <a:solidFill>
            <a:srgbClr val="F9C7B0"/>
          </a:solidFill>
        </p:spPr>
        <p:txBody>
          <a:bodyPr wrap="square" rtlCol="0">
            <a:spAutoFit/>
          </a:bodyPr>
          <a:lstStyle/>
          <a:p>
            <a:pPr algn="ctr"/>
            <a:r>
              <a:rPr lang="en-IN" sz="2000" b="1" dirty="0">
                <a:solidFill>
                  <a:srgbClr val="C00000"/>
                </a:solidFill>
              </a:rPr>
              <a:t>*Manual Cleaning*</a:t>
            </a:r>
          </a:p>
        </p:txBody>
      </p:sp>
      <p:sp>
        <p:nvSpPr>
          <p:cNvPr id="9" name="TextBox 8">
            <a:extLst>
              <a:ext uri="{FF2B5EF4-FFF2-40B4-BE49-F238E27FC236}">
                <a16:creationId xmlns:a16="http://schemas.microsoft.com/office/drawing/2014/main" id="{737AA36A-4C1E-B3F5-6183-98D707B8C472}"/>
              </a:ext>
            </a:extLst>
          </p:cNvPr>
          <p:cNvSpPr txBox="1"/>
          <p:nvPr/>
        </p:nvSpPr>
        <p:spPr>
          <a:xfrm>
            <a:off x="9982784" y="3422399"/>
            <a:ext cx="1627678" cy="1015663"/>
          </a:xfrm>
          <a:prstGeom prst="rect">
            <a:avLst/>
          </a:prstGeom>
          <a:solidFill>
            <a:srgbClr val="DCE8BA"/>
          </a:solidFill>
        </p:spPr>
        <p:txBody>
          <a:bodyPr wrap="square" rtlCol="0">
            <a:spAutoFit/>
          </a:bodyPr>
          <a:lstStyle/>
          <a:p>
            <a:pPr algn="ctr"/>
            <a:r>
              <a:rPr lang="en-IN" sz="2000" b="1" dirty="0"/>
              <a:t>Cleaned “CHILDES” Data</a:t>
            </a:r>
          </a:p>
        </p:txBody>
      </p:sp>
      <p:cxnSp>
        <p:nvCxnSpPr>
          <p:cNvPr id="11" name="Straight Arrow Connector 10">
            <a:extLst>
              <a:ext uri="{FF2B5EF4-FFF2-40B4-BE49-F238E27FC236}">
                <a16:creationId xmlns:a16="http://schemas.microsoft.com/office/drawing/2014/main" id="{5CB68739-7E12-F4EA-BF94-CA89D2794886}"/>
              </a:ext>
            </a:extLst>
          </p:cNvPr>
          <p:cNvCxnSpPr/>
          <p:nvPr/>
        </p:nvCxnSpPr>
        <p:spPr>
          <a:xfrm flipV="1">
            <a:off x="2692861" y="1832222"/>
            <a:ext cx="599440" cy="1538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2" name="Straight Arrow Connector 11">
            <a:extLst>
              <a:ext uri="{FF2B5EF4-FFF2-40B4-BE49-F238E27FC236}">
                <a16:creationId xmlns:a16="http://schemas.microsoft.com/office/drawing/2014/main" id="{051EAD0A-28DC-CD9C-E07F-FA2DA326ABB8}"/>
              </a:ext>
            </a:extLst>
          </p:cNvPr>
          <p:cNvCxnSpPr>
            <a:cxnSpLocks/>
          </p:cNvCxnSpPr>
          <p:nvPr/>
        </p:nvCxnSpPr>
        <p:spPr>
          <a:xfrm>
            <a:off x="5450608" y="1842086"/>
            <a:ext cx="635693"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3" name="Straight Arrow Connector 12">
            <a:extLst>
              <a:ext uri="{FF2B5EF4-FFF2-40B4-BE49-F238E27FC236}">
                <a16:creationId xmlns:a16="http://schemas.microsoft.com/office/drawing/2014/main" id="{1C3D598B-EE26-CFB4-B431-843EA7C9FDC3}"/>
              </a:ext>
            </a:extLst>
          </p:cNvPr>
          <p:cNvCxnSpPr>
            <a:cxnSpLocks/>
          </p:cNvCxnSpPr>
          <p:nvPr/>
        </p:nvCxnSpPr>
        <p:spPr>
          <a:xfrm>
            <a:off x="8832820" y="1817790"/>
            <a:ext cx="548179"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5" name="Connector: Curved 14">
            <a:extLst>
              <a:ext uri="{FF2B5EF4-FFF2-40B4-BE49-F238E27FC236}">
                <a16:creationId xmlns:a16="http://schemas.microsoft.com/office/drawing/2014/main" id="{A75DDED2-0DE0-153E-E0B4-C155B108C472}"/>
              </a:ext>
            </a:extLst>
          </p:cNvPr>
          <p:cNvCxnSpPr>
            <a:cxnSpLocks/>
          </p:cNvCxnSpPr>
          <p:nvPr/>
        </p:nvCxnSpPr>
        <p:spPr>
          <a:xfrm rot="10800000" flipV="1">
            <a:off x="2854066" y="2307791"/>
            <a:ext cx="1616480" cy="851822"/>
          </a:xfrm>
          <a:prstGeom prst="curvedConnector3">
            <a:avLst>
              <a:gd name="adj1" fmla="val 70742"/>
            </a:avLst>
          </a:prstGeom>
          <a:ln>
            <a:tailEnd type="triangle"/>
          </a:ln>
        </p:spPr>
        <p:style>
          <a:lnRef idx="1">
            <a:schemeClr val="dk1"/>
          </a:lnRef>
          <a:fillRef idx="0">
            <a:schemeClr val="dk1"/>
          </a:fillRef>
          <a:effectRef idx="0">
            <a:schemeClr val="dk1"/>
          </a:effectRef>
          <a:fontRef idx="minor">
            <a:schemeClr val="tx1"/>
          </a:fontRef>
        </p:style>
      </p:cxnSp>
      <p:sp>
        <p:nvSpPr>
          <p:cNvPr id="19" name="TextBox 18">
            <a:extLst>
              <a:ext uri="{FF2B5EF4-FFF2-40B4-BE49-F238E27FC236}">
                <a16:creationId xmlns:a16="http://schemas.microsoft.com/office/drawing/2014/main" id="{17971A67-9D99-DBC2-30E3-4228A62B3641}"/>
              </a:ext>
            </a:extLst>
          </p:cNvPr>
          <p:cNvSpPr txBox="1"/>
          <p:nvPr/>
        </p:nvSpPr>
        <p:spPr>
          <a:xfrm>
            <a:off x="556374" y="3369591"/>
            <a:ext cx="5212080" cy="2862322"/>
          </a:xfrm>
          <a:prstGeom prst="rect">
            <a:avLst/>
          </a:prstGeom>
          <a:solidFill>
            <a:schemeClr val="bg1">
              <a:lumMod val="95000"/>
            </a:schemeClr>
          </a:solidFill>
        </p:spPr>
        <p:txBody>
          <a:bodyPr wrap="square" rtlCol="0">
            <a:spAutoFit/>
          </a:bodyPr>
          <a:lstStyle/>
          <a:p>
            <a:pPr marL="285750" indent="-285750">
              <a:buFont typeface="Arial" panose="020B0604020202020204" pitchFamily="34" charset="0"/>
              <a:buChar char="•"/>
            </a:pPr>
            <a:r>
              <a:rPr lang="en-IN" dirty="0"/>
              <a:t>Removed junk words like – “</a:t>
            </a:r>
            <a:r>
              <a:rPr lang="en-IN" b="1" dirty="0"/>
              <a:t>um, hm, uh, oh, yea, huh </a:t>
            </a:r>
            <a:r>
              <a:rPr lang="en-IN" dirty="0"/>
              <a:t>and</a:t>
            </a:r>
            <a:r>
              <a:rPr lang="en-IN" b="1" dirty="0"/>
              <a:t> quotes”</a:t>
            </a:r>
          </a:p>
          <a:p>
            <a:endParaRPr lang="en-IN" dirty="0"/>
          </a:p>
          <a:p>
            <a:pPr marL="285750" indent="-285750">
              <a:buFont typeface="Arial" panose="020B0604020202020204" pitchFamily="34" charset="0"/>
              <a:buChar char="•"/>
            </a:pPr>
            <a:r>
              <a:rPr lang="en-IN" dirty="0"/>
              <a:t>Replaced </a:t>
            </a:r>
            <a:r>
              <a:rPr lang="en-IN" u="sng" dirty="0"/>
              <a:t>apostrophe</a:t>
            </a:r>
            <a:r>
              <a:rPr lang="en-IN" dirty="0"/>
              <a:t> with their meaningful alternate words:  </a:t>
            </a:r>
            <a:r>
              <a:rPr lang="en-IN" b="1" dirty="0"/>
              <a:t>he’s – he is, we’re – we are, don’t – do not, she’ll – she will</a:t>
            </a:r>
            <a:r>
              <a:rPr lang="en-IN" dirty="0"/>
              <a:t>, </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Removed chatting </a:t>
            </a:r>
            <a:r>
              <a:rPr lang="en-IN" u="sng" dirty="0"/>
              <a:t>abbreviations</a:t>
            </a:r>
            <a:r>
              <a:rPr lang="en-IN" dirty="0"/>
              <a:t> like: </a:t>
            </a:r>
            <a:r>
              <a:rPr lang="en-IN" b="1" dirty="0"/>
              <a:t>ty(thank you), asap, ttyl</a:t>
            </a:r>
          </a:p>
          <a:p>
            <a:pPr marL="285750" indent="-285750">
              <a:buFont typeface="Arial" panose="020B0604020202020204" pitchFamily="34" charset="0"/>
              <a:buChar char="•"/>
            </a:pPr>
            <a:endParaRPr lang="en-IN" b="1" dirty="0"/>
          </a:p>
        </p:txBody>
      </p:sp>
      <p:sp>
        <p:nvSpPr>
          <p:cNvPr id="20" name="TextBox 19">
            <a:extLst>
              <a:ext uri="{FF2B5EF4-FFF2-40B4-BE49-F238E27FC236}">
                <a16:creationId xmlns:a16="http://schemas.microsoft.com/office/drawing/2014/main" id="{7FF323D8-DA76-5E94-57F5-8EE95069B954}"/>
              </a:ext>
            </a:extLst>
          </p:cNvPr>
          <p:cNvSpPr txBox="1"/>
          <p:nvPr/>
        </p:nvSpPr>
        <p:spPr>
          <a:xfrm>
            <a:off x="6299487" y="1419313"/>
            <a:ext cx="2300778" cy="783193"/>
          </a:xfrm>
          <a:prstGeom prst="roundRect">
            <a:avLst/>
          </a:prstGeom>
          <a:solidFill>
            <a:srgbClr val="F9C7B0"/>
          </a:solidFill>
        </p:spPr>
        <p:txBody>
          <a:bodyPr wrap="square" rtlCol="0">
            <a:spAutoFit/>
          </a:bodyPr>
          <a:lstStyle/>
          <a:p>
            <a:pPr algn="ctr"/>
            <a:r>
              <a:rPr lang="en-IN" sz="2000" dirty="0"/>
              <a:t>Lemmatization using </a:t>
            </a:r>
            <a:r>
              <a:rPr lang="en-IN" sz="2000" b="1" dirty="0"/>
              <a:t>Spacy</a:t>
            </a:r>
          </a:p>
        </p:txBody>
      </p:sp>
      <p:sp>
        <p:nvSpPr>
          <p:cNvPr id="25" name="TextBox 24">
            <a:extLst>
              <a:ext uri="{FF2B5EF4-FFF2-40B4-BE49-F238E27FC236}">
                <a16:creationId xmlns:a16="http://schemas.microsoft.com/office/drawing/2014/main" id="{F6790D5C-413E-3D52-EFED-952241235B00}"/>
              </a:ext>
            </a:extLst>
          </p:cNvPr>
          <p:cNvSpPr txBox="1"/>
          <p:nvPr/>
        </p:nvSpPr>
        <p:spPr>
          <a:xfrm>
            <a:off x="6060007" y="2388996"/>
            <a:ext cx="3046903" cy="923330"/>
          </a:xfrm>
          <a:prstGeom prst="rect">
            <a:avLst/>
          </a:prstGeom>
          <a:solidFill>
            <a:srgbClr val="D6ECF7"/>
          </a:solidFill>
        </p:spPr>
        <p:txBody>
          <a:bodyPr wrap="square" rtlCol="0">
            <a:spAutoFit/>
          </a:bodyPr>
          <a:lstStyle/>
          <a:p>
            <a:pPr marL="285750" indent="-285750">
              <a:buFont typeface="Arial" panose="020B0604020202020204" pitchFamily="34" charset="0"/>
              <a:buChar char="•"/>
            </a:pPr>
            <a:r>
              <a:rPr lang="en-IN" dirty="0"/>
              <a:t>playing/plays/played – </a:t>
            </a:r>
            <a:r>
              <a:rPr lang="en-IN" b="1" dirty="0"/>
              <a:t>play</a:t>
            </a:r>
          </a:p>
          <a:p>
            <a:pPr marL="285750" indent="-285750">
              <a:buFont typeface="Arial" panose="020B0604020202020204" pitchFamily="34" charset="0"/>
              <a:buChar char="•"/>
            </a:pPr>
            <a:r>
              <a:rPr lang="en-IN" dirty="0"/>
              <a:t>cars, car’s, cars’ – </a:t>
            </a:r>
            <a:r>
              <a:rPr lang="en-IN" b="1" dirty="0"/>
              <a:t>car</a:t>
            </a:r>
          </a:p>
          <a:p>
            <a:pPr marL="285750" indent="-285750">
              <a:buFont typeface="Arial" panose="020B0604020202020204" pitchFamily="34" charset="0"/>
              <a:buChar char="•"/>
            </a:pPr>
            <a:r>
              <a:rPr lang="en-IN" dirty="0"/>
              <a:t>is/are/am – </a:t>
            </a:r>
            <a:r>
              <a:rPr lang="en-IN" b="1" dirty="0"/>
              <a:t>be</a:t>
            </a:r>
          </a:p>
        </p:txBody>
      </p:sp>
      <p:sp>
        <p:nvSpPr>
          <p:cNvPr id="30" name="TextBox 29">
            <a:extLst>
              <a:ext uri="{FF2B5EF4-FFF2-40B4-BE49-F238E27FC236}">
                <a16:creationId xmlns:a16="http://schemas.microsoft.com/office/drawing/2014/main" id="{5CAEA051-3DDE-2C7E-4989-558EE26723DD}"/>
              </a:ext>
            </a:extLst>
          </p:cNvPr>
          <p:cNvSpPr txBox="1"/>
          <p:nvPr/>
        </p:nvSpPr>
        <p:spPr>
          <a:xfrm>
            <a:off x="9572314" y="1632167"/>
            <a:ext cx="2300778" cy="442674"/>
          </a:xfrm>
          <a:prstGeom prst="roundRect">
            <a:avLst/>
          </a:prstGeom>
          <a:solidFill>
            <a:srgbClr val="F9C7B0"/>
          </a:solidFill>
        </p:spPr>
        <p:txBody>
          <a:bodyPr wrap="square" rtlCol="0">
            <a:spAutoFit/>
          </a:bodyPr>
          <a:lstStyle/>
          <a:p>
            <a:pPr algn="ctr"/>
            <a:r>
              <a:rPr lang="en-IN" sz="2000" dirty="0"/>
              <a:t>Tokenization</a:t>
            </a:r>
          </a:p>
        </p:txBody>
      </p:sp>
      <p:cxnSp>
        <p:nvCxnSpPr>
          <p:cNvPr id="31" name="Straight Arrow Connector 30">
            <a:extLst>
              <a:ext uri="{FF2B5EF4-FFF2-40B4-BE49-F238E27FC236}">
                <a16:creationId xmlns:a16="http://schemas.microsoft.com/office/drawing/2014/main" id="{9B687D50-D8E9-D33D-3565-67507D637CC5}"/>
              </a:ext>
            </a:extLst>
          </p:cNvPr>
          <p:cNvCxnSpPr>
            <a:cxnSpLocks/>
          </p:cNvCxnSpPr>
          <p:nvPr/>
        </p:nvCxnSpPr>
        <p:spPr>
          <a:xfrm>
            <a:off x="10796623" y="2447462"/>
            <a:ext cx="0" cy="71215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8" name="Connector: Curved 37">
            <a:extLst>
              <a:ext uri="{FF2B5EF4-FFF2-40B4-BE49-F238E27FC236}">
                <a16:creationId xmlns:a16="http://schemas.microsoft.com/office/drawing/2014/main" id="{7E6054EE-B595-8116-4651-E7BD42784D32}"/>
              </a:ext>
            </a:extLst>
          </p:cNvPr>
          <p:cNvCxnSpPr>
            <a:cxnSpLocks/>
          </p:cNvCxnSpPr>
          <p:nvPr/>
        </p:nvCxnSpPr>
        <p:spPr>
          <a:xfrm rot="10800000" flipV="1">
            <a:off x="9106909" y="3930230"/>
            <a:ext cx="738827" cy="507832"/>
          </a:xfrm>
          <a:prstGeom prst="curved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grpSp>
        <p:nvGrpSpPr>
          <p:cNvPr id="28" name="Group 27">
            <a:extLst>
              <a:ext uri="{FF2B5EF4-FFF2-40B4-BE49-F238E27FC236}">
                <a16:creationId xmlns:a16="http://schemas.microsoft.com/office/drawing/2014/main" id="{91640323-A500-7DC2-D44B-06FC7A19321A}"/>
              </a:ext>
            </a:extLst>
          </p:cNvPr>
          <p:cNvGrpSpPr/>
          <p:nvPr/>
        </p:nvGrpSpPr>
        <p:grpSpPr>
          <a:xfrm>
            <a:off x="91442" y="105869"/>
            <a:ext cx="12009118" cy="954107"/>
            <a:chOff x="91442" y="105869"/>
            <a:chExt cx="12009118" cy="954107"/>
          </a:xfrm>
        </p:grpSpPr>
        <p:grpSp>
          <p:nvGrpSpPr>
            <p:cNvPr id="29" name="Group 28">
              <a:extLst>
                <a:ext uri="{FF2B5EF4-FFF2-40B4-BE49-F238E27FC236}">
                  <a16:creationId xmlns:a16="http://schemas.microsoft.com/office/drawing/2014/main" id="{C4E79792-1E25-32A5-BD09-D5A762FDAAB1}"/>
                </a:ext>
              </a:extLst>
            </p:cNvPr>
            <p:cNvGrpSpPr/>
            <p:nvPr/>
          </p:nvGrpSpPr>
          <p:grpSpPr>
            <a:xfrm>
              <a:off x="2611121" y="141420"/>
              <a:ext cx="1188720" cy="858519"/>
              <a:chOff x="0" y="4287520"/>
              <a:chExt cx="12192000" cy="609600"/>
            </a:xfrm>
          </p:grpSpPr>
          <p:sp>
            <p:nvSpPr>
              <p:cNvPr id="47" name="Isosceles Triangle 46">
                <a:extLst>
                  <a:ext uri="{FF2B5EF4-FFF2-40B4-BE49-F238E27FC236}">
                    <a16:creationId xmlns:a16="http://schemas.microsoft.com/office/drawing/2014/main" id="{E83ECB23-1D39-5F72-98C6-07F1A7E9E1F3}"/>
                  </a:ext>
                </a:extLst>
              </p:cNvPr>
              <p:cNvSpPr/>
              <p:nvPr/>
            </p:nvSpPr>
            <p:spPr>
              <a:xfrm rot="10800000">
                <a:off x="0" y="4287520"/>
                <a:ext cx="12192000" cy="609600"/>
              </a:xfrm>
              <a:prstGeom prst="triangle">
                <a:avLst>
                  <a:gd name="adj" fmla="val 100000"/>
                </a:avLst>
              </a:prstGeom>
              <a:solidFill>
                <a:srgbClr val="FEE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IN" dirty="0"/>
              </a:p>
            </p:txBody>
          </p:sp>
          <p:sp>
            <p:nvSpPr>
              <p:cNvPr id="48" name="Isosceles Triangle 47">
                <a:extLst>
                  <a:ext uri="{FF2B5EF4-FFF2-40B4-BE49-F238E27FC236}">
                    <a16:creationId xmlns:a16="http://schemas.microsoft.com/office/drawing/2014/main" id="{B507D2C6-3920-E372-5693-41DC770595F4}"/>
                  </a:ext>
                </a:extLst>
              </p:cNvPr>
              <p:cNvSpPr/>
              <p:nvPr/>
            </p:nvSpPr>
            <p:spPr>
              <a:xfrm>
                <a:off x="0" y="4287520"/>
                <a:ext cx="12192000" cy="609600"/>
              </a:xfrm>
              <a:prstGeom prst="triangle">
                <a:avLst>
                  <a:gd name="adj" fmla="val 100000"/>
                </a:avLst>
              </a:prstGeom>
              <a:solidFill>
                <a:srgbClr val="F9C7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IN" dirty="0"/>
              </a:p>
            </p:txBody>
          </p:sp>
        </p:grpSp>
        <p:sp>
          <p:nvSpPr>
            <p:cNvPr id="32" name="TextBox 31">
              <a:extLst>
                <a:ext uri="{FF2B5EF4-FFF2-40B4-BE49-F238E27FC236}">
                  <a16:creationId xmlns:a16="http://schemas.microsoft.com/office/drawing/2014/main" id="{E65413BA-FACD-29BB-8DA5-142B5F933C22}"/>
                </a:ext>
              </a:extLst>
            </p:cNvPr>
            <p:cNvSpPr txBox="1"/>
            <p:nvPr/>
          </p:nvSpPr>
          <p:spPr>
            <a:xfrm>
              <a:off x="3870959" y="105869"/>
              <a:ext cx="4450081" cy="954107"/>
            </a:xfrm>
            <a:prstGeom prst="rect">
              <a:avLst/>
            </a:prstGeom>
            <a:noFill/>
          </p:spPr>
          <p:txBody>
            <a:bodyPr wrap="square" rtlCol="0">
              <a:spAutoFit/>
            </a:bodyPr>
            <a:lstStyle/>
            <a:p>
              <a:pPr algn="ctr"/>
              <a:r>
                <a:rPr lang="en-IN" sz="2800" dirty="0"/>
                <a:t>Data Creation</a:t>
              </a:r>
            </a:p>
            <a:p>
              <a:pPr algn="ctr"/>
              <a:r>
                <a:rPr lang="en-IN" sz="2800" dirty="0"/>
                <a:t>(English Corpus)</a:t>
              </a:r>
            </a:p>
          </p:txBody>
        </p:sp>
        <p:grpSp>
          <p:nvGrpSpPr>
            <p:cNvPr id="33" name="Group 32">
              <a:extLst>
                <a:ext uri="{FF2B5EF4-FFF2-40B4-BE49-F238E27FC236}">
                  <a16:creationId xmlns:a16="http://schemas.microsoft.com/office/drawing/2014/main" id="{94871C4B-1D70-53D3-FED4-948999C9AD3E}"/>
                </a:ext>
              </a:extLst>
            </p:cNvPr>
            <p:cNvGrpSpPr/>
            <p:nvPr/>
          </p:nvGrpSpPr>
          <p:grpSpPr>
            <a:xfrm>
              <a:off x="91442" y="122785"/>
              <a:ext cx="2448559" cy="858519"/>
              <a:chOff x="-12921426" y="4287520"/>
              <a:chExt cx="25113426" cy="609600"/>
            </a:xfrm>
          </p:grpSpPr>
          <p:sp>
            <p:nvSpPr>
              <p:cNvPr id="43" name="Isosceles Triangle 42">
                <a:extLst>
                  <a:ext uri="{FF2B5EF4-FFF2-40B4-BE49-F238E27FC236}">
                    <a16:creationId xmlns:a16="http://schemas.microsoft.com/office/drawing/2014/main" id="{15BF28D5-F967-854B-CBF9-DD74CBFA7240}"/>
                  </a:ext>
                </a:extLst>
              </p:cNvPr>
              <p:cNvSpPr/>
              <p:nvPr/>
            </p:nvSpPr>
            <p:spPr>
              <a:xfrm rot="10800000">
                <a:off x="0" y="4287520"/>
                <a:ext cx="12192000" cy="609600"/>
              </a:xfrm>
              <a:prstGeom prst="triangle">
                <a:avLst>
                  <a:gd name="adj" fmla="val 100000"/>
                </a:avLst>
              </a:prstGeom>
              <a:solidFill>
                <a:srgbClr val="D6EC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IN" dirty="0"/>
              </a:p>
            </p:txBody>
          </p:sp>
          <p:sp>
            <p:nvSpPr>
              <p:cNvPr id="44" name="Isosceles Triangle 43">
                <a:extLst>
                  <a:ext uri="{FF2B5EF4-FFF2-40B4-BE49-F238E27FC236}">
                    <a16:creationId xmlns:a16="http://schemas.microsoft.com/office/drawing/2014/main" id="{A4EB873F-8AAE-CE38-9D83-131DA5544091}"/>
                  </a:ext>
                </a:extLst>
              </p:cNvPr>
              <p:cNvSpPr/>
              <p:nvPr/>
            </p:nvSpPr>
            <p:spPr>
              <a:xfrm>
                <a:off x="0" y="4287520"/>
                <a:ext cx="12192000" cy="609600"/>
              </a:xfrm>
              <a:prstGeom prst="triangle">
                <a:avLst>
                  <a:gd name="adj" fmla="val 100000"/>
                </a:avLst>
              </a:prstGeom>
              <a:solidFill>
                <a:srgbClr val="FEE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IN" dirty="0"/>
              </a:p>
            </p:txBody>
          </p:sp>
          <p:sp>
            <p:nvSpPr>
              <p:cNvPr id="45" name="Isosceles Triangle 44">
                <a:extLst>
                  <a:ext uri="{FF2B5EF4-FFF2-40B4-BE49-F238E27FC236}">
                    <a16:creationId xmlns:a16="http://schemas.microsoft.com/office/drawing/2014/main" id="{063FBF78-3448-DDD4-CA92-7E8C3307A407}"/>
                  </a:ext>
                </a:extLst>
              </p:cNvPr>
              <p:cNvSpPr/>
              <p:nvPr/>
            </p:nvSpPr>
            <p:spPr>
              <a:xfrm rot="10800000">
                <a:off x="-12921426" y="4287520"/>
                <a:ext cx="12192000" cy="609600"/>
              </a:xfrm>
              <a:prstGeom prst="triangle">
                <a:avLst>
                  <a:gd name="adj" fmla="val 100000"/>
                </a:avLst>
              </a:prstGeom>
              <a:solidFill>
                <a:srgbClr val="DCE8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IN" dirty="0"/>
              </a:p>
            </p:txBody>
          </p:sp>
          <p:sp>
            <p:nvSpPr>
              <p:cNvPr id="46" name="Isosceles Triangle 45">
                <a:extLst>
                  <a:ext uri="{FF2B5EF4-FFF2-40B4-BE49-F238E27FC236}">
                    <a16:creationId xmlns:a16="http://schemas.microsoft.com/office/drawing/2014/main" id="{42EDF81B-266F-43EC-EDF5-727F9796D211}"/>
                  </a:ext>
                </a:extLst>
              </p:cNvPr>
              <p:cNvSpPr/>
              <p:nvPr/>
            </p:nvSpPr>
            <p:spPr>
              <a:xfrm>
                <a:off x="-12921426" y="4287520"/>
                <a:ext cx="12192000" cy="609600"/>
              </a:xfrm>
              <a:prstGeom prst="triangle">
                <a:avLst>
                  <a:gd name="adj" fmla="val 100000"/>
                </a:avLst>
              </a:prstGeom>
              <a:solidFill>
                <a:srgbClr val="D6EC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IN" dirty="0"/>
              </a:p>
            </p:txBody>
          </p:sp>
        </p:grpSp>
        <p:grpSp>
          <p:nvGrpSpPr>
            <p:cNvPr id="34" name="Group 33">
              <a:extLst>
                <a:ext uri="{FF2B5EF4-FFF2-40B4-BE49-F238E27FC236}">
                  <a16:creationId xmlns:a16="http://schemas.microsoft.com/office/drawing/2014/main" id="{0F5C31F7-2958-A21D-F814-95B3DDFA7344}"/>
                </a:ext>
              </a:extLst>
            </p:cNvPr>
            <p:cNvGrpSpPr/>
            <p:nvPr/>
          </p:nvGrpSpPr>
          <p:grpSpPr>
            <a:xfrm>
              <a:off x="10911840" y="141420"/>
              <a:ext cx="1188720" cy="858519"/>
              <a:chOff x="0" y="4287520"/>
              <a:chExt cx="12192000" cy="609600"/>
            </a:xfrm>
          </p:grpSpPr>
          <p:sp>
            <p:nvSpPr>
              <p:cNvPr id="41" name="Isosceles Triangle 40">
                <a:extLst>
                  <a:ext uri="{FF2B5EF4-FFF2-40B4-BE49-F238E27FC236}">
                    <a16:creationId xmlns:a16="http://schemas.microsoft.com/office/drawing/2014/main" id="{0B164A76-E22C-B44C-7815-408A2AF5D027}"/>
                  </a:ext>
                </a:extLst>
              </p:cNvPr>
              <p:cNvSpPr/>
              <p:nvPr/>
            </p:nvSpPr>
            <p:spPr>
              <a:xfrm rot="10800000">
                <a:off x="0" y="4287520"/>
                <a:ext cx="12192000" cy="609600"/>
              </a:xfrm>
              <a:prstGeom prst="triangle">
                <a:avLst>
                  <a:gd name="adj" fmla="val 100000"/>
                </a:avLst>
              </a:prstGeom>
              <a:solidFill>
                <a:srgbClr val="F9C7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IN" dirty="0"/>
              </a:p>
            </p:txBody>
          </p:sp>
          <p:sp>
            <p:nvSpPr>
              <p:cNvPr id="42" name="Isosceles Triangle 41">
                <a:extLst>
                  <a:ext uri="{FF2B5EF4-FFF2-40B4-BE49-F238E27FC236}">
                    <a16:creationId xmlns:a16="http://schemas.microsoft.com/office/drawing/2014/main" id="{F1B91C66-5909-5A3B-BAC0-FB13B4CBA137}"/>
                  </a:ext>
                </a:extLst>
              </p:cNvPr>
              <p:cNvSpPr/>
              <p:nvPr/>
            </p:nvSpPr>
            <p:spPr>
              <a:xfrm>
                <a:off x="0" y="4287520"/>
                <a:ext cx="12192000" cy="609600"/>
              </a:xfrm>
              <a:prstGeom prst="triangle">
                <a:avLst>
                  <a:gd name="adj" fmla="val 100000"/>
                </a:avLst>
              </a:prstGeom>
              <a:solidFill>
                <a:srgbClr val="DCE8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IN" dirty="0"/>
              </a:p>
            </p:txBody>
          </p:sp>
        </p:grpSp>
        <p:grpSp>
          <p:nvGrpSpPr>
            <p:cNvPr id="35" name="Group 34">
              <a:extLst>
                <a:ext uri="{FF2B5EF4-FFF2-40B4-BE49-F238E27FC236}">
                  <a16:creationId xmlns:a16="http://schemas.microsoft.com/office/drawing/2014/main" id="{0A2F5701-A5C3-D47C-7A2D-CE1F645BD50F}"/>
                </a:ext>
              </a:extLst>
            </p:cNvPr>
            <p:cNvGrpSpPr/>
            <p:nvPr/>
          </p:nvGrpSpPr>
          <p:grpSpPr>
            <a:xfrm>
              <a:off x="8392161" y="122785"/>
              <a:ext cx="2448559" cy="858519"/>
              <a:chOff x="-12921426" y="4287520"/>
              <a:chExt cx="25113426" cy="609600"/>
            </a:xfrm>
          </p:grpSpPr>
          <p:sp>
            <p:nvSpPr>
              <p:cNvPr id="36" name="Isosceles Triangle 35">
                <a:extLst>
                  <a:ext uri="{FF2B5EF4-FFF2-40B4-BE49-F238E27FC236}">
                    <a16:creationId xmlns:a16="http://schemas.microsoft.com/office/drawing/2014/main" id="{A9318FF9-BEAB-316F-7F43-B4F2282732B1}"/>
                  </a:ext>
                </a:extLst>
              </p:cNvPr>
              <p:cNvSpPr/>
              <p:nvPr/>
            </p:nvSpPr>
            <p:spPr>
              <a:xfrm rot="10800000">
                <a:off x="0" y="4287520"/>
                <a:ext cx="12192000" cy="609600"/>
              </a:xfrm>
              <a:prstGeom prst="triangle">
                <a:avLst>
                  <a:gd name="adj" fmla="val 100000"/>
                </a:avLst>
              </a:prstGeom>
              <a:solidFill>
                <a:srgbClr val="FEE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IN" dirty="0"/>
              </a:p>
            </p:txBody>
          </p:sp>
          <p:sp>
            <p:nvSpPr>
              <p:cNvPr id="37" name="Isosceles Triangle 36">
                <a:extLst>
                  <a:ext uri="{FF2B5EF4-FFF2-40B4-BE49-F238E27FC236}">
                    <a16:creationId xmlns:a16="http://schemas.microsoft.com/office/drawing/2014/main" id="{98A8BEC6-010F-8E01-6B54-46FAE0D2634B}"/>
                  </a:ext>
                </a:extLst>
              </p:cNvPr>
              <p:cNvSpPr/>
              <p:nvPr/>
            </p:nvSpPr>
            <p:spPr>
              <a:xfrm>
                <a:off x="0" y="4287520"/>
                <a:ext cx="12192000" cy="609600"/>
              </a:xfrm>
              <a:prstGeom prst="triangle">
                <a:avLst>
                  <a:gd name="adj" fmla="val 100000"/>
                </a:avLst>
              </a:prstGeom>
              <a:solidFill>
                <a:srgbClr val="F9C7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IN" dirty="0"/>
              </a:p>
            </p:txBody>
          </p:sp>
          <p:sp>
            <p:nvSpPr>
              <p:cNvPr id="39" name="Isosceles Triangle 38">
                <a:extLst>
                  <a:ext uri="{FF2B5EF4-FFF2-40B4-BE49-F238E27FC236}">
                    <a16:creationId xmlns:a16="http://schemas.microsoft.com/office/drawing/2014/main" id="{4C8E52AA-A5B6-B3AC-8A39-A6B77D4D0C6F}"/>
                  </a:ext>
                </a:extLst>
              </p:cNvPr>
              <p:cNvSpPr/>
              <p:nvPr/>
            </p:nvSpPr>
            <p:spPr>
              <a:xfrm rot="10800000">
                <a:off x="-12921426" y="4287520"/>
                <a:ext cx="12192000" cy="609600"/>
              </a:xfrm>
              <a:prstGeom prst="triangle">
                <a:avLst>
                  <a:gd name="adj" fmla="val 100000"/>
                </a:avLst>
              </a:prstGeom>
              <a:solidFill>
                <a:srgbClr val="D6EC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IN" dirty="0"/>
              </a:p>
            </p:txBody>
          </p:sp>
          <p:sp>
            <p:nvSpPr>
              <p:cNvPr id="40" name="Isosceles Triangle 39">
                <a:extLst>
                  <a:ext uri="{FF2B5EF4-FFF2-40B4-BE49-F238E27FC236}">
                    <a16:creationId xmlns:a16="http://schemas.microsoft.com/office/drawing/2014/main" id="{F29C4753-C71E-F138-A697-95BA6D8E2200}"/>
                  </a:ext>
                </a:extLst>
              </p:cNvPr>
              <p:cNvSpPr/>
              <p:nvPr/>
            </p:nvSpPr>
            <p:spPr>
              <a:xfrm>
                <a:off x="-12921426" y="4287520"/>
                <a:ext cx="12192000" cy="609600"/>
              </a:xfrm>
              <a:prstGeom prst="triangle">
                <a:avLst>
                  <a:gd name="adj" fmla="val 100000"/>
                </a:avLst>
              </a:prstGeom>
              <a:solidFill>
                <a:srgbClr val="FEE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IN" dirty="0"/>
              </a:p>
            </p:txBody>
          </p:sp>
        </p:grpSp>
      </p:grpSp>
    </p:spTree>
    <p:extLst>
      <p:ext uri="{BB962C8B-B14F-4D97-AF65-F5344CB8AC3E}">
        <p14:creationId xmlns:p14="http://schemas.microsoft.com/office/powerpoint/2010/main" val="37733102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Group 27">
            <a:extLst>
              <a:ext uri="{FF2B5EF4-FFF2-40B4-BE49-F238E27FC236}">
                <a16:creationId xmlns:a16="http://schemas.microsoft.com/office/drawing/2014/main" id="{91640323-A500-7DC2-D44B-06FC7A19321A}"/>
              </a:ext>
            </a:extLst>
          </p:cNvPr>
          <p:cNvGrpSpPr/>
          <p:nvPr/>
        </p:nvGrpSpPr>
        <p:grpSpPr>
          <a:xfrm>
            <a:off x="91442" y="122785"/>
            <a:ext cx="12009118" cy="877154"/>
            <a:chOff x="91442" y="122785"/>
            <a:chExt cx="12009118" cy="877154"/>
          </a:xfrm>
        </p:grpSpPr>
        <p:grpSp>
          <p:nvGrpSpPr>
            <p:cNvPr id="29" name="Group 28">
              <a:extLst>
                <a:ext uri="{FF2B5EF4-FFF2-40B4-BE49-F238E27FC236}">
                  <a16:creationId xmlns:a16="http://schemas.microsoft.com/office/drawing/2014/main" id="{C4E79792-1E25-32A5-BD09-D5A762FDAAB1}"/>
                </a:ext>
              </a:extLst>
            </p:cNvPr>
            <p:cNvGrpSpPr/>
            <p:nvPr/>
          </p:nvGrpSpPr>
          <p:grpSpPr>
            <a:xfrm>
              <a:off x="2611121" y="141420"/>
              <a:ext cx="1188720" cy="858519"/>
              <a:chOff x="0" y="4287520"/>
              <a:chExt cx="12192000" cy="609600"/>
            </a:xfrm>
          </p:grpSpPr>
          <p:sp>
            <p:nvSpPr>
              <p:cNvPr id="47" name="Isosceles Triangle 46">
                <a:extLst>
                  <a:ext uri="{FF2B5EF4-FFF2-40B4-BE49-F238E27FC236}">
                    <a16:creationId xmlns:a16="http://schemas.microsoft.com/office/drawing/2014/main" id="{E83ECB23-1D39-5F72-98C6-07F1A7E9E1F3}"/>
                  </a:ext>
                </a:extLst>
              </p:cNvPr>
              <p:cNvSpPr/>
              <p:nvPr/>
            </p:nvSpPr>
            <p:spPr>
              <a:xfrm rot="10800000">
                <a:off x="0" y="4287520"/>
                <a:ext cx="12192000" cy="609600"/>
              </a:xfrm>
              <a:prstGeom prst="triangle">
                <a:avLst>
                  <a:gd name="adj" fmla="val 100000"/>
                </a:avLst>
              </a:prstGeom>
              <a:solidFill>
                <a:srgbClr val="FEE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IN" dirty="0"/>
              </a:p>
            </p:txBody>
          </p:sp>
          <p:sp>
            <p:nvSpPr>
              <p:cNvPr id="48" name="Isosceles Triangle 47">
                <a:extLst>
                  <a:ext uri="{FF2B5EF4-FFF2-40B4-BE49-F238E27FC236}">
                    <a16:creationId xmlns:a16="http://schemas.microsoft.com/office/drawing/2014/main" id="{B507D2C6-3920-E372-5693-41DC770595F4}"/>
                  </a:ext>
                </a:extLst>
              </p:cNvPr>
              <p:cNvSpPr/>
              <p:nvPr/>
            </p:nvSpPr>
            <p:spPr>
              <a:xfrm>
                <a:off x="0" y="4287520"/>
                <a:ext cx="12192000" cy="609600"/>
              </a:xfrm>
              <a:prstGeom prst="triangle">
                <a:avLst>
                  <a:gd name="adj" fmla="val 100000"/>
                </a:avLst>
              </a:prstGeom>
              <a:solidFill>
                <a:srgbClr val="F9C7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IN" dirty="0"/>
              </a:p>
            </p:txBody>
          </p:sp>
        </p:grpSp>
        <p:grpSp>
          <p:nvGrpSpPr>
            <p:cNvPr id="33" name="Group 32">
              <a:extLst>
                <a:ext uri="{FF2B5EF4-FFF2-40B4-BE49-F238E27FC236}">
                  <a16:creationId xmlns:a16="http://schemas.microsoft.com/office/drawing/2014/main" id="{94871C4B-1D70-53D3-FED4-948999C9AD3E}"/>
                </a:ext>
              </a:extLst>
            </p:cNvPr>
            <p:cNvGrpSpPr/>
            <p:nvPr/>
          </p:nvGrpSpPr>
          <p:grpSpPr>
            <a:xfrm>
              <a:off x="91442" y="122785"/>
              <a:ext cx="2448559" cy="858519"/>
              <a:chOff x="-12921426" y="4287520"/>
              <a:chExt cx="25113426" cy="609600"/>
            </a:xfrm>
          </p:grpSpPr>
          <p:sp>
            <p:nvSpPr>
              <p:cNvPr id="43" name="Isosceles Triangle 42">
                <a:extLst>
                  <a:ext uri="{FF2B5EF4-FFF2-40B4-BE49-F238E27FC236}">
                    <a16:creationId xmlns:a16="http://schemas.microsoft.com/office/drawing/2014/main" id="{15BF28D5-F967-854B-CBF9-DD74CBFA7240}"/>
                  </a:ext>
                </a:extLst>
              </p:cNvPr>
              <p:cNvSpPr/>
              <p:nvPr/>
            </p:nvSpPr>
            <p:spPr>
              <a:xfrm rot="10800000">
                <a:off x="0" y="4287520"/>
                <a:ext cx="12192000" cy="609600"/>
              </a:xfrm>
              <a:prstGeom prst="triangle">
                <a:avLst>
                  <a:gd name="adj" fmla="val 100000"/>
                </a:avLst>
              </a:prstGeom>
              <a:solidFill>
                <a:srgbClr val="D6EC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IN" dirty="0"/>
              </a:p>
            </p:txBody>
          </p:sp>
          <p:sp>
            <p:nvSpPr>
              <p:cNvPr id="44" name="Isosceles Triangle 43">
                <a:extLst>
                  <a:ext uri="{FF2B5EF4-FFF2-40B4-BE49-F238E27FC236}">
                    <a16:creationId xmlns:a16="http://schemas.microsoft.com/office/drawing/2014/main" id="{A4EB873F-8AAE-CE38-9D83-131DA5544091}"/>
                  </a:ext>
                </a:extLst>
              </p:cNvPr>
              <p:cNvSpPr/>
              <p:nvPr/>
            </p:nvSpPr>
            <p:spPr>
              <a:xfrm>
                <a:off x="0" y="4287520"/>
                <a:ext cx="12192000" cy="609600"/>
              </a:xfrm>
              <a:prstGeom prst="triangle">
                <a:avLst>
                  <a:gd name="adj" fmla="val 100000"/>
                </a:avLst>
              </a:prstGeom>
              <a:solidFill>
                <a:srgbClr val="FEE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IN" dirty="0"/>
              </a:p>
            </p:txBody>
          </p:sp>
          <p:sp>
            <p:nvSpPr>
              <p:cNvPr id="45" name="Isosceles Triangle 44">
                <a:extLst>
                  <a:ext uri="{FF2B5EF4-FFF2-40B4-BE49-F238E27FC236}">
                    <a16:creationId xmlns:a16="http://schemas.microsoft.com/office/drawing/2014/main" id="{063FBF78-3448-DDD4-CA92-7E8C3307A407}"/>
                  </a:ext>
                </a:extLst>
              </p:cNvPr>
              <p:cNvSpPr/>
              <p:nvPr/>
            </p:nvSpPr>
            <p:spPr>
              <a:xfrm rot="10800000">
                <a:off x="-12921426" y="4287520"/>
                <a:ext cx="12192000" cy="609600"/>
              </a:xfrm>
              <a:prstGeom prst="triangle">
                <a:avLst>
                  <a:gd name="adj" fmla="val 100000"/>
                </a:avLst>
              </a:prstGeom>
              <a:solidFill>
                <a:srgbClr val="DCE8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IN" dirty="0"/>
              </a:p>
            </p:txBody>
          </p:sp>
          <p:sp>
            <p:nvSpPr>
              <p:cNvPr id="46" name="Isosceles Triangle 45">
                <a:extLst>
                  <a:ext uri="{FF2B5EF4-FFF2-40B4-BE49-F238E27FC236}">
                    <a16:creationId xmlns:a16="http://schemas.microsoft.com/office/drawing/2014/main" id="{42EDF81B-266F-43EC-EDF5-727F9796D211}"/>
                  </a:ext>
                </a:extLst>
              </p:cNvPr>
              <p:cNvSpPr/>
              <p:nvPr/>
            </p:nvSpPr>
            <p:spPr>
              <a:xfrm>
                <a:off x="-12921426" y="4287520"/>
                <a:ext cx="12192000" cy="609600"/>
              </a:xfrm>
              <a:prstGeom prst="triangle">
                <a:avLst>
                  <a:gd name="adj" fmla="val 100000"/>
                </a:avLst>
              </a:prstGeom>
              <a:solidFill>
                <a:srgbClr val="D6EC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IN" dirty="0"/>
              </a:p>
            </p:txBody>
          </p:sp>
        </p:grpSp>
        <p:grpSp>
          <p:nvGrpSpPr>
            <p:cNvPr id="34" name="Group 33">
              <a:extLst>
                <a:ext uri="{FF2B5EF4-FFF2-40B4-BE49-F238E27FC236}">
                  <a16:creationId xmlns:a16="http://schemas.microsoft.com/office/drawing/2014/main" id="{0F5C31F7-2958-A21D-F814-95B3DDFA7344}"/>
                </a:ext>
              </a:extLst>
            </p:cNvPr>
            <p:cNvGrpSpPr/>
            <p:nvPr/>
          </p:nvGrpSpPr>
          <p:grpSpPr>
            <a:xfrm>
              <a:off x="10911840" y="141420"/>
              <a:ext cx="1188720" cy="858519"/>
              <a:chOff x="0" y="4287520"/>
              <a:chExt cx="12192000" cy="609600"/>
            </a:xfrm>
          </p:grpSpPr>
          <p:sp>
            <p:nvSpPr>
              <p:cNvPr id="41" name="Isosceles Triangle 40">
                <a:extLst>
                  <a:ext uri="{FF2B5EF4-FFF2-40B4-BE49-F238E27FC236}">
                    <a16:creationId xmlns:a16="http://schemas.microsoft.com/office/drawing/2014/main" id="{0B164A76-E22C-B44C-7815-408A2AF5D027}"/>
                  </a:ext>
                </a:extLst>
              </p:cNvPr>
              <p:cNvSpPr/>
              <p:nvPr/>
            </p:nvSpPr>
            <p:spPr>
              <a:xfrm rot="10800000">
                <a:off x="0" y="4287520"/>
                <a:ext cx="12192000" cy="609600"/>
              </a:xfrm>
              <a:prstGeom prst="triangle">
                <a:avLst>
                  <a:gd name="adj" fmla="val 100000"/>
                </a:avLst>
              </a:prstGeom>
              <a:solidFill>
                <a:srgbClr val="F9C7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IN" dirty="0"/>
              </a:p>
            </p:txBody>
          </p:sp>
          <p:sp>
            <p:nvSpPr>
              <p:cNvPr id="42" name="Isosceles Triangle 41">
                <a:extLst>
                  <a:ext uri="{FF2B5EF4-FFF2-40B4-BE49-F238E27FC236}">
                    <a16:creationId xmlns:a16="http://schemas.microsoft.com/office/drawing/2014/main" id="{F1B91C66-5909-5A3B-BAC0-FB13B4CBA137}"/>
                  </a:ext>
                </a:extLst>
              </p:cNvPr>
              <p:cNvSpPr/>
              <p:nvPr/>
            </p:nvSpPr>
            <p:spPr>
              <a:xfrm>
                <a:off x="0" y="4287520"/>
                <a:ext cx="12192000" cy="609600"/>
              </a:xfrm>
              <a:prstGeom prst="triangle">
                <a:avLst>
                  <a:gd name="adj" fmla="val 100000"/>
                </a:avLst>
              </a:prstGeom>
              <a:solidFill>
                <a:srgbClr val="DCE8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IN" dirty="0"/>
              </a:p>
            </p:txBody>
          </p:sp>
        </p:grpSp>
        <p:grpSp>
          <p:nvGrpSpPr>
            <p:cNvPr id="35" name="Group 34">
              <a:extLst>
                <a:ext uri="{FF2B5EF4-FFF2-40B4-BE49-F238E27FC236}">
                  <a16:creationId xmlns:a16="http://schemas.microsoft.com/office/drawing/2014/main" id="{0A2F5701-A5C3-D47C-7A2D-CE1F645BD50F}"/>
                </a:ext>
              </a:extLst>
            </p:cNvPr>
            <p:cNvGrpSpPr/>
            <p:nvPr/>
          </p:nvGrpSpPr>
          <p:grpSpPr>
            <a:xfrm>
              <a:off x="8392161" y="122785"/>
              <a:ext cx="2448559" cy="858519"/>
              <a:chOff x="-12921426" y="4287520"/>
              <a:chExt cx="25113426" cy="609600"/>
            </a:xfrm>
          </p:grpSpPr>
          <p:sp>
            <p:nvSpPr>
              <p:cNvPr id="36" name="Isosceles Triangle 35">
                <a:extLst>
                  <a:ext uri="{FF2B5EF4-FFF2-40B4-BE49-F238E27FC236}">
                    <a16:creationId xmlns:a16="http://schemas.microsoft.com/office/drawing/2014/main" id="{A9318FF9-BEAB-316F-7F43-B4F2282732B1}"/>
                  </a:ext>
                </a:extLst>
              </p:cNvPr>
              <p:cNvSpPr/>
              <p:nvPr/>
            </p:nvSpPr>
            <p:spPr>
              <a:xfrm rot="10800000">
                <a:off x="0" y="4287520"/>
                <a:ext cx="12192000" cy="609600"/>
              </a:xfrm>
              <a:prstGeom prst="triangle">
                <a:avLst>
                  <a:gd name="adj" fmla="val 100000"/>
                </a:avLst>
              </a:prstGeom>
              <a:solidFill>
                <a:srgbClr val="FEE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IN" dirty="0"/>
              </a:p>
            </p:txBody>
          </p:sp>
          <p:sp>
            <p:nvSpPr>
              <p:cNvPr id="37" name="Isosceles Triangle 36">
                <a:extLst>
                  <a:ext uri="{FF2B5EF4-FFF2-40B4-BE49-F238E27FC236}">
                    <a16:creationId xmlns:a16="http://schemas.microsoft.com/office/drawing/2014/main" id="{98A8BEC6-010F-8E01-6B54-46FAE0D2634B}"/>
                  </a:ext>
                </a:extLst>
              </p:cNvPr>
              <p:cNvSpPr/>
              <p:nvPr/>
            </p:nvSpPr>
            <p:spPr>
              <a:xfrm>
                <a:off x="0" y="4287520"/>
                <a:ext cx="12192000" cy="609600"/>
              </a:xfrm>
              <a:prstGeom prst="triangle">
                <a:avLst>
                  <a:gd name="adj" fmla="val 100000"/>
                </a:avLst>
              </a:prstGeom>
              <a:solidFill>
                <a:srgbClr val="F9C7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IN" dirty="0"/>
              </a:p>
            </p:txBody>
          </p:sp>
          <p:sp>
            <p:nvSpPr>
              <p:cNvPr id="39" name="Isosceles Triangle 38">
                <a:extLst>
                  <a:ext uri="{FF2B5EF4-FFF2-40B4-BE49-F238E27FC236}">
                    <a16:creationId xmlns:a16="http://schemas.microsoft.com/office/drawing/2014/main" id="{4C8E52AA-A5B6-B3AC-8A39-A6B77D4D0C6F}"/>
                  </a:ext>
                </a:extLst>
              </p:cNvPr>
              <p:cNvSpPr/>
              <p:nvPr/>
            </p:nvSpPr>
            <p:spPr>
              <a:xfrm rot="10800000">
                <a:off x="-12921426" y="4287520"/>
                <a:ext cx="12192000" cy="609600"/>
              </a:xfrm>
              <a:prstGeom prst="triangle">
                <a:avLst>
                  <a:gd name="adj" fmla="val 100000"/>
                </a:avLst>
              </a:prstGeom>
              <a:solidFill>
                <a:srgbClr val="D6EC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IN" dirty="0"/>
              </a:p>
            </p:txBody>
          </p:sp>
          <p:sp>
            <p:nvSpPr>
              <p:cNvPr id="40" name="Isosceles Triangle 39">
                <a:extLst>
                  <a:ext uri="{FF2B5EF4-FFF2-40B4-BE49-F238E27FC236}">
                    <a16:creationId xmlns:a16="http://schemas.microsoft.com/office/drawing/2014/main" id="{F29C4753-C71E-F138-A697-95BA6D8E2200}"/>
                  </a:ext>
                </a:extLst>
              </p:cNvPr>
              <p:cNvSpPr/>
              <p:nvPr/>
            </p:nvSpPr>
            <p:spPr>
              <a:xfrm>
                <a:off x="-12921426" y="4287520"/>
                <a:ext cx="12192000" cy="609600"/>
              </a:xfrm>
              <a:prstGeom prst="triangle">
                <a:avLst>
                  <a:gd name="adj" fmla="val 100000"/>
                </a:avLst>
              </a:prstGeom>
              <a:solidFill>
                <a:srgbClr val="FEE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IN" dirty="0"/>
              </a:p>
            </p:txBody>
          </p:sp>
        </p:grpSp>
      </p:grpSp>
      <p:sp>
        <p:nvSpPr>
          <p:cNvPr id="2" name="TextBox 1">
            <a:extLst>
              <a:ext uri="{FF2B5EF4-FFF2-40B4-BE49-F238E27FC236}">
                <a16:creationId xmlns:a16="http://schemas.microsoft.com/office/drawing/2014/main" id="{6BAE8A9A-170C-0707-676B-45217AC53E96}"/>
              </a:ext>
            </a:extLst>
          </p:cNvPr>
          <p:cNvSpPr txBox="1"/>
          <p:nvPr/>
        </p:nvSpPr>
        <p:spPr>
          <a:xfrm>
            <a:off x="685801" y="1339478"/>
            <a:ext cx="5044439" cy="1015663"/>
          </a:xfrm>
          <a:prstGeom prst="rect">
            <a:avLst/>
          </a:prstGeom>
          <a:noFill/>
        </p:spPr>
        <p:txBody>
          <a:bodyPr wrap="square" rtlCol="0">
            <a:spAutoFit/>
          </a:bodyPr>
          <a:lstStyle/>
          <a:p>
            <a:r>
              <a:rPr lang="en-US" sz="2000" dirty="0"/>
              <a:t>The </a:t>
            </a:r>
            <a:r>
              <a:rPr lang="en-US" sz="2000" b="1" u="sng" dirty="0"/>
              <a:t>official </a:t>
            </a:r>
            <a:r>
              <a:rPr lang="en-US" sz="2000" b="1" u="sng" dirty="0" err="1"/>
              <a:t>Blissymbolics</a:t>
            </a:r>
            <a:r>
              <a:rPr lang="en-US" sz="2000" b="1" u="sng" dirty="0"/>
              <a:t> dictionary </a:t>
            </a:r>
            <a:r>
              <a:rPr lang="en-US" sz="2000" dirty="0"/>
              <a:t>contains a unique </a:t>
            </a:r>
            <a:r>
              <a:rPr lang="en-US" sz="2000" b="1" dirty="0">
                <a:solidFill>
                  <a:schemeClr val="accent2"/>
                </a:solidFill>
              </a:rPr>
              <a:t>4-5 digit </a:t>
            </a:r>
            <a:r>
              <a:rPr lang="en-US" sz="2000" dirty="0"/>
              <a:t>code associated with each Bliss character or Bliss word</a:t>
            </a:r>
            <a:endParaRPr lang="en-IN" sz="2000" dirty="0"/>
          </a:p>
        </p:txBody>
      </p:sp>
      <p:graphicFrame>
        <p:nvGraphicFramePr>
          <p:cNvPr id="4" name="Table 4">
            <a:extLst>
              <a:ext uri="{FF2B5EF4-FFF2-40B4-BE49-F238E27FC236}">
                <a16:creationId xmlns:a16="http://schemas.microsoft.com/office/drawing/2014/main" id="{925B56BD-FCEA-22C6-6A60-C6B7E4B437AC}"/>
              </a:ext>
            </a:extLst>
          </p:cNvPr>
          <p:cNvGraphicFramePr>
            <a:graphicFrameLocks noGrp="1"/>
          </p:cNvGraphicFramePr>
          <p:nvPr>
            <p:extLst>
              <p:ext uri="{D42A27DB-BD31-4B8C-83A1-F6EECF244321}">
                <p14:modId xmlns:p14="http://schemas.microsoft.com/office/powerpoint/2010/main" val="1666689064"/>
              </p:ext>
            </p:extLst>
          </p:nvPr>
        </p:nvGraphicFramePr>
        <p:xfrm>
          <a:off x="1280162" y="2694680"/>
          <a:ext cx="3540760" cy="3352855"/>
        </p:xfrm>
        <a:graphic>
          <a:graphicData uri="http://schemas.openxmlformats.org/drawingml/2006/table">
            <a:tbl>
              <a:tblPr firstRow="1" bandRow="1">
                <a:tableStyleId>{F5AB1C69-6EDB-4FF4-983F-18BD219EF322}</a:tableStyleId>
              </a:tblPr>
              <a:tblGrid>
                <a:gridCol w="1770380">
                  <a:extLst>
                    <a:ext uri="{9D8B030D-6E8A-4147-A177-3AD203B41FA5}">
                      <a16:colId xmlns:a16="http://schemas.microsoft.com/office/drawing/2014/main" val="1236907670"/>
                    </a:ext>
                  </a:extLst>
                </a:gridCol>
                <a:gridCol w="1770380">
                  <a:extLst>
                    <a:ext uri="{9D8B030D-6E8A-4147-A177-3AD203B41FA5}">
                      <a16:colId xmlns:a16="http://schemas.microsoft.com/office/drawing/2014/main" val="828339145"/>
                    </a:ext>
                  </a:extLst>
                </a:gridCol>
              </a:tblGrid>
              <a:tr h="694955">
                <a:tc>
                  <a:txBody>
                    <a:bodyPr/>
                    <a:lstStyle/>
                    <a:p>
                      <a:pPr algn="ctr" fontAlgn="b"/>
                      <a:r>
                        <a:rPr lang="en-IN" sz="2000" b="0" u="none" strike="noStrike" dirty="0">
                          <a:solidFill>
                            <a:srgbClr val="000000"/>
                          </a:solidFill>
                          <a:effectLst/>
                        </a:rPr>
                        <a:t>BCI reference number</a:t>
                      </a:r>
                      <a:endParaRPr lang="en-IN" sz="2000" b="0" i="0" u="none" strike="noStrike" dirty="0">
                        <a:solidFill>
                          <a:srgbClr val="000000"/>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fontAlgn="b"/>
                      <a:r>
                        <a:rPr lang="en-IN" sz="2000" b="0" u="none" strike="noStrike" dirty="0">
                          <a:solidFill>
                            <a:srgbClr val="000000"/>
                          </a:solidFill>
                          <a:effectLst/>
                        </a:rPr>
                        <a:t>character</a:t>
                      </a:r>
                      <a:endParaRPr lang="en-IN" sz="2000" b="0" i="0" u="none" strike="noStrike" dirty="0">
                        <a:solidFill>
                          <a:srgbClr val="000000"/>
                        </a:solidFill>
                        <a:effectLst/>
                        <a:latin typeface="Calibri" panose="020F0502020204030204" pitchFamily="34" charset="0"/>
                      </a:endParaRPr>
                    </a:p>
                  </a:txBody>
                  <a:tcPr marL="6350" marR="6350" marT="6350"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3341446907"/>
                  </a:ext>
                </a:extLst>
              </a:tr>
              <a:tr h="392589">
                <a:tc>
                  <a:txBody>
                    <a:bodyPr/>
                    <a:lstStyle/>
                    <a:p>
                      <a:pPr algn="ctr" fontAlgn="b"/>
                      <a:r>
                        <a:rPr lang="en-IN" sz="2000" b="0" u="none" strike="noStrike" dirty="0">
                          <a:solidFill>
                            <a:srgbClr val="000000"/>
                          </a:solidFill>
                          <a:effectLst/>
                        </a:rPr>
                        <a:t>12321</a:t>
                      </a:r>
                      <a:endParaRPr lang="en-IN" sz="2000" b="0" i="0" u="none" strike="noStrike" dirty="0">
                        <a:solidFill>
                          <a:srgbClr val="000000"/>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tcPr>
                </a:tc>
                <a:tc>
                  <a:txBody>
                    <a:bodyPr/>
                    <a:lstStyle/>
                    <a:p>
                      <a:pPr algn="ctr" fontAlgn="b"/>
                      <a:r>
                        <a:rPr lang="en-IN" sz="2000" b="0" u="none" strike="noStrike" dirty="0" err="1">
                          <a:solidFill>
                            <a:srgbClr val="000000"/>
                          </a:solidFill>
                          <a:effectLst/>
                        </a:rPr>
                        <a:t>a,an,any</a:t>
                      </a:r>
                      <a:endParaRPr lang="en-IN" sz="2000" b="0" i="0" u="none" strike="noStrike" dirty="0">
                        <a:solidFill>
                          <a:srgbClr val="000000"/>
                        </a:solidFill>
                        <a:effectLst/>
                        <a:latin typeface="Calibri" panose="020F0502020204030204" pitchFamily="34" charset="0"/>
                      </a:endParaRPr>
                    </a:p>
                  </a:txBody>
                  <a:tcPr marL="6350" marR="6350" marT="635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540352281"/>
                  </a:ext>
                </a:extLst>
              </a:tr>
              <a:tr h="392589">
                <a:tc>
                  <a:txBody>
                    <a:bodyPr/>
                    <a:lstStyle/>
                    <a:p>
                      <a:pPr algn="ctr" fontAlgn="b"/>
                      <a:r>
                        <a:rPr lang="en-IN" sz="2000" b="0" i="0" u="none" strike="noStrike" dirty="0">
                          <a:solidFill>
                            <a:srgbClr val="000000"/>
                          </a:solidFill>
                          <a:effectLst/>
                          <a:latin typeface="Calibri" panose="020F0502020204030204" pitchFamily="34" charset="0"/>
                        </a:rPr>
                        <a:t>18228</a:t>
                      </a:r>
                    </a:p>
                  </a:txBody>
                  <a:tcPr marL="6350" marR="6350" marT="6350" marB="0" anchor="ctr">
                    <a:lnL w="12700" cap="flat" cmpd="sng" algn="ctr">
                      <a:solidFill>
                        <a:schemeClr val="tx1"/>
                      </a:solidFill>
                      <a:prstDash val="solid"/>
                      <a:round/>
                      <a:headEnd type="none" w="med" len="med"/>
                      <a:tailEnd type="none" w="med" len="med"/>
                    </a:lnL>
                  </a:tcPr>
                </a:tc>
                <a:tc>
                  <a:txBody>
                    <a:bodyPr/>
                    <a:lstStyle/>
                    <a:p>
                      <a:pPr algn="ctr" fontAlgn="b"/>
                      <a:r>
                        <a:rPr lang="en-IN" sz="2000" b="0" i="0" u="none" strike="noStrike" dirty="0">
                          <a:solidFill>
                            <a:srgbClr val="000000"/>
                          </a:solidFill>
                          <a:effectLst/>
                          <a:latin typeface="Calibri" panose="020F0502020204030204" pitchFamily="34" charset="0"/>
                        </a:rPr>
                        <a:t>what</a:t>
                      </a:r>
                    </a:p>
                  </a:txBody>
                  <a:tcPr marL="6350" marR="6350" marT="635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257625371"/>
                  </a:ext>
                </a:extLst>
              </a:tr>
              <a:tr h="392589">
                <a:tc>
                  <a:txBody>
                    <a:bodyPr/>
                    <a:lstStyle/>
                    <a:p>
                      <a:pPr algn="ctr" fontAlgn="b"/>
                      <a:r>
                        <a:rPr lang="en-IN" sz="2000" b="0" i="0" u="none" strike="noStrike" dirty="0">
                          <a:solidFill>
                            <a:srgbClr val="000000"/>
                          </a:solidFill>
                          <a:effectLst/>
                          <a:latin typeface="Calibri" panose="020F0502020204030204" pitchFamily="34" charset="0"/>
                        </a:rPr>
                        <a:t>16200</a:t>
                      </a:r>
                    </a:p>
                  </a:txBody>
                  <a:tcPr marL="6350" marR="6350" marT="6350" marB="0" anchor="ctr">
                    <a:lnL w="12700" cap="flat" cmpd="sng" algn="ctr">
                      <a:solidFill>
                        <a:schemeClr val="tx1"/>
                      </a:solidFill>
                      <a:prstDash val="solid"/>
                      <a:round/>
                      <a:headEnd type="none" w="med" len="med"/>
                      <a:tailEnd type="none" w="med" len="med"/>
                    </a:lnL>
                  </a:tcPr>
                </a:tc>
                <a:tc>
                  <a:txBody>
                    <a:bodyPr/>
                    <a:lstStyle/>
                    <a:p>
                      <a:pPr algn="ctr" fontAlgn="b"/>
                      <a:r>
                        <a:rPr lang="en-IN" sz="2000" b="0" i="0" u="none" strike="noStrike" dirty="0">
                          <a:solidFill>
                            <a:srgbClr val="000000"/>
                          </a:solidFill>
                          <a:effectLst/>
                          <a:latin typeface="Calibri" panose="020F0502020204030204" pitchFamily="34" charset="0"/>
                        </a:rPr>
                        <a:t>play-(to)</a:t>
                      </a:r>
                    </a:p>
                  </a:txBody>
                  <a:tcPr marL="6350" marR="6350" marT="635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915524710"/>
                  </a:ext>
                </a:extLst>
              </a:tr>
              <a:tr h="392589">
                <a:tc>
                  <a:txBody>
                    <a:bodyPr/>
                    <a:lstStyle/>
                    <a:p>
                      <a:pPr algn="ctr" fontAlgn="b"/>
                      <a:r>
                        <a:rPr lang="en-IN" sz="2000" b="0" i="0" u="none" strike="noStrike">
                          <a:solidFill>
                            <a:srgbClr val="000000"/>
                          </a:solidFill>
                          <a:effectLst/>
                          <a:latin typeface="Calibri" panose="020F0502020204030204" pitchFamily="34" charset="0"/>
                        </a:rPr>
                        <a:t>12408</a:t>
                      </a:r>
                    </a:p>
                  </a:txBody>
                  <a:tcPr marL="6350" marR="6350" marT="6350" marB="0" anchor="ctr">
                    <a:lnL w="12700" cap="flat" cmpd="sng" algn="ctr">
                      <a:solidFill>
                        <a:schemeClr val="tx1"/>
                      </a:solidFill>
                      <a:prstDash val="solid"/>
                      <a:round/>
                      <a:headEnd type="none" w="med" len="med"/>
                      <a:tailEnd type="none" w="med" len="med"/>
                    </a:lnL>
                  </a:tcPr>
                </a:tc>
                <a:tc>
                  <a:txBody>
                    <a:bodyPr/>
                    <a:lstStyle/>
                    <a:p>
                      <a:pPr algn="ctr" fontAlgn="b"/>
                      <a:r>
                        <a:rPr lang="en-IN" sz="2000" b="0" i="0" u="none" strike="noStrike" dirty="0">
                          <a:solidFill>
                            <a:srgbClr val="000000"/>
                          </a:solidFill>
                          <a:effectLst/>
                          <a:latin typeface="Calibri" panose="020F0502020204030204" pitchFamily="34" charset="0"/>
                        </a:rPr>
                        <a:t>approve-(to)</a:t>
                      </a:r>
                    </a:p>
                  </a:txBody>
                  <a:tcPr marL="6350" marR="6350" marT="635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202173816"/>
                  </a:ext>
                </a:extLst>
              </a:tr>
              <a:tr h="392589">
                <a:tc>
                  <a:txBody>
                    <a:bodyPr/>
                    <a:lstStyle/>
                    <a:p>
                      <a:pPr algn="ctr" fontAlgn="b"/>
                      <a:r>
                        <a:rPr lang="en-IN" sz="2000" b="0" i="0" u="none" strike="noStrike">
                          <a:solidFill>
                            <a:srgbClr val="000000"/>
                          </a:solidFill>
                          <a:effectLst/>
                          <a:latin typeface="Calibri" panose="020F0502020204030204" pitchFamily="34" charset="0"/>
                        </a:rPr>
                        <a:t>12342</a:t>
                      </a:r>
                    </a:p>
                  </a:txBody>
                  <a:tcPr marL="6350" marR="6350" marT="6350" marB="0" anchor="ctr">
                    <a:lnL w="12700" cap="flat" cmpd="sng" algn="ctr">
                      <a:solidFill>
                        <a:schemeClr val="tx1"/>
                      </a:solidFill>
                      <a:prstDash val="solid"/>
                      <a:round/>
                      <a:headEnd type="none" w="med" len="med"/>
                      <a:tailEnd type="none" w="med" len="med"/>
                    </a:lnL>
                  </a:tcPr>
                </a:tc>
                <a:tc>
                  <a:txBody>
                    <a:bodyPr/>
                    <a:lstStyle/>
                    <a:p>
                      <a:pPr algn="ctr" fontAlgn="b"/>
                      <a:r>
                        <a:rPr lang="en-IN" sz="2000" b="0" i="0" u="none" strike="noStrike" dirty="0" err="1">
                          <a:solidFill>
                            <a:srgbClr val="000000"/>
                          </a:solidFill>
                          <a:effectLst/>
                          <a:latin typeface="Calibri" panose="020F0502020204030204" pitchFamily="34" charset="0"/>
                        </a:rPr>
                        <a:t>adult,mature</a:t>
                      </a:r>
                      <a:endParaRPr lang="en-IN" sz="2000" b="0" i="0" u="none" strike="noStrike" dirty="0">
                        <a:solidFill>
                          <a:srgbClr val="000000"/>
                        </a:solidFill>
                        <a:effectLst/>
                        <a:latin typeface="Calibri" panose="020F0502020204030204" pitchFamily="34" charset="0"/>
                      </a:endParaRPr>
                    </a:p>
                  </a:txBody>
                  <a:tcPr marL="6350" marR="6350" marT="635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892349246"/>
                  </a:ext>
                </a:extLst>
              </a:tr>
              <a:tr h="694955">
                <a:tc>
                  <a:txBody>
                    <a:bodyPr/>
                    <a:lstStyle/>
                    <a:p>
                      <a:pPr algn="ctr" fontAlgn="b"/>
                      <a:r>
                        <a:rPr lang="en-IN" sz="2000" b="0" i="0" u="none" strike="noStrike">
                          <a:solidFill>
                            <a:srgbClr val="000000"/>
                          </a:solidFill>
                          <a:effectLst/>
                          <a:latin typeface="Calibri" panose="020F0502020204030204" pitchFamily="34" charset="0"/>
                        </a:rPr>
                        <a:t>18245</a:t>
                      </a:r>
                    </a:p>
                  </a:txBody>
                  <a:tcPr marL="6350" marR="6350" marT="6350" marB="0"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fontAlgn="b"/>
                      <a:r>
                        <a:rPr lang="en-IN" sz="2000" b="0" i="0" u="none" strike="noStrike" dirty="0" err="1">
                          <a:solidFill>
                            <a:srgbClr val="000000"/>
                          </a:solidFill>
                          <a:effectLst/>
                          <a:latin typeface="Calibri" panose="020F0502020204030204" pitchFamily="34" charset="0"/>
                        </a:rPr>
                        <a:t>who,whom,that</a:t>
                      </a:r>
                      <a:endParaRPr lang="en-IN" sz="2000" b="0" i="0" u="none" strike="noStrike" dirty="0">
                        <a:solidFill>
                          <a:srgbClr val="000000"/>
                        </a:solidFill>
                        <a:effectLst/>
                        <a:latin typeface="Calibri" panose="020F0502020204030204" pitchFamily="34" charset="0"/>
                      </a:endParaRPr>
                    </a:p>
                  </a:txBody>
                  <a:tcPr marL="6350" marR="6350" marT="6350" marB="0"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8208897"/>
                  </a:ext>
                </a:extLst>
              </a:tr>
            </a:tbl>
          </a:graphicData>
        </a:graphic>
      </p:graphicFrame>
      <p:sp>
        <p:nvSpPr>
          <p:cNvPr id="5" name="TextBox 4">
            <a:extLst>
              <a:ext uri="{FF2B5EF4-FFF2-40B4-BE49-F238E27FC236}">
                <a16:creationId xmlns:a16="http://schemas.microsoft.com/office/drawing/2014/main" id="{51D06A50-19BF-87B3-FD8B-33AF378027EB}"/>
              </a:ext>
            </a:extLst>
          </p:cNvPr>
          <p:cNvSpPr txBox="1"/>
          <p:nvPr/>
        </p:nvSpPr>
        <p:spPr>
          <a:xfrm>
            <a:off x="3870959" y="105869"/>
            <a:ext cx="4450081" cy="954107"/>
          </a:xfrm>
          <a:prstGeom prst="rect">
            <a:avLst/>
          </a:prstGeom>
          <a:noFill/>
        </p:spPr>
        <p:txBody>
          <a:bodyPr wrap="square" rtlCol="0">
            <a:spAutoFit/>
          </a:bodyPr>
          <a:lstStyle/>
          <a:p>
            <a:pPr algn="ctr"/>
            <a:r>
              <a:rPr lang="en-IN" sz="2800" dirty="0"/>
              <a:t>Data Creation</a:t>
            </a:r>
          </a:p>
          <a:p>
            <a:pPr algn="ctr"/>
            <a:r>
              <a:rPr lang="en-IN" sz="2800" dirty="0"/>
              <a:t>(Bliss Corpus)</a:t>
            </a:r>
          </a:p>
        </p:txBody>
      </p:sp>
      <p:graphicFrame>
        <p:nvGraphicFramePr>
          <p:cNvPr id="3" name="Table 4">
            <a:extLst>
              <a:ext uri="{FF2B5EF4-FFF2-40B4-BE49-F238E27FC236}">
                <a16:creationId xmlns:a16="http://schemas.microsoft.com/office/drawing/2014/main" id="{7903FB38-959C-B666-09BC-C4DB34110070}"/>
              </a:ext>
            </a:extLst>
          </p:cNvPr>
          <p:cNvGraphicFramePr>
            <a:graphicFrameLocks noGrp="1"/>
          </p:cNvGraphicFramePr>
          <p:nvPr>
            <p:extLst>
              <p:ext uri="{D42A27DB-BD31-4B8C-83A1-F6EECF244321}">
                <p14:modId xmlns:p14="http://schemas.microsoft.com/office/powerpoint/2010/main" val="1924433998"/>
              </p:ext>
            </p:extLst>
          </p:nvPr>
        </p:nvGraphicFramePr>
        <p:xfrm>
          <a:off x="7879080" y="1339478"/>
          <a:ext cx="3540760" cy="5183246"/>
        </p:xfrm>
        <a:graphic>
          <a:graphicData uri="http://schemas.openxmlformats.org/drawingml/2006/table">
            <a:tbl>
              <a:tblPr firstRow="1" bandRow="1">
                <a:tableStyleId>{F5AB1C69-6EDB-4FF4-983F-18BD219EF322}</a:tableStyleId>
              </a:tblPr>
              <a:tblGrid>
                <a:gridCol w="1770380">
                  <a:extLst>
                    <a:ext uri="{9D8B030D-6E8A-4147-A177-3AD203B41FA5}">
                      <a16:colId xmlns:a16="http://schemas.microsoft.com/office/drawing/2014/main" val="1236907670"/>
                    </a:ext>
                  </a:extLst>
                </a:gridCol>
                <a:gridCol w="1770380">
                  <a:extLst>
                    <a:ext uri="{9D8B030D-6E8A-4147-A177-3AD203B41FA5}">
                      <a16:colId xmlns:a16="http://schemas.microsoft.com/office/drawing/2014/main" val="828339145"/>
                    </a:ext>
                  </a:extLst>
                </a:gridCol>
              </a:tblGrid>
              <a:tr h="656966">
                <a:tc>
                  <a:txBody>
                    <a:bodyPr/>
                    <a:lstStyle/>
                    <a:p>
                      <a:pPr algn="ctr" fontAlgn="b"/>
                      <a:r>
                        <a:rPr lang="en-IN" sz="2000" b="0" u="none" strike="noStrike" dirty="0">
                          <a:solidFill>
                            <a:srgbClr val="000000"/>
                          </a:solidFill>
                          <a:effectLst/>
                        </a:rPr>
                        <a:t>BCI reference number</a:t>
                      </a:r>
                      <a:endParaRPr lang="en-IN" sz="2000" b="0" i="0" u="none" strike="noStrike" dirty="0">
                        <a:solidFill>
                          <a:srgbClr val="000000"/>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fontAlgn="b"/>
                      <a:r>
                        <a:rPr lang="en-IN" sz="2000" b="0" u="none" strike="noStrike" dirty="0">
                          <a:solidFill>
                            <a:srgbClr val="000000"/>
                          </a:solidFill>
                          <a:effectLst/>
                        </a:rPr>
                        <a:t>character</a:t>
                      </a:r>
                      <a:endParaRPr lang="en-IN" sz="2000" b="0" i="0" u="none" strike="noStrike" dirty="0">
                        <a:solidFill>
                          <a:srgbClr val="000000"/>
                        </a:solidFill>
                        <a:effectLst/>
                        <a:latin typeface="Calibri" panose="020F0502020204030204" pitchFamily="34" charset="0"/>
                      </a:endParaRPr>
                    </a:p>
                  </a:txBody>
                  <a:tcPr marL="6350" marR="6350" marT="6350"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lumMod val="85000"/>
                      </a:schemeClr>
                    </a:solidFill>
                  </a:tcPr>
                </a:tc>
                <a:extLst>
                  <a:ext uri="{0D108BD9-81ED-4DB2-BD59-A6C34878D82A}">
                    <a16:rowId xmlns:a16="http://schemas.microsoft.com/office/drawing/2014/main" val="3341446907"/>
                  </a:ext>
                </a:extLst>
              </a:tr>
              <a:tr h="411480">
                <a:tc>
                  <a:txBody>
                    <a:bodyPr/>
                    <a:lstStyle/>
                    <a:p>
                      <a:pPr algn="ctr" fontAlgn="b"/>
                      <a:r>
                        <a:rPr lang="en-IN" sz="2000" b="0" u="none" strike="noStrike" dirty="0">
                          <a:solidFill>
                            <a:srgbClr val="000000"/>
                          </a:solidFill>
                          <a:effectLst/>
                        </a:rPr>
                        <a:t>12321</a:t>
                      </a:r>
                      <a:endParaRPr lang="en-IN" sz="2000" b="0" i="0" u="none" strike="noStrike" dirty="0">
                        <a:solidFill>
                          <a:srgbClr val="000000"/>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solidFill>
                      <a:schemeClr val="accent2">
                        <a:lumMod val="20000"/>
                        <a:lumOff val="80000"/>
                      </a:schemeClr>
                    </a:solidFill>
                  </a:tcPr>
                </a:tc>
                <a:tc>
                  <a:txBody>
                    <a:bodyPr/>
                    <a:lstStyle/>
                    <a:p>
                      <a:pPr algn="ctr" fontAlgn="b"/>
                      <a:r>
                        <a:rPr lang="en-IN" sz="2000" b="0" i="0" u="none" strike="noStrike" dirty="0">
                          <a:solidFill>
                            <a:srgbClr val="000000"/>
                          </a:solidFill>
                          <a:effectLst/>
                          <a:latin typeface="Calibri" panose="020F0502020204030204" pitchFamily="34" charset="0"/>
                        </a:rPr>
                        <a:t>a</a:t>
                      </a:r>
                    </a:p>
                  </a:txBody>
                  <a:tcPr marL="6350" marR="6350" marT="6350" marB="0" anchor="ctr">
                    <a:lnR w="12700" cap="flat" cmpd="sng" algn="ctr">
                      <a:solidFill>
                        <a:schemeClr val="tx1"/>
                      </a:solidFill>
                      <a:prstDash val="solid"/>
                      <a:round/>
                      <a:headEnd type="none" w="med" len="med"/>
                      <a:tailEnd type="none" w="med" len="med"/>
                    </a:lnR>
                    <a:solidFill>
                      <a:schemeClr val="accent2">
                        <a:lumMod val="20000"/>
                        <a:lumOff val="80000"/>
                      </a:schemeClr>
                    </a:solidFill>
                  </a:tcPr>
                </a:tc>
                <a:extLst>
                  <a:ext uri="{0D108BD9-81ED-4DB2-BD59-A6C34878D82A}">
                    <a16:rowId xmlns:a16="http://schemas.microsoft.com/office/drawing/2014/main" val="1540352281"/>
                  </a:ext>
                </a:extLst>
              </a:tr>
              <a:tr h="411480">
                <a:tc>
                  <a:txBody>
                    <a:bodyPr/>
                    <a:lstStyle/>
                    <a:p>
                      <a:pPr algn="ctr" fontAlgn="b"/>
                      <a:r>
                        <a:rPr lang="en-IN" sz="2000" b="0" i="0" u="none" strike="noStrike" dirty="0">
                          <a:solidFill>
                            <a:srgbClr val="000000"/>
                          </a:solidFill>
                          <a:effectLst/>
                          <a:latin typeface="Calibri" panose="020F0502020204030204" pitchFamily="34" charset="0"/>
                        </a:rPr>
                        <a:t>12321</a:t>
                      </a:r>
                    </a:p>
                  </a:txBody>
                  <a:tcPr marL="6350" marR="6350" marT="6350" marB="0" anchor="ctr">
                    <a:lnL w="12700" cap="flat" cmpd="sng" algn="ctr">
                      <a:solidFill>
                        <a:schemeClr val="tx1"/>
                      </a:solidFill>
                      <a:prstDash val="solid"/>
                      <a:round/>
                      <a:headEnd type="none" w="med" len="med"/>
                      <a:tailEnd type="none" w="med" len="med"/>
                    </a:lnL>
                    <a:solidFill>
                      <a:schemeClr val="accent2">
                        <a:lumMod val="20000"/>
                        <a:lumOff val="80000"/>
                      </a:schemeClr>
                    </a:solidFill>
                  </a:tcPr>
                </a:tc>
                <a:tc>
                  <a:txBody>
                    <a:bodyPr/>
                    <a:lstStyle/>
                    <a:p>
                      <a:pPr algn="ctr" fontAlgn="b"/>
                      <a:r>
                        <a:rPr lang="en-IN" sz="2000" b="0" i="0" u="none" strike="noStrike" dirty="0">
                          <a:solidFill>
                            <a:srgbClr val="000000"/>
                          </a:solidFill>
                          <a:effectLst/>
                          <a:latin typeface="Calibri" panose="020F0502020204030204" pitchFamily="34" charset="0"/>
                        </a:rPr>
                        <a:t>an</a:t>
                      </a:r>
                    </a:p>
                  </a:txBody>
                  <a:tcPr marL="6350" marR="6350" marT="6350" marB="0" anchor="ctr">
                    <a:lnR w="12700" cap="flat" cmpd="sng" algn="ctr">
                      <a:solidFill>
                        <a:schemeClr val="tx1"/>
                      </a:solidFill>
                      <a:prstDash val="solid"/>
                      <a:round/>
                      <a:headEnd type="none" w="med" len="med"/>
                      <a:tailEnd type="none" w="med" len="med"/>
                    </a:lnR>
                    <a:solidFill>
                      <a:schemeClr val="accent2">
                        <a:lumMod val="20000"/>
                        <a:lumOff val="80000"/>
                      </a:schemeClr>
                    </a:solidFill>
                  </a:tcPr>
                </a:tc>
                <a:extLst>
                  <a:ext uri="{0D108BD9-81ED-4DB2-BD59-A6C34878D82A}">
                    <a16:rowId xmlns:a16="http://schemas.microsoft.com/office/drawing/2014/main" val="802841171"/>
                  </a:ext>
                </a:extLst>
              </a:tr>
              <a:tr h="411480">
                <a:tc>
                  <a:txBody>
                    <a:bodyPr/>
                    <a:lstStyle/>
                    <a:p>
                      <a:pPr algn="ctr" fontAlgn="b"/>
                      <a:r>
                        <a:rPr lang="en-IN" sz="2000" b="0" i="0" u="none" strike="noStrike" dirty="0">
                          <a:solidFill>
                            <a:srgbClr val="000000"/>
                          </a:solidFill>
                          <a:effectLst/>
                          <a:latin typeface="Calibri" panose="020F0502020204030204" pitchFamily="34" charset="0"/>
                        </a:rPr>
                        <a:t>12321</a:t>
                      </a:r>
                    </a:p>
                  </a:txBody>
                  <a:tcPr marL="6350" marR="6350" marT="6350" marB="0" anchor="ctr">
                    <a:lnL w="12700" cap="flat" cmpd="sng" algn="ctr">
                      <a:solidFill>
                        <a:schemeClr val="tx1"/>
                      </a:solidFill>
                      <a:prstDash val="solid"/>
                      <a:round/>
                      <a:headEnd type="none" w="med" len="med"/>
                      <a:tailEnd type="none" w="med" len="med"/>
                    </a:lnL>
                    <a:solidFill>
                      <a:schemeClr val="accent2">
                        <a:lumMod val="20000"/>
                        <a:lumOff val="80000"/>
                      </a:schemeClr>
                    </a:solidFill>
                  </a:tcPr>
                </a:tc>
                <a:tc>
                  <a:txBody>
                    <a:bodyPr/>
                    <a:lstStyle/>
                    <a:p>
                      <a:pPr algn="ctr" fontAlgn="b"/>
                      <a:r>
                        <a:rPr lang="en-IN" sz="2000" b="0" i="0" u="none" strike="noStrike" dirty="0">
                          <a:solidFill>
                            <a:srgbClr val="000000"/>
                          </a:solidFill>
                          <a:effectLst/>
                          <a:latin typeface="Calibri" panose="020F0502020204030204" pitchFamily="34" charset="0"/>
                        </a:rPr>
                        <a:t>any</a:t>
                      </a:r>
                    </a:p>
                  </a:txBody>
                  <a:tcPr marL="6350" marR="6350" marT="6350" marB="0" anchor="ctr">
                    <a:lnR w="12700" cap="flat" cmpd="sng" algn="ctr">
                      <a:solidFill>
                        <a:schemeClr val="tx1"/>
                      </a:solidFill>
                      <a:prstDash val="solid"/>
                      <a:round/>
                      <a:headEnd type="none" w="med" len="med"/>
                      <a:tailEnd type="none" w="med" len="med"/>
                    </a:lnR>
                    <a:solidFill>
                      <a:schemeClr val="accent2">
                        <a:lumMod val="20000"/>
                        <a:lumOff val="80000"/>
                      </a:schemeClr>
                    </a:solidFill>
                  </a:tcPr>
                </a:tc>
                <a:extLst>
                  <a:ext uri="{0D108BD9-81ED-4DB2-BD59-A6C34878D82A}">
                    <a16:rowId xmlns:a16="http://schemas.microsoft.com/office/drawing/2014/main" val="1443345540"/>
                  </a:ext>
                </a:extLst>
              </a:tr>
              <a:tr h="411480">
                <a:tc>
                  <a:txBody>
                    <a:bodyPr/>
                    <a:lstStyle/>
                    <a:p>
                      <a:pPr algn="ctr" fontAlgn="b"/>
                      <a:r>
                        <a:rPr lang="en-IN" sz="2000" b="0" i="0" u="none" strike="noStrike" dirty="0">
                          <a:solidFill>
                            <a:srgbClr val="000000"/>
                          </a:solidFill>
                          <a:effectLst/>
                          <a:latin typeface="Calibri" panose="020F0502020204030204" pitchFamily="34" charset="0"/>
                        </a:rPr>
                        <a:t>18228</a:t>
                      </a:r>
                    </a:p>
                  </a:txBody>
                  <a:tcPr marL="6350" marR="6350" marT="6350" marB="0" anchor="ctr">
                    <a:lnL w="12700" cap="flat" cmpd="sng" algn="ctr">
                      <a:solidFill>
                        <a:schemeClr val="tx1"/>
                      </a:solidFill>
                      <a:prstDash val="solid"/>
                      <a:round/>
                      <a:headEnd type="none" w="med" len="med"/>
                      <a:tailEnd type="none" w="med" len="med"/>
                    </a:lnL>
                  </a:tcPr>
                </a:tc>
                <a:tc>
                  <a:txBody>
                    <a:bodyPr/>
                    <a:lstStyle/>
                    <a:p>
                      <a:pPr algn="ctr" fontAlgn="b"/>
                      <a:r>
                        <a:rPr lang="en-IN" sz="2000" b="0" i="0" u="none" strike="noStrike" dirty="0">
                          <a:solidFill>
                            <a:srgbClr val="000000"/>
                          </a:solidFill>
                          <a:effectLst/>
                          <a:latin typeface="Calibri" panose="020F0502020204030204" pitchFamily="34" charset="0"/>
                        </a:rPr>
                        <a:t>what</a:t>
                      </a:r>
                    </a:p>
                  </a:txBody>
                  <a:tcPr marL="6350" marR="6350" marT="635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257625371"/>
                  </a:ext>
                </a:extLst>
              </a:tr>
              <a:tr h="411480">
                <a:tc>
                  <a:txBody>
                    <a:bodyPr/>
                    <a:lstStyle/>
                    <a:p>
                      <a:pPr algn="ctr" fontAlgn="b"/>
                      <a:r>
                        <a:rPr lang="en-IN" sz="2000" b="0" i="0" u="none" strike="noStrike" dirty="0">
                          <a:solidFill>
                            <a:srgbClr val="000000"/>
                          </a:solidFill>
                          <a:effectLst/>
                          <a:latin typeface="Calibri" panose="020F0502020204030204" pitchFamily="34" charset="0"/>
                        </a:rPr>
                        <a:t>16200</a:t>
                      </a:r>
                    </a:p>
                  </a:txBody>
                  <a:tcPr marL="6350" marR="6350" marT="6350" marB="0" anchor="ctr">
                    <a:lnL w="12700" cap="flat" cmpd="sng" algn="ctr">
                      <a:solidFill>
                        <a:schemeClr val="tx1"/>
                      </a:solidFill>
                      <a:prstDash val="solid"/>
                      <a:round/>
                      <a:headEnd type="none" w="med" len="med"/>
                      <a:tailEnd type="none" w="med" len="med"/>
                    </a:lnL>
                  </a:tcPr>
                </a:tc>
                <a:tc>
                  <a:txBody>
                    <a:bodyPr/>
                    <a:lstStyle/>
                    <a:p>
                      <a:pPr algn="ctr" fontAlgn="b"/>
                      <a:r>
                        <a:rPr lang="en-IN" sz="2000" b="0" i="0" u="none" strike="noStrike" dirty="0">
                          <a:solidFill>
                            <a:srgbClr val="000000"/>
                          </a:solidFill>
                          <a:effectLst/>
                          <a:latin typeface="Calibri" panose="020F0502020204030204" pitchFamily="34" charset="0"/>
                        </a:rPr>
                        <a:t>to play</a:t>
                      </a:r>
                    </a:p>
                  </a:txBody>
                  <a:tcPr marL="6350" marR="6350" marT="635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915524710"/>
                  </a:ext>
                </a:extLst>
              </a:tr>
              <a:tr h="411480">
                <a:tc>
                  <a:txBody>
                    <a:bodyPr/>
                    <a:lstStyle/>
                    <a:p>
                      <a:pPr algn="ctr" fontAlgn="b"/>
                      <a:r>
                        <a:rPr lang="en-IN" sz="2000" b="0" i="0" u="none" strike="noStrike">
                          <a:solidFill>
                            <a:srgbClr val="000000"/>
                          </a:solidFill>
                          <a:effectLst/>
                          <a:latin typeface="Calibri" panose="020F0502020204030204" pitchFamily="34" charset="0"/>
                        </a:rPr>
                        <a:t>12408</a:t>
                      </a:r>
                    </a:p>
                  </a:txBody>
                  <a:tcPr marL="6350" marR="6350" marT="6350" marB="0" anchor="ctr">
                    <a:lnL w="12700" cap="flat" cmpd="sng" algn="ctr">
                      <a:solidFill>
                        <a:schemeClr val="tx1"/>
                      </a:solidFill>
                      <a:prstDash val="solid"/>
                      <a:round/>
                      <a:headEnd type="none" w="med" len="med"/>
                      <a:tailEnd type="none" w="med" len="med"/>
                    </a:lnL>
                    <a:solidFill>
                      <a:schemeClr val="bg1">
                        <a:lumMod val="85000"/>
                      </a:schemeClr>
                    </a:solidFill>
                  </a:tcPr>
                </a:tc>
                <a:tc>
                  <a:txBody>
                    <a:bodyPr/>
                    <a:lstStyle/>
                    <a:p>
                      <a:pPr algn="ctr" fontAlgn="b"/>
                      <a:r>
                        <a:rPr lang="en-IN" sz="2000" b="0" i="0" u="none" strike="noStrike" dirty="0">
                          <a:solidFill>
                            <a:srgbClr val="000000"/>
                          </a:solidFill>
                          <a:effectLst/>
                          <a:latin typeface="Calibri" panose="020F0502020204030204" pitchFamily="34" charset="0"/>
                        </a:rPr>
                        <a:t>to approve</a:t>
                      </a:r>
                    </a:p>
                  </a:txBody>
                  <a:tcPr marL="6350" marR="6350" marT="6350" marB="0" anchor="ctr">
                    <a:lnR w="12700" cap="flat" cmpd="sng" algn="ctr">
                      <a:solidFill>
                        <a:schemeClr val="tx1"/>
                      </a:solidFill>
                      <a:prstDash val="solid"/>
                      <a:round/>
                      <a:headEnd type="none" w="med" len="med"/>
                      <a:tailEnd type="none" w="med" len="med"/>
                    </a:lnR>
                    <a:solidFill>
                      <a:schemeClr val="bg1">
                        <a:lumMod val="85000"/>
                      </a:schemeClr>
                    </a:solidFill>
                  </a:tcPr>
                </a:tc>
                <a:extLst>
                  <a:ext uri="{0D108BD9-81ED-4DB2-BD59-A6C34878D82A}">
                    <a16:rowId xmlns:a16="http://schemas.microsoft.com/office/drawing/2014/main" val="2202173816"/>
                  </a:ext>
                </a:extLst>
              </a:tr>
              <a:tr h="411480">
                <a:tc>
                  <a:txBody>
                    <a:bodyPr/>
                    <a:lstStyle/>
                    <a:p>
                      <a:pPr algn="ctr" fontAlgn="b"/>
                      <a:r>
                        <a:rPr lang="en-IN" sz="2000" b="0" i="0" u="none" strike="noStrike" dirty="0">
                          <a:solidFill>
                            <a:srgbClr val="000000"/>
                          </a:solidFill>
                          <a:effectLst/>
                          <a:latin typeface="Calibri" panose="020F0502020204030204" pitchFamily="34" charset="0"/>
                        </a:rPr>
                        <a:t>12342</a:t>
                      </a:r>
                    </a:p>
                  </a:txBody>
                  <a:tcPr marL="6350" marR="6350" marT="6350" marB="0" anchor="ctr">
                    <a:lnL w="12700" cap="flat" cmpd="sng" algn="ctr">
                      <a:solidFill>
                        <a:schemeClr val="tx1"/>
                      </a:solidFill>
                      <a:prstDash val="solid"/>
                      <a:round/>
                      <a:headEnd type="none" w="med" len="med"/>
                      <a:tailEnd type="none" w="med" len="med"/>
                    </a:lnL>
                    <a:solidFill>
                      <a:srgbClr val="F9C7B0"/>
                    </a:solidFill>
                  </a:tcPr>
                </a:tc>
                <a:tc>
                  <a:txBody>
                    <a:bodyPr/>
                    <a:lstStyle/>
                    <a:p>
                      <a:pPr algn="ctr" fontAlgn="b"/>
                      <a:r>
                        <a:rPr lang="en-IN" sz="2000" b="0" i="0" u="none" strike="noStrike" dirty="0">
                          <a:solidFill>
                            <a:srgbClr val="000000"/>
                          </a:solidFill>
                          <a:effectLst/>
                          <a:latin typeface="Calibri" panose="020F0502020204030204" pitchFamily="34" charset="0"/>
                        </a:rPr>
                        <a:t>adult</a:t>
                      </a:r>
                    </a:p>
                  </a:txBody>
                  <a:tcPr marL="6350" marR="6350" marT="6350" marB="0" anchor="ctr">
                    <a:lnR w="12700" cap="flat" cmpd="sng" algn="ctr">
                      <a:solidFill>
                        <a:schemeClr val="tx1"/>
                      </a:solidFill>
                      <a:prstDash val="solid"/>
                      <a:round/>
                      <a:headEnd type="none" w="med" len="med"/>
                      <a:tailEnd type="none" w="med" len="med"/>
                    </a:lnR>
                    <a:solidFill>
                      <a:srgbClr val="F9C7B0"/>
                    </a:solidFill>
                  </a:tcPr>
                </a:tc>
                <a:extLst>
                  <a:ext uri="{0D108BD9-81ED-4DB2-BD59-A6C34878D82A}">
                    <a16:rowId xmlns:a16="http://schemas.microsoft.com/office/drawing/2014/main" val="3892349246"/>
                  </a:ext>
                </a:extLst>
              </a:tr>
              <a:tr h="411480">
                <a:tc>
                  <a:txBody>
                    <a:bodyPr/>
                    <a:lstStyle/>
                    <a:p>
                      <a:pPr algn="ctr" fontAlgn="b"/>
                      <a:r>
                        <a:rPr lang="en-IN" sz="2000" b="0" i="0" u="none" strike="noStrike" dirty="0">
                          <a:solidFill>
                            <a:srgbClr val="000000"/>
                          </a:solidFill>
                          <a:effectLst/>
                          <a:latin typeface="Calibri" panose="020F0502020204030204" pitchFamily="34" charset="0"/>
                        </a:rPr>
                        <a:t>12342</a:t>
                      </a:r>
                    </a:p>
                  </a:txBody>
                  <a:tcPr marL="6350" marR="6350" marT="6350" marB="0" anchor="ctr">
                    <a:lnL w="12700" cap="flat" cmpd="sng" algn="ctr">
                      <a:solidFill>
                        <a:schemeClr val="tx1"/>
                      </a:solidFill>
                      <a:prstDash val="solid"/>
                      <a:round/>
                      <a:headEnd type="none" w="med" len="med"/>
                      <a:tailEnd type="none" w="med" len="med"/>
                    </a:lnL>
                    <a:solidFill>
                      <a:srgbClr val="F9C7B0"/>
                    </a:solidFill>
                  </a:tcPr>
                </a:tc>
                <a:tc>
                  <a:txBody>
                    <a:bodyPr/>
                    <a:lstStyle/>
                    <a:p>
                      <a:pPr algn="ctr" fontAlgn="b"/>
                      <a:r>
                        <a:rPr lang="en-IN" sz="2000" b="0" i="0" u="none" strike="noStrike" dirty="0">
                          <a:solidFill>
                            <a:srgbClr val="000000"/>
                          </a:solidFill>
                          <a:effectLst/>
                          <a:latin typeface="Calibri" panose="020F0502020204030204" pitchFamily="34" charset="0"/>
                        </a:rPr>
                        <a:t>mature</a:t>
                      </a:r>
                    </a:p>
                  </a:txBody>
                  <a:tcPr marL="6350" marR="6350" marT="6350" marB="0" anchor="ctr">
                    <a:lnR w="12700" cap="flat" cmpd="sng" algn="ctr">
                      <a:solidFill>
                        <a:schemeClr val="tx1"/>
                      </a:solidFill>
                      <a:prstDash val="solid"/>
                      <a:round/>
                      <a:headEnd type="none" w="med" len="med"/>
                      <a:tailEnd type="none" w="med" len="med"/>
                    </a:lnR>
                    <a:solidFill>
                      <a:srgbClr val="F9C7B0"/>
                    </a:solidFill>
                  </a:tcPr>
                </a:tc>
                <a:extLst>
                  <a:ext uri="{0D108BD9-81ED-4DB2-BD59-A6C34878D82A}">
                    <a16:rowId xmlns:a16="http://schemas.microsoft.com/office/drawing/2014/main" val="2875147496"/>
                  </a:ext>
                </a:extLst>
              </a:tr>
              <a:tr h="411480">
                <a:tc>
                  <a:txBody>
                    <a:bodyPr/>
                    <a:lstStyle/>
                    <a:p>
                      <a:pPr algn="ctr" fontAlgn="b"/>
                      <a:r>
                        <a:rPr lang="en-IN" sz="2000" b="0" i="0" u="none" strike="noStrike">
                          <a:solidFill>
                            <a:srgbClr val="000000"/>
                          </a:solidFill>
                          <a:effectLst/>
                          <a:latin typeface="Calibri" panose="020F0502020204030204" pitchFamily="34" charset="0"/>
                        </a:rPr>
                        <a:t>18245</a:t>
                      </a:r>
                    </a:p>
                  </a:txBody>
                  <a:tcPr marL="6350" marR="6350" marT="6350" marB="0" anchor="ctr">
                    <a:lnL w="12700" cap="flat" cmpd="sng" algn="ctr">
                      <a:solidFill>
                        <a:schemeClr val="tx1"/>
                      </a:solidFill>
                      <a:prstDash val="solid"/>
                      <a:round/>
                      <a:headEnd type="none" w="med" len="med"/>
                      <a:tailEnd type="none" w="med" len="med"/>
                    </a:lnL>
                    <a:solidFill>
                      <a:schemeClr val="accent5">
                        <a:lumMod val="20000"/>
                        <a:lumOff val="80000"/>
                      </a:schemeClr>
                    </a:solidFill>
                  </a:tcPr>
                </a:tc>
                <a:tc>
                  <a:txBody>
                    <a:bodyPr/>
                    <a:lstStyle/>
                    <a:p>
                      <a:pPr algn="ctr" fontAlgn="b"/>
                      <a:r>
                        <a:rPr lang="en-IN" sz="2000" b="0" i="0" u="none" strike="noStrike" dirty="0">
                          <a:solidFill>
                            <a:srgbClr val="000000"/>
                          </a:solidFill>
                          <a:effectLst/>
                          <a:latin typeface="Calibri" panose="020F0502020204030204" pitchFamily="34" charset="0"/>
                        </a:rPr>
                        <a:t>who</a:t>
                      </a:r>
                    </a:p>
                  </a:txBody>
                  <a:tcPr marL="6350" marR="6350" marT="6350" marB="0" anchor="ctr">
                    <a:lnR w="12700" cap="flat" cmpd="sng" algn="ctr">
                      <a:solidFill>
                        <a:schemeClr val="tx1"/>
                      </a:solidFill>
                      <a:prstDash val="solid"/>
                      <a:round/>
                      <a:headEnd type="none" w="med" len="med"/>
                      <a:tailEnd type="none" w="med" len="med"/>
                    </a:lnR>
                    <a:solidFill>
                      <a:schemeClr val="accent5">
                        <a:lumMod val="20000"/>
                        <a:lumOff val="80000"/>
                      </a:schemeClr>
                    </a:solidFill>
                  </a:tcPr>
                </a:tc>
                <a:extLst>
                  <a:ext uri="{0D108BD9-81ED-4DB2-BD59-A6C34878D82A}">
                    <a16:rowId xmlns:a16="http://schemas.microsoft.com/office/drawing/2014/main" val="388208897"/>
                  </a:ext>
                </a:extLst>
              </a:tr>
              <a:tr h="411480">
                <a:tc>
                  <a:txBody>
                    <a:bodyPr/>
                    <a:lstStyle/>
                    <a:p>
                      <a:pPr algn="ctr" fontAlgn="b"/>
                      <a:r>
                        <a:rPr lang="en-IN" sz="2000" b="0" i="0" u="none" strike="noStrike" dirty="0">
                          <a:solidFill>
                            <a:srgbClr val="000000"/>
                          </a:solidFill>
                          <a:effectLst/>
                          <a:latin typeface="Calibri" panose="020F0502020204030204" pitchFamily="34" charset="0"/>
                        </a:rPr>
                        <a:t>18245</a:t>
                      </a:r>
                    </a:p>
                  </a:txBody>
                  <a:tcPr marL="6350" marR="6350" marT="6350" marB="0" anchor="ctr">
                    <a:lnL w="12700" cap="flat" cmpd="sng" algn="ctr">
                      <a:solidFill>
                        <a:schemeClr val="tx1"/>
                      </a:solidFill>
                      <a:prstDash val="solid"/>
                      <a:round/>
                      <a:headEnd type="none" w="med" len="med"/>
                      <a:tailEnd type="none" w="med" len="med"/>
                    </a:lnL>
                    <a:solidFill>
                      <a:schemeClr val="accent5">
                        <a:lumMod val="20000"/>
                        <a:lumOff val="80000"/>
                      </a:schemeClr>
                    </a:solidFill>
                  </a:tcPr>
                </a:tc>
                <a:tc>
                  <a:txBody>
                    <a:bodyPr/>
                    <a:lstStyle/>
                    <a:p>
                      <a:pPr algn="ctr" fontAlgn="b"/>
                      <a:r>
                        <a:rPr lang="en-IN" sz="2000" b="0" i="0" u="none" strike="noStrike" dirty="0">
                          <a:solidFill>
                            <a:srgbClr val="000000"/>
                          </a:solidFill>
                          <a:effectLst/>
                          <a:latin typeface="Calibri" panose="020F0502020204030204" pitchFamily="34" charset="0"/>
                        </a:rPr>
                        <a:t>whom</a:t>
                      </a:r>
                    </a:p>
                  </a:txBody>
                  <a:tcPr marL="6350" marR="6350" marT="6350" marB="0" anchor="ctr">
                    <a:lnR w="12700" cap="flat" cmpd="sng" algn="ctr">
                      <a:solidFill>
                        <a:schemeClr val="tx1"/>
                      </a:solidFill>
                      <a:prstDash val="solid"/>
                      <a:round/>
                      <a:headEnd type="none" w="med" len="med"/>
                      <a:tailEnd type="none" w="med" len="med"/>
                    </a:lnR>
                    <a:solidFill>
                      <a:schemeClr val="accent5">
                        <a:lumMod val="20000"/>
                        <a:lumOff val="80000"/>
                      </a:schemeClr>
                    </a:solidFill>
                  </a:tcPr>
                </a:tc>
                <a:extLst>
                  <a:ext uri="{0D108BD9-81ED-4DB2-BD59-A6C34878D82A}">
                    <a16:rowId xmlns:a16="http://schemas.microsoft.com/office/drawing/2014/main" val="3821986904"/>
                  </a:ext>
                </a:extLst>
              </a:tr>
              <a:tr h="411480">
                <a:tc>
                  <a:txBody>
                    <a:bodyPr/>
                    <a:lstStyle/>
                    <a:p>
                      <a:pPr algn="ctr" fontAlgn="b"/>
                      <a:r>
                        <a:rPr lang="en-IN" sz="2000" b="0" i="0" u="none" strike="noStrike" dirty="0">
                          <a:solidFill>
                            <a:srgbClr val="000000"/>
                          </a:solidFill>
                          <a:effectLst/>
                          <a:latin typeface="Calibri" panose="020F0502020204030204" pitchFamily="34" charset="0"/>
                        </a:rPr>
                        <a:t>18245</a:t>
                      </a:r>
                    </a:p>
                  </a:txBody>
                  <a:tcPr marL="6350" marR="6350" marT="6350" marB="0"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fontAlgn="b"/>
                      <a:r>
                        <a:rPr lang="en-IN" sz="2000" b="0" i="0" u="none" strike="noStrike" dirty="0">
                          <a:solidFill>
                            <a:srgbClr val="000000"/>
                          </a:solidFill>
                          <a:effectLst/>
                          <a:latin typeface="Calibri" panose="020F0502020204030204" pitchFamily="34" charset="0"/>
                        </a:rPr>
                        <a:t>that</a:t>
                      </a:r>
                    </a:p>
                  </a:txBody>
                  <a:tcPr marL="6350" marR="6350" marT="6350" marB="0"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3179031590"/>
                  </a:ext>
                </a:extLst>
              </a:tr>
            </a:tbl>
          </a:graphicData>
        </a:graphic>
      </p:graphicFrame>
      <p:sp>
        <p:nvSpPr>
          <p:cNvPr id="6" name="Isosceles Triangle 5">
            <a:extLst>
              <a:ext uri="{FF2B5EF4-FFF2-40B4-BE49-F238E27FC236}">
                <a16:creationId xmlns:a16="http://schemas.microsoft.com/office/drawing/2014/main" id="{EBE7963A-7EA2-3C8C-FF90-99910CEE3E73}"/>
              </a:ext>
            </a:extLst>
          </p:cNvPr>
          <p:cNvSpPr/>
          <p:nvPr/>
        </p:nvSpPr>
        <p:spPr>
          <a:xfrm rot="5400000">
            <a:off x="5742939" y="3719821"/>
            <a:ext cx="1026160" cy="954107"/>
          </a:xfrm>
          <a:prstGeom prst="triangle">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2746590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Group 27">
            <a:extLst>
              <a:ext uri="{FF2B5EF4-FFF2-40B4-BE49-F238E27FC236}">
                <a16:creationId xmlns:a16="http://schemas.microsoft.com/office/drawing/2014/main" id="{91640323-A500-7DC2-D44B-06FC7A19321A}"/>
              </a:ext>
            </a:extLst>
          </p:cNvPr>
          <p:cNvGrpSpPr/>
          <p:nvPr/>
        </p:nvGrpSpPr>
        <p:grpSpPr>
          <a:xfrm>
            <a:off x="91442" y="122785"/>
            <a:ext cx="12009118" cy="877154"/>
            <a:chOff x="91442" y="122785"/>
            <a:chExt cx="12009118" cy="877154"/>
          </a:xfrm>
        </p:grpSpPr>
        <p:grpSp>
          <p:nvGrpSpPr>
            <p:cNvPr id="29" name="Group 28">
              <a:extLst>
                <a:ext uri="{FF2B5EF4-FFF2-40B4-BE49-F238E27FC236}">
                  <a16:creationId xmlns:a16="http://schemas.microsoft.com/office/drawing/2014/main" id="{C4E79792-1E25-32A5-BD09-D5A762FDAAB1}"/>
                </a:ext>
              </a:extLst>
            </p:cNvPr>
            <p:cNvGrpSpPr/>
            <p:nvPr/>
          </p:nvGrpSpPr>
          <p:grpSpPr>
            <a:xfrm>
              <a:off x="2611121" y="141420"/>
              <a:ext cx="1188720" cy="858519"/>
              <a:chOff x="0" y="4287520"/>
              <a:chExt cx="12192000" cy="609600"/>
            </a:xfrm>
          </p:grpSpPr>
          <p:sp>
            <p:nvSpPr>
              <p:cNvPr id="47" name="Isosceles Triangle 46">
                <a:extLst>
                  <a:ext uri="{FF2B5EF4-FFF2-40B4-BE49-F238E27FC236}">
                    <a16:creationId xmlns:a16="http://schemas.microsoft.com/office/drawing/2014/main" id="{E83ECB23-1D39-5F72-98C6-07F1A7E9E1F3}"/>
                  </a:ext>
                </a:extLst>
              </p:cNvPr>
              <p:cNvSpPr/>
              <p:nvPr/>
            </p:nvSpPr>
            <p:spPr>
              <a:xfrm rot="10800000">
                <a:off x="0" y="4287520"/>
                <a:ext cx="12192000" cy="609600"/>
              </a:xfrm>
              <a:prstGeom prst="triangle">
                <a:avLst>
                  <a:gd name="adj" fmla="val 100000"/>
                </a:avLst>
              </a:prstGeom>
              <a:solidFill>
                <a:srgbClr val="FEE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IN" dirty="0"/>
              </a:p>
            </p:txBody>
          </p:sp>
          <p:sp>
            <p:nvSpPr>
              <p:cNvPr id="48" name="Isosceles Triangle 47">
                <a:extLst>
                  <a:ext uri="{FF2B5EF4-FFF2-40B4-BE49-F238E27FC236}">
                    <a16:creationId xmlns:a16="http://schemas.microsoft.com/office/drawing/2014/main" id="{B507D2C6-3920-E372-5693-41DC770595F4}"/>
                  </a:ext>
                </a:extLst>
              </p:cNvPr>
              <p:cNvSpPr/>
              <p:nvPr/>
            </p:nvSpPr>
            <p:spPr>
              <a:xfrm>
                <a:off x="0" y="4287520"/>
                <a:ext cx="12192000" cy="609600"/>
              </a:xfrm>
              <a:prstGeom prst="triangle">
                <a:avLst>
                  <a:gd name="adj" fmla="val 100000"/>
                </a:avLst>
              </a:prstGeom>
              <a:solidFill>
                <a:srgbClr val="F9C7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IN" dirty="0"/>
              </a:p>
            </p:txBody>
          </p:sp>
        </p:grpSp>
        <p:grpSp>
          <p:nvGrpSpPr>
            <p:cNvPr id="33" name="Group 32">
              <a:extLst>
                <a:ext uri="{FF2B5EF4-FFF2-40B4-BE49-F238E27FC236}">
                  <a16:creationId xmlns:a16="http://schemas.microsoft.com/office/drawing/2014/main" id="{94871C4B-1D70-53D3-FED4-948999C9AD3E}"/>
                </a:ext>
              </a:extLst>
            </p:cNvPr>
            <p:cNvGrpSpPr/>
            <p:nvPr/>
          </p:nvGrpSpPr>
          <p:grpSpPr>
            <a:xfrm>
              <a:off x="91442" y="122785"/>
              <a:ext cx="2448559" cy="858519"/>
              <a:chOff x="-12921426" y="4287520"/>
              <a:chExt cx="25113426" cy="609600"/>
            </a:xfrm>
          </p:grpSpPr>
          <p:sp>
            <p:nvSpPr>
              <p:cNvPr id="43" name="Isosceles Triangle 42">
                <a:extLst>
                  <a:ext uri="{FF2B5EF4-FFF2-40B4-BE49-F238E27FC236}">
                    <a16:creationId xmlns:a16="http://schemas.microsoft.com/office/drawing/2014/main" id="{15BF28D5-F967-854B-CBF9-DD74CBFA7240}"/>
                  </a:ext>
                </a:extLst>
              </p:cNvPr>
              <p:cNvSpPr/>
              <p:nvPr/>
            </p:nvSpPr>
            <p:spPr>
              <a:xfrm rot="10800000">
                <a:off x="0" y="4287520"/>
                <a:ext cx="12192000" cy="609600"/>
              </a:xfrm>
              <a:prstGeom prst="triangle">
                <a:avLst>
                  <a:gd name="adj" fmla="val 100000"/>
                </a:avLst>
              </a:prstGeom>
              <a:solidFill>
                <a:srgbClr val="D6EC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IN" dirty="0"/>
              </a:p>
            </p:txBody>
          </p:sp>
          <p:sp>
            <p:nvSpPr>
              <p:cNvPr id="44" name="Isosceles Triangle 43">
                <a:extLst>
                  <a:ext uri="{FF2B5EF4-FFF2-40B4-BE49-F238E27FC236}">
                    <a16:creationId xmlns:a16="http://schemas.microsoft.com/office/drawing/2014/main" id="{A4EB873F-8AAE-CE38-9D83-131DA5544091}"/>
                  </a:ext>
                </a:extLst>
              </p:cNvPr>
              <p:cNvSpPr/>
              <p:nvPr/>
            </p:nvSpPr>
            <p:spPr>
              <a:xfrm>
                <a:off x="0" y="4287520"/>
                <a:ext cx="12192000" cy="609600"/>
              </a:xfrm>
              <a:prstGeom prst="triangle">
                <a:avLst>
                  <a:gd name="adj" fmla="val 100000"/>
                </a:avLst>
              </a:prstGeom>
              <a:solidFill>
                <a:srgbClr val="FEE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IN" dirty="0"/>
              </a:p>
            </p:txBody>
          </p:sp>
          <p:sp>
            <p:nvSpPr>
              <p:cNvPr id="45" name="Isosceles Triangle 44">
                <a:extLst>
                  <a:ext uri="{FF2B5EF4-FFF2-40B4-BE49-F238E27FC236}">
                    <a16:creationId xmlns:a16="http://schemas.microsoft.com/office/drawing/2014/main" id="{063FBF78-3448-DDD4-CA92-7E8C3307A407}"/>
                  </a:ext>
                </a:extLst>
              </p:cNvPr>
              <p:cNvSpPr/>
              <p:nvPr/>
            </p:nvSpPr>
            <p:spPr>
              <a:xfrm rot="10800000">
                <a:off x="-12921426" y="4287520"/>
                <a:ext cx="12192000" cy="609600"/>
              </a:xfrm>
              <a:prstGeom prst="triangle">
                <a:avLst>
                  <a:gd name="adj" fmla="val 100000"/>
                </a:avLst>
              </a:prstGeom>
              <a:solidFill>
                <a:srgbClr val="DCE8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IN" dirty="0"/>
              </a:p>
            </p:txBody>
          </p:sp>
          <p:sp>
            <p:nvSpPr>
              <p:cNvPr id="46" name="Isosceles Triangle 45">
                <a:extLst>
                  <a:ext uri="{FF2B5EF4-FFF2-40B4-BE49-F238E27FC236}">
                    <a16:creationId xmlns:a16="http://schemas.microsoft.com/office/drawing/2014/main" id="{42EDF81B-266F-43EC-EDF5-727F9796D211}"/>
                  </a:ext>
                </a:extLst>
              </p:cNvPr>
              <p:cNvSpPr/>
              <p:nvPr/>
            </p:nvSpPr>
            <p:spPr>
              <a:xfrm>
                <a:off x="-12921426" y="4287520"/>
                <a:ext cx="12192000" cy="609600"/>
              </a:xfrm>
              <a:prstGeom prst="triangle">
                <a:avLst>
                  <a:gd name="adj" fmla="val 100000"/>
                </a:avLst>
              </a:prstGeom>
              <a:solidFill>
                <a:srgbClr val="D6EC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IN" dirty="0"/>
              </a:p>
            </p:txBody>
          </p:sp>
        </p:grpSp>
        <p:grpSp>
          <p:nvGrpSpPr>
            <p:cNvPr id="34" name="Group 33">
              <a:extLst>
                <a:ext uri="{FF2B5EF4-FFF2-40B4-BE49-F238E27FC236}">
                  <a16:creationId xmlns:a16="http://schemas.microsoft.com/office/drawing/2014/main" id="{0F5C31F7-2958-A21D-F814-95B3DDFA7344}"/>
                </a:ext>
              </a:extLst>
            </p:cNvPr>
            <p:cNvGrpSpPr/>
            <p:nvPr/>
          </p:nvGrpSpPr>
          <p:grpSpPr>
            <a:xfrm>
              <a:off x="10911840" y="141420"/>
              <a:ext cx="1188720" cy="858519"/>
              <a:chOff x="0" y="4287520"/>
              <a:chExt cx="12192000" cy="609600"/>
            </a:xfrm>
          </p:grpSpPr>
          <p:sp>
            <p:nvSpPr>
              <p:cNvPr id="41" name="Isosceles Triangle 40">
                <a:extLst>
                  <a:ext uri="{FF2B5EF4-FFF2-40B4-BE49-F238E27FC236}">
                    <a16:creationId xmlns:a16="http://schemas.microsoft.com/office/drawing/2014/main" id="{0B164A76-E22C-B44C-7815-408A2AF5D027}"/>
                  </a:ext>
                </a:extLst>
              </p:cNvPr>
              <p:cNvSpPr/>
              <p:nvPr/>
            </p:nvSpPr>
            <p:spPr>
              <a:xfrm rot="10800000">
                <a:off x="0" y="4287520"/>
                <a:ext cx="12192000" cy="609600"/>
              </a:xfrm>
              <a:prstGeom prst="triangle">
                <a:avLst>
                  <a:gd name="adj" fmla="val 100000"/>
                </a:avLst>
              </a:prstGeom>
              <a:solidFill>
                <a:srgbClr val="F9C7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IN" dirty="0"/>
              </a:p>
            </p:txBody>
          </p:sp>
          <p:sp>
            <p:nvSpPr>
              <p:cNvPr id="42" name="Isosceles Triangle 41">
                <a:extLst>
                  <a:ext uri="{FF2B5EF4-FFF2-40B4-BE49-F238E27FC236}">
                    <a16:creationId xmlns:a16="http://schemas.microsoft.com/office/drawing/2014/main" id="{F1B91C66-5909-5A3B-BAC0-FB13B4CBA137}"/>
                  </a:ext>
                </a:extLst>
              </p:cNvPr>
              <p:cNvSpPr/>
              <p:nvPr/>
            </p:nvSpPr>
            <p:spPr>
              <a:xfrm>
                <a:off x="0" y="4287520"/>
                <a:ext cx="12192000" cy="609600"/>
              </a:xfrm>
              <a:prstGeom prst="triangle">
                <a:avLst>
                  <a:gd name="adj" fmla="val 100000"/>
                </a:avLst>
              </a:prstGeom>
              <a:solidFill>
                <a:srgbClr val="DCE8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IN" dirty="0"/>
              </a:p>
            </p:txBody>
          </p:sp>
        </p:grpSp>
        <p:grpSp>
          <p:nvGrpSpPr>
            <p:cNvPr id="35" name="Group 34">
              <a:extLst>
                <a:ext uri="{FF2B5EF4-FFF2-40B4-BE49-F238E27FC236}">
                  <a16:creationId xmlns:a16="http://schemas.microsoft.com/office/drawing/2014/main" id="{0A2F5701-A5C3-D47C-7A2D-CE1F645BD50F}"/>
                </a:ext>
              </a:extLst>
            </p:cNvPr>
            <p:cNvGrpSpPr/>
            <p:nvPr/>
          </p:nvGrpSpPr>
          <p:grpSpPr>
            <a:xfrm>
              <a:off x="8392161" y="122785"/>
              <a:ext cx="2448559" cy="858519"/>
              <a:chOff x="-12921426" y="4287520"/>
              <a:chExt cx="25113426" cy="609600"/>
            </a:xfrm>
          </p:grpSpPr>
          <p:sp>
            <p:nvSpPr>
              <p:cNvPr id="36" name="Isosceles Triangle 35">
                <a:extLst>
                  <a:ext uri="{FF2B5EF4-FFF2-40B4-BE49-F238E27FC236}">
                    <a16:creationId xmlns:a16="http://schemas.microsoft.com/office/drawing/2014/main" id="{A9318FF9-BEAB-316F-7F43-B4F2282732B1}"/>
                  </a:ext>
                </a:extLst>
              </p:cNvPr>
              <p:cNvSpPr/>
              <p:nvPr/>
            </p:nvSpPr>
            <p:spPr>
              <a:xfrm rot="10800000">
                <a:off x="0" y="4287520"/>
                <a:ext cx="12192000" cy="609600"/>
              </a:xfrm>
              <a:prstGeom prst="triangle">
                <a:avLst>
                  <a:gd name="adj" fmla="val 100000"/>
                </a:avLst>
              </a:prstGeom>
              <a:solidFill>
                <a:srgbClr val="FEE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IN" dirty="0"/>
              </a:p>
            </p:txBody>
          </p:sp>
          <p:sp>
            <p:nvSpPr>
              <p:cNvPr id="37" name="Isosceles Triangle 36">
                <a:extLst>
                  <a:ext uri="{FF2B5EF4-FFF2-40B4-BE49-F238E27FC236}">
                    <a16:creationId xmlns:a16="http://schemas.microsoft.com/office/drawing/2014/main" id="{98A8BEC6-010F-8E01-6B54-46FAE0D2634B}"/>
                  </a:ext>
                </a:extLst>
              </p:cNvPr>
              <p:cNvSpPr/>
              <p:nvPr/>
            </p:nvSpPr>
            <p:spPr>
              <a:xfrm>
                <a:off x="0" y="4287520"/>
                <a:ext cx="12192000" cy="609600"/>
              </a:xfrm>
              <a:prstGeom prst="triangle">
                <a:avLst>
                  <a:gd name="adj" fmla="val 100000"/>
                </a:avLst>
              </a:prstGeom>
              <a:solidFill>
                <a:srgbClr val="F9C7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IN" dirty="0"/>
              </a:p>
            </p:txBody>
          </p:sp>
          <p:sp>
            <p:nvSpPr>
              <p:cNvPr id="39" name="Isosceles Triangle 38">
                <a:extLst>
                  <a:ext uri="{FF2B5EF4-FFF2-40B4-BE49-F238E27FC236}">
                    <a16:creationId xmlns:a16="http://schemas.microsoft.com/office/drawing/2014/main" id="{4C8E52AA-A5B6-B3AC-8A39-A6B77D4D0C6F}"/>
                  </a:ext>
                </a:extLst>
              </p:cNvPr>
              <p:cNvSpPr/>
              <p:nvPr/>
            </p:nvSpPr>
            <p:spPr>
              <a:xfrm rot="10800000">
                <a:off x="-12921426" y="4287520"/>
                <a:ext cx="12192000" cy="609600"/>
              </a:xfrm>
              <a:prstGeom prst="triangle">
                <a:avLst>
                  <a:gd name="adj" fmla="val 100000"/>
                </a:avLst>
              </a:prstGeom>
              <a:solidFill>
                <a:srgbClr val="D6EC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IN" dirty="0"/>
              </a:p>
            </p:txBody>
          </p:sp>
          <p:sp>
            <p:nvSpPr>
              <p:cNvPr id="40" name="Isosceles Triangle 39">
                <a:extLst>
                  <a:ext uri="{FF2B5EF4-FFF2-40B4-BE49-F238E27FC236}">
                    <a16:creationId xmlns:a16="http://schemas.microsoft.com/office/drawing/2014/main" id="{F29C4753-C71E-F138-A697-95BA6D8E2200}"/>
                  </a:ext>
                </a:extLst>
              </p:cNvPr>
              <p:cNvSpPr/>
              <p:nvPr/>
            </p:nvSpPr>
            <p:spPr>
              <a:xfrm>
                <a:off x="-12921426" y="4287520"/>
                <a:ext cx="12192000" cy="609600"/>
              </a:xfrm>
              <a:prstGeom prst="triangle">
                <a:avLst>
                  <a:gd name="adj" fmla="val 100000"/>
                </a:avLst>
              </a:prstGeom>
              <a:solidFill>
                <a:srgbClr val="FEE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IN" dirty="0"/>
              </a:p>
            </p:txBody>
          </p:sp>
        </p:grpSp>
      </p:grpSp>
      <p:sp>
        <p:nvSpPr>
          <p:cNvPr id="5" name="TextBox 4">
            <a:extLst>
              <a:ext uri="{FF2B5EF4-FFF2-40B4-BE49-F238E27FC236}">
                <a16:creationId xmlns:a16="http://schemas.microsoft.com/office/drawing/2014/main" id="{51D06A50-19BF-87B3-FD8B-33AF378027EB}"/>
              </a:ext>
            </a:extLst>
          </p:cNvPr>
          <p:cNvSpPr txBox="1"/>
          <p:nvPr/>
        </p:nvSpPr>
        <p:spPr>
          <a:xfrm>
            <a:off x="3870959" y="105869"/>
            <a:ext cx="4450081" cy="954107"/>
          </a:xfrm>
          <a:prstGeom prst="rect">
            <a:avLst/>
          </a:prstGeom>
          <a:noFill/>
        </p:spPr>
        <p:txBody>
          <a:bodyPr wrap="square" rtlCol="0">
            <a:spAutoFit/>
          </a:bodyPr>
          <a:lstStyle/>
          <a:p>
            <a:pPr algn="ctr"/>
            <a:r>
              <a:rPr lang="en-IN" sz="2800" dirty="0"/>
              <a:t>Data Creation</a:t>
            </a:r>
          </a:p>
          <a:p>
            <a:pPr algn="ctr"/>
            <a:r>
              <a:rPr lang="en-IN" sz="2800" dirty="0"/>
              <a:t>(Parallel Dataset)</a:t>
            </a:r>
          </a:p>
        </p:txBody>
      </p:sp>
      <p:sp>
        <p:nvSpPr>
          <p:cNvPr id="7" name="TextBox 6">
            <a:extLst>
              <a:ext uri="{FF2B5EF4-FFF2-40B4-BE49-F238E27FC236}">
                <a16:creationId xmlns:a16="http://schemas.microsoft.com/office/drawing/2014/main" id="{8B3ECEF4-7F6F-6305-E112-B76670BD19E1}"/>
              </a:ext>
            </a:extLst>
          </p:cNvPr>
          <p:cNvSpPr txBox="1"/>
          <p:nvPr/>
        </p:nvSpPr>
        <p:spPr>
          <a:xfrm>
            <a:off x="2146299" y="1764181"/>
            <a:ext cx="7899399" cy="1015663"/>
          </a:xfrm>
          <a:prstGeom prst="rect">
            <a:avLst/>
          </a:prstGeom>
          <a:noFill/>
        </p:spPr>
        <p:txBody>
          <a:bodyPr wrap="square" rtlCol="0">
            <a:spAutoFit/>
          </a:bodyPr>
          <a:lstStyle/>
          <a:p>
            <a:r>
              <a:rPr lang="en-IN" sz="2000" dirty="0"/>
              <a:t>For </a:t>
            </a:r>
            <a:r>
              <a:rPr lang="en-IN" sz="2000" b="1" dirty="0"/>
              <a:t>processed</a:t>
            </a:r>
            <a:r>
              <a:rPr lang="en-IN" sz="2000" dirty="0"/>
              <a:t> (after lemmatization and cleaning) of English words, we have </a:t>
            </a:r>
            <a:r>
              <a:rPr lang="en-IN" sz="2000" b="1" dirty="0"/>
              <a:t>mapped</a:t>
            </a:r>
            <a:r>
              <a:rPr lang="en-IN" sz="2000" dirty="0"/>
              <a:t> each of the words with their corresponding Bliss words code and formed a parallel data corpus for translation.</a:t>
            </a:r>
          </a:p>
        </p:txBody>
      </p:sp>
      <p:graphicFrame>
        <p:nvGraphicFramePr>
          <p:cNvPr id="17" name="Table 17">
            <a:extLst>
              <a:ext uri="{FF2B5EF4-FFF2-40B4-BE49-F238E27FC236}">
                <a16:creationId xmlns:a16="http://schemas.microsoft.com/office/drawing/2014/main" id="{2128C88A-C437-AF72-9514-A5BBD7408F2B}"/>
              </a:ext>
            </a:extLst>
          </p:cNvPr>
          <p:cNvGraphicFramePr>
            <a:graphicFrameLocks noGrp="1"/>
          </p:cNvGraphicFramePr>
          <p:nvPr>
            <p:extLst>
              <p:ext uri="{D42A27DB-BD31-4B8C-83A1-F6EECF244321}">
                <p14:modId xmlns:p14="http://schemas.microsoft.com/office/powerpoint/2010/main" val="1594745464"/>
              </p:ext>
            </p:extLst>
          </p:nvPr>
        </p:nvGraphicFramePr>
        <p:xfrm>
          <a:off x="1021078" y="3139440"/>
          <a:ext cx="10149840" cy="3312984"/>
        </p:xfrm>
        <a:graphic>
          <a:graphicData uri="http://schemas.openxmlformats.org/drawingml/2006/table">
            <a:tbl>
              <a:tblPr firstRow="1" bandRow="1">
                <a:tableStyleId>{0E3FDE45-AF77-4B5C-9715-49D594BDF05E}</a:tableStyleId>
              </a:tblPr>
              <a:tblGrid>
                <a:gridCol w="4164861">
                  <a:extLst>
                    <a:ext uri="{9D8B030D-6E8A-4147-A177-3AD203B41FA5}">
                      <a16:colId xmlns:a16="http://schemas.microsoft.com/office/drawing/2014/main" val="3911013356"/>
                    </a:ext>
                  </a:extLst>
                </a:gridCol>
                <a:gridCol w="5984979">
                  <a:extLst>
                    <a:ext uri="{9D8B030D-6E8A-4147-A177-3AD203B41FA5}">
                      <a16:colId xmlns:a16="http://schemas.microsoft.com/office/drawing/2014/main" val="3842085153"/>
                    </a:ext>
                  </a:extLst>
                </a:gridCol>
              </a:tblGrid>
              <a:tr h="414123">
                <a:tc>
                  <a:txBody>
                    <a:bodyPr/>
                    <a:lstStyle/>
                    <a:p>
                      <a:pPr algn="ctr" fontAlgn="b"/>
                      <a:r>
                        <a:rPr lang="en-IN" sz="2000" b="1" u="none" strike="noStrike" dirty="0" err="1">
                          <a:solidFill>
                            <a:srgbClr val="000000"/>
                          </a:solidFill>
                          <a:effectLst/>
                        </a:rPr>
                        <a:t>english</a:t>
                      </a:r>
                      <a:endParaRPr lang="en-IN" sz="2000" b="1" i="0" u="none" strike="noStrike" dirty="0">
                        <a:solidFill>
                          <a:srgbClr val="000000"/>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fontAlgn="b"/>
                      <a:r>
                        <a:rPr lang="en-IN" sz="2000" b="1" u="none" strike="noStrike" dirty="0">
                          <a:solidFill>
                            <a:srgbClr val="000000"/>
                          </a:solidFill>
                          <a:effectLst/>
                        </a:rPr>
                        <a:t>bliss</a:t>
                      </a:r>
                      <a:endParaRPr lang="en-IN" sz="2000" b="1" i="0" u="none" strike="noStrike" dirty="0">
                        <a:solidFill>
                          <a:srgbClr val="000000"/>
                        </a:solidFill>
                        <a:effectLst/>
                        <a:latin typeface="Calibri" panose="020F0502020204030204" pitchFamily="34" charset="0"/>
                      </a:endParaRPr>
                    </a:p>
                  </a:txBody>
                  <a:tcPr marL="6350" marR="6350" marT="6350"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476617112"/>
                  </a:ext>
                </a:extLst>
              </a:tr>
              <a:tr h="414123">
                <a:tc>
                  <a:txBody>
                    <a:bodyPr/>
                    <a:lstStyle/>
                    <a:p>
                      <a:pPr algn="l" fontAlgn="b"/>
                      <a:r>
                        <a:rPr lang="en-IN" sz="2000" b="0" u="none" strike="noStrike" dirty="0">
                          <a:solidFill>
                            <a:srgbClr val="000000"/>
                          </a:solidFill>
                          <a:effectLst/>
                        </a:rPr>
                        <a:t>look at this </a:t>
                      </a:r>
                      <a:endParaRPr lang="en-IN" sz="2000" b="0" i="0" u="none" strike="noStrike" dirty="0">
                        <a:solidFill>
                          <a:srgbClr val="000000"/>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tcPr>
                </a:tc>
                <a:tc>
                  <a:txBody>
                    <a:bodyPr/>
                    <a:lstStyle/>
                    <a:p>
                      <a:pPr algn="l" fontAlgn="b"/>
                      <a:r>
                        <a:rPr lang="en-IN" sz="2000" b="0" u="none" strike="noStrike">
                          <a:solidFill>
                            <a:srgbClr val="000000"/>
                          </a:solidFill>
                          <a:effectLst/>
                        </a:rPr>
                        <a:t>16747 12591 17720 </a:t>
                      </a:r>
                      <a:endParaRPr lang="en-IN" sz="2000" b="0" i="0" u="none" strike="noStrike">
                        <a:solidFill>
                          <a:srgbClr val="000000"/>
                        </a:solidFill>
                        <a:effectLst/>
                        <a:latin typeface="Calibri" panose="020F0502020204030204" pitchFamily="34" charset="0"/>
                      </a:endParaRPr>
                    </a:p>
                  </a:txBody>
                  <a:tcPr marL="6350" marR="6350" marT="635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86323097"/>
                  </a:ext>
                </a:extLst>
              </a:tr>
              <a:tr h="414123">
                <a:tc>
                  <a:txBody>
                    <a:bodyPr/>
                    <a:lstStyle/>
                    <a:p>
                      <a:pPr algn="l" fontAlgn="b"/>
                      <a:r>
                        <a:rPr lang="en-IN" sz="2000" b="0" u="none" strike="noStrike" dirty="0">
                          <a:solidFill>
                            <a:srgbClr val="000000"/>
                          </a:solidFill>
                          <a:effectLst/>
                        </a:rPr>
                        <a:t>there's a little boy </a:t>
                      </a:r>
                      <a:endParaRPr lang="en-IN" sz="2000" b="0" i="0" u="none" strike="noStrike" dirty="0">
                        <a:solidFill>
                          <a:srgbClr val="000000"/>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tcPr>
                </a:tc>
                <a:tc>
                  <a:txBody>
                    <a:bodyPr/>
                    <a:lstStyle/>
                    <a:p>
                      <a:pPr algn="l" fontAlgn="b"/>
                      <a:r>
                        <a:rPr lang="en-IN" sz="2000" b="0" u="none" strike="noStrike" dirty="0">
                          <a:solidFill>
                            <a:srgbClr val="000000"/>
                          </a:solidFill>
                          <a:effectLst/>
                        </a:rPr>
                        <a:t>24017 12639 8521 14171 12888 </a:t>
                      </a:r>
                      <a:endParaRPr lang="en-IN" sz="2000" b="0" i="0" u="none" strike="noStrike" dirty="0">
                        <a:solidFill>
                          <a:srgbClr val="000000"/>
                        </a:solidFill>
                        <a:effectLst/>
                        <a:latin typeface="Calibri" panose="020F0502020204030204" pitchFamily="34" charset="0"/>
                      </a:endParaRPr>
                    </a:p>
                  </a:txBody>
                  <a:tcPr marL="6350" marR="6350" marT="635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317809043"/>
                  </a:ext>
                </a:extLst>
              </a:tr>
              <a:tr h="414123">
                <a:tc>
                  <a:txBody>
                    <a:bodyPr/>
                    <a:lstStyle/>
                    <a:p>
                      <a:pPr algn="l" fontAlgn="b"/>
                      <a:r>
                        <a:rPr lang="en-IN" sz="2000" b="0" u="none" strike="noStrike" dirty="0">
                          <a:solidFill>
                            <a:srgbClr val="000000"/>
                          </a:solidFill>
                          <a:effectLst/>
                        </a:rPr>
                        <a:t>shall we go eat </a:t>
                      </a:r>
                      <a:endParaRPr lang="en-IN" sz="2000" b="0" i="0" u="none" strike="noStrike" dirty="0">
                        <a:solidFill>
                          <a:srgbClr val="000000"/>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tcPr>
                </a:tc>
                <a:tc>
                  <a:txBody>
                    <a:bodyPr/>
                    <a:lstStyle/>
                    <a:p>
                      <a:pPr algn="l" fontAlgn="b"/>
                      <a:r>
                        <a:rPr lang="en-IN" sz="2000" b="0" u="none" strike="noStrike">
                          <a:solidFill>
                            <a:srgbClr val="000000"/>
                          </a:solidFill>
                          <a:effectLst/>
                        </a:rPr>
                        <a:t>24261 18212 14449 13906 </a:t>
                      </a:r>
                      <a:endParaRPr lang="en-IN" sz="2000" b="0" i="0" u="none" strike="noStrike">
                        <a:solidFill>
                          <a:srgbClr val="000000"/>
                        </a:solidFill>
                        <a:effectLst/>
                        <a:latin typeface="Calibri" panose="020F0502020204030204" pitchFamily="34" charset="0"/>
                      </a:endParaRPr>
                    </a:p>
                  </a:txBody>
                  <a:tcPr marL="6350" marR="6350" marT="635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769928069"/>
                  </a:ext>
                </a:extLst>
              </a:tr>
              <a:tr h="414123">
                <a:tc>
                  <a:txBody>
                    <a:bodyPr/>
                    <a:lstStyle/>
                    <a:p>
                      <a:pPr algn="l" fontAlgn="b"/>
                      <a:r>
                        <a:rPr lang="en-IN" sz="2000" b="0" u="none" strike="noStrike" dirty="0">
                          <a:solidFill>
                            <a:srgbClr val="000000"/>
                          </a:solidFill>
                          <a:effectLst/>
                        </a:rPr>
                        <a:t>let's go eat </a:t>
                      </a:r>
                      <a:endParaRPr lang="en-IN" sz="2000" b="0" i="0" u="none" strike="noStrike" dirty="0">
                        <a:solidFill>
                          <a:srgbClr val="000000"/>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tcPr>
                </a:tc>
                <a:tc>
                  <a:txBody>
                    <a:bodyPr/>
                    <a:lstStyle/>
                    <a:p>
                      <a:pPr algn="l" fontAlgn="b"/>
                      <a:r>
                        <a:rPr lang="en-IN" sz="2000" b="0" u="none" strike="noStrike">
                          <a:solidFill>
                            <a:srgbClr val="000000"/>
                          </a:solidFill>
                          <a:effectLst/>
                        </a:rPr>
                        <a:t>24732 12639 14449 13906 </a:t>
                      </a:r>
                      <a:endParaRPr lang="en-IN" sz="2000" b="0" i="0" u="none" strike="noStrike">
                        <a:solidFill>
                          <a:srgbClr val="000000"/>
                        </a:solidFill>
                        <a:effectLst/>
                        <a:latin typeface="Calibri" panose="020F0502020204030204" pitchFamily="34" charset="0"/>
                      </a:endParaRPr>
                    </a:p>
                  </a:txBody>
                  <a:tcPr marL="6350" marR="6350" marT="635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972751522"/>
                  </a:ext>
                </a:extLst>
              </a:tr>
              <a:tr h="414123">
                <a:tc>
                  <a:txBody>
                    <a:bodyPr/>
                    <a:lstStyle/>
                    <a:p>
                      <a:pPr algn="l" fontAlgn="b"/>
                      <a:r>
                        <a:rPr lang="en-IN" sz="2000" b="0" u="none" strike="noStrike" dirty="0">
                          <a:solidFill>
                            <a:srgbClr val="000000"/>
                          </a:solidFill>
                          <a:effectLst/>
                        </a:rPr>
                        <a:t>dog's </a:t>
                      </a:r>
                      <a:r>
                        <a:rPr lang="en-IN" sz="2000" b="0" u="none" strike="noStrike" dirty="0" err="1">
                          <a:solidFill>
                            <a:srgbClr val="000000"/>
                          </a:solidFill>
                          <a:effectLst/>
                        </a:rPr>
                        <a:t>gonna</a:t>
                      </a:r>
                      <a:r>
                        <a:rPr lang="en-IN" sz="2000" b="0" u="none" strike="noStrike" dirty="0">
                          <a:solidFill>
                            <a:srgbClr val="000000"/>
                          </a:solidFill>
                          <a:effectLst/>
                        </a:rPr>
                        <a:t> eat first </a:t>
                      </a:r>
                      <a:endParaRPr lang="en-IN" sz="2000" b="0" i="0" u="none" strike="noStrike" dirty="0">
                        <a:solidFill>
                          <a:srgbClr val="000000"/>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tcPr>
                </a:tc>
                <a:tc>
                  <a:txBody>
                    <a:bodyPr/>
                    <a:lstStyle/>
                    <a:p>
                      <a:pPr algn="l" fontAlgn="b"/>
                      <a:r>
                        <a:rPr lang="en-IN" sz="2000" b="0" u="none" strike="noStrike">
                          <a:solidFill>
                            <a:srgbClr val="000000"/>
                          </a:solidFill>
                          <a:effectLst/>
                        </a:rPr>
                        <a:t>12380 12639 14449 17739 13906 14187 </a:t>
                      </a:r>
                      <a:endParaRPr lang="en-IN" sz="2000" b="0" i="0" u="none" strike="noStrike">
                        <a:solidFill>
                          <a:srgbClr val="000000"/>
                        </a:solidFill>
                        <a:effectLst/>
                        <a:latin typeface="Calibri" panose="020F0502020204030204" pitchFamily="34" charset="0"/>
                      </a:endParaRPr>
                    </a:p>
                  </a:txBody>
                  <a:tcPr marL="6350" marR="6350" marT="635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118804775"/>
                  </a:ext>
                </a:extLst>
              </a:tr>
              <a:tr h="414123">
                <a:tc>
                  <a:txBody>
                    <a:bodyPr/>
                    <a:lstStyle/>
                    <a:p>
                      <a:pPr algn="l" fontAlgn="b"/>
                      <a:r>
                        <a:rPr lang="en-US" sz="2000" b="0" u="none" strike="noStrike" dirty="0">
                          <a:solidFill>
                            <a:srgbClr val="000000"/>
                          </a:solidFill>
                          <a:effectLst/>
                        </a:rPr>
                        <a:t>here comes the little girl </a:t>
                      </a:r>
                      <a:endParaRPr lang="en-US" sz="2000" b="0" i="0" u="none" strike="noStrike" dirty="0">
                        <a:solidFill>
                          <a:srgbClr val="000000"/>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tcPr>
                </a:tc>
                <a:tc>
                  <a:txBody>
                    <a:bodyPr/>
                    <a:lstStyle/>
                    <a:p>
                      <a:pPr algn="l" fontAlgn="b"/>
                      <a:r>
                        <a:rPr lang="en-IN" sz="2000" b="0" u="none" strike="noStrike" dirty="0">
                          <a:solidFill>
                            <a:srgbClr val="000000"/>
                          </a:solidFill>
                          <a:effectLst/>
                        </a:rPr>
                        <a:t>14708 13383 17700 14171 14439 </a:t>
                      </a:r>
                      <a:endParaRPr lang="en-IN" sz="2000" b="0" i="0" u="none" strike="noStrike" dirty="0">
                        <a:solidFill>
                          <a:srgbClr val="000000"/>
                        </a:solidFill>
                        <a:effectLst/>
                        <a:latin typeface="Calibri" panose="020F0502020204030204" pitchFamily="34" charset="0"/>
                      </a:endParaRPr>
                    </a:p>
                  </a:txBody>
                  <a:tcPr marL="6350" marR="6350" marT="635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946829729"/>
                  </a:ext>
                </a:extLst>
              </a:tr>
              <a:tr h="414123">
                <a:tc>
                  <a:txBody>
                    <a:bodyPr/>
                    <a:lstStyle/>
                    <a:p>
                      <a:pPr algn="l" fontAlgn="b"/>
                      <a:r>
                        <a:rPr lang="en-IN" sz="2000" b="0" u="none" strike="noStrike">
                          <a:solidFill>
                            <a:srgbClr val="000000"/>
                          </a:solidFill>
                          <a:effectLst/>
                        </a:rPr>
                        <a:t>what's in there </a:t>
                      </a:r>
                      <a:endParaRPr lang="en-IN" sz="2000" b="0" i="0" u="none" strike="noStrike">
                        <a:solidFill>
                          <a:srgbClr val="000000"/>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l" fontAlgn="b"/>
                      <a:r>
                        <a:rPr lang="en-IN" sz="2000" b="0" u="none" strike="noStrike" dirty="0">
                          <a:solidFill>
                            <a:srgbClr val="000000"/>
                          </a:solidFill>
                          <a:effectLst/>
                        </a:rPr>
                        <a:t>18231 12639 14932 24017 </a:t>
                      </a:r>
                      <a:endParaRPr lang="en-IN" sz="2000" b="0" i="0" u="none" strike="noStrike" dirty="0">
                        <a:solidFill>
                          <a:srgbClr val="000000"/>
                        </a:solidFill>
                        <a:effectLst/>
                        <a:latin typeface="Calibri" panose="020F0502020204030204" pitchFamily="34" charset="0"/>
                      </a:endParaRPr>
                    </a:p>
                  </a:txBody>
                  <a:tcPr marL="6350" marR="6350" marT="6350" marB="0"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28568740"/>
                  </a:ext>
                </a:extLst>
              </a:tr>
            </a:tbl>
          </a:graphicData>
        </a:graphic>
      </p:graphicFrame>
    </p:spTree>
    <p:extLst>
      <p:ext uri="{BB962C8B-B14F-4D97-AF65-F5344CB8AC3E}">
        <p14:creationId xmlns:p14="http://schemas.microsoft.com/office/powerpoint/2010/main" val="28540361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2869</TotalTime>
  <Words>1258</Words>
  <Application>Microsoft Office PowerPoint</Application>
  <PresentationFormat>Widescreen</PresentationFormat>
  <Paragraphs>203</Paragraphs>
  <Slides>21</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Calibri</vt:lpstr>
      <vt:lpstr>Calibri Light</vt:lpstr>
      <vt:lpstr>Cambria</vt:lpstr>
      <vt:lpstr>Georgia</vt:lpstr>
      <vt:lpstr>Roboto</vt:lpstr>
      <vt:lpstr>Office Theme</vt:lpstr>
      <vt:lpstr>Bliss to Text Translation using Deep Learning</vt:lpstr>
      <vt:lpstr>PowerPoint Presentation</vt:lpstr>
      <vt:lpstr>PowerPoint Presentation</vt:lpstr>
      <vt:lpstr>PowerPoint Presentation</vt:lpstr>
      <vt:lpstr>PowerPoint Presentation</vt:lpstr>
      <vt:lpstr>Methodology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Piyush Kumar</dc:creator>
  <cp:lastModifiedBy>Piyush Kumar</cp:lastModifiedBy>
  <cp:revision>35</cp:revision>
  <dcterms:created xsi:type="dcterms:W3CDTF">2022-09-12T12:17:43Z</dcterms:created>
  <dcterms:modified xsi:type="dcterms:W3CDTF">2023-05-01T17:55:22Z</dcterms:modified>
</cp:coreProperties>
</file>