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1D34166-B600-46DF-9D73-378F854E287B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4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1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6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0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7140-5C26-46EC-B036-76E34BB3A5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2B69-4B8F-4582-89B7-3AE7B5FC3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7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80574"/>
            <a:ext cx="9144000" cy="2421464"/>
          </a:xfrm>
        </p:spPr>
        <p:txBody>
          <a:bodyPr/>
          <a:lstStyle/>
          <a:p>
            <a:r>
              <a:rPr lang="ru-RU" b="1" dirty="0"/>
              <a:t>Проект </a:t>
            </a:r>
            <a:r>
              <a:rPr lang="en-US" b="1" dirty="0" err="1"/>
              <a:t>WebServer</a:t>
            </a:r>
            <a:r>
              <a:rPr lang="en-US" b="1" dirty="0"/>
              <a:t> + API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0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Закладки +игры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использовал  в этом проекте разные методы и библиотеки, такие как: </a:t>
            </a:r>
            <a:r>
              <a:rPr lang="en-US" dirty="0" smtClean="0"/>
              <a:t>Flask, </a:t>
            </a:r>
            <a:r>
              <a:rPr lang="en-US" dirty="0" err="1" smtClean="0"/>
              <a:t>pygame</a:t>
            </a:r>
            <a:r>
              <a:rPr lang="ru-RU" dirty="0" smtClean="0"/>
              <a:t> и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3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Итоги!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Я научился пользоваться новыми методами и библиотеками.</a:t>
            </a:r>
          </a:p>
          <a:p>
            <a:r>
              <a:rPr lang="ru-RU" b="1" dirty="0" smtClean="0"/>
              <a:t>Я смог создать свой первый проект </a:t>
            </a:r>
            <a:r>
              <a:rPr lang="en-US" b="1" dirty="0" err="1" smtClean="0"/>
              <a:t>WebServer</a:t>
            </a:r>
            <a:r>
              <a:rPr lang="en-US" b="1" dirty="0" smtClean="0"/>
              <a:t> + API</a:t>
            </a:r>
            <a:r>
              <a:rPr lang="ru-RU" b="1" dirty="0" smtClean="0"/>
              <a:t> </a:t>
            </a:r>
          </a:p>
          <a:p>
            <a:r>
              <a:rPr lang="ru-RU" b="1" dirty="0" smtClean="0"/>
              <a:t>В дальнейшем я хочу работать у вас</a:t>
            </a:r>
            <a:r>
              <a:rPr lang="en-US" b="1" dirty="0" smtClean="0"/>
              <a:t>)</a:t>
            </a:r>
            <a:r>
              <a:rPr lang="ru-RU" b="1" dirty="0" smtClean="0"/>
              <a:t>!!!!!!</a:t>
            </a:r>
          </a:p>
        </p:txBody>
      </p:sp>
    </p:spTree>
    <p:extLst>
      <p:ext uri="{BB962C8B-B14F-4D97-AF65-F5344CB8AC3E}">
        <p14:creationId xmlns:p14="http://schemas.microsoft.com/office/powerpoint/2010/main" val="5138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53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Проект WebServer + API</vt:lpstr>
      <vt:lpstr>Закладки +игры</vt:lpstr>
      <vt:lpstr>Итоги!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Проетк</dc:title>
  <dc:creator>STUDENT23</dc:creator>
  <cp:lastModifiedBy>STUDENT23</cp:lastModifiedBy>
  <cp:revision>4</cp:revision>
  <dcterms:created xsi:type="dcterms:W3CDTF">2024-04-26T13:52:42Z</dcterms:created>
  <dcterms:modified xsi:type="dcterms:W3CDTF">2024-04-26T15:38:53Z</dcterms:modified>
</cp:coreProperties>
</file>