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5" r:id="rId2"/>
  </p:sldMasterIdLst>
  <p:sldIdLst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33F-A94C-4E6E-9FF6-FFA72F37BB6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58C3-621A-440B-8142-A074F5281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33F-A94C-4E6E-9FF6-FFA72F37BB6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58C3-621A-440B-8142-A074F5281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53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33F-A94C-4E6E-9FF6-FFA72F37BB6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58C3-621A-440B-8142-A074F5281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843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33F-A94C-4E6E-9FF6-FFA72F37BB6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58C3-621A-440B-8142-A074F5281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670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0F3-A27A-4C13-AE61-CDD1DCEA9596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BA8C-99B9-478D-80C9-AC8FEB1D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45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0F3-A27A-4C13-AE61-CDD1DCEA9596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BA8C-99B9-478D-80C9-AC8FEB1D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406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0F3-A27A-4C13-AE61-CDD1DCEA9596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BA8C-99B9-478D-80C9-AC8FEB1D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65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0F3-A27A-4C13-AE61-CDD1DCEA9596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BA8C-99B9-478D-80C9-AC8FEB1D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324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0F3-A27A-4C13-AE61-CDD1DCEA9596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BA8C-99B9-478D-80C9-AC8FEB1D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999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0F3-A27A-4C13-AE61-CDD1DCEA9596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BA8C-99B9-478D-80C9-AC8FEB1D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290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0F3-A27A-4C13-AE61-CDD1DCEA9596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BA8C-99B9-478D-80C9-AC8FEB1D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61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33F-A94C-4E6E-9FF6-FFA72F37BB6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58C3-621A-440B-8142-A074F5281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95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0F3-A27A-4C13-AE61-CDD1DCEA9596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BA8C-99B9-478D-80C9-AC8FEB1D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725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0F3-A27A-4C13-AE61-CDD1DCEA9596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BA8C-99B9-478D-80C9-AC8FEB1D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630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0F3-A27A-4C13-AE61-CDD1DCEA9596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BA8C-99B9-478D-80C9-AC8FEB1D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56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0F3-A27A-4C13-AE61-CDD1DCEA9596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BA8C-99B9-478D-80C9-AC8FEB1D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35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33F-A94C-4E6E-9FF6-FFA72F37BB6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58C3-621A-440B-8142-A074F5281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60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33F-A94C-4E6E-9FF6-FFA72F37BB6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58C3-621A-440B-8142-A074F5281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92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33F-A94C-4E6E-9FF6-FFA72F37BB6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58C3-621A-440B-8142-A074F5281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33F-A94C-4E6E-9FF6-FFA72F37BB6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58C3-621A-440B-8142-A074F5281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61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33F-A94C-4E6E-9FF6-FFA72F37BB6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58C3-621A-440B-8142-A074F5281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2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33F-A94C-4E6E-9FF6-FFA72F37BB6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58C3-621A-440B-8142-A074F5281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0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33F-A94C-4E6E-9FF6-FFA72F37BB6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58C3-621A-440B-8142-A074F5281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87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99787B"/>
            </a:gs>
            <a:gs pos="0">
              <a:schemeClr val="accent2"/>
            </a:gs>
            <a:gs pos="100000">
              <a:schemeClr val="accent5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A33F-A94C-4E6E-9FF6-FFA72F37BB6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58C3-621A-440B-8142-A074F5281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58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10F3-A27A-4C13-AE61-CDD1DCEA9596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BA8C-99B9-478D-80C9-AC8FEB1D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23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" Target="slide3.xml"/><Relationship Id="rId7" Type="http://schemas.openxmlformats.org/officeDocument/2006/relationships/image" Target="../media/image2.wmf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" Target="slide3.xml"/><Relationship Id="rId7" Type="http://schemas.openxmlformats.org/officeDocument/2006/relationships/image" Target="../media/image5.wmf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slide" Target="slide3.xml"/><Relationship Id="rId7" Type="http://schemas.openxmlformats.org/officeDocument/2006/relationships/image" Target="../media/image9.wmf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5" Type="http://schemas.openxmlformats.org/officeDocument/2006/relationships/slide" Target="slide5.xml"/><Relationship Id="rId10" Type="http://schemas.openxmlformats.org/officeDocument/2006/relationships/image" Target="../media/image12.wmf"/><Relationship Id="rId4" Type="http://schemas.openxmlformats.org/officeDocument/2006/relationships/slide" Target="slide4.xml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slide" Target="slide3.xml"/><Relationship Id="rId7" Type="http://schemas.openxmlformats.org/officeDocument/2006/relationships/image" Target="../media/image14.wmf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wmf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509963"/>
          </a:xfrm>
        </p:spPr>
        <p:txBody>
          <a:bodyPr/>
          <a:lstStyle/>
          <a:p>
            <a:r>
              <a:rPr lang="ru-RU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ВРЕМЕНА ГОДА</a:t>
            </a:r>
            <a:br>
              <a:rPr lang="ru-RU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</a:br>
            <a:br>
              <a:rPr lang="ru-RU" b="1" dirty="0">
                <a:solidFill>
                  <a:schemeClr val="bg1"/>
                </a:solidFill>
              </a:rPr>
            </a:b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E22654-9F75-44AB-8B9B-84B760825633}"/>
              </a:ext>
            </a:extLst>
          </p:cNvPr>
          <p:cNvSpPr/>
          <p:nvPr/>
        </p:nvSpPr>
        <p:spPr>
          <a:xfrm>
            <a:off x="-2097" y="0"/>
            <a:ext cx="3052194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E2A654-914B-4D09-9878-9255C6D3CAF6}"/>
              </a:ext>
            </a:extLst>
          </p:cNvPr>
          <p:cNvSpPr/>
          <p:nvPr/>
        </p:nvSpPr>
        <p:spPr>
          <a:xfrm>
            <a:off x="3050097" y="0"/>
            <a:ext cx="3106931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79C4D85-1211-4443-AAA1-B376F09F9678}"/>
              </a:ext>
            </a:extLst>
          </p:cNvPr>
          <p:cNvSpPr/>
          <p:nvPr/>
        </p:nvSpPr>
        <p:spPr>
          <a:xfrm>
            <a:off x="9141903" y="0"/>
            <a:ext cx="3052194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80F1A34-5378-40F0-AC81-2A2F9BF9B0D1}"/>
              </a:ext>
            </a:extLst>
          </p:cNvPr>
          <p:cNvSpPr/>
          <p:nvPr/>
        </p:nvSpPr>
        <p:spPr>
          <a:xfrm>
            <a:off x="6089709" y="-10237"/>
            <a:ext cx="3052194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8EDFD-F50F-4DA1-9044-2839423E0DAB}"/>
              </a:ext>
            </a:extLst>
          </p:cNvPr>
          <p:cNvSpPr txBox="1"/>
          <p:nvPr/>
        </p:nvSpPr>
        <p:spPr>
          <a:xfrm>
            <a:off x="378428" y="2733012"/>
            <a:ext cx="30521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ЗИМА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4D976-57E5-4DBF-A4BF-5145C97E1158}"/>
              </a:ext>
            </a:extLst>
          </p:cNvPr>
          <p:cNvSpPr txBox="1"/>
          <p:nvPr/>
        </p:nvSpPr>
        <p:spPr>
          <a:xfrm>
            <a:off x="3553191" y="3540490"/>
            <a:ext cx="2401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0" cap="none" spc="0" dirty="0">
                <a:ln w="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ВЕСНА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AA0B4-FED8-424A-AB9C-11ACF6C161E7}"/>
              </a:ext>
            </a:extLst>
          </p:cNvPr>
          <p:cNvSpPr txBox="1"/>
          <p:nvPr/>
        </p:nvSpPr>
        <p:spPr>
          <a:xfrm>
            <a:off x="6605385" y="4217450"/>
            <a:ext cx="19518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0" cap="none" spc="0" dirty="0">
                <a:ln w="0"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ЛЕТО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738B7-46D4-4C09-B9A4-453EC28DC2B0}"/>
              </a:ext>
            </a:extLst>
          </p:cNvPr>
          <p:cNvSpPr txBox="1"/>
          <p:nvPr/>
        </p:nvSpPr>
        <p:spPr>
          <a:xfrm>
            <a:off x="9590260" y="4962682"/>
            <a:ext cx="24002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0" cap="none" spc="0" dirty="0">
                <a:ln w="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ОСЕНЬ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73967-5D51-4DD8-AD53-219EC1995B47}"/>
              </a:ext>
            </a:extLst>
          </p:cNvPr>
          <p:cNvSpPr txBox="1"/>
          <p:nvPr/>
        </p:nvSpPr>
        <p:spPr>
          <a:xfrm>
            <a:off x="2084314" y="538359"/>
            <a:ext cx="116316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b="0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ВРЕМЕНА</a:t>
            </a:r>
            <a:r>
              <a:rPr lang="ru-RU" sz="96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9600" b="0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2588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2017"/>
            <a:ext cx="9144000" cy="841972"/>
          </a:xfrm>
        </p:spPr>
        <p:txBody>
          <a:bodyPr>
            <a:normAutofit fontScale="90000"/>
          </a:bodyPr>
          <a:lstStyle/>
          <a:p>
            <a:pPr algn="r"/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ЗИМА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831600" y="1321805"/>
            <a:ext cx="4528800" cy="4526734"/>
            <a:chOff x="3831600" y="1910281"/>
            <a:chExt cx="4528800" cy="452673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3831600" y="1910281"/>
              <a:ext cx="2264400" cy="2263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096000" y="1910281"/>
              <a:ext cx="2264400" cy="2263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831600" y="4173648"/>
              <a:ext cx="2264400" cy="2263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096000" y="4173648"/>
              <a:ext cx="2264400" cy="2263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-180600" y="1855711"/>
            <a:ext cx="2880000" cy="3458922"/>
            <a:chOff x="0" y="2652664"/>
            <a:chExt cx="2880000" cy="345892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0" y="2652664"/>
              <a:ext cx="288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0" y="3585172"/>
              <a:ext cx="288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0" y="4517680"/>
              <a:ext cx="288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0" y="5391586"/>
              <a:ext cx="288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-180600" y="1980165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		</a:t>
            </a:r>
            <a:r>
              <a:rPr lang="ru-RU" sz="2400" b="1" dirty="0">
                <a:solidFill>
                  <a:schemeClr val="accent1"/>
                </a:solidFill>
                <a:hlinkClick r:id="rId2" action="ppaction://hlinksldjump"/>
              </a:rPr>
              <a:t>ЗИМА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80600" y="2921976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		</a:t>
            </a:r>
            <a:r>
              <a:rPr lang="ru-RU" sz="2400" b="1" dirty="0">
                <a:solidFill>
                  <a:schemeClr val="accent6"/>
                </a:solidFill>
                <a:hlinkClick r:id="rId3" action="ppaction://hlinksldjump"/>
              </a:rPr>
              <a:t>ВЕСНА</a:t>
            </a:r>
            <a:endParaRPr lang="ru-RU" sz="2400" b="1" dirty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180600" y="3849894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		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hlinkClick r:id="rId4" action="ppaction://hlinksldjump"/>
              </a:rPr>
              <a:t>ЛЕТО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80600" y="4723800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	</a:t>
            </a:r>
            <a:r>
              <a:rPr lang="ru-RU" sz="2400" b="1" dirty="0">
                <a:solidFill>
                  <a:schemeClr val="accent2"/>
                </a:solidFill>
                <a:hlinkClick r:id="rId5" action="ppaction://hlinksldjump"/>
              </a:rPr>
              <a:t>ОСЕНЬ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17402" y="6273225"/>
            <a:ext cx="155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hlinkClick r:id="" action="ppaction://hlinkshowjump?jump=lastslide"/>
              </a:rPr>
              <a:t>ВЫХОД</a:t>
            </a:r>
            <a:endParaRPr lang="ru-RU" sz="3200" b="1" dirty="0"/>
          </a:p>
        </p:txBody>
      </p:sp>
      <p:sp>
        <p:nvSpPr>
          <p:cNvPr id="22" name="Стрелка влево 21">
            <a:hlinkClick r:id="" action="ppaction://hlinkshowjump?jump=previousslide"/>
          </p:cNvPr>
          <p:cNvSpPr/>
          <p:nvPr/>
        </p:nvSpPr>
        <p:spPr>
          <a:xfrm>
            <a:off x="292729" y="6273225"/>
            <a:ext cx="1231271" cy="407406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лево 24">
            <a:hlinkClick r:id="" action="ppaction://hlinkshowjump?jump=nextslide"/>
          </p:cNvPr>
          <p:cNvSpPr/>
          <p:nvPr/>
        </p:nvSpPr>
        <p:spPr>
          <a:xfrm rot="10800000">
            <a:off x="10668000" y="6273225"/>
            <a:ext cx="1231271" cy="407406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0" y="1321713"/>
            <a:ext cx="2264400" cy="225227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1311203"/>
            <a:ext cx="2264400" cy="2273969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0" y="3595681"/>
            <a:ext cx="4528799" cy="22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5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2017"/>
            <a:ext cx="9144000" cy="841972"/>
          </a:xfrm>
        </p:spPr>
        <p:txBody>
          <a:bodyPr>
            <a:normAutofit fontScale="90000"/>
          </a:bodyPr>
          <a:lstStyle/>
          <a:p>
            <a:pPr algn="r"/>
            <a:br>
              <a:rPr lang="ru-RU" b="1" dirty="0">
                <a:solidFill>
                  <a:schemeClr val="bg1"/>
                </a:solidFill>
              </a:rPr>
            </a:b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ВЕСНА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831600" y="1321805"/>
            <a:ext cx="4528800" cy="4526734"/>
            <a:chOff x="3831600" y="1910281"/>
            <a:chExt cx="4528800" cy="452673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3831600" y="1910281"/>
              <a:ext cx="2264400" cy="2263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096000" y="1910281"/>
              <a:ext cx="2264400" cy="2263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831600" y="4173648"/>
              <a:ext cx="2264400" cy="2263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096000" y="4173648"/>
              <a:ext cx="2264400" cy="2263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-180600" y="1855711"/>
            <a:ext cx="2880000" cy="3458922"/>
            <a:chOff x="0" y="2652664"/>
            <a:chExt cx="2880000" cy="345892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0" y="2652664"/>
              <a:ext cx="288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0" y="3585172"/>
              <a:ext cx="288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0" y="4517680"/>
              <a:ext cx="288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0" y="5391586"/>
              <a:ext cx="288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-180600" y="1980165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		</a:t>
            </a:r>
            <a:r>
              <a:rPr lang="ru-RU" sz="2400" b="1" dirty="0">
                <a:solidFill>
                  <a:schemeClr val="accent1"/>
                </a:solidFill>
                <a:hlinkClick r:id="rId2" action="ppaction://hlinksldjump"/>
              </a:rPr>
              <a:t>ЗИМА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80600" y="2921976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		</a:t>
            </a:r>
            <a:r>
              <a:rPr lang="ru-RU" sz="2400" b="1" dirty="0">
                <a:solidFill>
                  <a:schemeClr val="accent6"/>
                </a:solidFill>
                <a:hlinkClick r:id="rId3" action="ppaction://hlinksldjump"/>
              </a:rPr>
              <a:t>ВЕСНА</a:t>
            </a:r>
            <a:endParaRPr lang="ru-RU" sz="2400" b="1" dirty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180600" y="3849894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		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hlinkClick r:id="rId4" action="ppaction://hlinksldjump"/>
              </a:rPr>
              <a:t>ЛЕТО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80600" y="4723800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	</a:t>
            </a:r>
            <a:r>
              <a:rPr lang="ru-RU" sz="2400" b="1" dirty="0">
                <a:solidFill>
                  <a:schemeClr val="accent2"/>
                </a:solidFill>
                <a:hlinkClick r:id="rId5" action="ppaction://hlinksldjump"/>
              </a:rPr>
              <a:t>ОСЕНЬ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17402" y="6273225"/>
            <a:ext cx="155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hlinkClick r:id="" action="ppaction://hlinkshowjump?jump=lastslide"/>
              </a:rPr>
              <a:t>ВЫХОД</a:t>
            </a:r>
            <a:endParaRPr lang="ru-RU" sz="3200" b="1" dirty="0"/>
          </a:p>
        </p:txBody>
      </p:sp>
      <p:sp>
        <p:nvSpPr>
          <p:cNvPr id="22" name="Стрелка влево 21">
            <a:hlinkClick r:id="" action="ppaction://hlinkshowjump?jump=previousslide"/>
          </p:cNvPr>
          <p:cNvSpPr/>
          <p:nvPr/>
        </p:nvSpPr>
        <p:spPr>
          <a:xfrm>
            <a:off x="292729" y="6273225"/>
            <a:ext cx="1231271" cy="407406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лево 24">
            <a:hlinkClick r:id="" action="ppaction://hlinkshowjump?jump=nextslide"/>
          </p:cNvPr>
          <p:cNvSpPr/>
          <p:nvPr/>
        </p:nvSpPr>
        <p:spPr>
          <a:xfrm rot="10800000">
            <a:off x="10668000" y="6273225"/>
            <a:ext cx="1231271" cy="407406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0" y="3605465"/>
            <a:ext cx="2264400" cy="22430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22" y="3464509"/>
            <a:ext cx="2246978" cy="23840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22" y="1348729"/>
            <a:ext cx="2246978" cy="223644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0" y="1301509"/>
            <a:ext cx="2264400" cy="228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2017"/>
            <a:ext cx="9144000" cy="841972"/>
          </a:xfrm>
        </p:spPr>
        <p:txBody>
          <a:bodyPr>
            <a:normAutofit fontScale="90000"/>
          </a:bodyPr>
          <a:lstStyle/>
          <a:p>
            <a:pPr algn="r"/>
            <a:br>
              <a:rPr lang="ru-RU" b="1" dirty="0">
                <a:solidFill>
                  <a:schemeClr val="bg1"/>
                </a:solidFill>
              </a:rPr>
            </a:br>
            <a:br>
              <a:rPr lang="ru-RU" b="1" dirty="0">
                <a:solidFill>
                  <a:schemeClr val="bg1"/>
                </a:solidFill>
              </a:rPr>
            </a:b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ЛЕТО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831600" y="1321805"/>
            <a:ext cx="4528800" cy="4526734"/>
            <a:chOff x="3831600" y="1910281"/>
            <a:chExt cx="4528800" cy="452673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3831600" y="1910281"/>
              <a:ext cx="2264400" cy="2263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096000" y="1910281"/>
              <a:ext cx="2264400" cy="2263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831600" y="4173648"/>
              <a:ext cx="2264400" cy="2263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096000" y="4173648"/>
              <a:ext cx="2264400" cy="2263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-180600" y="1855711"/>
            <a:ext cx="2880000" cy="3458922"/>
            <a:chOff x="0" y="2652664"/>
            <a:chExt cx="2880000" cy="345892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0" y="2652664"/>
              <a:ext cx="288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0" y="3585172"/>
              <a:ext cx="288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0" y="4517680"/>
              <a:ext cx="288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0" y="5391586"/>
              <a:ext cx="288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-180600" y="1980165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		</a:t>
            </a:r>
            <a:r>
              <a:rPr lang="ru-RU" sz="2400" b="1" dirty="0">
                <a:solidFill>
                  <a:schemeClr val="accent1"/>
                </a:solidFill>
                <a:hlinkClick r:id="rId2" action="ppaction://hlinksldjump"/>
              </a:rPr>
              <a:t>ЗИМА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80600" y="2921976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		</a:t>
            </a:r>
            <a:r>
              <a:rPr lang="ru-RU" sz="2400" b="1" dirty="0">
                <a:solidFill>
                  <a:schemeClr val="accent6"/>
                </a:solidFill>
                <a:hlinkClick r:id="rId3" action="ppaction://hlinksldjump"/>
              </a:rPr>
              <a:t>ВЕСНА</a:t>
            </a:r>
            <a:endParaRPr lang="ru-RU" sz="2400" b="1" dirty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180600" y="3849894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		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hlinkClick r:id="rId4" action="ppaction://hlinksldjump"/>
              </a:rPr>
              <a:t>ЛЕТО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80600" y="4723800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	</a:t>
            </a:r>
            <a:r>
              <a:rPr lang="ru-RU" sz="2400" b="1" dirty="0">
                <a:solidFill>
                  <a:schemeClr val="accent2"/>
                </a:solidFill>
                <a:hlinkClick r:id="rId5" action="ppaction://hlinksldjump"/>
              </a:rPr>
              <a:t>ОСЕНЬ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17402" y="6273225"/>
            <a:ext cx="155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hlinkClick r:id="" action="ppaction://hlinkshowjump?jump=lastslide"/>
              </a:rPr>
              <a:t>ВЫХОД</a:t>
            </a:r>
            <a:endParaRPr lang="ru-RU" sz="3200" b="1" dirty="0"/>
          </a:p>
        </p:txBody>
      </p:sp>
      <p:sp>
        <p:nvSpPr>
          <p:cNvPr id="22" name="Стрелка влево 21">
            <a:hlinkClick r:id="" action="ppaction://hlinkshowjump?jump=previousslide"/>
          </p:cNvPr>
          <p:cNvSpPr/>
          <p:nvPr/>
        </p:nvSpPr>
        <p:spPr>
          <a:xfrm>
            <a:off x="292729" y="6273225"/>
            <a:ext cx="1231271" cy="407406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лево 24">
            <a:hlinkClick r:id="" action="ppaction://hlinkshowjump?jump=nextslide"/>
          </p:cNvPr>
          <p:cNvSpPr/>
          <p:nvPr/>
        </p:nvSpPr>
        <p:spPr>
          <a:xfrm rot="10800000">
            <a:off x="10668000" y="6273225"/>
            <a:ext cx="1231271" cy="407406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0" y="1301831"/>
            <a:ext cx="2264400" cy="228334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1804"/>
            <a:ext cx="2251296" cy="226336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0" y="3585171"/>
            <a:ext cx="2264400" cy="2243392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96" y="3585169"/>
            <a:ext cx="2264400" cy="22433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552" y="2894350"/>
            <a:ext cx="1136211" cy="12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0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2017"/>
            <a:ext cx="9144000" cy="841972"/>
          </a:xfrm>
        </p:spPr>
        <p:txBody>
          <a:bodyPr>
            <a:normAutofit fontScale="90000"/>
          </a:bodyPr>
          <a:lstStyle/>
          <a:p>
            <a:pPr algn="r"/>
            <a:br>
              <a:rPr lang="ru-RU" b="1" dirty="0">
                <a:solidFill>
                  <a:schemeClr val="bg1"/>
                </a:solidFill>
              </a:rPr>
            </a:br>
            <a:br>
              <a:rPr lang="ru-RU" b="1" dirty="0">
                <a:solidFill>
                  <a:schemeClr val="bg1"/>
                </a:solidFill>
              </a:rPr>
            </a:b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ОСЕНЬ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831600" y="1321805"/>
            <a:ext cx="4528800" cy="4526734"/>
            <a:chOff x="3831600" y="1910281"/>
            <a:chExt cx="4528800" cy="452673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3831600" y="1910281"/>
              <a:ext cx="2264400" cy="2263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096000" y="1910281"/>
              <a:ext cx="2264400" cy="2263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831600" y="4173648"/>
              <a:ext cx="2264400" cy="2263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096000" y="4173648"/>
              <a:ext cx="2264400" cy="2263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-180600" y="1855711"/>
            <a:ext cx="2880000" cy="3458922"/>
            <a:chOff x="0" y="2652664"/>
            <a:chExt cx="2880000" cy="345892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0" y="2652664"/>
              <a:ext cx="288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0" y="3585172"/>
              <a:ext cx="288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0" y="4517680"/>
              <a:ext cx="288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0" y="5391586"/>
              <a:ext cx="288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-180600" y="1980165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		</a:t>
            </a:r>
            <a:r>
              <a:rPr lang="ru-RU" sz="2400" b="1" dirty="0">
                <a:solidFill>
                  <a:schemeClr val="accent1"/>
                </a:solidFill>
                <a:hlinkClick r:id="rId2" action="ppaction://hlinksldjump"/>
              </a:rPr>
              <a:t>ЗИМА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80600" y="2921976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		</a:t>
            </a:r>
            <a:r>
              <a:rPr lang="ru-RU" sz="2400" b="1" dirty="0">
                <a:solidFill>
                  <a:schemeClr val="accent6"/>
                </a:solidFill>
                <a:hlinkClick r:id="rId3" action="ppaction://hlinksldjump"/>
              </a:rPr>
              <a:t>ВЕСНА</a:t>
            </a:r>
            <a:endParaRPr lang="ru-RU" sz="2400" b="1" dirty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180600" y="3849894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		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hlinkClick r:id="rId4" action="ppaction://hlinksldjump"/>
              </a:rPr>
              <a:t>ЛЕТО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80600" y="4723800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	</a:t>
            </a:r>
            <a:r>
              <a:rPr lang="ru-RU" sz="2400" b="1" dirty="0">
                <a:solidFill>
                  <a:schemeClr val="accent2"/>
                </a:solidFill>
                <a:hlinkClick r:id="rId5" action="ppaction://hlinksldjump"/>
              </a:rPr>
              <a:t>ОСЕНЬ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17402" y="6273225"/>
            <a:ext cx="155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hlinkClick r:id="" action="ppaction://hlinkshowjump?jump=lastslide"/>
              </a:rPr>
              <a:t>ВЫХОД</a:t>
            </a:r>
            <a:endParaRPr lang="ru-RU" sz="3200" b="1" dirty="0"/>
          </a:p>
        </p:txBody>
      </p:sp>
      <p:sp>
        <p:nvSpPr>
          <p:cNvPr id="22" name="Стрелка влево 21">
            <a:hlinkClick r:id="" action="ppaction://hlinkshowjump?jump=previousslide"/>
          </p:cNvPr>
          <p:cNvSpPr/>
          <p:nvPr/>
        </p:nvSpPr>
        <p:spPr>
          <a:xfrm>
            <a:off x="292729" y="6273225"/>
            <a:ext cx="1231271" cy="407406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лево 24">
            <a:hlinkClick r:id="" action="ppaction://hlinkshowjump?jump=nextslide"/>
          </p:cNvPr>
          <p:cNvSpPr/>
          <p:nvPr/>
        </p:nvSpPr>
        <p:spPr>
          <a:xfrm rot="10800000">
            <a:off x="10668000" y="6273225"/>
            <a:ext cx="1231271" cy="407406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1805"/>
            <a:ext cx="2264400" cy="22633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90" y="3606444"/>
            <a:ext cx="2225210" cy="22420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06444"/>
            <a:ext cx="2221200" cy="223471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90" y="1329190"/>
            <a:ext cx="2272420" cy="22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9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79825"/>
            <a:ext cx="12192000" cy="941562"/>
          </a:xfrm>
        </p:spPr>
        <p:txBody>
          <a:bodyPr>
            <a:normAutofit fontScale="90000"/>
          </a:bodyPr>
          <a:lstStyle/>
          <a:p>
            <a:br>
              <a:rPr lang="ru-RU" b="1" dirty="0">
                <a:solidFill>
                  <a:schemeClr val="bg1"/>
                </a:solidFill>
              </a:rPr>
            </a:b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До новых встреч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273225"/>
            <a:ext cx="215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hlinkClick r:id="" action="ppaction://hlinkshowjump?jump=firstslide"/>
              </a:rPr>
              <a:t>СНАЧАЛА</a:t>
            </a:r>
            <a:endParaRPr lang="ru-RU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037275" y="6273224"/>
            <a:ext cx="215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b="1" dirty="0">
                <a:hlinkClick r:id="" action="ppaction://hlinkshowjump?jump=endshow"/>
              </a:rPr>
              <a:t>ВЫХОД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5841070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78</Words>
  <Application>Microsoft Office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Специальное оформление</vt:lpstr>
      <vt:lpstr>ВРЕМЕНА ГОДА  </vt:lpstr>
      <vt:lpstr> ЗИМА</vt:lpstr>
      <vt:lpstr>  ВЕСНА</vt:lpstr>
      <vt:lpstr>   ЛЕТО</vt:lpstr>
      <vt:lpstr>   ОСЕНЬ</vt:lpstr>
      <vt:lpstr>  До новых встреч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D!akov RePack</dc:creator>
  <cp:lastModifiedBy>Андрей Илья</cp:lastModifiedBy>
  <cp:revision>11</cp:revision>
  <dcterms:created xsi:type="dcterms:W3CDTF">2023-04-10T13:34:03Z</dcterms:created>
  <dcterms:modified xsi:type="dcterms:W3CDTF">2023-04-11T09:54:05Z</dcterms:modified>
</cp:coreProperties>
</file>