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0EF2DE5-2D84-4B23-BEA1-2500ED75571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E38817C-06B0-48A3-8CAA-72A4734C3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DE5-2D84-4B23-BEA1-2500ED75571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17C-06B0-48A3-8CAA-72A4734C3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25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DE5-2D84-4B23-BEA1-2500ED75571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17C-06B0-48A3-8CAA-72A4734C3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310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DE5-2D84-4B23-BEA1-2500ED75571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17C-06B0-48A3-8CAA-72A4734C3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065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DE5-2D84-4B23-BEA1-2500ED75571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17C-06B0-48A3-8CAA-72A4734C3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362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DE5-2D84-4B23-BEA1-2500ED75571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17C-06B0-48A3-8CAA-72A4734C3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6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DE5-2D84-4B23-BEA1-2500ED75571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17C-06B0-48A3-8CAA-72A4734C3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100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0EF2DE5-2D84-4B23-BEA1-2500ED75571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17C-06B0-48A3-8CAA-72A4734C3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880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0EF2DE5-2D84-4B23-BEA1-2500ED75571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17C-06B0-48A3-8CAA-72A4734C3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43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DE5-2D84-4B23-BEA1-2500ED75571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17C-06B0-48A3-8CAA-72A4734C3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99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DE5-2D84-4B23-BEA1-2500ED75571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17C-06B0-48A3-8CAA-72A4734C3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07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DE5-2D84-4B23-BEA1-2500ED75571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17C-06B0-48A3-8CAA-72A4734C3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55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DE5-2D84-4B23-BEA1-2500ED75571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17C-06B0-48A3-8CAA-72A4734C3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80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DE5-2D84-4B23-BEA1-2500ED75571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17C-06B0-48A3-8CAA-72A4734C3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42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DE5-2D84-4B23-BEA1-2500ED75571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17C-06B0-48A3-8CAA-72A4734C3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68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DE5-2D84-4B23-BEA1-2500ED75571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17C-06B0-48A3-8CAA-72A4734C3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92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2DE5-2D84-4B23-BEA1-2500ED75571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817C-06B0-48A3-8CAA-72A4734C3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95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0EF2DE5-2D84-4B23-BEA1-2500ED755719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E38817C-06B0-48A3-8CAA-72A4734C3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18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81BCE-E27D-477A-BC53-6748F0FCE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Презентация на тему: ТОП 10 самых популярных мужских имен в России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5FBAA1-0528-467C-B600-E1686E1FB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46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B1F2D-84B0-4F74-83EA-315ED2C3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 2: Дмитрий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625126-C579-4739-9B42-DAB8D8AF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Имя Дмитрий – распространённое русское имя греческого происхождения, означающее «посвящённый богине Деметре». Деметра – древнегреческая богиня земли и плодородия, поэтому имени Дмитрий часто дают значение «земледелец». Народные формы имени Дмитрий в русском языке: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Митрий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Митрей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Женская форма имени, употребляется не часто – Деметра, Димитрия,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Деметрия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Уменьшительно-ласкательное обращение Миха также используется и для обращения к Михаилу.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0" i="0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https://kakzovut.ru/names/dmitriy.html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D04C59-EFDC-4A3B-9134-CD7C5ADAC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361743" y="4024630"/>
            <a:ext cx="2793158" cy="289559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9218" name="Picture 2" descr="Значение имени Дмитрий">
            <a:extLst>
              <a:ext uri="{FF2B5EF4-FFF2-40B4-BE49-F238E27FC236}">
                <a16:creationId xmlns:a16="http://schemas.microsoft.com/office/drawing/2014/main" id="{B9F77512-0C58-4697-A71E-4C474243E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2" y="3528973"/>
            <a:ext cx="3873890" cy="211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E45CD-E274-47F2-B447-0C66F0AA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 1: Алексей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C07417-AC69-426C-89A3-0D65F7FF1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Имя Алексей в переводе с древнегреческого языка означает «защитник», «оберегающий». В русском народе употреблялись и другие формы этого имени: Алексий,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Лексей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Ляксей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Олексей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Олекса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Алекса, Алесь, Олесь, Лесь. Имя Алекса также является самостоятельным именем. У имени Алексей существует редко употребляемая женская форма имени – Алексина, которая была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заимствованна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 французского языка. В современное время стало употребляться иное женское имя, образованное от имени Алексей – Алексия, в США становится популярным парное женское имя Алексис.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E010B3-0A24-4A05-966E-AD6C119B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2150308" y="4014144"/>
            <a:ext cx="2793158" cy="289559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42" name="Picture 2" descr="Купить наклейку Алексей в магазине NKLK.RU">
            <a:extLst>
              <a:ext uri="{FF2B5EF4-FFF2-40B4-BE49-F238E27FC236}">
                <a16:creationId xmlns:a16="http://schemas.microsoft.com/office/drawing/2014/main" id="{E2C62EC5-E6F6-40AE-9023-3346A805D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988" y="288511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58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8764F-B074-4FF2-92FF-B3BF5D4B7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СПАСИБО </a:t>
            </a:r>
            <a:r>
              <a:rPr lang="ru-RU"/>
              <a:t>ЗА ВНИМАНИЕ!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DA6B77-8B84-4E25-A3E8-4D8F1FB3A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86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D2670-FCBD-48D4-B598-1F13AE08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464578"/>
          </a:xfrm>
        </p:spPr>
        <p:txBody>
          <a:bodyPr/>
          <a:lstStyle/>
          <a:p>
            <a:r>
              <a:rPr lang="ru-RU" dirty="0"/>
              <a:t>ТОП 10: Михаил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CC24C-33BD-4FBF-86AC-5279B4194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979" y="1295400"/>
            <a:ext cx="5190066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Михаи́л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Михаэ́ль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— мужское личное имя еврейского происхождения. Происходит от слов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‏‎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кмо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элохим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сокращённо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ми-ка-э́ль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»), дословно — «Кто как Бог»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Имя Михаил широко распространено в Европе: Майкл, Мишель, Мигель,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Михай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это всё аналоги имени Михаил. Существует ещё одно производное мужское имя, чаще встречаемое в Австралии. Это имя Митчелл. От мужского имени Михаил были образованы женские имена: Михаила,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Мишел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Мишель,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Михаэла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Мигела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Микаэла,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Мигелина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Микеланджела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Микела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Михайлина, Михалина,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Михала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24B73F-781A-420F-8F7E-8323E8DB1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49738" y="5546241"/>
            <a:ext cx="1093824" cy="64641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1026" name="Picture 2" descr="Лермонтов, Михаил Юрьевич — Википедия">
            <a:extLst>
              <a:ext uri="{FF2B5EF4-FFF2-40B4-BE49-F238E27FC236}">
                <a16:creationId xmlns:a16="http://schemas.microsoft.com/office/drawing/2014/main" id="{7EE360B1-007D-4564-A39D-337D140A2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80" y="3181751"/>
            <a:ext cx="2085108" cy="268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31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A8A02-F17E-4FB6-9F36-6EC8724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 9: Кирилл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1F420B-F191-4E2E-9BD8-F538DB6F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Имя Кирилл в переводе с древнегреческого языка означает «господин», «владыка». На персидском имя Кирилл означает «солнце». Уменьшительно-ласкательные обращения Кир и Кира также являются самостоятельными именами. С детства Кирилл очень любознателен. Его интересует абсолютно все, вы устанете отвечать на его вопросы. Чтобы компенсировать это, он начинает рано читать, книги проглатывает с поразительной быстротой, иногда не совсем понимая содержание. Кирилл умеет хорошо и правильно вести себя в обществе. Все взрослые его нахваливают и ставят другим детям в пример, отчего мальчик может начать зазнаваться.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F10498-F485-438D-BFF0-A94087A98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4122250" y="4131997"/>
            <a:ext cx="913045" cy="101833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 descr="История происхождения имени &quot;Кирилл&quot; | Какой Смысл">
            <a:extLst>
              <a:ext uri="{FF2B5EF4-FFF2-40B4-BE49-F238E27FC236}">
                <a16:creationId xmlns:a16="http://schemas.microsoft.com/office/drawing/2014/main" id="{266C2D91-5DC6-434C-A303-7DF99A06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6" y="3429000"/>
            <a:ext cx="3985397" cy="25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9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8CD43-0B79-49B0-9E91-74397CE2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 8: Илья</a:t>
            </a:r>
            <a:br>
              <a:rPr lang="ru-RU" b="0" i="0" dirty="0">
                <a:solidFill>
                  <a:srgbClr val="303446"/>
                </a:solidFill>
                <a:effectLst/>
                <a:latin typeface="SF-Compact-Rounded-Regular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E36DB3-9D3B-4EB9-AAC7-42626646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912" y="1351730"/>
            <a:ext cx="5190066" cy="4572000"/>
          </a:xfrm>
        </p:spPr>
        <p:txBody>
          <a:bodyPr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Имя Илья – это русский вариант древнееврейского имени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Элияху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означающего «Мой Бог – Господь», также можно перевести как «верующий». Иначе толкуют, что имя Илья происходит от имени Илия, имеющего значение «крепость Господня» и «сила Божья». Парное женское имя -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Илина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Илиана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Илинка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У имени Илья много европейских аналогов –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Элайдж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Элиаш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Эли (ударение на первый слог), Ильяс. Не стоит путать ласковое обращение Эли с женским именем Элли, которое чаще употребляется как имя Элла, но также является и обращением ко многим другим женским именам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6BD254-3029-4710-9223-FBD947DBD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2209052" y="4315268"/>
            <a:ext cx="2118373" cy="225723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A3B29D-83D4-49A5-BD39-2AD75A67C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85" y="2895600"/>
            <a:ext cx="2338913" cy="30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4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D1BA6-9CBB-4DF3-8A5B-3F0E1EB6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 7: Артем</a:t>
            </a:r>
            <a:br>
              <a:rPr lang="ru-RU" b="0" i="0" dirty="0">
                <a:solidFill>
                  <a:srgbClr val="303446"/>
                </a:solidFill>
                <a:effectLst/>
                <a:latin typeface="SF-Compact-Rounded-Regular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D6AF33-E3CC-487C-AC09-D52EC77C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  <a:t>Имя Артём в переводе с греческого языка означает «невредимый, безупречного здоровья». По другой версии – «посвящённый Артемиде». Происходит от греческого имени Артемий, появившемуся из имени богини Артемиды. В современности имя Артём стало самостоятельным именем, но также продолжает употребляться как уменьшительно-ласкательное обращение к Артемию. В детстве Артём довольно спокойный мальчик, который предпочитает не навязывать свое общество другим. Его уверенности в себе помогает ему находить себе компанию даже в незнакомых места и даже неплохо верховодит в ней. Артём очень общительный и дружелюбный мальчик, ему нравится дружить с ребятами более старшего возраста, нежели он сам. Предпочтение отдает подвижным играм. Всегда старается говорить правду, из-за чего может попасть в различные неприятные ситуации. Обычно Артем уважает авторитеты, но преклоняться перед ними не будет.</a:t>
            </a:r>
            <a:b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0" i="0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://kakzovut.ru/names/artem.html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5A9FBC-5AB0-4BB9-A4F4-F94330969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529366" y="4619350"/>
            <a:ext cx="1820853" cy="193014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098" name="Picture 2" descr="Значение имени Артем - Фрилансер Петя Васечкин petya.vasechkin - Портфолио  - Работа #3319309">
            <a:extLst>
              <a:ext uri="{FF2B5EF4-FFF2-40B4-BE49-F238E27FC236}">
                <a16:creationId xmlns:a16="http://schemas.microsoft.com/office/drawing/2014/main" id="{B607B5E7-E782-4D1E-B68A-01CF5C446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55" y="3429000"/>
            <a:ext cx="3840050" cy="192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33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B141A-3888-4C5E-9014-EC0266E6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 6: Алексей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6855DE-B9FB-4143-8716-C4212E72B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Алексей – одно из самых популярных имен среди носителей русского языка. История помнит множество славных носителей этого звучного имени: писатель Алексей Толстой, царь Алексей Михайлович, граф Алексей Орлов, летчик Алексей Мересьев, генерал Алексей Ермолов, Алёша Попович – богатырь из былинного эпоса. При этом славянских корней у имени Алексей нет. Оно пришло в русский язык после крещения Руси и, как и имя Александр, происходит от древнегреческого слова «</a:t>
            </a:r>
            <a:r>
              <a:rPr lang="ru-RU" sz="1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алексиос</a:t>
            </a:r>
            <a:r>
              <a:rPr lang="ru-RU" sz="1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», а то, в свою очередь, образовалось от «</a:t>
            </a:r>
            <a:r>
              <a:rPr lang="ru-RU" sz="1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алексо</a:t>
            </a:r>
            <a:r>
              <a:rPr lang="ru-RU" sz="1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» (</a:t>
            </a:r>
            <a:r>
              <a:rPr lang="ru-RU" sz="1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ἀλέξω</a:t>
            </a:r>
            <a:r>
              <a:rPr lang="ru-RU" sz="1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что значит «оберегать», «брать под защиту». В буквальном смысле Алексей – это защитник, человек, способный оказать поддержку слабым и нуждающимся.</a:t>
            </a:r>
            <a:b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D3D780-3BB9-4693-8C8D-2FA34CA3A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2291508" y="4085624"/>
            <a:ext cx="2793158" cy="289559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122" name="Picture 2" descr="Купить наклейку Алексей в магазине NKLK.RU">
            <a:extLst>
              <a:ext uri="{FF2B5EF4-FFF2-40B4-BE49-F238E27FC236}">
                <a16:creationId xmlns:a16="http://schemas.microsoft.com/office/drawing/2014/main" id="{EC57BCE5-7125-49DB-A7CD-4E8940F8E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295659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16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6ECF5-29CC-4732-BBF8-3767C7BE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 5: Андрей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FDDB89-95C1-4F70-B357-63F25EB3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Имя Андрей в переводе с древнегреческого языка (Андреас) означает «мужественный», «отважный». Также существует перевод «мужчина», «человек». У христиан наиболее почитаемый святой с именем Андрей – это апостол Андрей Первозванный. Это первый из учеников Христа, брат апостола Петра. Он был распят в греческом городе Патры на кресте в виде буквы «Х». Этому символу дали название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андреевский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крест». Именно он изображен на флаге русского флота. В православной традиции апостол Андрей считается покровителем Греции, России, Румынии, Украины и российского военно-морского флота, а в католической – покровителем Шотландии, Бургундии и Сицилии.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302A9E-EED1-4717-9295-DAACF2BCF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52903" y="4619217"/>
            <a:ext cx="1217319" cy="114691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146" name="Picture 2" descr="Андрей - значение имени, происхождение, характер, совместимость и именины">
            <a:extLst>
              <a:ext uri="{FF2B5EF4-FFF2-40B4-BE49-F238E27FC236}">
                <a16:creationId xmlns:a16="http://schemas.microsoft.com/office/drawing/2014/main" id="{FBC4C020-4CFE-4F57-B1C3-16B65C81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43" y="3518691"/>
            <a:ext cx="3320963" cy="236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5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57C30-1C8C-4111-AC1D-98B0F97B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 4: Сергей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D4A023-C3B7-4DBF-AFA3-5693E91C4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Имя Сергей имеет различные версии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происхождени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», «знатный». По следующей версии, имя Сергей – это современная форма устаревшего я. По первой, самой распространённой версии, имя Сергей происходит от римского родового имени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Sergius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, которое является римским родовым именем, происходит от Сергии. Сергии – это древний римский патрицианский род, ведущий, по преданию, свою родословную от троянцев. В переводе с латинского языка означает «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высокийимени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Сергий, которое произошло от латинского «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servi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dei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», в переводе означающее «слуга Бога». Как один из вариантов этой версии – имя Сергей произошло от латинского «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Servus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», что переводится как «слуга».</a:t>
            </a:r>
            <a:b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2100" dirty="0"/>
            </a:br>
            <a:r>
              <a:rPr lang="ru-RU" b="0" i="0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https://kakzovut.ru/names/sergey.html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1EB5AD-F5B2-410D-9326-02E79B833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2108363" y="4472917"/>
            <a:ext cx="2793158" cy="289559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170" name="Picture 2" descr="Sergey Лого | Бесплатный инструмент для дизайна имени от Flaming Text">
            <a:extLst>
              <a:ext uri="{FF2B5EF4-FFF2-40B4-BE49-F238E27FC236}">
                <a16:creationId xmlns:a16="http://schemas.microsoft.com/office/drawing/2014/main" id="{FDF33E9E-8726-4247-B011-083D5B58E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69" y="3962401"/>
            <a:ext cx="3677180" cy="141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70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B81F4-F3DC-4DE6-A7A5-8DD43276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 3: Максим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273C6-0253-4863-B96E-FFFAAF6D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Имя Максим имеет латинское происхождение и в переводе означает «величайший». Происходит от римского когномена (личного или родового прозвища)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Maximus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Для имени Максим есть родственное имя Максимилиан. Эти два имени близки друг другу по звучанию, а также произошли от одного когномена, поэтому часто считают, что имя Максим – это форма имени Максимилиан. Бывает, что ласково так можно назвать Максимилиана, но этим именам соответствуют разные даты именин. Имена Максим и Максимилиан совершенно независимы друг для друга, как два брата – родственники, но каждый сам по себе. Имя Максим есть в православных святцах, а в католическом календаре ему соответствуют имена Максимиан 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Максимус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691CD0-3F7C-4C25-B1D3-EBD748DCD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2986828" y="4804480"/>
            <a:ext cx="1120899" cy="79342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194" name="Picture 2" descr="Максим - значение имени, происхождение, характер, совместимость и именины">
            <a:extLst>
              <a:ext uri="{FF2B5EF4-FFF2-40B4-BE49-F238E27FC236}">
                <a16:creationId xmlns:a16="http://schemas.microsoft.com/office/drawing/2014/main" id="{B476E563-26E6-479F-B536-EB3A72BE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42" y="3537882"/>
            <a:ext cx="3057918" cy="21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845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</TotalTime>
  <Words>1172</Words>
  <Application>Microsoft Office PowerPoint</Application>
  <PresentationFormat>Широкоэкранный</PresentationFormat>
  <Paragraphs>23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SF-Compact-Rounded-Regular</vt:lpstr>
      <vt:lpstr>Verdana</vt:lpstr>
      <vt:lpstr>Wingdings 3</vt:lpstr>
      <vt:lpstr>Совет директоров</vt:lpstr>
      <vt:lpstr>Презентация на тему: ТОП 10 самых популярных мужских имен в России</vt:lpstr>
      <vt:lpstr>ТОП 10: Михаил</vt:lpstr>
      <vt:lpstr>ТОП 9: Кирилл</vt:lpstr>
      <vt:lpstr>ТОП 8: Илья </vt:lpstr>
      <vt:lpstr>ТОП 7: Артем </vt:lpstr>
      <vt:lpstr>ТОП 6: Алексей</vt:lpstr>
      <vt:lpstr>ТОП 5: Андрей</vt:lpstr>
      <vt:lpstr>ТОП 4: Сергей</vt:lpstr>
      <vt:lpstr>ТОП 3: Максим</vt:lpstr>
      <vt:lpstr>ТОП 2: Дмитрий</vt:lpstr>
      <vt:lpstr>ТОП 1: Алексей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ТОП 10 самых популярных мужских имен в России</dc:title>
  <dc:creator>Андрей Илья</dc:creator>
  <cp:lastModifiedBy>Андрей Илья</cp:lastModifiedBy>
  <cp:revision>1</cp:revision>
  <dcterms:created xsi:type="dcterms:W3CDTF">2023-04-11T09:56:43Z</dcterms:created>
  <dcterms:modified xsi:type="dcterms:W3CDTF">2023-04-11T10:19:51Z</dcterms:modified>
</cp:coreProperties>
</file>