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Tanktrix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548745"/>
            <a:ext cx="9144000" cy="1309255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By Oscar Molnar (</a:t>
            </a:r>
            <a:r>
              <a:rPr lang="en-US" dirty="0" err="1" smtClean="0"/>
              <a:t>Tymscar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Tanktrix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166" y="2117125"/>
            <a:ext cx="10849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TankTrix</a:t>
            </a:r>
            <a:r>
              <a:rPr lang="en-US" dirty="0" smtClean="0"/>
              <a:t> is a 3D shooter developed in Unity3D using the C# programming language and the Visual Studio IDE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objective of the game is to get the highest score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TankTrix</a:t>
            </a:r>
            <a:r>
              <a:rPr lang="en-US" dirty="0" smtClean="0"/>
              <a:t> is playable on Windows, Mac OS, Linux </a:t>
            </a:r>
            <a:r>
              <a:rPr lang="en-US" dirty="0" smtClean="0"/>
              <a:t>and Android!!!</a:t>
            </a:r>
            <a:endParaRPr lang="en-US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game is controlled by either a mouse and keyboard combo </a:t>
            </a:r>
            <a:r>
              <a:rPr lang="en-US" dirty="0"/>
              <a:t>o</a:t>
            </a:r>
            <a:r>
              <a:rPr lang="en-US" dirty="0" smtClean="0"/>
              <a:t>r an Xbox controller. It also works with other controllers such as the PlayStation 4 one</a:t>
            </a:r>
            <a:r>
              <a:rPr lang="en-US" dirty="0" smtClean="0"/>
              <a:t>. Google Cardboard supported!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731" y="1792936"/>
            <a:ext cx="10480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Old-school graphics designed by me!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Has low requirements!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Animated enemies!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Controller support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Three </a:t>
            </a:r>
            <a:r>
              <a:rPr lang="en-US" dirty="0" smtClean="0"/>
              <a:t>types of enemies! 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Full VR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313" y="3237471"/>
            <a:ext cx="6626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Keeping requirements low.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Cardboard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PS4 controller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Exporting to android and keeping the size of the </a:t>
            </a:r>
            <a:r>
              <a:rPr lang="en-US" dirty="0" err="1" smtClean="0"/>
              <a:t>apk</a:t>
            </a:r>
            <a:r>
              <a:rPr lang="en-US" dirty="0" smtClean="0"/>
              <a:t> under 50MB.</a:t>
            </a:r>
          </a:p>
        </p:txBody>
      </p:sp>
    </p:spTree>
    <p:extLst>
      <p:ext uri="{BB962C8B-B14F-4D97-AF65-F5344CB8AC3E}">
        <p14:creationId xmlns:p14="http://schemas.microsoft.com/office/powerpoint/2010/main" val="34691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82595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 smtClean="0"/>
          </a:p>
          <a:p>
            <a:pPr algn="ctr"/>
            <a:r>
              <a:rPr lang="en-US" sz="8000" dirty="0" smtClean="0"/>
              <a:t>DEMO TIME!</a:t>
            </a:r>
          </a:p>
          <a:p>
            <a:pPr algn="ctr"/>
            <a:r>
              <a:rPr lang="en-US" sz="8000" dirty="0" smtClean="0"/>
              <a:t>GAMEPLAY + SCRIPTS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472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527"/>
            <a:ext cx="121920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/>
              <a:t>Q&amp;A</a:t>
            </a:r>
          </a:p>
          <a:p>
            <a:pPr algn="ctr"/>
            <a:endParaRPr lang="en-US" sz="14500" dirty="0"/>
          </a:p>
          <a:p>
            <a:pPr algn="ctr"/>
            <a:r>
              <a:rPr lang="en-US" sz="14500" dirty="0" smtClean="0"/>
              <a:t>THANK YOU!</a:t>
            </a:r>
            <a:endParaRPr lang="en-US" sz="14500" dirty="0"/>
          </a:p>
        </p:txBody>
      </p:sp>
    </p:spTree>
    <p:extLst>
      <p:ext uri="{BB962C8B-B14F-4D97-AF65-F5344CB8AC3E}">
        <p14:creationId xmlns:p14="http://schemas.microsoft.com/office/powerpoint/2010/main" val="301989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</TotalTime>
  <Words>149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Banded</vt:lpstr>
      <vt:lpstr>Tanktrix</vt:lpstr>
      <vt:lpstr>What’s Tanktrix?</vt:lpstr>
      <vt:lpstr>Features of the game</vt:lpstr>
      <vt:lpstr>Difficulties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Tanktrix</dc:title>
  <dc:creator>Oscar Molnar</dc:creator>
  <cp:lastModifiedBy>Oscar Molnar</cp:lastModifiedBy>
  <cp:revision>4</cp:revision>
  <dcterms:created xsi:type="dcterms:W3CDTF">2016-03-06T19:32:16Z</dcterms:created>
  <dcterms:modified xsi:type="dcterms:W3CDTF">2016-05-09T00:00:33Z</dcterms:modified>
</cp:coreProperties>
</file>