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ARSA YATIRIM ANALİZ RAPORU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Gazisüleymanpaşa, Lapseki, Çanakkale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ARSA BİLGİLERİ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Konum: Gazisüleymanpaşa, Lapseki, Çanakkale</a:t>
            </a:r>
          </a:p>
          <a:p>
            <a:r>
              <a:t>• Metrekare: 28.154,00 m²</a:t>
            </a:r>
          </a:p>
          <a:p>
            <a:r>
              <a:t>• İmar Durumu: Konut</a:t>
            </a:r>
          </a:p>
          <a:p>
            <a:r>
              <a:t>• Fiyat: 250.000.000,00 TL</a:t>
            </a:r>
          </a:p>
          <a:p>
            <a:r>
              <a:t>• Metrekare Fiyatı: 8.879,73 TL/m²</a:t>
            </a:r>
          </a:p>
          <a:p>
            <a:r>
              <a:t>• Bölge Ortalama Fiyatı: 14.882,00 TL/m²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ANALİZ SONUÇLARI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Bölge Karşılaştırması: -40,3%</a:t>
            </a:r>
          </a:p>
          <a:p>
            <a:r>
              <a:t>• Potansiyel Getiri: %7,2</a:t>
            </a:r>
          </a:p>
          <a:p>
            <a:r>
              <a:t>• Tavsiye Edilen Yatırım Süresi: 4 yıl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YATIRIM DEĞERLENDİRMESİ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Gazisüleymanpaşa, Lapseki, Çanakkale konumunda bulunan 28154.0 m² büyüklüğündeki konut imarlı arsa, 250,000,000.00 TL fiyatla satılmaktadır. Metrekare fiyatı 8,879.73 TL/m² olup, bölge ortalaması olan 14,882.00 TL/m² ile karşılaştırıldığında bölge ortalamasından %40.3 daha ucuzdur.</a:t>
            </a:r>
          </a:p>
          <a:p/>
          <a:p>
            <a:r>
              <a:t>Yapılan analizlere göre, bu arsanın yıllık %7.15 potansiyel getiri sunması beklenmektedir. Bu arsa orta seviyede getiri potansiyeli sunmaktadır. Arsa fiyatı bölge ortalamasının oldukça altındadır, bu bir fırsat olabilir. Bu arsa için tavsiye edilen minimum yatırım süresi 4 yıldır.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TAVSİYELER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arsa yüksek getiri potansiyeli sunmaktadır ve yatırım için öncelikli olarak değerlendirilebilir. Bölgedeki gelişim planları ve altyapı çalışmaları takip edilmelidir. Kısa-orta vadede değer artışı beklenmektedir.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