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sldIdLst>
    <p:sldId id="2147474538" r:id="rId3"/>
    <p:sldId id="2147474539" r:id="rId4"/>
    <p:sldId id="2147474545"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6C6DB"/>
    <a:srgbClr val="B8CDFF"/>
    <a:srgbClr val="E5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29703-4237-4DCE-A891-EFE045BF4EF1}" v="2" dt="2024-03-26T02:47:01.742"/>
    <p1510:client id="{779CC455-7CD7-4BB7-91DD-F4371A414B5F}" v="2" dt="2024-03-27T05:53:18.85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5726" autoAdjust="0"/>
  </p:normalViewPr>
  <p:slideViewPr>
    <p:cSldViewPr snapToGrid="0">
      <p:cViewPr varScale="1">
        <p:scale>
          <a:sx n="93" d="100"/>
          <a:sy n="93" d="100"/>
        </p:scale>
        <p:origin x="3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imagery">
    <p:spTree>
      <p:nvGrpSpPr>
        <p:cNvPr id="1" name=""/>
        <p:cNvGrpSpPr/>
        <p:nvPr/>
      </p:nvGrpSpPr>
      <p:grpSpPr>
        <a:xfrm>
          <a:off x="0" y="0"/>
          <a:ext cx="0" cy="0"/>
          <a:chOff x="0" y="0"/>
          <a:chExt cx="0" cy="0"/>
        </a:xfrm>
      </p:grpSpPr>
      <p:grpSp>
        <p:nvGrpSpPr>
          <p:cNvPr id="57" name="グループ化 56">
            <a:extLst>
              <a:ext uri="{FF2B5EF4-FFF2-40B4-BE49-F238E27FC236}">
                <a16:creationId xmlns:a16="http://schemas.microsoft.com/office/drawing/2014/main" id="{CD7F0E9B-75E4-C5F0-A52C-9868AA4C82AF}"/>
              </a:ext>
            </a:extLst>
          </p:cNvPr>
          <p:cNvGrpSpPr/>
          <p:nvPr userDrawn="1"/>
        </p:nvGrpSpPr>
        <p:grpSpPr>
          <a:xfrm>
            <a:off x="-137160" y="-138793"/>
            <a:ext cx="12454128" cy="7133953"/>
            <a:chOff x="-137160" y="-138793"/>
            <a:chExt cx="12454128" cy="7133953"/>
          </a:xfrm>
        </p:grpSpPr>
        <p:cxnSp>
          <p:nvCxnSpPr>
            <p:cNvPr id="58" name="直線コネクタ 57">
              <a:extLst>
                <a:ext uri="{FF2B5EF4-FFF2-40B4-BE49-F238E27FC236}">
                  <a16:creationId xmlns:a16="http://schemas.microsoft.com/office/drawing/2014/main" id="{33001787-9704-21A8-6E14-D1899457B51C}"/>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0EED768-8A1E-F501-000A-FC2E0EF526CA}"/>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1E26599-E4FA-27AB-A1D4-E376B468B16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3F23BB8-2A6B-F12E-C6FA-B2E94AA37B8E}"/>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1DE8A3D6-44A3-1D7F-1614-24FA340DA438}"/>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27524E0-9F55-03C4-8555-A7B775D9766A}"/>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93B75AE-6572-9380-9FCF-451A3D4F2C3A}"/>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518FDF6-54C2-7667-3FCE-61F36FBFDB84}"/>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E87829F3-93A7-5C15-78BA-32723B94C782}"/>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7264663-CFD8-8AE0-0D25-F2EE3E004556}"/>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7EC771B-CAE0-B0EA-5AB1-36BF2A8BB39A}"/>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C62A8C4-E0BB-8555-73B3-548CC8BBDDCC}"/>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365FE409-4DE0-2191-068A-84D56B33AC78}"/>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15C88FE9-2AE9-5688-F8EB-1C1D4D92BF8B}"/>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B295C47-67A9-386E-C61A-45A8252C4FE7}"/>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3B0F93A-0E62-9A6E-82B3-2B325B212E7C}"/>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4BF5B97-7FCD-1864-5CE6-71E4D06DFD99}"/>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8471501-401E-94C1-B653-5566CE5D6548}"/>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9577A89A-716D-48C5-FE0E-A9BA6984F848}"/>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03362A2-DAC6-D790-DDD6-8830392E6F06}"/>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636F26B-13D3-1C53-2280-1291E947676F}"/>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46059F7-4D37-AE5D-373C-DFBB8C2C9DA5}"/>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F644707-60B6-B02D-7A72-A6ACDF887255}"/>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31316F-B459-385E-B0CA-FCC8B8D757BC}"/>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3429A7-1BCF-FFAE-C32F-48883A199D4D}"/>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8750505-3AF2-21B1-45D1-C70F9A4D3BDD}"/>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E3C413A-0290-1F97-39CF-62098B5D79BA}"/>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EDF7723-FAF6-6050-B181-C3246BD8A947}"/>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48C2778-02C7-9211-9290-164AB2792E06}"/>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4971997D-E4A2-CC7F-9340-C0B000368761}"/>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7FB39DF3-6C4F-261B-7D22-1E5B6EF64C67}"/>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04E7379-7F4E-9332-36B3-33B46AAA0391}"/>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C1BCA46-5BF9-D42F-7501-0C0E9B559A24}"/>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A0495FE3-F7AA-2904-1608-3DA8C25182A4}"/>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4CD3D3A2-A665-AAB2-E1A8-FD9DF1CB9DE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53674F4-C830-D019-A850-920C467A3F4F}"/>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CAA7801-057F-AF9A-B7DE-A98804DABA1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F0BE428-F2FA-4E08-BB21-9DFCA7A74763}"/>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721DE1-BE67-85EE-9FDA-2B0FE3EC5498}"/>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23B769C9-0175-51BA-EDF9-227CC5CA9EDF}"/>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B98FE79D-4F99-F253-ECD5-B1975636B202}"/>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F65704D-60A8-8524-6FA0-FBD1ACB59329}"/>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CD0EBF38-F545-24D4-3D25-E2C3E118EDB8}"/>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CB831468-72E9-88E6-581B-3F43F3780034}"/>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605A7FDE-D9B7-FA0C-6BD4-47C031F838C8}"/>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697BE2F-7F87-79E8-CD92-BFF53789F8DF}"/>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72CB3788-275F-C31F-2D33-B42CB5013E04}"/>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2970B54A-869F-DFC8-1AE7-C3EFF8DACACF}"/>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図プレースホルダー 1">
            <a:extLst>
              <a:ext uri="{FF2B5EF4-FFF2-40B4-BE49-F238E27FC236}">
                <a16:creationId xmlns:a16="http://schemas.microsoft.com/office/drawing/2014/main" id="{0AE3A54A-2DB0-E63B-5FF8-308E81746528}"/>
              </a:ext>
            </a:extLst>
          </p:cNvPr>
          <p:cNvSpPr>
            <a:spLocks noGrp="1"/>
          </p:cNvSpPr>
          <p:nvPr>
            <p:ph type="pic" sz="quarter" idx="15"/>
          </p:nvPr>
        </p:nvSpPr>
        <p:spPr>
          <a:xfrm>
            <a:off x="0" y="0"/>
            <a:ext cx="12188952" cy="5998464"/>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2" name="タイトル 2">
            <a:extLst>
              <a:ext uri="{FF2B5EF4-FFF2-40B4-BE49-F238E27FC236}">
                <a16:creationId xmlns:a16="http://schemas.microsoft.com/office/drawing/2014/main" id="{AE8AF638-3208-C360-EE54-3175BCAB2190}"/>
              </a:ext>
            </a:extLst>
          </p:cNvPr>
          <p:cNvSpPr>
            <a:spLocks noGrp="1"/>
          </p:cNvSpPr>
          <p:nvPr>
            <p:ph type="title"/>
          </p:nvPr>
        </p:nvSpPr>
        <p:spPr>
          <a:xfrm>
            <a:off x="289560" y="859537"/>
            <a:ext cx="5527040" cy="2569464"/>
          </a:xfrm>
        </p:spPr>
        <p:txBody>
          <a:bodyPr/>
          <a:lstStyle>
            <a:lvl1pPr>
              <a:defRPr sz="3000"/>
            </a:lvl1pPr>
          </a:lstStyle>
          <a:p>
            <a:r>
              <a:rPr kumimoji="1" lang="ja-JP" altLang="en-US"/>
              <a:t>マスター タイトルの書式設定</a:t>
            </a:r>
          </a:p>
        </p:txBody>
      </p:sp>
      <p:sp>
        <p:nvSpPr>
          <p:cNvPr id="3" name="グラフィックス 3">
            <a:extLst>
              <a:ext uri="{FF2B5EF4-FFF2-40B4-BE49-F238E27FC236}">
                <a16:creationId xmlns:a16="http://schemas.microsoft.com/office/drawing/2014/main" id="{29DFE3EB-17BA-C9B7-EB66-A88DFD070B44}"/>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13" name="テキスト プレースホルダー 4">
            <a:extLst>
              <a:ext uri="{FF2B5EF4-FFF2-40B4-BE49-F238E27FC236}">
                <a16:creationId xmlns:a16="http://schemas.microsoft.com/office/drawing/2014/main" id="{4B58F6B3-E324-24F5-A555-8B7EE680BC71}"/>
              </a:ext>
            </a:extLst>
          </p:cNvPr>
          <p:cNvSpPr>
            <a:spLocks noGrp="1"/>
          </p:cNvSpPr>
          <p:nvPr>
            <p:ph type="body" sz="quarter" idx="14"/>
          </p:nvPr>
        </p:nvSpPr>
        <p:spPr>
          <a:xfrm>
            <a:off x="289560" y="304799"/>
            <a:ext cx="5532120" cy="548640"/>
          </a:xfrm>
        </p:spPr>
        <p:txBody>
          <a:bodyPr wrap="none" anchor="t"/>
          <a:lstStyle>
            <a:lvl1pPr>
              <a:defRPr sz="1350"/>
            </a:lvl1pPr>
            <a:lvl2pPr>
              <a:defRPr sz="1500"/>
            </a:lvl2pPr>
            <a:lvl3pPr>
              <a:defRPr sz="1500"/>
            </a:lvl3pPr>
            <a:lvl4pPr>
              <a:defRPr sz="1500"/>
            </a:lvl4pPr>
            <a:lvl5pPr>
              <a:defRPr sz="1500"/>
            </a:lvl5pPr>
          </a:lstStyle>
          <a:p>
            <a:pPr lvl="0"/>
            <a:r>
              <a:rPr kumimoji="1" lang="ja-JP" altLang="en-US"/>
              <a:t>マスター テキストの書式設定</a:t>
            </a:r>
          </a:p>
        </p:txBody>
      </p:sp>
      <p:sp>
        <p:nvSpPr>
          <p:cNvPr id="16" name="テキスト プレースホルダー 5">
            <a:extLst>
              <a:ext uri="{FF2B5EF4-FFF2-40B4-BE49-F238E27FC236}">
                <a16:creationId xmlns:a16="http://schemas.microsoft.com/office/drawing/2014/main" id="{B65F87EC-F119-04D7-4410-8A730593681E}"/>
              </a:ext>
            </a:extLst>
          </p:cNvPr>
          <p:cNvSpPr>
            <a:spLocks noGrp="1"/>
          </p:cNvSpPr>
          <p:nvPr>
            <p:ph type="body" sz="quarter" idx="16"/>
          </p:nvPr>
        </p:nvSpPr>
        <p:spPr>
          <a:xfrm>
            <a:off x="289560" y="6045111"/>
            <a:ext cx="2478024" cy="576072"/>
          </a:xfrm>
        </p:spPr>
        <p:txBody>
          <a:bodyPr wrap="none" anchor="b"/>
          <a:lstStyle>
            <a:lvl1pPr>
              <a:defRPr sz="1050"/>
            </a:lvl1pPr>
            <a:lvl2pPr>
              <a:defRPr sz="1050"/>
            </a:lvl2pPr>
            <a:lvl3pPr>
              <a:defRPr sz="1050"/>
            </a:lvl3pPr>
            <a:lvl4pPr>
              <a:defRPr sz="1050"/>
            </a:lvl4pPr>
            <a:lvl5pPr>
              <a:defRPr sz="105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テキスト プレースホルダー 6">
            <a:extLst>
              <a:ext uri="{FF2B5EF4-FFF2-40B4-BE49-F238E27FC236}">
                <a16:creationId xmlns:a16="http://schemas.microsoft.com/office/drawing/2014/main" id="{44133110-3055-B5BB-1F23-91013985BC52}"/>
              </a:ext>
            </a:extLst>
          </p:cNvPr>
          <p:cNvSpPr>
            <a:spLocks noGrp="1"/>
          </p:cNvSpPr>
          <p:nvPr>
            <p:ph type="body" sz="quarter" idx="17"/>
          </p:nvPr>
        </p:nvSpPr>
        <p:spPr>
          <a:xfrm>
            <a:off x="3338576" y="6045111"/>
            <a:ext cx="2478024" cy="576072"/>
          </a:xfrm>
        </p:spPr>
        <p:txBody>
          <a:bodyPr anchor="b"/>
          <a:lstStyle>
            <a:lvl1pPr>
              <a:defRPr sz="105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7412963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two columns)">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6" name="コンテンツ プレースホルダー 8">
            <a:extLst>
              <a:ext uri="{FF2B5EF4-FFF2-40B4-BE49-F238E27FC236}">
                <a16:creationId xmlns:a16="http://schemas.microsoft.com/office/drawing/2014/main" id="{EC83C3CC-00D0-4743-A7E7-F372655EAAB0}"/>
              </a:ext>
            </a:extLst>
          </p:cNvPr>
          <p:cNvSpPr>
            <a:spLocks noGrp="1"/>
          </p:cNvSpPr>
          <p:nvPr>
            <p:ph sz="quarter" idx="15"/>
          </p:nvPr>
        </p:nvSpPr>
        <p:spPr>
          <a:xfrm>
            <a:off x="289560"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コンテンツ プレースホルダー 8">
            <a:extLst>
              <a:ext uri="{FF2B5EF4-FFF2-40B4-BE49-F238E27FC236}">
                <a16:creationId xmlns:a16="http://schemas.microsoft.com/office/drawing/2014/main" id="{6C936E10-614E-384B-BA3F-BC0FEB124BDE}"/>
              </a:ext>
            </a:extLst>
          </p:cNvPr>
          <p:cNvSpPr>
            <a:spLocks noGrp="1"/>
          </p:cNvSpPr>
          <p:nvPr>
            <p:ph sz="quarter" idx="16"/>
          </p:nvPr>
        </p:nvSpPr>
        <p:spPr>
          <a:xfrm>
            <a:off x="6379464"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タイトル 1">
            <a:extLst>
              <a:ext uri="{FF2B5EF4-FFF2-40B4-BE49-F238E27FC236}">
                <a16:creationId xmlns:a16="http://schemas.microsoft.com/office/drawing/2014/main" id="{FA3A4774-32D2-5E11-1B6D-D2EC1673E9DC}"/>
              </a:ext>
            </a:extLst>
          </p:cNvPr>
          <p:cNvSpPr>
            <a:spLocks noGrp="1"/>
          </p:cNvSpPr>
          <p:nvPr>
            <p:ph type="title"/>
          </p:nvPr>
        </p:nvSpPr>
        <p:spPr/>
        <p:txBody>
          <a:bodyPr/>
          <a:lstStyle/>
          <a:p>
            <a:r>
              <a:rPr kumimoji="1" lang="ja-JP" altLang="en-US"/>
              <a:t>マスター タイトルの書式設定</a:t>
            </a:r>
          </a:p>
        </p:txBody>
      </p:sp>
      <p:sp>
        <p:nvSpPr>
          <p:cNvPr id="10" name="フッター プレースホルダー 9">
            <a:extLst>
              <a:ext uri="{FF2B5EF4-FFF2-40B4-BE49-F238E27FC236}">
                <a16:creationId xmlns:a16="http://schemas.microsoft.com/office/drawing/2014/main" id="{34B74C79-85C2-E2E3-DA92-895EFE036131}"/>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11" name="スライド番号プレースホルダー 10">
            <a:extLst>
              <a:ext uri="{FF2B5EF4-FFF2-40B4-BE49-F238E27FC236}">
                <a16:creationId xmlns:a16="http://schemas.microsoft.com/office/drawing/2014/main" id="{AE75CAD1-B972-CC0E-D0DE-6DFF1BF39048}"/>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92263403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CC5B7-3D84-650A-CB4B-65A722D80FB4}"/>
              </a:ext>
            </a:extLst>
          </p:cNvPr>
          <p:cNvSpPr>
            <a:spLocks noGrp="1"/>
          </p:cNvSpPr>
          <p:nvPr>
            <p:ph type="title"/>
          </p:nvPr>
        </p:nvSpPr>
        <p:spPr/>
        <p:txBody>
          <a:bodyPr/>
          <a:lstStyle/>
          <a:p>
            <a:r>
              <a:rPr kumimoji="1" lang="ja-JP" altLang="en-US"/>
              <a:t>マスター タイトルの書式設定</a:t>
            </a:r>
          </a:p>
        </p:txBody>
      </p:sp>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4AC49F2-51C1-8629-A29F-ED6D5C05331C}"/>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A12E168-72E6-96FD-2DDA-46DC96EC7F86}"/>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36651324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2" name="タイトル 1">
            <a:extLst>
              <a:ext uri="{FF2B5EF4-FFF2-40B4-BE49-F238E27FC236}">
                <a16:creationId xmlns:a16="http://schemas.microsoft.com/office/drawing/2014/main" id="{B916FEAC-8CDC-7E1B-14BF-2AD59CE332F1}"/>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617AE797-6580-6D09-C08F-547A5B2E9D65}"/>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B3A9BD52-1F56-A71B-F927-CD0784C13905}"/>
              </a:ext>
            </a:extLst>
          </p:cNvPr>
          <p:cNvSpPr>
            <a:spLocks noGrp="1"/>
          </p:cNvSpPr>
          <p:nvPr>
            <p:ph type="sldNum" sz="quarter" idx="16"/>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18851753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E882-6384-9167-92FB-488B5DD24C8E}"/>
              </a:ext>
            </a:extLst>
          </p:cNvPr>
          <p:cNvSpPr>
            <a:spLocks noGrp="1"/>
          </p:cNvSpPr>
          <p:nvPr>
            <p:ph type="title"/>
          </p:nvPr>
        </p:nvSpPr>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681A0326-1E4C-E245-BFED-C13F18C44458}"/>
              </a:ext>
            </a:extLst>
          </p:cNvPr>
          <p:cNvSpPr>
            <a:spLocks noGrp="1"/>
          </p:cNvSpPr>
          <p:nvPr>
            <p:ph sz="quarter" idx="14"/>
          </p:nvPr>
        </p:nvSpPr>
        <p:spPr>
          <a:xfrm>
            <a:off x="289560"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コンテンツ プレースホルダー 8">
            <a:extLst>
              <a:ext uri="{FF2B5EF4-FFF2-40B4-BE49-F238E27FC236}">
                <a16:creationId xmlns:a16="http://schemas.microsoft.com/office/drawing/2014/main" id="{9762304B-AF41-664C-932A-E43E39C4EE7D}"/>
              </a:ext>
            </a:extLst>
          </p:cNvPr>
          <p:cNvSpPr>
            <a:spLocks noGrp="1"/>
          </p:cNvSpPr>
          <p:nvPr>
            <p:ph sz="quarter" idx="15"/>
          </p:nvPr>
        </p:nvSpPr>
        <p:spPr>
          <a:xfrm>
            <a:off x="6379464"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90AB557E-324D-26E5-E897-259F334FE163}"/>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7" name="スライド番号プレースホルダー 6">
            <a:extLst>
              <a:ext uri="{FF2B5EF4-FFF2-40B4-BE49-F238E27FC236}">
                <a16:creationId xmlns:a16="http://schemas.microsoft.com/office/drawing/2014/main" id="{D0F74EF8-DAC5-ABDE-967F-99970C8F2254}"/>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71799765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D720E-89E2-AE55-BB52-38D7551021EF}"/>
              </a:ext>
            </a:extLst>
          </p:cNvPr>
          <p:cNvSpPr>
            <a:spLocks noGrp="1"/>
          </p:cNvSpPr>
          <p:nvPr>
            <p:ph type="title"/>
          </p:nvPr>
        </p:nvSpPr>
        <p:spPr/>
        <p:txBody>
          <a:bodyPr/>
          <a:lstStyle/>
          <a:p>
            <a:r>
              <a:rPr kumimoji="1" lang="ja-JP" altLang="en-US"/>
              <a:t>マスター タイトルの書式設定</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B107795A-5E90-41FD-2DC9-F1CCEFE8F49F}"/>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F0EE9D71-7E35-5F92-CE10-FEAEE42CB90A}"/>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15079046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92C20-7E05-7160-ADF4-393719A415A0}"/>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0F7232FF-4E96-C763-84A1-B32F28EF728F}"/>
              </a:ext>
            </a:extLst>
          </p:cNvPr>
          <p:cNvSpPr>
            <a:spLocks noGrp="1"/>
          </p:cNvSpPr>
          <p:nvPr>
            <p:ph type="ftr" sz="quarter" idx="10"/>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7CB8F9AF-B85C-EA34-6F6E-2D702C71D011}"/>
              </a:ext>
            </a:extLst>
          </p:cNvPr>
          <p:cNvSpPr>
            <a:spLocks noGrp="1"/>
          </p:cNvSpPr>
          <p:nvPr>
            <p:ph type="sldNum" sz="quarter" idx="11"/>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34363535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A49D000-2B0C-7C88-64F7-6A9069FCF8F8}"/>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3" name="スライド番号プレースホルダー 2">
            <a:extLst>
              <a:ext uri="{FF2B5EF4-FFF2-40B4-BE49-F238E27FC236}">
                <a16:creationId xmlns:a16="http://schemas.microsoft.com/office/drawing/2014/main" id="{47DDCFE2-CADC-187A-AF2C-AA406B3DC3EA}"/>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38941594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Ref idx="1001">
        <a:schemeClr val="bg1"/>
      </p:bgRef>
    </p:bg>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34FB9A9-9F9A-13C4-C655-808FCEE6C745}"/>
              </a:ext>
            </a:extLst>
          </p:cNvPr>
          <p:cNvSpPr>
            <a:spLocks noGrp="1"/>
          </p:cNvSpPr>
          <p:nvPr>
            <p:ph type="title"/>
          </p:nvPr>
        </p:nvSpPr>
        <p:spPr>
          <a:xfrm>
            <a:off x="289560" y="301750"/>
            <a:ext cx="2478024" cy="3127248"/>
          </a:xfrm>
        </p:spPr>
        <p:txBody>
          <a:bodyPr/>
          <a:lstStyle/>
          <a:p>
            <a:r>
              <a:rPr kumimoji="1" lang="ja-JP" altLang="en-US"/>
              <a:t>マスター タイトルの書式設定</a:t>
            </a:r>
          </a:p>
        </p:txBody>
      </p:sp>
      <p:cxnSp>
        <p:nvCxnSpPr>
          <p:cNvPr id="6" name="直線コネクタ 6">
            <a:extLst>
              <a:ext uri="{FF2B5EF4-FFF2-40B4-BE49-F238E27FC236}">
                <a16:creationId xmlns:a16="http://schemas.microsoft.com/office/drawing/2014/main" id="{51905006-BB33-C5B9-1F37-35B745315A86}"/>
              </a:ext>
            </a:extLst>
          </p:cNvPr>
          <p:cNvCxnSpPr>
            <a:cxnSpLocks/>
          </p:cNvCxnSpPr>
          <p:nvPr userDrawn="1"/>
        </p:nvCxnSpPr>
        <p:spPr bwMode="auto">
          <a:xfrm>
            <a:off x="6096000"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直線コネクタ 7">
            <a:extLst>
              <a:ext uri="{FF2B5EF4-FFF2-40B4-BE49-F238E27FC236}">
                <a16:creationId xmlns:a16="http://schemas.microsoft.com/office/drawing/2014/main" id="{C143EE53-48A0-1069-7C69-075034B8CA0D}"/>
              </a:ext>
            </a:extLst>
          </p:cNvPr>
          <p:cNvCxnSpPr>
            <a:cxnSpLocks/>
          </p:cNvCxnSpPr>
          <p:nvPr userDrawn="1"/>
        </p:nvCxnSpPr>
        <p:spPr bwMode="auto">
          <a:xfrm>
            <a:off x="9142811"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フッター プレースホルダー 8">
            <a:extLst>
              <a:ext uri="{FF2B5EF4-FFF2-40B4-BE49-F238E27FC236}">
                <a16:creationId xmlns:a16="http://schemas.microsoft.com/office/drawing/2014/main" id="{10570302-2B03-B3BA-7162-5F91A81446A3}"/>
              </a:ext>
            </a:extLst>
          </p:cNvPr>
          <p:cNvSpPr>
            <a:spLocks noGrp="1"/>
          </p:cNvSpPr>
          <p:nvPr>
            <p:ph type="ftr" sz="quarter" idx="19"/>
          </p:nvPr>
        </p:nvSpPr>
        <p:spPr/>
        <p:txBody>
          <a:bodyPr/>
          <a:lstStyle/>
          <a:p>
            <a:r>
              <a:rPr kumimoji="1" lang="ja-JP" altLang="en-US"/>
              <a:t>フッター</a:t>
            </a:r>
            <a:r>
              <a:rPr kumimoji="1" lang="en-US" altLang="ja-JP"/>
              <a:t>(Optional)</a:t>
            </a:r>
            <a:endParaRPr kumimoji="1" lang="ja-JP" altLang="en-US"/>
          </a:p>
        </p:txBody>
      </p:sp>
      <p:sp>
        <p:nvSpPr>
          <p:cNvPr id="10" name="スライド番号プレースホルダー 9">
            <a:extLst>
              <a:ext uri="{FF2B5EF4-FFF2-40B4-BE49-F238E27FC236}">
                <a16:creationId xmlns:a16="http://schemas.microsoft.com/office/drawing/2014/main" id="{ADE0AE02-8C77-E051-2352-B8B8949D308E}"/>
              </a:ext>
            </a:extLst>
          </p:cNvPr>
          <p:cNvSpPr>
            <a:spLocks noGrp="1"/>
          </p:cNvSpPr>
          <p:nvPr>
            <p:ph type="sldNum" sz="quarter" idx="20"/>
          </p:nvPr>
        </p:nvSpPr>
        <p:spPr/>
        <p:txBody>
          <a:bodyPr/>
          <a:lstStyle/>
          <a:p>
            <a:fld id="{19CA33DB-3EF7-0D48-8164-B05E3E6F1758}" type="slidenum">
              <a:rPr kumimoji="1" lang="ja-JP" altLang="en-US" smtClean="0"/>
              <a:pPr/>
              <a:t>‹#›</a:t>
            </a:fld>
            <a:endParaRPr kumimoji="1" lang="ja-JP" altLang="en-US"/>
          </a:p>
        </p:txBody>
      </p:sp>
      <p:sp>
        <p:nvSpPr>
          <p:cNvPr id="4" name="テキスト プレースホルダー 3">
            <a:extLst>
              <a:ext uri="{FF2B5EF4-FFF2-40B4-BE49-F238E27FC236}">
                <a16:creationId xmlns:a16="http://schemas.microsoft.com/office/drawing/2014/main" id="{8C0F1926-6A65-FB6B-E538-5CCBF509BD6F}"/>
              </a:ext>
            </a:extLst>
          </p:cNvPr>
          <p:cNvSpPr>
            <a:spLocks noGrp="1"/>
          </p:cNvSpPr>
          <p:nvPr>
            <p:ph type="body" sz="quarter" idx="25"/>
          </p:nvPr>
        </p:nvSpPr>
        <p:spPr>
          <a:xfrm>
            <a:off x="6382512" y="304800"/>
            <a:ext cx="2478024" cy="5696712"/>
          </a:xfrm>
        </p:spPr>
        <p:txBody>
          <a:bodyPr/>
          <a:lstStyle>
            <a:lvl1pPr marL="0">
              <a:spcAft>
                <a:spcPts val="0"/>
              </a:spcAft>
              <a:defRPr sz="900" b="1" i="0">
                <a:latin typeface="+mn-lt"/>
                <a:ea typeface="+mn-ea"/>
              </a:defRPr>
            </a:lvl1pPr>
            <a:lvl2pPr marL="0" indent="0">
              <a:spcAft>
                <a:spcPts val="0"/>
              </a:spcAft>
              <a:buNone/>
              <a:defRPr sz="900">
                <a:latin typeface="+mn-lt"/>
                <a:ea typeface="+mn-ea"/>
              </a:defRPr>
            </a:lvl2pPr>
            <a:lvl3pPr marL="0" indent="0">
              <a:spcAft>
                <a:spcPts val="0"/>
              </a:spcAft>
              <a:buNone/>
              <a:defRPr sz="900">
                <a:latin typeface="+mn-lt"/>
                <a:ea typeface="+mn-ea"/>
              </a:defRPr>
            </a:lvl3pPr>
            <a:lvl4pPr marL="0" indent="0">
              <a:spcAft>
                <a:spcPts val="0"/>
              </a:spcAft>
              <a:buNone/>
              <a:defRPr sz="900">
                <a:latin typeface="+mn-lt"/>
                <a:ea typeface="+mn-ea"/>
              </a:defRPr>
            </a:lvl4pPr>
            <a:lvl5pPr marL="0" indent="0">
              <a:spcAft>
                <a:spcPts val="0"/>
              </a:spcAft>
              <a:buNone/>
              <a:defRPr sz="900">
                <a:latin typeface="+mn-lt"/>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4" name="テキスト プレースホルダー 13">
            <a:extLst>
              <a:ext uri="{FF2B5EF4-FFF2-40B4-BE49-F238E27FC236}">
                <a16:creationId xmlns:a16="http://schemas.microsoft.com/office/drawing/2014/main" id="{98F3A69E-0ADA-0739-A29D-D2AD980EB224}"/>
              </a:ext>
            </a:extLst>
          </p:cNvPr>
          <p:cNvSpPr>
            <a:spLocks noGrp="1"/>
          </p:cNvSpPr>
          <p:nvPr>
            <p:ph type="body" sz="quarter" idx="26" hasCustomPrompt="1"/>
          </p:nvPr>
        </p:nvSpPr>
        <p:spPr>
          <a:xfrm>
            <a:off x="9420225" y="304800"/>
            <a:ext cx="2478024" cy="5695950"/>
          </a:xfrm>
        </p:spPr>
        <p:txBody>
          <a:bodyPr/>
          <a:lstStyle>
            <a:lvl1pPr>
              <a:defRPr sz="600"/>
            </a:lvl1pPr>
            <a:lvl2pPr marL="0" indent="0">
              <a:buNone/>
              <a:defRPr sz="600"/>
            </a:lvl2pPr>
            <a:lvl3pPr>
              <a:defRPr sz="600"/>
            </a:lvl3pPr>
            <a:lvl4pPr>
              <a:defRPr sz="600"/>
            </a:lvl4pPr>
            <a:lvl5pPr>
              <a:defRPr sz="600"/>
            </a:lvl5pPr>
          </a:lstStyle>
          <a:p>
            <a:pPr lvl="0"/>
            <a:r>
              <a:rPr kumimoji="1" lang="ja-JP" altLang="en-US"/>
              <a:t>本書に含まれる情報は、貴社内部のご検討、評価の目的のために提供されるものです。貴社内でのご使用、複製、開示はこの目的のために必要な範囲でのみお願いします。</a:t>
            </a:r>
            <a:br>
              <a:rPr kumimoji="1" lang="en-US" altLang="ja-JP" dirty="0"/>
            </a:br>
            <a:r>
              <a:rPr kumimoji="1" lang="ja-JP" altLang="en-US"/>
              <a:t>貴社との間で正式な契約が成立した場合には、それに従ってこれをお取り扱い願います。なお、貴社にて既に取得されている情報については、これらの制限は及びません。</a:t>
            </a:r>
            <a:endParaRPr kumimoji="1" lang="en-US" altLang="ja-JP" dirty="0"/>
          </a:p>
          <a:p>
            <a:pPr lvl="0"/>
            <a:r>
              <a:rPr kumimoji="1" lang="en-US" altLang="ja-JP" dirty="0"/>
              <a:t>© Copyright IBM Corporation 2022.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kumimoji="1" lang="en-US" altLang="ja-JP" dirty="0" err="1"/>
              <a:t>ibm.com</a:t>
            </a:r>
            <a:r>
              <a:rPr kumimoji="1" lang="en-US" altLang="ja-JP" dirty="0"/>
              <a:t> are trademarks of IBM Corp., registered in many jurisdictions worldwide. Other product and service names might be trademarks of IBM or other companies. A current list of IBM trademarks is available at Copyright and trademark information.</a:t>
            </a:r>
            <a:endParaRPr kumimoji="1" lang="ja-JP" altLang="en-US"/>
          </a:p>
        </p:txBody>
      </p:sp>
    </p:spTree>
    <p:extLst>
      <p:ext uri="{BB962C8B-B14F-4D97-AF65-F5344CB8AC3E}">
        <p14:creationId xmlns:p14="http://schemas.microsoft.com/office/powerpoint/2010/main" val="1674441321"/>
      </p:ext>
    </p:extLst>
  </p:cSld>
  <p:clrMapOvr>
    <a:overrideClrMapping bg1="lt1" tx1="dk1" bg2="lt2" tx2="dk2" accent1="accent1" accent2="accent2" accent3="accent3" accent4="accent4" accent5="accent5" accent6="accent6" hlink="hlink" folHlink="folHlink"/>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B01A3237-13EF-3C36-1A3D-CAED9CFC06E4}"/>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72B5751F-278E-5683-8DE9-3FBA84C981B1}"/>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BF10068-705D-E6DD-E005-9947051BBC82}"/>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8B35EA5-A4B6-8FE8-52AB-DFF8861AD40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64C724F-BF43-5141-B4C6-30BBE80C27C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FC15855-BB7A-26D0-1B7D-393AF5D1BD3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DA6975-556F-EC3A-0785-D5AD7E7E0338}"/>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4F8973-EC88-9659-3896-6353D470BD4F}"/>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4D8C19-8F35-1E97-EFC5-81C3EB34C50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0A0A6AC-BDDE-6594-FC27-AFFBAF05242D}"/>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25F102-98C5-3DE0-D59B-56886607222D}"/>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2950EA0-2628-7AC7-8D02-BB78F1C4292F}"/>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57CAFD3-004E-848A-9D9E-17E709053100}"/>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BFB1F9F-0D53-C90C-C85F-58B23910674E}"/>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6CB829A-8E24-0499-C401-1862F1382B8A}"/>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EAEA399-E2AD-1434-349A-20EED2BD457A}"/>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96BC096-97D5-14B6-17E3-B31C5A4A9875}"/>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C4E5DAC-F50E-0E67-F99C-EDACD3E2AA6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3190EBB-44ED-6C54-31D6-C4349074F4A0}"/>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CCD3967-DCF8-39AA-9013-9CA690FAF1E8}"/>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0C264EF-72C0-FD35-B323-1ADABA0D4E64}"/>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4BCCE40-7AAD-D4C6-015F-2A7B0BC4DFD5}"/>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364BA38-BA76-55AB-9FC3-0269797B7372}"/>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8E077C0-318B-21A6-AB3A-2CC556A761C3}"/>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3D60700-2413-C297-583D-17DDBDBC9300}"/>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8E927AF-D92D-A12C-023D-43A81C0BDFED}"/>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8B261E7-8175-64DB-6827-32EA96DA4FB9}"/>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0E65FE2-F12E-468E-91F5-EF8B10B29FE5}"/>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E6C5040-E1F5-C328-3826-92B954F4FA9D}"/>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D8D5A21-5047-ACC5-93B2-40DD1DB810D3}"/>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3BBE081-6D7A-BF98-B228-172F4C5B4CE8}"/>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FE0CAB6-F0D3-8412-C8E3-7C8169078B9B}"/>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EFEC639-2D20-4F32-B60F-B6DDD3DB04DB}"/>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5153D43-48D8-BB97-2D49-1E2C643A18E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2E522B-D643-4F9E-D44D-78C630EF891B}"/>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30AB5BB-3416-A722-3282-DAC4D3CD4F23}"/>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3D4863F-AE40-50B2-DF88-CC6EB6E0085D}"/>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681A5B7-11C6-8D47-C4A2-7819ED14A5ED}"/>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A982156-0687-3747-015A-284DE5484B36}"/>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54277FC-6029-DBF1-A3FF-C3641F5E3BC3}"/>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F67B307-391A-DE89-C587-707BFFCD6FDD}"/>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B397405-D016-4987-33F4-85EAD6C51C78}"/>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01263B8-39D2-1335-CEB0-05E483AC6974}"/>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F54603A-2E15-FAEC-DB70-DBF81C5C0BF7}"/>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574E719-A080-1A65-338C-A441FAD669D1}"/>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8E3643D-1BB6-8FA8-C113-140E325601A4}"/>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5729604-E2FC-074F-17DA-A3CE07C4C21C}"/>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7634311-E44D-D901-DD93-508474E9E55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3AF821-7F68-574F-19D7-31CD4DAEBCE8}"/>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グラフィックス 8">
            <a:extLst>
              <a:ext uri="{FF2B5EF4-FFF2-40B4-BE49-F238E27FC236}">
                <a16:creationId xmlns:a16="http://schemas.microsoft.com/office/drawing/2014/main" id="{FB6693E7-C8A6-F9FD-CE29-BEB8ADC8EC8B}"/>
              </a:ext>
            </a:extLst>
          </p:cNvPr>
          <p:cNvSpPr>
            <a:spLocks noChangeAspect="1"/>
          </p:cNvSpPr>
          <p:nvPr userDrawn="1"/>
        </p:nvSpPr>
        <p:spPr>
          <a:xfrm>
            <a:off x="5242362" y="3093069"/>
            <a:ext cx="1871097" cy="690308"/>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rgbClr val="0F62FE"/>
          </a:solidFill>
          <a:ln w="3175" cap="flat">
            <a:noFill/>
            <a:prstDash val="solid"/>
            <a:miter/>
          </a:ln>
        </p:spPr>
        <p:txBody>
          <a:bodyPr rtlCol="0" anchor="ctr"/>
          <a:lstStyle/>
          <a:p>
            <a:endParaRPr lang="ja-JP" altLang="en-US" sz="1050"/>
          </a:p>
        </p:txBody>
      </p:sp>
    </p:spTree>
    <p:extLst>
      <p:ext uri="{BB962C8B-B14F-4D97-AF65-F5344CB8AC3E}">
        <p14:creationId xmlns:p14="http://schemas.microsoft.com/office/powerpoint/2010/main" val="106378272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466726"/>
            <a:ext cx="10972800" cy="582613"/>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09600" y="1196976"/>
            <a:ext cx="10972800" cy="5135563"/>
          </a:xfrm>
        </p:spPr>
        <p:txBody>
          <a:bodyPr/>
          <a:lstStyle/>
          <a:p>
            <a:endParaRPr lang="ja-JP" altLang="en-US"/>
          </a:p>
        </p:txBody>
      </p:sp>
      <p:sp>
        <p:nvSpPr>
          <p:cNvPr id="4" name="スライド番号プレースホルダー 3"/>
          <p:cNvSpPr>
            <a:spLocks noGrp="1"/>
          </p:cNvSpPr>
          <p:nvPr>
            <p:ph type="sldNum" sz="quarter" idx="10"/>
          </p:nvPr>
        </p:nvSpPr>
        <p:spPr>
          <a:xfrm>
            <a:off x="1937423" y="6765667"/>
            <a:ext cx="94577" cy="92333"/>
          </a:xfrm>
        </p:spPr>
        <p:txBody>
          <a:bodyPr/>
          <a:lstStyle>
            <a:lvl1pPr>
              <a:defRPr/>
            </a:lvl1pPr>
          </a:lstStyle>
          <a:p>
            <a:fld id="{98AD33C3-0E6B-469F-A7F8-3CF15348851E}" type="slidenum">
              <a:rPr lang="ja-JP" altLang="en-GB"/>
              <a:pPr/>
              <a:t>‹#›</a:t>
            </a:fld>
            <a:endParaRPr lang="en-GB" altLang="ja-JP"/>
          </a:p>
        </p:txBody>
      </p:sp>
    </p:spTree>
    <p:extLst>
      <p:ext uri="{BB962C8B-B14F-4D97-AF65-F5344CB8AC3E}">
        <p14:creationId xmlns:p14="http://schemas.microsoft.com/office/powerpoint/2010/main" val="2730005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cyan">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8607336B-E7D2-E92D-C084-89005564D036}"/>
              </a:ext>
            </a:extLst>
          </p:cNvPr>
          <p:cNvGrpSpPr/>
          <p:nvPr userDrawn="1"/>
        </p:nvGrpSpPr>
        <p:grpSpPr>
          <a:xfrm>
            <a:off x="-137160" y="-138793"/>
            <a:ext cx="12454128" cy="7133953"/>
            <a:chOff x="-137160" y="-138793"/>
            <a:chExt cx="12454128" cy="7133953"/>
          </a:xfrm>
        </p:grpSpPr>
        <p:cxnSp>
          <p:nvCxnSpPr>
            <p:cNvPr id="6" name="直線コネクタ 5">
              <a:extLst>
                <a:ext uri="{FF2B5EF4-FFF2-40B4-BE49-F238E27FC236}">
                  <a16:creationId xmlns:a16="http://schemas.microsoft.com/office/drawing/2014/main" id="{FD1E49AA-1167-D8D5-22CE-68194D8C6C68}"/>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7057E00-8FEB-29C6-96A8-D97A910A5C83}"/>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BAA76E9-6C34-B17E-1FB3-32CBD224D651}"/>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D9708FD-7C69-11E9-F904-74BFF00EA482}"/>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B8016E2-FE53-9C50-8EA1-BE65F0E911F4}"/>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44C2D1-F567-5958-8398-E070D37A374E}"/>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45049DF-3620-D085-4478-1CAD54AF7598}"/>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6AFFD68-73C6-1283-5189-D0DC172D5B7F}"/>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1C4398E-5FD8-46B3-E24A-617865311E8E}"/>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3F14693-6AC4-1251-F9DE-9B186822FED0}"/>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76B0D08-800A-82BD-5011-C670AB0591CD}"/>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160774-5693-FC73-6713-3D1884DE4D46}"/>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A7F560-DD17-9F77-4377-5EA8DF681390}"/>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D3A1320-724A-EF29-6E3A-FCDD9625375B}"/>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F34012C-4C15-BE27-F4F9-FCA9335AED9B}"/>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72CA36E-7C65-082C-001F-DBF20E0BA7AB}"/>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4745845-C352-277A-939D-3B576F7AF47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7B57640-A6FF-0636-057B-A6C371271FE0}"/>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04ECFA8-CE5F-3C1C-CC7B-3DCFC892230E}"/>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12BE8B1-EC68-D08F-A090-AD3E79E1B3A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6DAF246-ABE3-0141-D63F-575205BD6E43}"/>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6306F8E-19C6-8CF9-E495-0BD21EE49DD7}"/>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663E67D-4C08-4E9F-BBF6-23838AF79222}"/>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8E10B56-A732-013C-6DCD-ABA0D1D0C531}"/>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F8BB139-9225-21FB-2AB9-F830E7BAE99C}"/>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AAAC325-05F4-B680-4406-AF6F71AE6DBF}"/>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B51FB7F-D5E4-3B64-3581-D318618FF2AA}"/>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B0DD19C-A844-10A6-E410-70F7FA6750E0}"/>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CA58524-A905-E64C-F19D-AF1AE659580D}"/>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A3CDE86-21CB-FB94-C733-D903E2CA65E9}"/>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03A2E1B-7834-79EE-7F8D-9AA21820EC76}"/>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2AB9452-1B4F-D76C-4E54-4C84483B2F3A}"/>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C668054-7474-249B-3CD3-E4113231786E}"/>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9359DD6-E068-C7EF-C8F5-DDAA0E5F4849}"/>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FA879C-FE3F-FE6F-A6E6-DDD389BC946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0E51022-6C3D-30CF-7557-008635B1D958}"/>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56A9325-28DC-CBEE-4F4D-79A9A428B6F4}"/>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D0CA641-E16A-34A0-5242-F086FCC7C944}"/>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50331E8-E272-F7AA-6BB2-52AABD2CA1E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DB01305-F97C-480B-D579-4B50795D0C5D}"/>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E903F22-4CBA-E2F4-BD63-CDFAF3B98E9B}"/>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10B6F38-5CAE-8757-FCCD-173BA3CD705C}"/>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D8D0634-25F9-85B2-FBB1-3B05B4A3A5E2}"/>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06650BE-BF00-CD6B-C50B-060449E2A5B0}"/>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8CC9A0A-7AAC-9554-60E2-B94F1D961323}"/>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942E52C-EA01-80D6-1374-0D39D39FE42A}"/>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672E5FE-6D0C-D09A-504F-E0E5E80AFC76}"/>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6916009B-58B2-02E8-8CDA-AABCFA5D93AB}"/>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正方形/長方形 1">
            <a:extLst>
              <a:ext uri="{FF2B5EF4-FFF2-40B4-BE49-F238E27FC236}">
                <a16:creationId xmlns:a16="http://schemas.microsoft.com/office/drawing/2014/main" id="{C37D6EA2-427A-7965-71C2-A15AB5DE888E}"/>
              </a:ext>
            </a:extLst>
          </p:cNvPr>
          <p:cNvSpPr/>
          <p:nvPr userDrawn="1"/>
        </p:nvSpPr>
        <p:spPr bwMode="auto">
          <a:xfrm>
            <a:off x="0" y="0"/>
            <a:ext cx="12188952" cy="5998464"/>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68580" tIns="68580" rIns="68580" bIns="6858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 typeface="IBM Plex Sans Light"/>
              <a:buNone/>
              <a:tabLst/>
            </a:pPr>
            <a:endParaRPr kumimoji="0" lang="ja-JP" altLang="en-US" sz="1050" b="0" i="0" u="none" strike="noStrike" cap="none" normalizeH="0" baseline="0" dirty="0">
              <a:ln>
                <a:noFill/>
              </a:ln>
              <a:solidFill>
                <a:schemeClr val="bg1"/>
              </a:solidFill>
              <a:effectLst/>
              <a:latin typeface="+mn-lt"/>
            </a:endParaRPr>
          </a:p>
        </p:txBody>
      </p:sp>
      <p:sp>
        <p:nvSpPr>
          <p:cNvPr id="4" name="テキスト プレースホルダー 6">
            <a:extLst>
              <a:ext uri="{FF2B5EF4-FFF2-40B4-BE49-F238E27FC236}">
                <a16:creationId xmlns:a16="http://schemas.microsoft.com/office/drawing/2014/main" id="{58D8B1B5-9FA5-9C02-EADA-AD38648A07C1}"/>
              </a:ext>
            </a:extLst>
          </p:cNvPr>
          <p:cNvSpPr>
            <a:spLocks noGrp="1"/>
          </p:cNvSpPr>
          <p:nvPr>
            <p:ph type="body" sz="quarter" idx="17"/>
          </p:nvPr>
        </p:nvSpPr>
        <p:spPr>
          <a:xfrm>
            <a:off x="3338576" y="6045111"/>
            <a:ext cx="2478024" cy="576072"/>
          </a:xfrm>
        </p:spPr>
        <p:txBody>
          <a:bodyPr anchor="b"/>
          <a:lstStyle>
            <a:lvl1pPr>
              <a:defRPr sz="105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2" name="タイトル 2">
            <a:extLst>
              <a:ext uri="{FF2B5EF4-FFF2-40B4-BE49-F238E27FC236}">
                <a16:creationId xmlns:a16="http://schemas.microsoft.com/office/drawing/2014/main" id="{EF2AC2D6-FDF1-4415-3489-D3FA61FDEA59}"/>
              </a:ext>
            </a:extLst>
          </p:cNvPr>
          <p:cNvSpPr>
            <a:spLocks noGrp="1"/>
          </p:cNvSpPr>
          <p:nvPr>
            <p:ph type="title"/>
          </p:nvPr>
        </p:nvSpPr>
        <p:spPr>
          <a:xfrm>
            <a:off x="289561" y="859536"/>
            <a:ext cx="11616691" cy="2569464"/>
          </a:xfrm>
        </p:spPr>
        <p:txBody>
          <a:bodyPr/>
          <a:lstStyle>
            <a:lvl1pPr>
              <a:defRPr sz="3000"/>
            </a:lvl1pPr>
          </a:lstStyle>
          <a:p>
            <a:r>
              <a:rPr kumimoji="1" lang="ja-JP" altLang="en-US"/>
              <a:t>マスター タイトルの書式設定</a:t>
            </a:r>
          </a:p>
        </p:txBody>
      </p:sp>
      <p:sp>
        <p:nvSpPr>
          <p:cNvPr id="9" name="グラフィックス 3">
            <a:extLst>
              <a:ext uri="{FF2B5EF4-FFF2-40B4-BE49-F238E27FC236}">
                <a16:creationId xmlns:a16="http://schemas.microsoft.com/office/drawing/2014/main" id="{9E0A4470-778D-017D-F6D5-E9EC7DD86622}"/>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2" name="テキスト プレースホルダー 4">
            <a:extLst>
              <a:ext uri="{FF2B5EF4-FFF2-40B4-BE49-F238E27FC236}">
                <a16:creationId xmlns:a16="http://schemas.microsoft.com/office/drawing/2014/main" id="{6A89DFB4-225C-48BB-86E4-1FD0081DA194}"/>
              </a:ext>
            </a:extLst>
          </p:cNvPr>
          <p:cNvSpPr>
            <a:spLocks noGrp="1"/>
          </p:cNvSpPr>
          <p:nvPr>
            <p:ph type="body" sz="quarter" idx="14"/>
          </p:nvPr>
        </p:nvSpPr>
        <p:spPr>
          <a:xfrm>
            <a:off x="289560" y="304800"/>
            <a:ext cx="5527040" cy="576072"/>
          </a:xfrm>
        </p:spPr>
        <p:txBody>
          <a:bodyPr wrap="none" anchor="t"/>
          <a:lstStyle>
            <a:lvl1pPr>
              <a:defRPr sz="1350"/>
            </a:lvl1pPr>
            <a:lvl2pPr>
              <a:defRPr sz="1500"/>
            </a:lvl2pPr>
            <a:lvl3pPr>
              <a:defRPr sz="1500"/>
            </a:lvl3pPr>
            <a:lvl4pPr>
              <a:defRPr sz="1500"/>
            </a:lvl4pPr>
            <a:lvl5pPr>
              <a:defRPr sz="1500"/>
            </a:lvl5pPr>
          </a:lstStyle>
          <a:p>
            <a:pPr lvl="0"/>
            <a:r>
              <a:rPr kumimoji="1" lang="ja-JP" altLang="en-US"/>
              <a:t>マスター テキストの書式設定</a:t>
            </a:r>
          </a:p>
        </p:txBody>
      </p:sp>
      <p:sp>
        <p:nvSpPr>
          <p:cNvPr id="3" name="テキスト プレースホルダー 5">
            <a:extLst>
              <a:ext uri="{FF2B5EF4-FFF2-40B4-BE49-F238E27FC236}">
                <a16:creationId xmlns:a16="http://schemas.microsoft.com/office/drawing/2014/main" id="{0D7E9777-39E2-6643-E8CD-23C466836539}"/>
              </a:ext>
            </a:extLst>
          </p:cNvPr>
          <p:cNvSpPr>
            <a:spLocks noGrp="1"/>
          </p:cNvSpPr>
          <p:nvPr>
            <p:ph type="body" sz="quarter" idx="16"/>
          </p:nvPr>
        </p:nvSpPr>
        <p:spPr>
          <a:xfrm>
            <a:off x="289560" y="6045111"/>
            <a:ext cx="2478024" cy="576072"/>
          </a:xfrm>
        </p:spPr>
        <p:txBody>
          <a:bodyPr wrap="none" anchor="b"/>
          <a:lstStyle>
            <a:lvl1pPr>
              <a:defRPr sz="1050"/>
            </a:lvl1pPr>
            <a:lvl2pPr>
              <a:defRPr sz="1050"/>
            </a:lvl2pPr>
            <a:lvl3pPr>
              <a:defRPr sz="1050"/>
            </a:lvl3pPr>
            <a:lvl4pPr>
              <a:defRPr sz="1050"/>
            </a:lvl4pPr>
            <a:lvl5pPr>
              <a:defRPr sz="105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86107269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imagery">
    <p:spTree>
      <p:nvGrpSpPr>
        <p:cNvPr id="1" name=""/>
        <p:cNvGrpSpPr/>
        <p:nvPr/>
      </p:nvGrpSpPr>
      <p:grpSpPr>
        <a:xfrm>
          <a:off x="0" y="0"/>
          <a:ext cx="0" cy="0"/>
          <a:chOff x="0" y="0"/>
          <a:chExt cx="0" cy="0"/>
        </a:xfrm>
      </p:grpSpPr>
      <p:grpSp>
        <p:nvGrpSpPr>
          <p:cNvPr id="57" name="グループ化 56">
            <a:extLst>
              <a:ext uri="{FF2B5EF4-FFF2-40B4-BE49-F238E27FC236}">
                <a16:creationId xmlns:a16="http://schemas.microsoft.com/office/drawing/2014/main" id="{CD7F0E9B-75E4-C5F0-A52C-9868AA4C82AF}"/>
              </a:ext>
            </a:extLst>
          </p:cNvPr>
          <p:cNvGrpSpPr/>
          <p:nvPr userDrawn="1"/>
        </p:nvGrpSpPr>
        <p:grpSpPr>
          <a:xfrm>
            <a:off x="-137160" y="-138793"/>
            <a:ext cx="12454128" cy="7133953"/>
            <a:chOff x="-137160" y="-138793"/>
            <a:chExt cx="12454128" cy="7133953"/>
          </a:xfrm>
        </p:grpSpPr>
        <p:cxnSp>
          <p:nvCxnSpPr>
            <p:cNvPr id="58" name="直線コネクタ 57">
              <a:extLst>
                <a:ext uri="{FF2B5EF4-FFF2-40B4-BE49-F238E27FC236}">
                  <a16:creationId xmlns:a16="http://schemas.microsoft.com/office/drawing/2014/main" id="{33001787-9704-21A8-6E14-D1899457B51C}"/>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0EED768-8A1E-F501-000A-FC2E0EF526CA}"/>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1E26599-E4FA-27AB-A1D4-E376B468B16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3F23BB8-2A6B-F12E-C6FA-B2E94AA37B8E}"/>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1DE8A3D6-44A3-1D7F-1614-24FA340DA438}"/>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27524E0-9F55-03C4-8555-A7B775D9766A}"/>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93B75AE-6572-9380-9FCF-451A3D4F2C3A}"/>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518FDF6-54C2-7667-3FCE-61F36FBFDB84}"/>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E87829F3-93A7-5C15-78BA-32723B94C782}"/>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7264663-CFD8-8AE0-0D25-F2EE3E004556}"/>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7EC771B-CAE0-B0EA-5AB1-36BF2A8BB39A}"/>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C62A8C4-E0BB-8555-73B3-548CC8BBDDCC}"/>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365FE409-4DE0-2191-068A-84D56B33AC78}"/>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15C88FE9-2AE9-5688-F8EB-1C1D4D92BF8B}"/>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B295C47-67A9-386E-C61A-45A8252C4FE7}"/>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3B0F93A-0E62-9A6E-82B3-2B325B212E7C}"/>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4BF5B97-7FCD-1864-5CE6-71E4D06DFD99}"/>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8471501-401E-94C1-B653-5566CE5D6548}"/>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9577A89A-716D-48C5-FE0E-A9BA6984F848}"/>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03362A2-DAC6-D790-DDD6-8830392E6F06}"/>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636F26B-13D3-1C53-2280-1291E947676F}"/>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46059F7-4D37-AE5D-373C-DFBB8C2C9DA5}"/>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F644707-60B6-B02D-7A72-A6ACDF887255}"/>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31316F-B459-385E-B0CA-FCC8B8D757BC}"/>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3429A7-1BCF-FFAE-C32F-48883A199D4D}"/>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8750505-3AF2-21B1-45D1-C70F9A4D3BDD}"/>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E3C413A-0290-1F97-39CF-62098B5D79BA}"/>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EDF7723-FAF6-6050-B181-C3246BD8A947}"/>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48C2778-02C7-9211-9290-164AB2792E06}"/>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4971997D-E4A2-CC7F-9340-C0B000368761}"/>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7FB39DF3-6C4F-261B-7D22-1E5B6EF64C67}"/>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04E7379-7F4E-9332-36B3-33B46AAA0391}"/>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C1BCA46-5BF9-D42F-7501-0C0E9B559A24}"/>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A0495FE3-F7AA-2904-1608-3DA8C25182A4}"/>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4CD3D3A2-A665-AAB2-E1A8-FD9DF1CB9DE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153674F4-C830-D019-A850-920C467A3F4F}"/>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CAA7801-057F-AF9A-B7DE-A98804DABA1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F0BE428-F2FA-4E08-BB21-9DFCA7A74763}"/>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9721DE1-BE67-85EE-9FDA-2B0FE3EC5498}"/>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23B769C9-0175-51BA-EDF9-227CC5CA9EDF}"/>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B98FE79D-4F99-F253-ECD5-B1975636B202}"/>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F65704D-60A8-8524-6FA0-FBD1ACB59329}"/>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CD0EBF38-F545-24D4-3D25-E2C3E118EDB8}"/>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CB831468-72E9-88E6-581B-3F43F3780034}"/>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605A7FDE-D9B7-FA0C-6BD4-47C031F838C8}"/>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697BE2F-7F87-79E8-CD92-BFF53789F8DF}"/>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72CB3788-275F-C31F-2D33-B42CB5013E04}"/>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2970B54A-869F-DFC8-1AE7-C3EFF8DACACF}"/>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図プレースホルダー 1">
            <a:extLst>
              <a:ext uri="{FF2B5EF4-FFF2-40B4-BE49-F238E27FC236}">
                <a16:creationId xmlns:a16="http://schemas.microsoft.com/office/drawing/2014/main" id="{0AE3A54A-2DB0-E63B-5FF8-308E81746528}"/>
              </a:ext>
            </a:extLst>
          </p:cNvPr>
          <p:cNvSpPr>
            <a:spLocks noGrp="1"/>
          </p:cNvSpPr>
          <p:nvPr>
            <p:ph type="pic" sz="quarter" idx="15"/>
          </p:nvPr>
        </p:nvSpPr>
        <p:spPr>
          <a:xfrm>
            <a:off x="0" y="0"/>
            <a:ext cx="12188952" cy="5998464"/>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2" name="タイトル 2">
            <a:extLst>
              <a:ext uri="{FF2B5EF4-FFF2-40B4-BE49-F238E27FC236}">
                <a16:creationId xmlns:a16="http://schemas.microsoft.com/office/drawing/2014/main" id="{AE8AF638-3208-C360-EE54-3175BCAB2190}"/>
              </a:ext>
            </a:extLst>
          </p:cNvPr>
          <p:cNvSpPr>
            <a:spLocks noGrp="1"/>
          </p:cNvSpPr>
          <p:nvPr>
            <p:ph type="title"/>
          </p:nvPr>
        </p:nvSpPr>
        <p:spPr>
          <a:xfrm>
            <a:off x="289560" y="859537"/>
            <a:ext cx="5527040" cy="2569464"/>
          </a:xfrm>
        </p:spPr>
        <p:txBody>
          <a:bodyPr/>
          <a:lstStyle>
            <a:lvl1pPr>
              <a:defRPr sz="3000"/>
            </a:lvl1pPr>
          </a:lstStyle>
          <a:p>
            <a:r>
              <a:rPr kumimoji="1" lang="ja-JP" altLang="en-US"/>
              <a:t>マスター タイトルの書式設定</a:t>
            </a:r>
          </a:p>
        </p:txBody>
      </p:sp>
      <p:sp>
        <p:nvSpPr>
          <p:cNvPr id="3" name="グラフィックス 3">
            <a:extLst>
              <a:ext uri="{FF2B5EF4-FFF2-40B4-BE49-F238E27FC236}">
                <a16:creationId xmlns:a16="http://schemas.microsoft.com/office/drawing/2014/main" id="{29DFE3EB-17BA-C9B7-EB66-A88DFD070B44}"/>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13" name="テキスト プレースホルダー 4">
            <a:extLst>
              <a:ext uri="{FF2B5EF4-FFF2-40B4-BE49-F238E27FC236}">
                <a16:creationId xmlns:a16="http://schemas.microsoft.com/office/drawing/2014/main" id="{4B58F6B3-E324-24F5-A555-8B7EE680BC71}"/>
              </a:ext>
            </a:extLst>
          </p:cNvPr>
          <p:cNvSpPr>
            <a:spLocks noGrp="1"/>
          </p:cNvSpPr>
          <p:nvPr>
            <p:ph type="body" sz="quarter" idx="14"/>
          </p:nvPr>
        </p:nvSpPr>
        <p:spPr>
          <a:xfrm>
            <a:off x="289560" y="304799"/>
            <a:ext cx="5532120" cy="548640"/>
          </a:xfrm>
        </p:spPr>
        <p:txBody>
          <a:bodyPr wrap="none" anchor="t"/>
          <a:lstStyle>
            <a:lvl1pPr>
              <a:defRPr sz="1350"/>
            </a:lvl1pPr>
            <a:lvl2pPr>
              <a:defRPr sz="1500"/>
            </a:lvl2pPr>
            <a:lvl3pPr>
              <a:defRPr sz="1500"/>
            </a:lvl3pPr>
            <a:lvl4pPr>
              <a:defRPr sz="1500"/>
            </a:lvl4pPr>
            <a:lvl5pPr>
              <a:defRPr sz="1500"/>
            </a:lvl5pPr>
          </a:lstStyle>
          <a:p>
            <a:pPr lvl="0"/>
            <a:r>
              <a:rPr kumimoji="1" lang="ja-JP" altLang="en-US"/>
              <a:t>マスター テキストの書式設定</a:t>
            </a:r>
          </a:p>
        </p:txBody>
      </p:sp>
      <p:sp>
        <p:nvSpPr>
          <p:cNvPr id="16" name="テキスト プレースホルダー 5">
            <a:extLst>
              <a:ext uri="{FF2B5EF4-FFF2-40B4-BE49-F238E27FC236}">
                <a16:creationId xmlns:a16="http://schemas.microsoft.com/office/drawing/2014/main" id="{B65F87EC-F119-04D7-4410-8A730593681E}"/>
              </a:ext>
            </a:extLst>
          </p:cNvPr>
          <p:cNvSpPr>
            <a:spLocks noGrp="1"/>
          </p:cNvSpPr>
          <p:nvPr>
            <p:ph type="body" sz="quarter" idx="16"/>
          </p:nvPr>
        </p:nvSpPr>
        <p:spPr>
          <a:xfrm>
            <a:off x="289560" y="6045111"/>
            <a:ext cx="2478024" cy="576072"/>
          </a:xfrm>
        </p:spPr>
        <p:txBody>
          <a:bodyPr wrap="none" anchor="b"/>
          <a:lstStyle>
            <a:lvl1pPr>
              <a:defRPr sz="1050"/>
            </a:lvl1pPr>
            <a:lvl2pPr>
              <a:defRPr sz="1050"/>
            </a:lvl2pPr>
            <a:lvl3pPr>
              <a:defRPr sz="1050"/>
            </a:lvl3pPr>
            <a:lvl4pPr>
              <a:defRPr sz="1050"/>
            </a:lvl4pPr>
            <a:lvl5pPr>
              <a:defRPr sz="105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テキスト プレースホルダー 6">
            <a:extLst>
              <a:ext uri="{FF2B5EF4-FFF2-40B4-BE49-F238E27FC236}">
                <a16:creationId xmlns:a16="http://schemas.microsoft.com/office/drawing/2014/main" id="{44133110-3055-B5BB-1F23-91013985BC52}"/>
              </a:ext>
            </a:extLst>
          </p:cNvPr>
          <p:cNvSpPr>
            <a:spLocks noGrp="1"/>
          </p:cNvSpPr>
          <p:nvPr>
            <p:ph type="body" sz="quarter" idx="17"/>
          </p:nvPr>
        </p:nvSpPr>
        <p:spPr>
          <a:xfrm>
            <a:off x="3338576" y="6045111"/>
            <a:ext cx="2478024" cy="576072"/>
          </a:xfrm>
        </p:spPr>
        <p:txBody>
          <a:bodyPr anchor="b"/>
          <a:lstStyle>
            <a:lvl1pPr>
              <a:defRPr sz="105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48258091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cyan">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8607336B-E7D2-E92D-C084-89005564D036}"/>
              </a:ext>
            </a:extLst>
          </p:cNvPr>
          <p:cNvGrpSpPr/>
          <p:nvPr userDrawn="1"/>
        </p:nvGrpSpPr>
        <p:grpSpPr>
          <a:xfrm>
            <a:off x="-137160" y="-138793"/>
            <a:ext cx="12454128" cy="7133953"/>
            <a:chOff x="-137160" y="-138793"/>
            <a:chExt cx="12454128" cy="7133953"/>
          </a:xfrm>
        </p:grpSpPr>
        <p:cxnSp>
          <p:nvCxnSpPr>
            <p:cNvPr id="6" name="直線コネクタ 5">
              <a:extLst>
                <a:ext uri="{FF2B5EF4-FFF2-40B4-BE49-F238E27FC236}">
                  <a16:creationId xmlns:a16="http://schemas.microsoft.com/office/drawing/2014/main" id="{FD1E49AA-1167-D8D5-22CE-68194D8C6C68}"/>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7057E00-8FEB-29C6-96A8-D97A910A5C83}"/>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BAA76E9-6C34-B17E-1FB3-32CBD224D651}"/>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D9708FD-7C69-11E9-F904-74BFF00EA482}"/>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B8016E2-FE53-9C50-8EA1-BE65F0E911F4}"/>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44C2D1-F567-5958-8398-E070D37A374E}"/>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45049DF-3620-D085-4478-1CAD54AF7598}"/>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6AFFD68-73C6-1283-5189-D0DC172D5B7F}"/>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1C4398E-5FD8-46B3-E24A-617865311E8E}"/>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3F14693-6AC4-1251-F9DE-9B186822FED0}"/>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76B0D08-800A-82BD-5011-C670AB0591CD}"/>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160774-5693-FC73-6713-3D1884DE4D46}"/>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A7F560-DD17-9F77-4377-5EA8DF681390}"/>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D3A1320-724A-EF29-6E3A-FCDD9625375B}"/>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F34012C-4C15-BE27-F4F9-FCA9335AED9B}"/>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72CA36E-7C65-082C-001F-DBF20E0BA7AB}"/>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4745845-C352-277A-939D-3B576F7AF47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7B57640-A6FF-0636-057B-A6C371271FE0}"/>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04ECFA8-CE5F-3C1C-CC7B-3DCFC892230E}"/>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12BE8B1-EC68-D08F-A090-AD3E79E1B3A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6DAF246-ABE3-0141-D63F-575205BD6E43}"/>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6306F8E-19C6-8CF9-E495-0BD21EE49DD7}"/>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663E67D-4C08-4E9F-BBF6-23838AF79222}"/>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8E10B56-A732-013C-6DCD-ABA0D1D0C531}"/>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F8BB139-9225-21FB-2AB9-F830E7BAE99C}"/>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AAAC325-05F4-B680-4406-AF6F71AE6DBF}"/>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B51FB7F-D5E4-3B64-3581-D318618FF2AA}"/>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B0DD19C-A844-10A6-E410-70F7FA6750E0}"/>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CA58524-A905-E64C-F19D-AF1AE659580D}"/>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A3CDE86-21CB-FB94-C733-D903E2CA65E9}"/>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03A2E1B-7834-79EE-7F8D-9AA21820EC76}"/>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2AB9452-1B4F-D76C-4E54-4C84483B2F3A}"/>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C668054-7474-249B-3CD3-E4113231786E}"/>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9359DD6-E068-C7EF-C8F5-DDAA0E5F4849}"/>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FA879C-FE3F-FE6F-A6E6-DDD389BC946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0E51022-6C3D-30CF-7557-008635B1D958}"/>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56A9325-28DC-CBEE-4F4D-79A9A428B6F4}"/>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D0CA641-E16A-34A0-5242-F086FCC7C944}"/>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50331E8-E272-F7AA-6BB2-52AABD2CA1E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DB01305-F97C-480B-D579-4B50795D0C5D}"/>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E903F22-4CBA-E2F4-BD63-CDFAF3B98E9B}"/>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10B6F38-5CAE-8757-FCCD-173BA3CD705C}"/>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D8D0634-25F9-85B2-FBB1-3B05B4A3A5E2}"/>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06650BE-BF00-CD6B-C50B-060449E2A5B0}"/>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8CC9A0A-7AAC-9554-60E2-B94F1D961323}"/>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942E52C-EA01-80D6-1374-0D39D39FE42A}"/>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672E5FE-6D0C-D09A-504F-E0E5E80AFC76}"/>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6916009B-58B2-02E8-8CDA-AABCFA5D93AB}"/>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正方形/長方形 1">
            <a:extLst>
              <a:ext uri="{FF2B5EF4-FFF2-40B4-BE49-F238E27FC236}">
                <a16:creationId xmlns:a16="http://schemas.microsoft.com/office/drawing/2014/main" id="{C37D6EA2-427A-7965-71C2-A15AB5DE888E}"/>
              </a:ext>
            </a:extLst>
          </p:cNvPr>
          <p:cNvSpPr/>
          <p:nvPr userDrawn="1"/>
        </p:nvSpPr>
        <p:spPr bwMode="auto">
          <a:xfrm>
            <a:off x="0" y="0"/>
            <a:ext cx="12188952" cy="5998464"/>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68580" tIns="68580" rIns="68580" bIns="6858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 typeface="IBM Plex Sans Light"/>
              <a:buNone/>
              <a:tabLst/>
            </a:pPr>
            <a:endParaRPr kumimoji="0" lang="ja-JP" altLang="en-US" sz="1050" b="0" i="0" u="none" strike="noStrike" cap="none" normalizeH="0" baseline="0" dirty="0">
              <a:ln>
                <a:noFill/>
              </a:ln>
              <a:solidFill>
                <a:schemeClr val="bg1"/>
              </a:solidFill>
              <a:effectLst/>
              <a:latin typeface="+mn-lt"/>
            </a:endParaRPr>
          </a:p>
        </p:txBody>
      </p:sp>
      <p:sp>
        <p:nvSpPr>
          <p:cNvPr id="4" name="テキスト プレースホルダー 6">
            <a:extLst>
              <a:ext uri="{FF2B5EF4-FFF2-40B4-BE49-F238E27FC236}">
                <a16:creationId xmlns:a16="http://schemas.microsoft.com/office/drawing/2014/main" id="{58D8B1B5-9FA5-9C02-EADA-AD38648A07C1}"/>
              </a:ext>
            </a:extLst>
          </p:cNvPr>
          <p:cNvSpPr>
            <a:spLocks noGrp="1"/>
          </p:cNvSpPr>
          <p:nvPr>
            <p:ph type="body" sz="quarter" idx="17"/>
          </p:nvPr>
        </p:nvSpPr>
        <p:spPr>
          <a:xfrm>
            <a:off x="3338576" y="6045111"/>
            <a:ext cx="2478024" cy="576072"/>
          </a:xfrm>
        </p:spPr>
        <p:txBody>
          <a:bodyPr anchor="b"/>
          <a:lstStyle>
            <a:lvl1pPr>
              <a:defRPr sz="105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2" name="タイトル 2">
            <a:extLst>
              <a:ext uri="{FF2B5EF4-FFF2-40B4-BE49-F238E27FC236}">
                <a16:creationId xmlns:a16="http://schemas.microsoft.com/office/drawing/2014/main" id="{EF2AC2D6-FDF1-4415-3489-D3FA61FDEA59}"/>
              </a:ext>
            </a:extLst>
          </p:cNvPr>
          <p:cNvSpPr>
            <a:spLocks noGrp="1"/>
          </p:cNvSpPr>
          <p:nvPr>
            <p:ph type="title"/>
          </p:nvPr>
        </p:nvSpPr>
        <p:spPr>
          <a:xfrm>
            <a:off x="289561" y="859536"/>
            <a:ext cx="11616691" cy="2569464"/>
          </a:xfrm>
        </p:spPr>
        <p:txBody>
          <a:bodyPr/>
          <a:lstStyle>
            <a:lvl1pPr>
              <a:defRPr sz="3000"/>
            </a:lvl1pPr>
          </a:lstStyle>
          <a:p>
            <a:r>
              <a:rPr kumimoji="1" lang="ja-JP" altLang="en-US"/>
              <a:t>マスター タイトルの書式設定</a:t>
            </a:r>
          </a:p>
        </p:txBody>
      </p:sp>
      <p:sp>
        <p:nvSpPr>
          <p:cNvPr id="9" name="グラフィックス 3">
            <a:extLst>
              <a:ext uri="{FF2B5EF4-FFF2-40B4-BE49-F238E27FC236}">
                <a16:creationId xmlns:a16="http://schemas.microsoft.com/office/drawing/2014/main" id="{9E0A4470-778D-017D-F6D5-E9EC7DD86622}"/>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2" name="テキスト プレースホルダー 4">
            <a:extLst>
              <a:ext uri="{FF2B5EF4-FFF2-40B4-BE49-F238E27FC236}">
                <a16:creationId xmlns:a16="http://schemas.microsoft.com/office/drawing/2014/main" id="{6A89DFB4-225C-48BB-86E4-1FD0081DA194}"/>
              </a:ext>
            </a:extLst>
          </p:cNvPr>
          <p:cNvSpPr>
            <a:spLocks noGrp="1"/>
          </p:cNvSpPr>
          <p:nvPr>
            <p:ph type="body" sz="quarter" idx="14"/>
          </p:nvPr>
        </p:nvSpPr>
        <p:spPr>
          <a:xfrm>
            <a:off x="289560" y="304800"/>
            <a:ext cx="5527040" cy="576072"/>
          </a:xfrm>
        </p:spPr>
        <p:txBody>
          <a:bodyPr wrap="none" anchor="t"/>
          <a:lstStyle>
            <a:lvl1pPr>
              <a:defRPr sz="1350"/>
            </a:lvl1pPr>
            <a:lvl2pPr>
              <a:defRPr sz="1500"/>
            </a:lvl2pPr>
            <a:lvl3pPr>
              <a:defRPr sz="1500"/>
            </a:lvl3pPr>
            <a:lvl4pPr>
              <a:defRPr sz="1500"/>
            </a:lvl4pPr>
            <a:lvl5pPr>
              <a:defRPr sz="1500"/>
            </a:lvl5pPr>
          </a:lstStyle>
          <a:p>
            <a:pPr lvl="0"/>
            <a:r>
              <a:rPr kumimoji="1" lang="ja-JP" altLang="en-US"/>
              <a:t>マスター テキストの書式設定</a:t>
            </a:r>
          </a:p>
        </p:txBody>
      </p:sp>
      <p:sp>
        <p:nvSpPr>
          <p:cNvPr id="3" name="テキスト プレースホルダー 5">
            <a:extLst>
              <a:ext uri="{FF2B5EF4-FFF2-40B4-BE49-F238E27FC236}">
                <a16:creationId xmlns:a16="http://schemas.microsoft.com/office/drawing/2014/main" id="{0D7E9777-39E2-6643-E8CD-23C466836539}"/>
              </a:ext>
            </a:extLst>
          </p:cNvPr>
          <p:cNvSpPr>
            <a:spLocks noGrp="1"/>
          </p:cNvSpPr>
          <p:nvPr>
            <p:ph type="body" sz="quarter" idx="16"/>
          </p:nvPr>
        </p:nvSpPr>
        <p:spPr>
          <a:xfrm>
            <a:off x="289560" y="6045111"/>
            <a:ext cx="2478024" cy="576072"/>
          </a:xfrm>
        </p:spPr>
        <p:txBody>
          <a:bodyPr wrap="none" anchor="b"/>
          <a:lstStyle>
            <a:lvl1pPr>
              <a:defRPr sz="1050"/>
            </a:lvl1pPr>
            <a:lvl2pPr>
              <a:defRPr sz="1050"/>
            </a:lvl2pPr>
            <a:lvl3pPr>
              <a:defRPr sz="1050"/>
            </a:lvl3pPr>
            <a:lvl4pPr>
              <a:defRPr sz="1050"/>
            </a:lvl4pPr>
            <a:lvl5pPr>
              <a:defRPr sz="105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8426807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plain">
    <p:bg>
      <p:bgPr>
        <a:solidFill>
          <a:schemeClr val="bg1"/>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F8F56EE5-21E1-B20C-AD62-C1E930581B49}"/>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E2C250A3-DAFD-897F-0966-DCD4997B93FC}"/>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60241BF-E3B7-651D-E768-C1D82610E90C}"/>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557FD40-2710-254B-AC61-B7042728A22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40C32C-D5C0-946F-A3CC-491E6B75BECE}"/>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38E561B-8FD7-2845-A314-4382B6E6126F}"/>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48D4000-CD19-5437-5A87-639624193FDC}"/>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1A2D84B-20F9-7E2A-ED83-8C79B10D7EC3}"/>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6E7AF1-A19F-B36D-44E8-8693227B9399}"/>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FA7C1FD-4348-2F68-CAB8-5ACF1E157636}"/>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1B13189-671C-16A6-C512-550E48B871FA}"/>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A939DE7-8E05-380E-B922-4C300A4B2C75}"/>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B5A2E2D-5A24-AD94-0739-F544DAB9C5A8}"/>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458510D-B0DC-56E2-8125-403F6A6B02E1}"/>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C827C6C-F7D6-A76E-0EB4-8C7DEAD8E2CF}"/>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2E1C3E0-A0D7-36AE-FB90-A4C9F0CE6D8D}"/>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CDEE17E-9D0B-9EA8-644C-4D615B953553}"/>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69495CF-96E2-9EBA-2379-BDF2791F776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E4BDEDF-560C-811A-2555-4FE395C96B66}"/>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240686E-BE52-8C81-EE5E-2876425648F0}"/>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AFEC973-5BE7-62FC-ECC0-2499E01D7CD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583EE93-DF39-CEB7-7527-1757003341CD}"/>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01D48EE-6E43-DF8E-C7CF-19507A7C2BA8}"/>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52AFF-1531-B029-CB6B-31F23F9BDA48}"/>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DC07406-9AAE-4EE5-EB4F-D7F710912482}"/>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60F211D-5302-956A-2D86-BBB17B5AD6BF}"/>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4BE0F06-048F-7AF4-91EB-CAC1A94DE753}"/>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6A44AEF-64EB-C394-9103-62C5F19B0DEC}"/>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FFF5760-2DD0-6336-E549-EAB825D2E67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456EC0C-5750-2DFE-A22E-74AEF2DC68C5}"/>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971E395-725E-1527-5EED-06239A6AB1C8}"/>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6D84BDA5-0547-1971-A335-4AACC8A691F9}"/>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08F45A4-8D74-7967-E21D-52FFFC676DE3}"/>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0BDBE23-3FC2-9B83-39F3-693465902C78}"/>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FE8906E-2D57-7565-E88A-CAB394742D64}"/>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DC9F44D-0785-5D5B-E910-7E36D6B22E28}"/>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41FDAF3-997A-8A34-1544-595CB52BF506}"/>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2DA36AE-A745-6A88-5ADC-E7D78028C0C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12796A3-B1F9-2984-8546-853E87F9097A}"/>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9B6037D-DFB9-6F95-0C58-7E51C5ED88C5}"/>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11F87C77-D721-4EA8-9081-2B3FB8E2B362}"/>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47B3FFC5-7B69-29C1-DC3E-9AFD21139142}"/>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551EB08-EF3F-95F3-C021-DA8457E4F2D9}"/>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C435673-3FE7-A5A3-3226-B743AF47DDE3}"/>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B64A863-E076-8222-ECC5-8A3EC757B50B}"/>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0AF2EC0-C75E-94F8-ACF4-479680C7FD09}"/>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4A7DB0F-324D-9B9E-A2A4-10E8FE586F68}"/>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102045D9-15AC-0F02-D6A9-C69A4C66F8B2}"/>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5F7DA4D-0040-26F9-CB06-126368174557}"/>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タイトル 1">
            <a:extLst>
              <a:ext uri="{FF2B5EF4-FFF2-40B4-BE49-F238E27FC236}">
                <a16:creationId xmlns:a16="http://schemas.microsoft.com/office/drawing/2014/main" id="{6EA2CD52-6DCF-E183-0733-BC69427387FB}"/>
              </a:ext>
            </a:extLst>
          </p:cNvPr>
          <p:cNvSpPr>
            <a:spLocks noGrp="1"/>
          </p:cNvSpPr>
          <p:nvPr>
            <p:ph type="title"/>
          </p:nvPr>
        </p:nvSpPr>
        <p:spPr>
          <a:xfrm>
            <a:off x="289561" y="859536"/>
            <a:ext cx="11616691" cy="1712214"/>
          </a:xfrm>
        </p:spPr>
        <p:txBody>
          <a:bodyPr/>
          <a:lstStyle>
            <a:lvl1pPr>
              <a:defRPr sz="3000"/>
            </a:lvl1pPr>
          </a:lstStyle>
          <a:p>
            <a:r>
              <a:rPr kumimoji="1" lang="ja-JP" altLang="en-US"/>
              <a:t>マスター タイトルの書式設定</a:t>
            </a:r>
          </a:p>
        </p:txBody>
      </p:sp>
      <p:sp>
        <p:nvSpPr>
          <p:cNvPr id="5" name="グラフィックス 2">
            <a:extLst>
              <a:ext uri="{FF2B5EF4-FFF2-40B4-BE49-F238E27FC236}">
                <a16:creationId xmlns:a16="http://schemas.microsoft.com/office/drawing/2014/main" id="{3BCB8F66-BF91-97AF-3780-941DD6893966}"/>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10" name="テキスト プレースホルダー 3">
            <a:extLst>
              <a:ext uri="{FF2B5EF4-FFF2-40B4-BE49-F238E27FC236}">
                <a16:creationId xmlns:a16="http://schemas.microsoft.com/office/drawing/2014/main" id="{639D17A7-8332-8C7F-7EE7-F494C12197A6}"/>
              </a:ext>
            </a:extLst>
          </p:cNvPr>
          <p:cNvSpPr>
            <a:spLocks noGrp="1"/>
          </p:cNvSpPr>
          <p:nvPr>
            <p:ph type="body" sz="quarter" idx="10"/>
          </p:nvPr>
        </p:nvSpPr>
        <p:spPr>
          <a:xfrm>
            <a:off x="289560" y="301752"/>
            <a:ext cx="5522976" cy="548640"/>
          </a:xfrm>
        </p:spPr>
        <p:txBody>
          <a:bodyPr/>
          <a:lstStyle>
            <a:lvl1pPr>
              <a:defRPr sz="1350">
                <a:latin typeface="+mn-lt"/>
                <a:ea typeface="+mn-ea"/>
              </a:defRPr>
            </a:lvl1pPr>
            <a:lvl2pPr>
              <a:defRPr sz="1050"/>
            </a:lvl2pPr>
            <a:lvl3pPr>
              <a:defRPr sz="1050"/>
            </a:lvl3pPr>
            <a:lvl4pPr>
              <a:defRPr sz="1050"/>
            </a:lvl4pPr>
            <a:lvl5pPr>
              <a:defRPr sz="105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35C65A5E-0ADC-60B7-96F3-C3BD1F98317E}"/>
              </a:ext>
            </a:extLst>
          </p:cNvPr>
          <p:cNvSpPr>
            <a:spLocks noGrp="1"/>
          </p:cNvSpPr>
          <p:nvPr>
            <p:ph type="body" sz="quarter" idx="17"/>
          </p:nvPr>
        </p:nvSpPr>
        <p:spPr>
          <a:xfrm>
            <a:off x="289561" y="2569468"/>
            <a:ext cx="5527675" cy="550863"/>
          </a:xfrm>
        </p:spPr>
        <p:txBody>
          <a:bodyPr/>
          <a:lstStyle>
            <a:lvl1pPr>
              <a:defRPr sz="105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231874139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plain, business unit">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0D9C7AD-7F5E-FEF1-D479-94F86D275F23}"/>
              </a:ext>
            </a:extLst>
          </p:cNvPr>
          <p:cNvGrpSpPr/>
          <p:nvPr userDrawn="1"/>
        </p:nvGrpSpPr>
        <p:grpSpPr>
          <a:xfrm>
            <a:off x="-137160" y="-138793"/>
            <a:ext cx="12454128" cy="7133953"/>
            <a:chOff x="-137160" y="-138793"/>
            <a:chExt cx="12454128" cy="7133953"/>
          </a:xfrm>
        </p:grpSpPr>
        <p:cxnSp>
          <p:nvCxnSpPr>
            <p:cNvPr id="3" name="直線コネクタ 2">
              <a:extLst>
                <a:ext uri="{FF2B5EF4-FFF2-40B4-BE49-F238E27FC236}">
                  <a16:creationId xmlns:a16="http://schemas.microsoft.com/office/drawing/2014/main" id="{7E9E0D42-F7C9-D0D5-2194-80DC1F95CFD0}"/>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98260B1C-49FD-DCDE-968A-69CDE2FB6FA3}"/>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2D8F4D74-89B5-AF40-2AEE-676A27C6997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DB98F1F-2112-54FA-0201-5DF1EBD49394}"/>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AD25AC0-F9A2-FA56-8514-AB05A374FB8C}"/>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8235DE2-1027-F8F8-83A5-32B66A0683F4}"/>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397D335-1BB3-6980-491A-02080F6FD519}"/>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12B5CBB-1885-7BEB-1C83-E770A7FD623B}"/>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BA76F9C-1A4D-CC5A-2C0C-7224F88985DB}"/>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C47B33C-B655-5A78-4379-165D2E984AD5}"/>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525654D-2EC3-6467-4BEC-7071D335B9E4}"/>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AF7C5F6-F6E5-1AA1-47D0-C09D2D407EB4}"/>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DFA8708-EC17-0D95-09A5-02CB13A3305F}"/>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E5BB6E-923B-142F-3AAA-AB1FCD7CDDBF}"/>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AD631A2-F375-01BB-4C89-75A98BE13BF5}"/>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B3724CA-AAB1-1A44-CA85-111B74B9CCF9}"/>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89EB8E5-4693-2F2C-78A5-F46ED2710F6B}"/>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5EE18B9-764B-971D-5FF4-53CA2D5F2066}"/>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3C5E01-2E7E-07C0-2BF9-F49AE713494F}"/>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5E74344-8785-6821-F0F8-E00D5518B87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97D153B-8BD2-2E67-3695-C783C03DF2CC}"/>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81B216-E2D7-BB95-E03D-C217344B9BE0}"/>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90CFC3-4268-3F7F-2883-604FEF33F04E}"/>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A418DA1-1B2E-989B-68F1-8CD940B9022D}"/>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1C9463D-92B0-5B5A-E6B5-58752CE6CB07}"/>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65D50CF-D903-DE98-78FD-22BFA67CC1CA}"/>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40F98E8-8D79-E080-EE84-9FF45DBB77C2}"/>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C215D7E-E9C9-7B08-1E21-6562BC77CCB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8406E8E-3ADC-93CD-E8DE-BB5BC64165A7}"/>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B37B240-0C1C-19A2-33B2-895B14A39017}"/>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7BDBF08-CAB6-F410-2FC8-74CE63394E94}"/>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E27B490-6A83-E7C3-19AF-8EC4729AB4AC}"/>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0D994F8-F084-6BE7-57A3-14AA20974D55}"/>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D4E48DC-0DD4-E151-5FE1-890D2E21BA5A}"/>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0592B7-9228-FB75-A8C3-9D3AA78DA67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B7E5F87-D1A2-04BA-C46B-0FBF817D8925}"/>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8BB1593-1B08-BE5D-4E9A-F03FECBAE90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72A796-E17B-19ED-E615-FB60C770B775}"/>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C56A06F-57C1-09C5-869A-2257D657DA0F}"/>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5E3C2A6-8EBC-EF56-1731-075ABA01152E}"/>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28906AC-ACB1-B814-AD26-7D3CB809840A}"/>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DF1E5E9-6933-5E60-25F7-874ADD2863B0}"/>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A8A0E56-339F-CB73-CF66-686BBF542E2C}"/>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96E2914-EE03-227D-16C5-5E5CDB3CF77A}"/>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701DBB9-8A7D-210A-86FB-B7B8F9F4C5DA}"/>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85EA463-9183-EC40-A8BE-AEAA5F26E7A1}"/>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B11EC1A-C379-F825-4CA9-70F4BD0CFB7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F599018-97D1-3CB0-F97A-8C3E74FE2A2B}"/>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タイトル 1">
            <a:extLst>
              <a:ext uri="{FF2B5EF4-FFF2-40B4-BE49-F238E27FC236}">
                <a16:creationId xmlns:a16="http://schemas.microsoft.com/office/drawing/2014/main" id="{8C3EB691-59EA-98DD-314E-C54A8E35C83B}"/>
              </a:ext>
            </a:extLst>
          </p:cNvPr>
          <p:cNvSpPr>
            <a:spLocks noGrp="1"/>
          </p:cNvSpPr>
          <p:nvPr>
            <p:ph type="title"/>
          </p:nvPr>
        </p:nvSpPr>
        <p:spPr>
          <a:xfrm>
            <a:off x="289560" y="301750"/>
            <a:ext cx="5522976" cy="3127248"/>
          </a:xfrm>
        </p:spPr>
        <p:txBody>
          <a:bodyPr/>
          <a:lstStyle>
            <a:lvl1pPr>
              <a:defRPr sz="3000"/>
            </a:lvl1pPr>
          </a:lstStyle>
          <a:p>
            <a:r>
              <a:rPr kumimoji="1" lang="ja-JP" altLang="en-US"/>
              <a:t>マスター タイトルの書式設定</a:t>
            </a:r>
          </a:p>
        </p:txBody>
      </p:sp>
      <p:sp>
        <p:nvSpPr>
          <p:cNvPr id="8" name="グラフィックス 2">
            <a:extLst>
              <a:ext uri="{FF2B5EF4-FFF2-40B4-BE49-F238E27FC236}">
                <a16:creationId xmlns:a16="http://schemas.microsoft.com/office/drawing/2014/main" id="{95521AB8-8F01-3D1A-B250-CD79751141EF}"/>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6" name="テキスト プレースホルダー 3">
            <a:extLst>
              <a:ext uri="{FF2B5EF4-FFF2-40B4-BE49-F238E27FC236}">
                <a16:creationId xmlns:a16="http://schemas.microsoft.com/office/drawing/2014/main" id="{C942D763-6184-CB6E-DC81-C5D03707EC29}"/>
              </a:ext>
            </a:extLst>
          </p:cNvPr>
          <p:cNvSpPr>
            <a:spLocks noGrp="1"/>
          </p:cNvSpPr>
          <p:nvPr>
            <p:ph type="body" sz="quarter" idx="11" hasCustomPrompt="1"/>
          </p:nvPr>
        </p:nvSpPr>
        <p:spPr>
          <a:xfrm>
            <a:off x="289560" y="6236191"/>
            <a:ext cx="5522976" cy="384048"/>
          </a:xfrm>
        </p:spPr>
        <p:txBody>
          <a:bodyPr anchor="b"/>
          <a:lstStyle>
            <a:lvl1pPr>
              <a:defRPr sz="1500" b="0" i="0">
                <a:latin typeface="IBM Plex Sans" panose="020B0503050203000203" pitchFamily="34" charset="0"/>
              </a:defRPr>
            </a:lvl1pPr>
          </a:lstStyle>
          <a:p>
            <a:pPr lvl="0"/>
            <a:r>
              <a:rPr kumimoji="1" lang="en-US" altLang="ja-JP" dirty="0"/>
              <a:t>Brand Logotype(IBM Plex Sans Regular/Bold)</a:t>
            </a:r>
            <a:endParaRPr kumimoji="1" lang="ja-JP" altLang="en-US"/>
          </a:p>
        </p:txBody>
      </p:sp>
    </p:spTree>
    <p:extLst>
      <p:ext uri="{BB962C8B-B14F-4D97-AF65-F5344CB8AC3E}">
        <p14:creationId xmlns:p14="http://schemas.microsoft.com/office/powerpoint/2010/main" val="279944303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imagery, half ">
    <p:bg>
      <p:bgPr>
        <a:solidFill>
          <a:schemeClr val="bg1"/>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8B01109E-B5E8-E0F3-7338-897AB1394D21}"/>
              </a:ext>
            </a:extLst>
          </p:cNvPr>
          <p:cNvGrpSpPr/>
          <p:nvPr userDrawn="1"/>
        </p:nvGrpSpPr>
        <p:grpSpPr>
          <a:xfrm>
            <a:off x="-137160" y="-138793"/>
            <a:ext cx="12454128" cy="7133953"/>
            <a:chOff x="-137160" y="-138793"/>
            <a:chExt cx="12454128" cy="7133953"/>
          </a:xfrm>
        </p:grpSpPr>
        <p:cxnSp>
          <p:nvCxnSpPr>
            <p:cNvPr id="7" name="直線コネクタ 6">
              <a:extLst>
                <a:ext uri="{FF2B5EF4-FFF2-40B4-BE49-F238E27FC236}">
                  <a16:creationId xmlns:a16="http://schemas.microsoft.com/office/drawing/2014/main" id="{1A9DB924-9B8E-0B5F-3ED8-1D604EB21F66}"/>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94EDF12-A9DB-1DDB-FE51-C868490AC5F0}"/>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1290E3A-F269-8898-96A0-E1BC7CD24F98}"/>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B2154EF-CB43-6170-12A5-1ECD9A758BA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700FFE1-AAE3-9967-C5A3-89F9BC7E65F6}"/>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7E57AC2-CE85-9CB2-D50A-591FFF37832D}"/>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FE8DFA6-A210-F55C-C375-42E5E48D80BD}"/>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6DC0F88-7C26-FEFC-1006-67C6658F75DF}"/>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37A1D5E-1832-C241-2A6B-59E666B80C29}"/>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CC19E71-2E85-E050-D6A4-113CB5026F5C}"/>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CDA176C-6824-6ABE-1755-E216DBF89AFF}"/>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AD04103-A423-FAB5-34D4-8158F8E19EC5}"/>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4BC8848-B3B4-49F7-EDB5-C9DCDF06F5C0}"/>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4D484B6-F7FB-29B3-A150-91A6A857B607}"/>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F033BDC-B21E-CC92-947B-EDA5744116A4}"/>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21F39F6-C482-6318-3BFB-6FE3148FF204}"/>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53CFB5D-80F3-3AEB-7D75-B0714F09CE7C}"/>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1B507E3-E0BC-F088-320E-BB86B57CB3B5}"/>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2374C30A-CE92-AB36-EA93-672C8DA36E8E}"/>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D4A4DAD-3294-63C2-87EE-B590435A6469}"/>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39C8808-B849-18B7-0D91-A32319C95291}"/>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982B8B2-7733-D25F-36A1-86386108BB7B}"/>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373150E-04BE-CAC8-18AE-BD53B9AE8097}"/>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49528C0-6F76-E51E-EB35-F6A209308AA5}"/>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CE4B5D74-90D7-D94F-7648-0103CD990519}"/>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634FED8-DB55-0845-9A39-6079B4C574FE}"/>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A581704-B149-7CA3-ADAA-A22EC302BDDC}"/>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2C71CBF-466C-16F1-774F-166AEF5AEEC2}"/>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E7E5B6B-77EA-8DA8-3305-B0110055F515}"/>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5C28AE6-6830-31F3-A26F-867D8577D79B}"/>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34E9D1C-D210-01EE-F17F-4A9AFA87957A}"/>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6993C6E-6437-4668-0570-49B5631A6065}"/>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CDA6F39-8393-22B1-2E6B-01BCC9DAEB4E}"/>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1D647D1-3E9F-BAF0-865E-7F874F0CD86C}"/>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29F84DF-F869-49E1-8D35-20E0FB6DFACD}"/>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1B63A01-5823-2A14-DE67-0DFE50C6CBD7}"/>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8AF50E4-37CB-8182-C760-808DAD8E053B}"/>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8CD8B5F-D032-6D79-3835-7E06FCBA83BD}"/>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9026782-B673-7DFC-4A5B-F25D0F707D6E}"/>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ACE4B39-99C3-794D-D595-362EA4538C02}"/>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78B42CD-FFFA-A8DD-AA90-1E8517475BE0}"/>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F4D0C30-8AA9-0C6F-E6B0-7735EBB7001C}"/>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1B408A2-25A8-B2DB-A4BD-6216FB6C9C6B}"/>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ADA35EB-8431-8576-D372-410A42915071}"/>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A25C256C-580A-56D1-5FE0-6AC6662F3FC4}"/>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B4D4D9D6-E939-8B54-25B8-84C72D101651}"/>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DE98CD0-B7FA-FFF5-8ACE-82BEE06D36FD}"/>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1075DA26-569C-C451-2BB0-084B87C8270E}"/>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図プレースホルダー 1">
            <a:extLst>
              <a:ext uri="{FF2B5EF4-FFF2-40B4-BE49-F238E27FC236}">
                <a16:creationId xmlns:a16="http://schemas.microsoft.com/office/drawing/2014/main" id="{A79933E4-AD6C-3906-FD1B-D08E93344B28}"/>
              </a:ext>
            </a:extLst>
          </p:cNvPr>
          <p:cNvSpPr>
            <a:spLocks noGrp="1"/>
          </p:cNvSpPr>
          <p:nvPr>
            <p:ph type="pic" sz="quarter" idx="15"/>
          </p:nvPr>
        </p:nvSpPr>
        <p:spPr>
          <a:xfrm>
            <a:off x="6382512" y="301752"/>
            <a:ext cx="5522976" cy="6263640"/>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6" name="タイトル 2">
            <a:extLst>
              <a:ext uri="{FF2B5EF4-FFF2-40B4-BE49-F238E27FC236}">
                <a16:creationId xmlns:a16="http://schemas.microsoft.com/office/drawing/2014/main" id="{988AABA5-782D-46A5-2350-932F8FA42C39}"/>
              </a:ext>
            </a:extLst>
          </p:cNvPr>
          <p:cNvSpPr>
            <a:spLocks noGrp="1"/>
          </p:cNvSpPr>
          <p:nvPr>
            <p:ph type="title"/>
          </p:nvPr>
        </p:nvSpPr>
        <p:spPr>
          <a:xfrm>
            <a:off x="289560" y="859536"/>
            <a:ext cx="5522976" cy="1712214"/>
          </a:xfrm>
        </p:spPr>
        <p:txBody>
          <a:bodyPr/>
          <a:lstStyle>
            <a:lvl1pPr>
              <a:defRPr sz="3000"/>
            </a:lvl1pPr>
          </a:lstStyle>
          <a:p>
            <a:r>
              <a:rPr kumimoji="1" lang="ja-JP" altLang="en-US"/>
              <a:t>マスター タイトルの書式設定</a:t>
            </a:r>
          </a:p>
        </p:txBody>
      </p:sp>
      <p:sp>
        <p:nvSpPr>
          <p:cNvPr id="5" name="グラフィックス 3">
            <a:extLst>
              <a:ext uri="{FF2B5EF4-FFF2-40B4-BE49-F238E27FC236}">
                <a16:creationId xmlns:a16="http://schemas.microsoft.com/office/drawing/2014/main" id="{EB3AC6D0-1F81-C364-51F2-ACF8C7E89A30}"/>
              </a:ext>
            </a:extLst>
          </p:cNvPr>
          <p:cNvSpPr>
            <a:spLocks noChangeAspect="1"/>
          </p:cNvSpPr>
          <p:nvPr userDrawn="1"/>
        </p:nvSpPr>
        <p:spPr>
          <a:xfrm>
            <a:off x="292608" y="6267145"/>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8" name="テキスト プレースホルダー 4">
            <a:extLst>
              <a:ext uri="{FF2B5EF4-FFF2-40B4-BE49-F238E27FC236}">
                <a16:creationId xmlns:a16="http://schemas.microsoft.com/office/drawing/2014/main" id="{BE3AC719-06E0-1081-25A4-FF0E97F54D7E}"/>
              </a:ext>
            </a:extLst>
          </p:cNvPr>
          <p:cNvSpPr>
            <a:spLocks noGrp="1"/>
          </p:cNvSpPr>
          <p:nvPr>
            <p:ph type="body" sz="quarter" idx="10"/>
          </p:nvPr>
        </p:nvSpPr>
        <p:spPr>
          <a:xfrm>
            <a:off x="289560" y="301752"/>
            <a:ext cx="5522976" cy="548640"/>
          </a:xfrm>
        </p:spPr>
        <p:txBody>
          <a:bodyPr/>
          <a:lstStyle>
            <a:lvl1pPr>
              <a:defRPr sz="1350">
                <a:latin typeface="+mn-lt"/>
                <a:ea typeface="+mn-ea"/>
              </a:defRPr>
            </a:lvl1pPr>
            <a:lvl2pPr>
              <a:defRPr sz="1050"/>
            </a:lvl2pPr>
            <a:lvl3pPr>
              <a:defRPr sz="1050"/>
            </a:lvl3pPr>
            <a:lvl4pPr>
              <a:defRPr sz="1050"/>
            </a:lvl4pPr>
            <a:lvl5pPr>
              <a:defRPr sz="105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DCF794D9-B36C-4572-19E8-56A4FEA514C3}"/>
              </a:ext>
            </a:extLst>
          </p:cNvPr>
          <p:cNvSpPr>
            <a:spLocks noGrp="1"/>
          </p:cNvSpPr>
          <p:nvPr>
            <p:ph type="body" sz="quarter" idx="17"/>
          </p:nvPr>
        </p:nvSpPr>
        <p:spPr>
          <a:xfrm>
            <a:off x="289561" y="2569468"/>
            <a:ext cx="5527675" cy="550863"/>
          </a:xfrm>
        </p:spPr>
        <p:txBody>
          <a:bodyPr/>
          <a:lstStyle>
            <a:lvl1pPr>
              <a:defRPr sz="105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243958449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with 2 page contents)">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F211B0D-F6CD-C6C3-5E06-D70A60ED1018}"/>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1" y="304800"/>
            <a:ext cx="2478024" cy="5715000"/>
          </a:xfrm>
        </p:spPr>
        <p:txBody>
          <a:bodyPr lIns="0"/>
          <a:lstStyle>
            <a:lvl1pPr marL="0" indent="0">
              <a:spcBef>
                <a:spcPts val="225"/>
              </a:spcBef>
              <a:spcAft>
                <a:spcPts val="0"/>
              </a:spcAft>
              <a:tabLst>
                <a:tab pos="1578769" algn="l"/>
              </a:tabLst>
              <a:defRPr sz="900" b="1" i="0">
                <a:solidFill>
                  <a:schemeClr val="tx1"/>
                </a:solidFill>
                <a:latin typeface="+mn-lt"/>
                <a:ea typeface="+mn-ea"/>
              </a:defRPr>
            </a:lvl1pPr>
            <a:lvl2pPr marL="0" indent="0">
              <a:spcBef>
                <a:spcPts val="0"/>
              </a:spcBef>
              <a:spcAft>
                <a:spcPts val="0"/>
              </a:spcAft>
              <a:buNone/>
              <a:tabLst>
                <a:tab pos="1578769" algn="l"/>
              </a:tabLst>
              <a:defRPr sz="900">
                <a:solidFill>
                  <a:schemeClr val="tx1"/>
                </a:solidFill>
                <a:latin typeface="+mn-lt"/>
                <a:ea typeface="+mn-ea"/>
              </a:defRPr>
            </a:lvl2pPr>
            <a:lvl3pPr>
              <a:defRPr sz="1050">
                <a:solidFill>
                  <a:srgbClr val="002D9C"/>
                </a:solidFill>
              </a:defRPr>
            </a:lvl3pPr>
            <a:lvl4pPr>
              <a:defRPr sz="1050">
                <a:solidFill>
                  <a:srgbClr val="002D9C"/>
                </a:solidFill>
              </a:defRPr>
            </a:lvl4pPr>
            <a:lvl5pPr>
              <a:defRPr sz="1050">
                <a:solidFill>
                  <a:srgbClr val="002D9C"/>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11" name="コンテンツ プレースホルダー 10">
            <a:extLst>
              <a:ext uri="{FF2B5EF4-FFF2-40B4-BE49-F238E27FC236}">
                <a16:creationId xmlns:a16="http://schemas.microsoft.com/office/drawing/2014/main" id="{8EA76F08-7D9D-6847-AA20-6A0223A9F013}"/>
              </a:ext>
            </a:extLst>
          </p:cNvPr>
          <p:cNvSpPr>
            <a:spLocks noGrp="1"/>
          </p:cNvSpPr>
          <p:nvPr>
            <p:ph sz="quarter" idx="11"/>
          </p:nvPr>
        </p:nvSpPr>
        <p:spPr>
          <a:xfrm>
            <a:off x="9430111" y="304800"/>
            <a:ext cx="2478024" cy="5715000"/>
          </a:xfrm>
        </p:spPr>
        <p:txBody>
          <a:bodyPr/>
          <a:lstStyle>
            <a:lvl1pPr marL="0" indent="0">
              <a:spcBef>
                <a:spcPts val="225"/>
              </a:spcBef>
              <a:spcAft>
                <a:spcPts val="0"/>
              </a:spcAft>
              <a:tabLst>
                <a:tab pos="1578769" algn="l"/>
                <a:tab pos="1663304" algn="l"/>
              </a:tabLst>
              <a:defRPr sz="900" b="1" i="0">
                <a:solidFill>
                  <a:schemeClr val="tx1"/>
                </a:solidFill>
                <a:latin typeface="+mn-lt"/>
                <a:ea typeface="+mn-ea"/>
              </a:defRPr>
            </a:lvl1pPr>
            <a:lvl2pPr marL="0" indent="0">
              <a:spcBef>
                <a:spcPts val="0"/>
              </a:spcBef>
              <a:spcAft>
                <a:spcPts val="0"/>
              </a:spcAft>
              <a:buNone/>
              <a:tabLst>
                <a:tab pos="1578769" algn="l"/>
              </a:tabLst>
              <a:defRPr sz="900">
                <a:solidFill>
                  <a:schemeClr val="tx1"/>
                </a:solidFill>
                <a:latin typeface="+mn-lt"/>
                <a:ea typeface="+mn-ea"/>
              </a:defRPr>
            </a:lvl2pPr>
            <a:lvl3pPr marL="0">
              <a:spcBef>
                <a:spcPts val="225"/>
              </a:spcBef>
              <a:spcAft>
                <a:spcPts val="225"/>
              </a:spcAft>
              <a:defRPr sz="900">
                <a:solidFill>
                  <a:schemeClr val="tx1"/>
                </a:solidFill>
              </a:defRPr>
            </a:lvl3pPr>
            <a:lvl4pPr marL="0">
              <a:spcBef>
                <a:spcPts val="225"/>
              </a:spcBef>
              <a:spcAft>
                <a:spcPts val="225"/>
              </a:spcAft>
              <a:defRPr sz="900">
                <a:solidFill>
                  <a:schemeClr val="tx1"/>
                </a:solidFill>
              </a:defRPr>
            </a:lvl4pPr>
            <a:lvl5pPr marL="0">
              <a:spcBef>
                <a:spcPts val="225"/>
              </a:spcBef>
              <a:spcAft>
                <a:spcPts val="225"/>
              </a:spcAft>
              <a:defRPr sz="9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フッター プレースホルダー 6">
            <a:extLst>
              <a:ext uri="{FF2B5EF4-FFF2-40B4-BE49-F238E27FC236}">
                <a16:creationId xmlns:a16="http://schemas.microsoft.com/office/drawing/2014/main" id="{E267580C-276B-47C2-2952-0E580DC7EA0E}"/>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A4C0E1ED-5363-022F-8C62-73774C9BE346}"/>
              </a:ext>
            </a:extLst>
          </p:cNvPr>
          <p:cNvSpPr>
            <a:spLocks noGrp="1"/>
          </p:cNvSpPr>
          <p:nvPr>
            <p:ph type="sldNum" sz="quarter" idx="13"/>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3108958094"/>
      </p:ext>
    </p:extLst>
  </p:cSld>
  <p:clrMapOvr>
    <a:masterClrMapping/>
  </p:clrMapOvr>
  <p:transition spd="med"/>
  <p:extLst>
    <p:ext uri="{DCECCB84-F9BA-43D5-87BE-67443E8EF086}">
      <p15:sldGuideLst xmlns:p15="http://schemas.microsoft.com/office/powerpoint/2012/main">
        <p15:guide id="1"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1" y="304800"/>
            <a:ext cx="5524500" cy="5715000"/>
          </a:xfrm>
        </p:spPr>
        <p:txBody>
          <a:bodyPr lIns="0"/>
          <a:lstStyle>
            <a:lvl1pPr marL="0" indent="0">
              <a:spcBef>
                <a:spcPts val="450"/>
              </a:spcBef>
              <a:spcAft>
                <a:spcPts val="0"/>
              </a:spcAft>
              <a:tabLst>
                <a:tab pos="3769519" algn="l"/>
              </a:tabLst>
              <a:defRPr sz="1200" b="1" i="0">
                <a:solidFill>
                  <a:schemeClr val="tx1"/>
                </a:solidFill>
                <a:latin typeface="+mn-lt"/>
                <a:ea typeface="+mn-ea"/>
              </a:defRPr>
            </a:lvl1pPr>
            <a:lvl2pPr marL="0" indent="0">
              <a:spcAft>
                <a:spcPts val="0"/>
              </a:spcAft>
              <a:buNone/>
              <a:tabLst>
                <a:tab pos="3769519" algn="l"/>
              </a:tabLst>
              <a:defRPr sz="1200">
                <a:solidFill>
                  <a:schemeClr val="tx1"/>
                </a:solidFill>
                <a:latin typeface="+mn-lt"/>
                <a:ea typeface="+mn-ea"/>
              </a:defRPr>
            </a:lvl2pPr>
            <a:lvl3pPr>
              <a:spcAft>
                <a:spcPts val="225"/>
              </a:spcAft>
              <a:defRPr sz="900">
                <a:solidFill>
                  <a:schemeClr val="tx1"/>
                </a:solidFill>
              </a:defRPr>
            </a:lvl3pPr>
            <a:lvl4pPr>
              <a:spcAft>
                <a:spcPts val="225"/>
              </a:spcAft>
              <a:defRPr sz="900">
                <a:solidFill>
                  <a:schemeClr val="tx1"/>
                </a:solidFill>
              </a:defRPr>
            </a:lvl4pPr>
            <a:lvl5pPr>
              <a:spcAft>
                <a:spcPts val="225"/>
              </a:spcAft>
              <a:defRPr sz="9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3" name="タイトル 2">
            <a:extLst>
              <a:ext uri="{FF2B5EF4-FFF2-40B4-BE49-F238E27FC236}">
                <a16:creationId xmlns:a16="http://schemas.microsoft.com/office/drawing/2014/main" id="{9BCC917E-BE45-76C9-0E08-DBD59B2C737A}"/>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4BE7CA89-E948-7275-C185-100CA8632FA0}"/>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7252303C-F2E6-73D7-B4E8-845E1BA8FCFE}"/>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318215065"/>
      </p:ext>
    </p:extLst>
  </p:cSld>
  <p:clrMapOvr>
    <a:masterClrMapping/>
  </p:clrMapOvr>
  <p:transition spd="med"/>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rst">
    <p:bg>
      <p:bgRef idx="1001">
        <a:schemeClr val="bg1"/>
      </p:bgRef>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E00DF9A-2A80-984C-A8A2-BA61B54A0D87}"/>
              </a:ext>
            </a:extLst>
          </p:cNvPr>
          <p:cNvSpPr/>
          <p:nvPr userDrawn="1"/>
        </p:nvSpPr>
        <p:spPr bwMode="auto">
          <a:xfrm>
            <a:off x="0" y="0"/>
            <a:ext cx="3048000" cy="6858000"/>
          </a:xfrm>
          <a:prstGeom prst="rect">
            <a:avLst/>
          </a:prstGeom>
          <a:solidFill>
            <a:srgbClr val="E5F6FF"/>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marL="0" marR="0" indent="0" algn="l" defTabSz="685800" rtl="0" eaLnBrk="1" fontAlgn="base" latinLnBrk="0" hangingPunct="1">
              <a:lnSpc>
                <a:spcPct val="90000"/>
              </a:lnSpc>
              <a:spcBef>
                <a:spcPct val="0"/>
              </a:spcBef>
              <a:spcAft>
                <a:spcPct val="0"/>
              </a:spcAft>
              <a:buClrTx/>
              <a:buSzTx/>
              <a:buFontTx/>
              <a:buNone/>
              <a:tabLst/>
            </a:pPr>
            <a:endParaRPr kumimoji="0" lang="ja-JP" altLang="en-US" sz="1050" b="0" i="0" u="none" strike="noStrike" cap="none" normalizeH="0" baseline="0" err="1">
              <a:ln>
                <a:noFill/>
              </a:ln>
              <a:solidFill>
                <a:schemeClr val="tx1"/>
              </a:solidFill>
              <a:effectLst/>
            </a:endParaRPr>
          </a:p>
        </p:txBody>
      </p:sp>
      <p:sp>
        <p:nvSpPr>
          <p:cNvPr id="11" name="タイトル 10">
            <a:extLst>
              <a:ext uri="{FF2B5EF4-FFF2-40B4-BE49-F238E27FC236}">
                <a16:creationId xmlns:a16="http://schemas.microsoft.com/office/drawing/2014/main" id="{DD703C5B-C3D0-3FFF-AF7E-972E56C566BC}"/>
              </a:ext>
            </a:extLst>
          </p:cNvPr>
          <p:cNvSpPr>
            <a:spLocks noGrp="1"/>
          </p:cNvSpPr>
          <p:nvPr>
            <p:ph type="title"/>
          </p:nvPr>
        </p:nvSpPr>
        <p:spPr>
          <a:xfrm>
            <a:off x="289562" y="301755"/>
            <a:ext cx="2474279" cy="5696713"/>
          </a:xfrm>
        </p:spPr>
        <p:txBody>
          <a:bodyPr/>
          <a:lstStyle>
            <a:lvl1pPr>
              <a:defRPr>
                <a:solidFill>
                  <a:schemeClr val="tx1"/>
                </a:solidFill>
              </a:defRPr>
            </a:lvl1p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12D50E08-20E7-A34C-9DAE-87789B130D95}"/>
              </a:ext>
            </a:extLst>
          </p:cNvPr>
          <p:cNvSpPr>
            <a:spLocks noGrp="1"/>
          </p:cNvSpPr>
          <p:nvPr>
            <p:ph type="body" sz="quarter" idx="12"/>
          </p:nvPr>
        </p:nvSpPr>
        <p:spPr>
          <a:xfrm>
            <a:off x="3355851" y="308524"/>
            <a:ext cx="8529639" cy="5689940"/>
          </a:xfrm>
        </p:spPr>
        <p:txBody>
          <a:bodyPr tIns="0"/>
          <a:lstStyle>
            <a:lvl1pPr>
              <a:defRPr sz="1050">
                <a:solidFill>
                  <a:schemeClr val="tx1"/>
                </a:solidFill>
              </a:defRPr>
            </a:lvl1pPr>
          </a:lstStyle>
          <a:p>
            <a:pPr lvl="0"/>
            <a:r>
              <a:rPr kumimoji="1" lang="ja-JP" altLang="en-US"/>
              <a:t>マスター テキストの書式設定</a:t>
            </a:r>
          </a:p>
        </p:txBody>
      </p:sp>
      <p:sp>
        <p:nvSpPr>
          <p:cNvPr id="5" name="テキスト ボックス 4">
            <a:extLst>
              <a:ext uri="{FF2B5EF4-FFF2-40B4-BE49-F238E27FC236}">
                <a16:creationId xmlns:a16="http://schemas.microsoft.com/office/drawing/2014/main" id="{CEE212D2-E536-0F40-A57A-1D3ADDCF71EB}"/>
              </a:ext>
            </a:extLst>
          </p:cNvPr>
          <p:cNvSpPr txBox="1"/>
          <p:nvPr userDrawn="1"/>
        </p:nvSpPr>
        <p:spPr>
          <a:xfrm>
            <a:off x="274320" y="6464812"/>
            <a:ext cx="833562" cy="92333"/>
          </a:xfrm>
          <a:prstGeom prst="rect">
            <a:avLst/>
          </a:prstGeom>
          <a:noFill/>
        </p:spPr>
        <p:txBody>
          <a:bodyPr wrap="none" lIns="0" tIns="0" rIns="0" bIns="0" rtlCol="0">
            <a:spAutoFit/>
          </a:bodyPr>
          <a:lstStyle/>
          <a:p>
            <a:pPr algn="l"/>
            <a:r>
              <a:rPr kumimoji="1" lang="en-US" altLang="ja-JP" sz="600" dirty="0">
                <a:solidFill>
                  <a:schemeClr val="tx1"/>
                </a:solidFill>
                <a:latin typeface="+mn-lt"/>
                <a:ea typeface="+mn-ea"/>
                <a:cs typeface="IBM Plex Sans" charset="0"/>
              </a:rPr>
              <a:t>© 2023 IBM Corporation</a:t>
            </a:r>
          </a:p>
        </p:txBody>
      </p:sp>
      <p:sp>
        <p:nvSpPr>
          <p:cNvPr id="9" name="フッター プレースホルダー 8">
            <a:extLst>
              <a:ext uri="{FF2B5EF4-FFF2-40B4-BE49-F238E27FC236}">
                <a16:creationId xmlns:a16="http://schemas.microsoft.com/office/drawing/2014/main" id="{BF5C6F00-93D2-CE57-061F-1D3AF2680337}"/>
              </a:ext>
            </a:extLst>
          </p:cNvPr>
          <p:cNvSpPr>
            <a:spLocks noGrp="1"/>
          </p:cNvSpPr>
          <p:nvPr>
            <p:ph type="ftr" sz="quarter" idx="14"/>
          </p:nvPr>
        </p:nvSpPr>
        <p:spPr/>
        <p:txBody>
          <a:bodyPr/>
          <a:lstStyle/>
          <a:p>
            <a:r>
              <a:rPr kumimoji="1" lang="ja-JP" altLang="en-US"/>
              <a:t>フッター</a:t>
            </a:r>
            <a:r>
              <a:rPr kumimoji="1" lang="en-US" altLang="ja-JP"/>
              <a:t>(Optional)</a:t>
            </a:r>
            <a:endParaRPr kumimoji="1" lang="ja-JP" altLang="en-US"/>
          </a:p>
        </p:txBody>
      </p:sp>
      <p:sp>
        <p:nvSpPr>
          <p:cNvPr id="10" name="スライド番号プレースホルダー 9">
            <a:extLst>
              <a:ext uri="{FF2B5EF4-FFF2-40B4-BE49-F238E27FC236}">
                <a16:creationId xmlns:a16="http://schemas.microsoft.com/office/drawing/2014/main" id="{7EA933D4-0440-F83C-4A3B-8796E9124CCF}"/>
              </a:ext>
            </a:extLst>
          </p:cNvPr>
          <p:cNvSpPr>
            <a:spLocks noGrp="1"/>
          </p:cNvSpPr>
          <p:nvPr>
            <p:ph type="sldNum" sz="quarter" idx="15"/>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00968596"/>
      </p:ext>
    </p:extLst>
  </p:cSld>
  <p:clrMapOvr>
    <a:overrideClrMapping bg1="lt1" tx1="dk1" bg2="lt2" tx2="dk2" accent1="accent1" accent2="accent2" accent3="accent3" accent4="accent4" accent5="accent5" accent6="accent6" hlink="hlink" folHlink="folHlink"/>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with section number)">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B8C2A4D-BDD9-0123-C064-40F55F2D41A0}"/>
              </a:ext>
            </a:extLst>
          </p:cNvPr>
          <p:cNvSpPr>
            <a:spLocks noGrp="1"/>
          </p:cNvSpPr>
          <p:nvPr>
            <p:ph type="title"/>
          </p:nvPr>
        </p:nvSpPr>
        <p:spPr/>
        <p:txBody>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371C5BD5-9945-9F4E-8961-BFB38CB1D1E6}"/>
              </a:ext>
            </a:extLst>
          </p:cNvPr>
          <p:cNvSpPr>
            <a:spLocks noGrp="1"/>
          </p:cNvSpPr>
          <p:nvPr>
            <p:ph type="body" sz="quarter" idx="10" hasCustomPrompt="1"/>
          </p:nvPr>
        </p:nvSpPr>
        <p:spPr>
          <a:xfrm>
            <a:off x="289561" y="3778202"/>
            <a:ext cx="4282440" cy="2571750"/>
          </a:xfrm>
        </p:spPr>
        <p:txBody>
          <a:bodyPr anchor="b"/>
          <a:lstStyle>
            <a:lvl1pPr algn="l">
              <a:lnSpc>
                <a:spcPct val="100000"/>
              </a:lnSpc>
              <a:defRPr sz="9675" b="0" i="0">
                <a:solidFill>
                  <a:srgbClr val="0F62FE"/>
                </a:solidFill>
                <a:latin typeface="+mn-lt"/>
                <a:ea typeface="+mn-ea"/>
              </a:defRPr>
            </a:lvl1pPr>
          </a:lstStyle>
          <a:p>
            <a:pPr lvl="0"/>
            <a:r>
              <a:rPr kumimoji="1" lang="en-US" altLang="ja-JP" dirty="0"/>
              <a:t>00</a:t>
            </a:r>
            <a:endParaRPr kumimoji="1" lang="ja-JP" altLang="en-US"/>
          </a:p>
        </p:txBody>
      </p:sp>
      <p:sp>
        <p:nvSpPr>
          <p:cNvPr id="7" name="フッター プレースホルダー 6">
            <a:extLst>
              <a:ext uri="{FF2B5EF4-FFF2-40B4-BE49-F238E27FC236}">
                <a16:creationId xmlns:a16="http://schemas.microsoft.com/office/drawing/2014/main" id="{82BBFE24-A538-6F61-7A33-8053818E80AB}"/>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4DFBB7D-B520-EFF8-BDC7-A2E19ABE104F}"/>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89164018"/>
      </p:ext>
    </p:extLst>
  </p:cSld>
  <p:clrMapOvr>
    <a:overrideClrMapping bg1="lt1" tx1="dk1" bg2="lt2" tx2="dk2" accent1="accent1" accent2="accent2" accent3="accent3" accent4="accent4" accent5="accent5" accent6="accent6" hlink="hlink" folHlink="folHlink"/>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text (two columns)">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6" name="コンテンツ プレースホルダー 8">
            <a:extLst>
              <a:ext uri="{FF2B5EF4-FFF2-40B4-BE49-F238E27FC236}">
                <a16:creationId xmlns:a16="http://schemas.microsoft.com/office/drawing/2014/main" id="{EC83C3CC-00D0-4743-A7E7-F372655EAAB0}"/>
              </a:ext>
            </a:extLst>
          </p:cNvPr>
          <p:cNvSpPr>
            <a:spLocks noGrp="1"/>
          </p:cNvSpPr>
          <p:nvPr>
            <p:ph sz="quarter" idx="15"/>
          </p:nvPr>
        </p:nvSpPr>
        <p:spPr>
          <a:xfrm>
            <a:off x="289560"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コンテンツ プレースホルダー 8">
            <a:extLst>
              <a:ext uri="{FF2B5EF4-FFF2-40B4-BE49-F238E27FC236}">
                <a16:creationId xmlns:a16="http://schemas.microsoft.com/office/drawing/2014/main" id="{6C936E10-614E-384B-BA3F-BC0FEB124BDE}"/>
              </a:ext>
            </a:extLst>
          </p:cNvPr>
          <p:cNvSpPr>
            <a:spLocks noGrp="1"/>
          </p:cNvSpPr>
          <p:nvPr>
            <p:ph sz="quarter" idx="16"/>
          </p:nvPr>
        </p:nvSpPr>
        <p:spPr>
          <a:xfrm>
            <a:off x="6379464"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タイトル 1">
            <a:extLst>
              <a:ext uri="{FF2B5EF4-FFF2-40B4-BE49-F238E27FC236}">
                <a16:creationId xmlns:a16="http://schemas.microsoft.com/office/drawing/2014/main" id="{FA3A4774-32D2-5E11-1B6D-D2EC1673E9DC}"/>
              </a:ext>
            </a:extLst>
          </p:cNvPr>
          <p:cNvSpPr>
            <a:spLocks noGrp="1"/>
          </p:cNvSpPr>
          <p:nvPr>
            <p:ph type="title"/>
          </p:nvPr>
        </p:nvSpPr>
        <p:spPr/>
        <p:txBody>
          <a:bodyPr/>
          <a:lstStyle/>
          <a:p>
            <a:r>
              <a:rPr kumimoji="1" lang="ja-JP" altLang="en-US"/>
              <a:t>マスター タイトルの書式設定</a:t>
            </a:r>
          </a:p>
        </p:txBody>
      </p:sp>
      <p:sp>
        <p:nvSpPr>
          <p:cNvPr id="10" name="フッター プレースホルダー 9">
            <a:extLst>
              <a:ext uri="{FF2B5EF4-FFF2-40B4-BE49-F238E27FC236}">
                <a16:creationId xmlns:a16="http://schemas.microsoft.com/office/drawing/2014/main" id="{34B74C79-85C2-E2E3-DA92-895EFE036131}"/>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11" name="スライド番号プレースホルダー 10">
            <a:extLst>
              <a:ext uri="{FF2B5EF4-FFF2-40B4-BE49-F238E27FC236}">
                <a16:creationId xmlns:a16="http://schemas.microsoft.com/office/drawing/2014/main" id="{AE75CAD1-B972-CC0E-D0DE-6DFF1BF39048}"/>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3447978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lain">
    <p:bg>
      <p:bgPr>
        <a:solidFill>
          <a:schemeClr val="bg1"/>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F8F56EE5-21E1-B20C-AD62-C1E930581B49}"/>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E2C250A3-DAFD-897F-0966-DCD4997B93FC}"/>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60241BF-E3B7-651D-E768-C1D82610E90C}"/>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557FD40-2710-254B-AC61-B7042728A22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40C32C-D5C0-946F-A3CC-491E6B75BECE}"/>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38E561B-8FD7-2845-A314-4382B6E6126F}"/>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48D4000-CD19-5437-5A87-639624193FDC}"/>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1A2D84B-20F9-7E2A-ED83-8C79B10D7EC3}"/>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6E7AF1-A19F-B36D-44E8-8693227B9399}"/>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FA7C1FD-4348-2F68-CAB8-5ACF1E157636}"/>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1B13189-671C-16A6-C512-550E48B871FA}"/>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A939DE7-8E05-380E-B922-4C300A4B2C75}"/>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B5A2E2D-5A24-AD94-0739-F544DAB9C5A8}"/>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458510D-B0DC-56E2-8125-403F6A6B02E1}"/>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C827C6C-F7D6-A76E-0EB4-8C7DEAD8E2CF}"/>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2E1C3E0-A0D7-36AE-FB90-A4C9F0CE6D8D}"/>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CDEE17E-9D0B-9EA8-644C-4D615B953553}"/>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69495CF-96E2-9EBA-2379-BDF2791F776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E4BDEDF-560C-811A-2555-4FE395C96B66}"/>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240686E-BE52-8C81-EE5E-2876425648F0}"/>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AFEC973-5BE7-62FC-ECC0-2499E01D7CD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583EE93-DF39-CEB7-7527-1757003341CD}"/>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01D48EE-6E43-DF8E-C7CF-19507A7C2BA8}"/>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CB52AFF-1531-B029-CB6B-31F23F9BDA48}"/>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DC07406-9AAE-4EE5-EB4F-D7F710912482}"/>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60F211D-5302-956A-2D86-BBB17B5AD6BF}"/>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4BE0F06-048F-7AF4-91EB-CAC1A94DE753}"/>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6A44AEF-64EB-C394-9103-62C5F19B0DEC}"/>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FFF5760-2DD0-6336-E549-EAB825D2E67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456EC0C-5750-2DFE-A22E-74AEF2DC68C5}"/>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971E395-725E-1527-5EED-06239A6AB1C8}"/>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6D84BDA5-0547-1971-A335-4AACC8A691F9}"/>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08F45A4-8D74-7967-E21D-52FFFC676DE3}"/>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0BDBE23-3FC2-9B83-39F3-693465902C78}"/>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FE8906E-2D57-7565-E88A-CAB394742D64}"/>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DC9F44D-0785-5D5B-E910-7E36D6B22E28}"/>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41FDAF3-997A-8A34-1544-595CB52BF506}"/>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2DA36AE-A745-6A88-5ADC-E7D78028C0C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12796A3-B1F9-2984-8546-853E87F9097A}"/>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9B6037D-DFB9-6F95-0C58-7E51C5ED88C5}"/>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11F87C77-D721-4EA8-9081-2B3FB8E2B362}"/>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47B3FFC5-7B69-29C1-DC3E-9AFD21139142}"/>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551EB08-EF3F-95F3-C021-DA8457E4F2D9}"/>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C435673-3FE7-A5A3-3226-B743AF47DDE3}"/>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B64A863-E076-8222-ECC5-8A3EC757B50B}"/>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0AF2EC0-C75E-94F8-ACF4-479680C7FD09}"/>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4A7DB0F-324D-9B9E-A2A4-10E8FE586F68}"/>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102045D9-15AC-0F02-D6A9-C69A4C66F8B2}"/>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5F7DA4D-0040-26F9-CB06-126368174557}"/>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タイトル 1">
            <a:extLst>
              <a:ext uri="{FF2B5EF4-FFF2-40B4-BE49-F238E27FC236}">
                <a16:creationId xmlns:a16="http://schemas.microsoft.com/office/drawing/2014/main" id="{6EA2CD52-6DCF-E183-0733-BC69427387FB}"/>
              </a:ext>
            </a:extLst>
          </p:cNvPr>
          <p:cNvSpPr>
            <a:spLocks noGrp="1"/>
          </p:cNvSpPr>
          <p:nvPr>
            <p:ph type="title"/>
          </p:nvPr>
        </p:nvSpPr>
        <p:spPr>
          <a:xfrm>
            <a:off x="289561" y="859536"/>
            <a:ext cx="11616691" cy="1712214"/>
          </a:xfrm>
        </p:spPr>
        <p:txBody>
          <a:bodyPr/>
          <a:lstStyle>
            <a:lvl1pPr>
              <a:defRPr sz="3000"/>
            </a:lvl1pPr>
          </a:lstStyle>
          <a:p>
            <a:r>
              <a:rPr kumimoji="1" lang="ja-JP" altLang="en-US"/>
              <a:t>マスター タイトルの書式設定</a:t>
            </a:r>
          </a:p>
        </p:txBody>
      </p:sp>
      <p:sp>
        <p:nvSpPr>
          <p:cNvPr id="5" name="グラフィックス 2">
            <a:extLst>
              <a:ext uri="{FF2B5EF4-FFF2-40B4-BE49-F238E27FC236}">
                <a16:creationId xmlns:a16="http://schemas.microsoft.com/office/drawing/2014/main" id="{3BCB8F66-BF91-97AF-3780-941DD6893966}"/>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10" name="テキスト プレースホルダー 3">
            <a:extLst>
              <a:ext uri="{FF2B5EF4-FFF2-40B4-BE49-F238E27FC236}">
                <a16:creationId xmlns:a16="http://schemas.microsoft.com/office/drawing/2014/main" id="{639D17A7-8332-8C7F-7EE7-F494C12197A6}"/>
              </a:ext>
            </a:extLst>
          </p:cNvPr>
          <p:cNvSpPr>
            <a:spLocks noGrp="1"/>
          </p:cNvSpPr>
          <p:nvPr>
            <p:ph type="body" sz="quarter" idx="10"/>
          </p:nvPr>
        </p:nvSpPr>
        <p:spPr>
          <a:xfrm>
            <a:off x="289560" y="301752"/>
            <a:ext cx="5522976" cy="548640"/>
          </a:xfrm>
        </p:spPr>
        <p:txBody>
          <a:bodyPr/>
          <a:lstStyle>
            <a:lvl1pPr>
              <a:defRPr sz="1350">
                <a:latin typeface="+mn-lt"/>
                <a:ea typeface="+mn-ea"/>
              </a:defRPr>
            </a:lvl1pPr>
            <a:lvl2pPr>
              <a:defRPr sz="1050"/>
            </a:lvl2pPr>
            <a:lvl3pPr>
              <a:defRPr sz="1050"/>
            </a:lvl3pPr>
            <a:lvl4pPr>
              <a:defRPr sz="1050"/>
            </a:lvl4pPr>
            <a:lvl5pPr>
              <a:defRPr sz="105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35C65A5E-0ADC-60B7-96F3-C3BD1F98317E}"/>
              </a:ext>
            </a:extLst>
          </p:cNvPr>
          <p:cNvSpPr>
            <a:spLocks noGrp="1"/>
          </p:cNvSpPr>
          <p:nvPr>
            <p:ph type="body" sz="quarter" idx="17"/>
          </p:nvPr>
        </p:nvSpPr>
        <p:spPr>
          <a:xfrm>
            <a:off x="289561" y="2569468"/>
            <a:ext cx="5527675" cy="550863"/>
          </a:xfrm>
        </p:spPr>
        <p:txBody>
          <a:bodyPr/>
          <a:lstStyle>
            <a:lvl1pPr>
              <a:defRPr sz="105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1148757193"/>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CC5B7-3D84-650A-CB4B-65A722D80FB4}"/>
              </a:ext>
            </a:extLst>
          </p:cNvPr>
          <p:cNvSpPr>
            <a:spLocks noGrp="1"/>
          </p:cNvSpPr>
          <p:nvPr>
            <p:ph type="title"/>
          </p:nvPr>
        </p:nvSpPr>
        <p:spPr/>
        <p:txBody>
          <a:bodyPr/>
          <a:lstStyle/>
          <a:p>
            <a:r>
              <a:rPr kumimoji="1" lang="ja-JP" altLang="en-US"/>
              <a:t>マスター タイトルの書式設定</a:t>
            </a:r>
          </a:p>
        </p:txBody>
      </p:sp>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4AC49F2-51C1-8629-A29F-ED6D5C05331C}"/>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A12E168-72E6-96FD-2DDA-46DC96EC7F86}"/>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37662438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2" name="タイトル 1">
            <a:extLst>
              <a:ext uri="{FF2B5EF4-FFF2-40B4-BE49-F238E27FC236}">
                <a16:creationId xmlns:a16="http://schemas.microsoft.com/office/drawing/2014/main" id="{B916FEAC-8CDC-7E1B-14BF-2AD59CE332F1}"/>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617AE797-6580-6D09-C08F-547A5B2E9D65}"/>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B3A9BD52-1F56-A71B-F927-CD0784C13905}"/>
              </a:ext>
            </a:extLst>
          </p:cNvPr>
          <p:cNvSpPr>
            <a:spLocks noGrp="1"/>
          </p:cNvSpPr>
          <p:nvPr>
            <p:ph type="sldNum" sz="quarter" idx="16"/>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7400556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E882-6384-9167-92FB-488B5DD24C8E}"/>
              </a:ext>
            </a:extLst>
          </p:cNvPr>
          <p:cNvSpPr>
            <a:spLocks noGrp="1"/>
          </p:cNvSpPr>
          <p:nvPr>
            <p:ph type="title"/>
          </p:nvPr>
        </p:nvSpPr>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681A0326-1E4C-E245-BFED-C13F18C44458}"/>
              </a:ext>
            </a:extLst>
          </p:cNvPr>
          <p:cNvSpPr>
            <a:spLocks noGrp="1"/>
          </p:cNvSpPr>
          <p:nvPr>
            <p:ph sz="quarter" idx="14"/>
          </p:nvPr>
        </p:nvSpPr>
        <p:spPr>
          <a:xfrm>
            <a:off x="289560"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コンテンツ プレースホルダー 8">
            <a:extLst>
              <a:ext uri="{FF2B5EF4-FFF2-40B4-BE49-F238E27FC236}">
                <a16:creationId xmlns:a16="http://schemas.microsoft.com/office/drawing/2014/main" id="{9762304B-AF41-664C-932A-E43E39C4EE7D}"/>
              </a:ext>
            </a:extLst>
          </p:cNvPr>
          <p:cNvSpPr>
            <a:spLocks noGrp="1"/>
          </p:cNvSpPr>
          <p:nvPr>
            <p:ph sz="quarter" idx="15"/>
          </p:nvPr>
        </p:nvSpPr>
        <p:spPr>
          <a:xfrm>
            <a:off x="6379464" y="1719267"/>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90AB557E-324D-26E5-E897-259F334FE163}"/>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7" name="スライド番号プレースホルダー 6">
            <a:extLst>
              <a:ext uri="{FF2B5EF4-FFF2-40B4-BE49-F238E27FC236}">
                <a16:creationId xmlns:a16="http://schemas.microsoft.com/office/drawing/2014/main" id="{D0F74EF8-DAC5-ABDE-967F-99970C8F2254}"/>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577769874"/>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D720E-89E2-AE55-BB52-38D7551021EF}"/>
              </a:ext>
            </a:extLst>
          </p:cNvPr>
          <p:cNvSpPr>
            <a:spLocks noGrp="1"/>
          </p:cNvSpPr>
          <p:nvPr>
            <p:ph type="title"/>
          </p:nvPr>
        </p:nvSpPr>
        <p:spPr/>
        <p:txBody>
          <a:bodyPr/>
          <a:lstStyle/>
          <a:p>
            <a:r>
              <a:rPr kumimoji="1" lang="ja-JP" altLang="en-US"/>
              <a:t>マスター タイトルの書式設定</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B107795A-5E90-41FD-2DC9-F1CCEFE8F49F}"/>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F0EE9D71-7E35-5F92-CE10-FEAEE42CB90A}"/>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2519348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92C20-7E05-7160-ADF4-393719A415A0}"/>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0F7232FF-4E96-C763-84A1-B32F28EF728F}"/>
              </a:ext>
            </a:extLst>
          </p:cNvPr>
          <p:cNvSpPr>
            <a:spLocks noGrp="1"/>
          </p:cNvSpPr>
          <p:nvPr>
            <p:ph type="ftr" sz="quarter" idx="10"/>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7CB8F9AF-B85C-EA34-6F6E-2D702C71D011}"/>
              </a:ext>
            </a:extLst>
          </p:cNvPr>
          <p:cNvSpPr>
            <a:spLocks noGrp="1"/>
          </p:cNvSpPr>
          <p:nvPr>
            <p:ph type="sldNum" sz="quarter" idx="11"/>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9568701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A49D000-2B0C-7C88-64F7-6A9069FCF8F8}"/>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3" name="スライド番号プレースホルダー 2">
            <a:extLst>
              <a:ext uri="{FF2B5EF4-FFF2-40B4-BE49-F238E27FC236}">
                <a16:creationId xmlns:a16="http://schemas.microsoft.com/office/drawing/2014/main" id="{47DDCFE2-CADC-187A-AF2C-AA406B3DC3EA}"/>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022226999"/>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Ref idx="1001">
        <a:schemeClr val="bg1"/>
      </p:bgRef>
    </p:bg>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34FB9A9-9F9A-13C4-C655-808FCEE6C745}"/>
              </a:ext>
            </a:extLst>
          </p:cNvPr>
          <p:cNvSpPr>
            <a:spLocks noGrp="1"/>
          </p:cNvSpPr>
          <p:nvPr>
            <p:ph type="title"/>
          </p:nvPr>
        </p:nvSpPr>
        <p:spPr>
          <a:xfrm>
            <a:off x="289560" y="301750"/>
            <a:ext cx="2478024" cy="3127248"/>
          </a:xfrm>
        </p:spPr>
        <p:txBody>
          <a:bodyPr/>
          <a:lstStyle/>
          <a:p>
            <a:r>
              <a:rPr kumimoji="1" lang="ja-JP" altLang="en-US"/>
              <a:t>マスター タイトルの書式設定</a:t>
            </a:r>
          </a:p>
        </p:txBody>
      </p:sp>
      <p:cxnSp>
        <p:nvCxnSpPr>
          <p:cNvPr id="6" name="直線コネクタ 6">
            <a:extLst>
              <a:ext uri="{FF2B5EF4-FFF2-40B4-BE49-F238E27FC236}">
                <a16:creationId xmlns:a16="http://schemas.microsoft.com/office/drawing/2014/main" id="{51905006-BB33-C5B9-1F37-35B745315A86}"/>
              </a:ext>
            </a:extLst>
          </p:cNvPr>
          <p:cNvCxnSpPr>
            <a:cxnSpLocks/>
          </p:cNvCxnSpPr>
          <p:nvPr userDrawn="1"/>
        </p:nvCxnSpPr>
        <p:spPr bwMode="auto">
          <a:xfrm>
            <a:off x="6096000"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直線コネクタ 7">
            <a:extLst>
              <a:ext uri="{FF2B5EF4-FFF2-40B4-BE49-F238E27FC236}">
                <a16:creationId xmlns:a16="http://schemas.microsoft.com/office/drawing/2014/main" id="{C143EE53-48A0-1069-7C69-075034B8CA0D}"/>
              </a:ext>
            </a:extLst>
          </p:cNvPr>
          <p:cNvCxnSpPr>
            <a:cxnSpLocks/>
          </p:cNvCxnSpPr>
          <p:nvPr userDrawn="1"/>
        </p:nvCxnSpPr>
        <p:spPr bwMode="auto">
          <a:xfrm>
            <a:off x="9142811"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フッター プレースホルダー 8">
            <a:extLst>
              <a:ext uri="{FF2B5EF4-FFF2-40B4-BE49-F238E27FC236}">
                <a16:creationId xmlns:a16="http://schemas.microsoft.com/office/drawing/2014/main" id="{10570302-2B03-B3BA-7162-5F91A81446A3}"/>
              </a:ext>
            </a:extLst>
          </p:cNvPr>
          <p:cNvSpPr>
            <a:spLocks noGrp="1"/>
          </p:cNvSpPr>
          <p:nvPr>
            <p:ph type="ftr" sz="quarter" idx="19"/>
          </p:nvPr>
        </p:nvSpPr>
        <p:spPr/>
        <p:txBody>
          <a:bodyPr/>
          <a:lstStyle/>
          <a:p>
            <a:r>
              <a:rPr kumimoji="1" lang="ja-JP" altLang="en-US"/>
              <a:t>フッター</a:t>
            </a:r>
            <a:r>
              <a:rPr kumimoji="1" lang="en-US" altLang="ja-JP"/>
              <a:t>(Optional)</a:t>
            </a:r>
            <a:endParaRPr kumimoji="1" lang="ja-JP" altLang="en-US"/>
          </a:p>
        </p:txBody>
      </p:sp>
      <p:sp>
        <p:nvSpPr>
          <p:cNvPr id="10" name="スライド番号プレースホルダー 9">
            <a:extLst>
              <a:ext uri="{FF2B5EF4-FFF2-40B4-BE49-F238E27FC236}">
                <a16:creationId xmlns:a16="http://schemas.microsoft.com/office/drawing/2014/main" id="{ADE0AE02-8C77-E051-2352-B8B8949D308E}"/>
              </a:ext>
            </a:extLst>
          </p:cNvPr>
          <p:cNvSpPr>
            <a:spLocks noGrp="1"/>
          </p:cNvSpPr>
          <p:nvPr>
            <p:ph type="sldNum" sz="quarter" idx="20"/>
          </p:nvPr>
        </p:nvSpPr>
        <p:spPr/>
        <p:txBody>
          <a:bodyPr/>
          <a:lstStyle/>
          <a:p>
            <a:fld id="{19CA33DB-3EF7-0D48-8164-B05E3E6F1758}" type="slidenum">
              <a:rPr kumimoji="1" lang="ja-JP" altLang="en-US" smtClean="0"/>
              <a:pPr/>
              <a:t>‹#›</a:t>
            </a:fld>
            <a:endParaRPr kumimoji="1" lang="ja-JP" altLang="en-US"/>
          </a:p>
        </p:txBody>
      </p:sp>
      <p:sp>
        <p:nvSpPr>
          <p:cNvPr id="4" name="テキスト プレースホルダー 3">
            <a:extLst>
              <a:ext uri="{FF2B5EF4-FFF2-40B4-BE49-F238E27FC236}">
                <a16:creationId xmlns:a16="http://schemas.microsoft.com/office/drawing/2014/main" id="{8C0F1926-6A65-FB6B-E538-5CCBF509BD6F}"/>
              </a:ext>
            </a:extLst>
          </p:cNvPr>
          <p:cNvSpPr>
            <a:spLocks noGrp="1"/>
          </p:cNvSpPr>
          <p:nvPr>
            <p:ph type="body" sz="quarter" idx="25"/>
          </p:nvPr>
        </p:nvSpPr>
        <p:spPr>
          <a:xfrm>
            <a:off x="6382512" y="304800"/>
            <a:ext cx="2478024" cy="5696712"/>
          </a:xfrm>
        </p:spPr>
        <p:txBody>
          <a:bodyPr/>
          <a:lstStyle>
            <a:lvl1pPr marL="0">
              <a:spcAft>
                <a:spcPts val="0"/>
              </a:spcAft>
              <a:defRPr sz="900" b="1" i="0">
                <a:latin typeface="+mn-lt"/>
                <a:ea typeface="+mn-ea"/>
              </a:defRPr>
            </a:lvl1pPr>
            <a:lvl2pPr marL="0" indent="0">
              <a:spcAft>
                <a:spcPts val="0"/>
              </a:spcAft>
              <a:buNone/>
              <a:defRPr sz="900">
                <a:latin typeface="+mn-lt"/>
                <a:ea typeface="+mn-ea"/>
              </a:defRPr>
            </a:lvl2pPr>
            <a:lvl3pPr marL="0" indent="0">
              <a:spcAft>
                <a:spcPts val="0"/>
              </a:spcAft>
              <a:buNone/>
              <a:defRPr sz="900">
                <a:latin typeface="+mn-lt"/>
                <a:ea typeface="+mn-ea"/>
              </a:defRPr>
            </a:lvl3pPr>
            <a:lvl4pPr marL="0" indent="0">
              <a:spcAft>
                <a:spcPts val="0"/>
              </a:spcAft>
              <a:buNone/>
              <a:defRPr sz="900">
                <a:latin typeface="+mn-lt"/>
                <a:ea typeface="+mn-ea"/>
              </a:defRPr>
            </a:lvl4pPr>
            <a:lvl5pPr marL="0" indent="0">
              <a:spcAft>
                <a:spcPts val="0"/>
              </a:spcAft>
              <a:buNone/>
              <a:defRPr sz="900">
                <a:latin typeface="+mn-lt"/>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4" name="テキスト プレースホルダー 13">
            <a:extLst>
              <a:ext uri="{FF2B5EF4-FFF2-40B4-BE49-F238E27FC236}">
                <a16:creationId xmlns:a16="http://schemas.microsoft.com/office/drawing/2014/main" id="{98F3A69E-0ADA-0739-A29D-D2AD980EB224}"/>
              </a:ext>
            </a:extLst>
          </p:cNvPr>
          <p:cNvSpPr>
            <a:spLocks noGrp="1"/>
          </p:cNvSpPr>
          <p:nvPr>
            <p:ph type="body" sz="quarter" idx="26" hasCustomPrompt="1"/>
          </p:nvPr>
        </p:nvSpPr>
        <p:spPr>
          <a:xfrm>
            <a:off x="9420225" y="304800"/>
            <a:ext cx="2478024" cy="5695950"/>
          </a:xfrm>
        </p:spPr>
        <p:txBody>
          <a:bodyPr/>
          <a:lstStyle>
            <a:lvl1pPr>
              <a:defRPr sz="600"/>
            </a:lvl1pPr>
            <a:lvl2pPr marL="0" indent="0">
              <a:buNone/>
              <a:defRPr sz="600"/>
            </a:lvl2pPr>
            <a:lvl3pPr>
              <a:defRPr sz="600"/>
            </a:lvl3pPr>
            <a:lvl4pPr>
              <a:defRPr sz="600"/>
            </a:lvl4pPr>
            <a:lvl5pPr>
              <a:defRPr sz="600"/>
            </a:lvl5pPr>
          </a:lstStyle>
          <a:p>
            <a:pPr lvl="0"/>
            <a:r>
              <a:rPr kumimoji="1" lang="ja-JP" altLang="en-US"/>
              <a:t>本書に含まれる情報は、貴社内部のご検討、評価の目的のために提供されるものです。貴社内でのご使用、複製、開示はこの目的のために必要な範囲でのみお願いします。</a:t>
            </a:r>
            <a:br>
              <a:rPr kumimoji="1" lang="en-US" altLang="ja-JP" dirty="0"/>
            </a:br>
            <a:r>
              <a:rPr kumimoji="1" lang="ja-JP" altLang="en-US"/>
              <a:t>貴社との間で正式な契約が成立した場合には、それに従ってこれをお取り扱い願います。なお、貴社にて既に取得されている情報については、これらの制限は及びません。</a:t>
            </a:r>
            <a:endParaRPr kumimoji="1" lang="en-US" altLang="ja-JP" dirty="0"/>
          </a:p>
          <a:p>
            <a:pPr lvl="0"/>
            <a:r>
              <a:rPr kumimoji="1" lang="en-US" altLang="ja-JP" dirty="0"/>
              <a:t>© Copyright IBM Corporation 2022.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kumimoji="1" lang="en-US" altLang="ja-JP" dirty="0" err="1"/>
              <a:t>ibm.com</a:t>
            </a:r>
            <a:r>
              <a:rPr kumimoji="1" lang="en-US" altLang="ja-JP" dirty="0"/>
              <a:t> are trademarks of IBM Corp., registered in many jurisdictions worldwide. Other product and service names might be trademarks of IBM or other companies. A current list of IBM trademarks is available at Copyright and trademark information.</a:t>
            </a:r>
            <a:endParaRPr kumimoji="1" lang="ja-JP" altLang="en-US"/>
          </a:p>
        </p:txBody>
      </p:sp>
    </p:spTree>
    <p:extLst>
      <p:ext uri="{BB962C8B-B14F-4D97-AF65-F5344CB8AC3E}">
        <p14:creationId xmlns:p14="http://schemas.microsoft.com/office/powerpoint/2010/main" val="2846379881"/>
      </p:ext>
    </p:extLst>
  </p:cSld>
  <p:clrMapOvr>
    <a:overrideClrMapping bg1="lt1" tx1="dk1" bg2="lt2" tx2="dk2" accent1="accent1" accent2="accent2" accent3="accent3" accent4="accent4" accent5="accent5" accent6="accent6" hlink="hlink" folHlink="folHlink"/>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B01A3237-13EF-3C36-1A3D-CAED9CFC06E4}"/>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72B5751F-278E-5683-8DE9-3FBA84C981B1}"/>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BF10068-705D-E6DD-E005-9947051BBC82}"/>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8B35EA5-A4B6-8FE8-52AB-DFF8861AD40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64C724F-BF43-5141-B4C6-30BBE80C27C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FC15855-BB7A-26D0-1B7D-393AF5D1BD3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1DA6975-556F-EC3A-0785-D5AD7E7E0338}"/>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4F8973-EC88-9659-3896-6353D470BD4F}"/>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4D8C19-8F35-1E97-EFC5-81C3EB34C50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0A0A6AC-BDDE-6594-FC27-AFFBAF05242D}"/>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325F102-98C5-3DE0-D59B-56886607222D}"/>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2950EA0-2628-7AC7-8D02-BB78F1C4292F}"/>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57CAFD3-004E-848A-9D9E-17E709053100}"/>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BFB1F9F-0D53-C90C-C85F-58B23910674E}"/>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6CB829A-8E24-0499-C401-1862F1382B8A}"/>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EAEA399-E2AD-1434-349A-20EED2BD457A}"/>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96BC096-97D5-14B6-17E3-B31C5A4A9875}"/>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C4E5DAC-F50E-0E67-F99C-EDACD3E2AA6E}"/>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3190EBB-44ED-6C54-31D6-C4349074F4A0}"/>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CCD3967-DCF8-39AA-9013-9CA690FAF1E8}"/>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0C264EF-72C0-FD35-B323-1ADABA0D4E64}"/>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4BCCE40-7AAD-D4C6-015F-2A7B0BC4DFD5}"/>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364BA38-BA76-55AB-9FC3-0269797B7372}"/>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8E077C0-318B-21A6-AB3A-2CC556A761C3}"/>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3D60700-2413-C297-583D-17DDBDBC9300}"/>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8E927AF-D92D-A12C-023D-43A81C0BDFED}"/>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8B261E7-8175-64DB-6827-32EA96DA4FB9}"/>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0E65FE2-F12E-468E-91F5-EF8B10B29FE5}"/>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E6C5040-E1F5-C328-3826-92B954F4FA9D}"/>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D8D5A21-5047-ACC5-93B2-40DD1DB810D3}"/>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3BBE081-6D7A-BF98-B228-172F4C5B4CE8}"/>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FE0CAB6-F0D3-8412-C8E3-7C8169078B9B}"/>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EFEC639-2D20-4F32-B60F-B6DDD3DB04DB}"/>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5153D43-48D8-BB97-2D49-1E2C643A18E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2E522B-D643-4F9E-D44D-78C630EF891B}"/>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30AB5BB-3416-A722-3282-DAC4D3CD4F23}"/>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3D4863F-AE40-50B2-DF88-CC6EB6E0085D}"/>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681A5B7-11C6-8D47-C4A2-7819ED14A5ED}"/>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A982156-0687-3747-015A-284DE5484B36}"/>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54277FC-6029-DBF1-A3FF-C3641F5E3BC3}"/>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F67B307-391A-DE89-C587-707BFFCD6FDD}"/>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B397405-D016-4987-33F4-85EAD6C51C78}"/>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01263B8-39D2-1335-CEB0-05E483AC6974}"/>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4F54603A-2E15-FAEC-DB70-DBF81C5C0BF7}"/>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574E719-A080-1A65-338C-A441FAD669D1}"/>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8E3643D-1BB6-8FA8-C113-140E325601A4}"/>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5729604-E2FC-074F-17DA-A3CE07C4C21C}"/>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7634311-E44D-D901-DD93-508474E9E55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3AF821-7F68-574F-19D7-31CD4DAEBCE8}"/>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グラフィックス 8">
            <a:extLst>
              <a:ext uri="{FF2B5EF4-FFF2-40B4-BE49-F238E27FC236}">
                <a16:creationId xmlns:a16="http://schemas.microsoft.com/office/drawing/2014/main" id="{FB6693E7-C8A6-F9FD-CE29-BEB8ADC8EC8B}"/>
              </a:ext>
            </a:extLst>
          </p:cNvPr>
          <p:cNvSpPr>
            <a:spLocks noChangeAspect="1"/>
          </p:cNvSpPr>
          <p:nvPr userDrawn="1"/>
        </p:nvSpPr>
        <p:spPr>
          <a:xfrm>
            <a:off x="5242362" y="3093069"/>
            <a:ext cx="1871097" cy="690308"/>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rgbClr val="0F62FE"/>
          </a:solidFill>
          <a:ln w="3175" cap="flat">
            <a:noFill/>
            <a:prstDash val="solid"/>
            <a:miter/>
          </a:ln>
        </p:spPr>
        <p:txBody>
          <a:bodyPr rtlCol="0" anchor="ctr"/>
          <a:lstStyle/>
          <a:p>
            <a:endParaRPr lang="ja-JP" altLang="en-US" sz="1050"/>
          </a:p>
        </p:txBody>
      </p:sp>
    </p:spTree>
    <p:extLst>
      <p:ext uri="{BB962C8B-B14F-4D97-AF65-F5344CB8AC3E}">
        <p14:creationId xmlns:p14="http://schemas.microsoft.com/office/powerpoint/2010/main" val="394527599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466726"/>
            <a:ext cx="10972800" cy="582613"/>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09600" y="1196976"/>
            <a:ext cx="10972800" cy="5135563"/>
          </a:xfrm>
        </p:spPr>
        <p:txBody>
          <a:bodyPr/>
          <a:lstStyle/>
          <a:p>
            <a:endParaRPr lang="ja-JP" altLang="en-US"/>
          </a:p>
        </p:txBody>
      </p:sp>
      <p:sp>
        <p:nvSpPr>
          <p:cNvPr id="4" name="スライド番号プレースホルダー 3"/>
          <p:cNvSpPr>
            <a:spLocks noGrp="1"/>
          </p:cNvSpPr>
          <p:nvPr>
            <p:ph type="sldNum" sz="quarter" idx="10"/>
          </p:nvPr>
        </p:nvSpPr>
        <p:spPr>
          <a:xfrm>
            <a:off x="1937423" y="6765667"/>
            <a:ext cx="94577" cy="92333"/>
          </a:xfrm>
        </p:spPr>
        <p:txBody>
          <a:bodyPr/>
          <a:lstStyle>
            <a:lvl1pPr>
              <a:defRPr/>
            </a:lvl1pPr>
          </a:lstStyle>
          <a:p>
            <a:fld id="{98AD33C3-0E6B-469F-A7F8-3CF15348851E}" type="slidenum">
              <a:rPr lang="ja-JP" altLang="en-GB"/>
              <a:pPr/>
              <a:t>‹#›</a:t>
            </a:fld>
            <a:endParaRPr lang="en-GB" altLang="ja-JP"/>
          </a:p>
        </p:txBody>
      </p:sp>
    </p:spTree>
    <p:extLst>
      <p:ext uri="{BB962C8B-B14F-4D97-AF65-F5344CB8AC3E}">
        <p14:creationId xmlns:p14="http://schemas.microsoft.com/office/powerpoint/2010/main" val="30609453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plain, business unit">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0D9C7AD-7F5E-FEF1-D479-94F86D275F23}"/>
              </a:ext>
            </a:extLst>
          </p:cNvPr>
          <p:cNvGrpSpPr/>
          <p:nvPr userDrawn="1"/>
        </p:nvGrpSpPr>
        <p:grpSpPr>
          <a:xfrm>
            <a:off x="-137160" y="-138793"/>
            <a:ext cx="12454128" cy="7133953"/>
            <a:chOff x="-137160" y="-138793"/>
            <a:chExt cx="12454128" cy="7133953"/>
          </a:xfrm>
        </p:grpSpPr>
        <p:cxnSp>
          <p:nvCxnSpPr>
            <p:cNvPr id="3" name="直線コネクタ 2">
              <a:extLst>
                <a:ext uri="{FF2B5EF4-FFF2-40B4-BE49-F238E27FC236}">
                  <a16:creationId xmlns:a16="http://schemas.microsoft.com/office/drawing/2014/main" id="{7E9E0D42-F7C9-D0D5-2194-80DC1F95CFD0}"/>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98260B1C-49FD-DCDE-968A-69CDE2FB6FA3}"/>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2D8F4D74-89B5-AF40-2AEE-676A27C6997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DB98F1F-2112-54FA-0201-5DF1EBD49394}"/>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AD25AC0-F9A2-FA56-8514-AB05A374FB8C}"/>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8235DE2-1027-F8F8-83A5-32B66A0683F4}"/>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397D335-1BB3-6980-491A-02080F6FD519}"/>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12B5CBB-1885-7BEB-1C83-E770A7FD623B}"/>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BA76F9C-1A4D-CC5A-2C0C-7224F88985DB}"/>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C47B33C-B655-5A78-4379-165D2E984AD5}"/>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525654D-2EC3-6467-4BEC-7071D335B9E4}"/>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AF7C5F6-F6E5-1AA1-47D0-C09D2D407EB4}"/>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DFA8708-EC17-0D95-09A5-02CB13A3305F}"/>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E5BB6E-923B-142F-3AAA-AB1FCD7CDDBF}"/>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AD631A2-F375-01BB-4C89-75A98BE13BF5}"/>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B3724CA-AAB1-1A44-CA85-111B74B9CCF9}"/>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89EB8E5-4693-2F2C-78A5-F46ED2710F6B}"/>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5EE18B9-764B-971D-5FF4-53CA2D5F2066}"/>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3C5E01-2E7E-07C0-2BF9-F49AE713494F}"/>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5E74344-8785-6821-F0F8-E00D5518B871}"/>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97D153B-8BD2-2E67-3695-C783C03DF2CC}"/>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81B216-E2D7-BB95-E03D-C217344B9BE0}"/>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90CFC3-4268-3F7F-2883-604FEF33F04E}"/>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A418DA1-1B2E-989B-68F1-8CD940B9022D}"/>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1C9463D-92B0-5B5A-E6B5-58752CE6CB07}"/>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65D50CF-D903-DE98-78FD-22BFA67CC1CA}"/>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40F98E8-8D79-E080-EE84-9FF45DBB77C2}"/>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C215D7E-E9C9-7B08-1E21-6562BC77CCB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8406E8E-3ADC-93CD-E8DE-BB5BC64165A7}"/>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B37B240-0C1C-19A2-33B2-895B14A39017}"/>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7BDBF08-CAB6-F410-2FC8-74CE63394E94}"/>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E27B490-6A83-E7C3-19AF-8EC4729AB4AC}"/>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0D994F8-F084-6BE7-57A3-14AA20974D55}"/>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D4E48DC-0DD4-E151-5FE1-890D2E21BA5A}"/>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0592B7-9228-FB75-A8C3-9D3AA78DA67E}"/>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B7E5F87-D1A2-04BA-C46B-0FBF817D8925}"/>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8BB1593-1B08-BE5D-4E9A-F03FECBAE906}"/>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72A796-E17B-19ED-E615-FB60C770B775}"/>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C56A06F-57C1-09C5-869A-2257D657DA0F}"/>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5E3C2A6-8EBC-EF56-1731-075ABA01152E}"/>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28906AC-ACB1-B814-AD26-7D3CB809840A}"/>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DF1E5E9-6933-5E60-25F7-874ADD2863B0}"/>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A8A0E56-339F-CB73-CF66-686BBF542E2C}"/>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96E2914-EE03-227D-16C5-5E5CDB3CF77A}"/>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701DBB9-8A7D-210A-86FB-B7B8F9F4C5DA}"/>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85EA463-9183-EC40-A8BE-AEAA5F26E7A1}"/>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B11EC1A-C379-F825-4CA9-70F4BD0CFB7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F599018-97D1-3CB0-F97A-8C3E74FE2A2B}"/>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タイトル 1">
            <a:extLst>
              <a:ext uri="{FF2B5EF4-FFF2-40B4-BE49-F238E27FC236}">
                <a16:creationId xmlns:a16="http://schemas.microsoft.com/office/drawing/2014/main" id="{8C3EB691-59EA-98DD-314E-C54A8E35C83B}"/>
              </a:ext>
            </a:extLst>
          </p:cNvPr>
          <p:cNvSpPr>
            <a:spLocks noGrp="1"/>
          </p:cNvSpPr>
          <p:nvPr>
            <p:ph type="title"/>
          </p:nvPr>
        </p:nvSpPr>
        <p:spPr>
          <a:xfrm>
            <a:off x="289560" y="301750"/>
            <a:ext cx="5522976" cy="3127248"/>
          </a:xfrm>
        </p:spPr>
        <p:txBody>
          <a:bodyPr/>
          <a:lstStyle>
            <a:lvl1pPr>
              <a:defRPr sz="3000"/>
            </a:lvl1pPr>
          </a:lstStyle>
          <a:p>
            <a:r>
              <a:rPr kumimoji="1" lang="ja-JP" altLang="en-US"/>
              <a:t>マスター タイトルの書式設定</a:t>
            </a:r>
          </a:p>
        </p:txBody>
      </p:sp>
      <p:sp>
        <p:nvSpPr>
          <p:cNvPr id="8" name="グラフィックス 2">
            <a:extLst>
              <a:ext uri="{FF2B5EF4-FFF2-40B4-BE49-F238E27FC236}">
                <a16:creationId xmlns:a16="http://schemas.microsoft.com/office/drawing/2014/main" id="{95521AB8-8F01-3D1A-B250-CD79751141EF}"/>
              </a:ext>
            </a:extLst>
          </p:cNvPr>
          <p:cNvSpPr>
            <a:spLocks noChangeAspect="1"/>
          </p:cNvSpPr>
          <p:nvPr userDrawn="1"/>
        </p:nvSpPr>
        <p:spPr>
          <a:xfrm>
            <a:off x="11138525" y="6268064"/>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6" name="テキスト プレースホルダー 3">
            <a:extLst>
              <a:ext uri="{FF2B5EF4-FFF2-40B4-BE49-F238E27FC236}">
                <a16:creationId xmlns:a16="http://schemas.microsoft.com/office/drawing/2014/main" id="{C942D763-6184-CB6E-DC81-C5D03707EC29}"/>
              </a:ext>
            </a:extLst>
          </p:cNvPr>
          <p:cNvSpPr>
            <a:spLocks noGrp="1"/>
          </p:cNvSpPr>
          <p:nvPr>
            <p:ph type="body" sz="quarter" idx="11" hasCustomPrompt="1"/>
          </p:nvPr>
        </p:nvSpPr>
        <p:spPr>
          <a:xfrm>
            <a:off x="289560" y="6236191"/>
            <a:ext cx="5522976" cy="384048"/>
          </a:xfrm>
        </p:spPr>
        <p:txBody>
          <a:bodyPr anchor="b"/>
          <a:lstStyle>
            <a:lvl1pPr>
              <a:defRPr sz="1500" b="0" i="0">
                <a:latin typeface="IBM Plex Sans" panose="020B0503050203000203" pitchFamily="34" charset="0"/>
              </a:defRPr>
            </a:lvl1pPr>
          </a:lstStyle>
          <a:p>
            <a:pPr lvl="0"/>
            <a:r>
              <a:rPr kumimoji="1" lang="en-US" altLang="ja-JP" dirty="0"/>
              <a:t>Brand Logotype(IBM Plex Sans Regular/Bold)</a:t>
            </a:r>
            <a:endParaRPr kumimoji="1" lang="ja-JP" altLang="en-US"/>
          </a:p>
        </p:txBody>
      </p:sp>
    </p:spTree>
    <p:extLst>
      <p:ext uri="{BB962C8B-B14F-4D97-AF65-F5344CB8AC3E}">
        <p14:creationId xmlns:p14="http://schemas.microsoft.com/office/powerpoint/2010/main" val="24904625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ry, half ">
    <p:bg>
      <p:bgPr>
        <a:solidFill>
          <a:schemeClr val="bg1"/>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8B01109E-B5E8-E0F3-7338-897AB1394D21}"/>
              </a:ext>
            </a:extLst>
          </p:cNvPr>
          <p:cNvGrpSpPr/>
          <p:nvPr userDrawn="1"/>
        </p:nvGrpSpPr>
        <p:grpSpPr>
          <a:xfrm>
            <a:off x="-137160" y="-138793"/>
            <a:ext cx="12454128" cy="7133953"/>
            <a:chOff x="-137160" y="-138793"/>
            <a:chExt cx="12454128" cy="7133953"/>
          </a:xfrm>
        </p:grpSpPr>
        <p:cxnSp>
          <p:nvCxnSpPr>
            <p:cNvPr id="7" name="直線コネクタ 6">
              <a:extLst>
                <a:ext uri="{FF2B5EF4-FFF2-40B4-BE49-F238E27FC236}">
                  <a16:creationId xmlns:a16="http://schemas.microsoft.com/office/drawing/2014/main" id="{1A9DB924-9B8E-0B5F-3ED8-1D604EB21F66}"/>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94EDF12-A9DB-1DDB-FE51-C868490AC5F0}"/>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1290E3A-F269-8898-96A0-E1BC7CD24F98}"/>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B2154EF-CB43-6170-12A5-1ECD9A758BA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700FFE1-AAE3-9967-C5A3-89F9BC7E65F6}"/>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7E57AC2-CE85-9CB2-D50A-591FFF37832D}"/>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FE8DFA6-A210-F55C-C375-42E5E48D80BD}"/>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6DC0F88-7C26-FEFC-1006-67C6658F75DF}"/>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37A1D5E-1832-C241-2A6B-59E666B80C29}"/>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CC19E71-2E85-E050-D6A4-113CB5026F5C}"/>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CDA176C-6824-6ABE-1755-E216DBF89AFF}"/>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AD04103-A423-FAB5-34D4-8158F8E19EC5}"/>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4BC8848-B3B4-49F7-EDB5-C9DCDF06F5C0}"/>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4D484B6-F7FB-29B3-A150-91A6A857B607}"/>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F033BDC-B21E-CC92-947B-EDA5744116A4}"/>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21F39F6-C482-6318-3BFB-6FE3148FF204}"/>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53CFB5D-80F3-3AEB-7D75-B0714F09CE7C}"/>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1B507E3-E0BC-F088-320E-BB86B57CB3B5}"/>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2374C30A-CE92-AB36-EA93-672C8DA36E8E}"/>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D4A4DAD-3294-63C2-87EE-B590435A6469}"/>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39C8808-B849-18B7-0D91-A32319C95291}"/>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982B8B2-7733-D25F-36A1-86386108BB7B}"/>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373150E-04BE-CAC8-18AE-BD53B9AE8097}"/>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49528C0-6F76-E51E-EB35-F6A209308AA5}"/>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CE4B5D74-90D7-D94F-7648-0103CD990519}"/>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634FED8-DB55-0845-9A39-6079B4C574FE}"/>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A581704-B149-7CA3-ADAA-A22EC302BDDC}"/>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2C71CBF-466C-16F1-774F-166AEF5AEEC2}"/>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E7E5B6B-77EA-8DA8-3305-B0110055F515}"/>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5C28AE6-6830-31F3-A26F-867D8577D79B}"/>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34E9D1C-D210-01EE-F17F-4A9AFA87957A}"/>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6993C6E-6437-4668-0570-49B5631A6065}"/>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CDA6F39-8393-22B1-2E6B-01BCC9DAEB4E}"/>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1D647D1-3E9F-BAF0-865E-7F874F0CD86C}"/>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29F84DF-F869-49E1-8D35-20E0FB6DFACD}"/>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1B63A01-5823-2A14-DE67-0DFE50C6CBD7}"/>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8AF50E4-37CB-8182-C760-808DAD8E053B}"/>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8CD8B5F-D032-6D79-3835-7E06FCBA83BD}"/>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9026782-B673-7DFC-4A5B-F25D0F707D6E}"/>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ACE4B39-99C3-794D-D595-362EA4538C02}"/>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78B42CD-FFFA-A8DD-AA90-1E8517475BE0}"/>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F4D0C30-8AA9-0C6F-E6B0-7735EBB7001C}"/>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1B408A2-25A8-B2DB-A4BD-6216FB6C9C6B}"/>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ADA35EB-8431-8576-D372-410A42915071}"/>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A25C256C-580A-56D1-5FE0-6AC6662F3FC4}"/>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B4D4D9D6-E939-8B54-25B8-84C72D101651}"/>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DE98CD0-B7FA-FFF5-8ACE-82BEE06D36FD}"/>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1075DA26-569C-C451-2BB0-084B87C8270E}"/>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図プレースホルダー 1">
            <a:extLst>
              <a:ext uri="{FF2B5EF4-FFF2-40B4-BE49-F238E27FC236}">
                <a16:creationId xmlns:a16="http://schemas.microsoft.com/office/drawing/2014/main" id="{A79933E4-AD6C-3906-FD1B-D08E93344B28}"/>
              </a:ext>
            </a:extLst>
          </p:cNvPr>
          <p:cNvSpPr>
            <a:spLocks noGrp="1"/>
          </p:cNvSpPr>
          <p:nvPr>
            <p:ph type="pic" sz="quarter" idx="15"/>
          </p:nvPr>
        </p:nvSpPr>
        <p:spPr>
          <a:xfrm>
            <a:off x="6382512" y="301752"/>
            <a:ext cx="5522976" cy="6263640"/>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6" name="タイトル 2">
            <a:extLst>
              <a:ext uri="{FF2B5EF4-FFF2-40B4-BE49-F238E27FC236}">
                <a16:creationId xmlns:a16="http://schemas.microsoft.com/office/drawing/2014/main" id="{988AABA5-782D-46A5-2350-932F8FA42C39}"/>
              </a:ext>
            </a:extLst>
          </p:cNvPr>
          <p:cNvSpPr>
            <a:spLocks noGrp="1"/>
          </p:cNvSpPr>
          <p:nvPr>
            <p:ph type="title"/>
          </p:nvPr>
        </p:nvSpPr>
        <p:spPr>
          <a:xfrm>
            <a:off x="289560" y="859536"/>
            <a:ext cx="5522976" cy="1712214"/>
          </a:xfrm>
        </p:spPr>
        <p:txBody>
          <a:bodyPr/>
          <a:lstStyle>
            <a:lvl1pPr>
              <a:defRPr sz="3000"/>
            </a:lvl1pPr>
          </a:lstStyle>
          <a:p>
            <a:r>
              <a:rPr kumimoji="1" lang="ja-JP" altLang="en-US"/>
              <a:t>マスター タイトルの書式設定</a:t>
            </a:r>
          </a:p>
        </p:txBody>
      </p:sp>
      <p:sp>
        <p:nvSpPr>
          <p:cNvPr id="5" name="グラフィックス 3">
            <a:extLst>
              <a:ext uri="{FF2B5EF4-FFF2-40B4-BE49-F238E27FC236}">
                <a16:creationId xmlns:a16="http://schemas.microsoft.com/office/drawing/2014/main" id="{EB3AC6D0-1F81-C364-51F2-ACF8C7E89A30}"/>
              </a:ext>
            </a:extLst>
          </p:cNvPr>
          <p:cNvSpPr>
            <a:spLocks noChangeAspect="1"/>
          </p:cNvSpPr>
          <p:nvPr userDrawn="1"/>
        </p:nvSpPr>
        <p:spPr>
          <a:xfrm>
            <a:off x="292608" y="6267145"/>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sz="1050"/>
          </a:p>
        </p:txBody>
      </p:sp>
      <p:sp>
        <p:nvSpPr>
          <p:cNvPr id="8" name="テキスト プレースホルダー 4">
            <a:extLst>
              <a:ext uri="{FF2B5EF4-FFF2-40B4-BE49-F238E27FC236}">
                <a16:creationId xmlns:a16="http://schemas.microsoft.com/office/drawing/2014/main" id="{BE3AC719-06E0-1081-25A4-FF0E97F54D7E}"/>
              </a:ext>
            </a:extLst>
          </p:cNvPr>
          <p:cNvSpPr>
            <a:spLocks noGrp="1"/>
          </p:cNvSpPr>
          <p:nvPr>
            <p:ph type="body" sz="quarter" idx="10"/>
          </p:nvPr>
        </p:nvSpPr>
        <p:spPr>
          <a:xfrm>
            <a:off x="289560" y="301752"/>
            <a:ext cx="5522976" cy="548640"/>
          </a:xfrm>
        </p:spPr>
        <p:txBody>
          <a:bodyPr/>
          <a:lstStyle>
            <a:lvl1pPr>
              <a:defRPr sz="1350">
                <a:latin typeface="+mn-lt"/>
                <a:ea typeface="+mn-ea"/>
              </a:defRPr>
            </a:lvl1pPr>
            <a:lvl2pPr>
              <a:defRPr sz="1050"/>
            </a:lvl2pPr>
            <a:lvl3pPr>
              <a:defRPr sz="1050"/>
            </a:lvl3pPr>
            <a:lvl4pPr>
              <a:defRPr sz="1050"/>
            </a:lvl4pPr>
            <a:lvl5pPr>
              <a:defRPr sz="105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DCF794D9-B36C-4572-19E8-56A4FEA514C3}"/>
              </a:ext>
            </a:extLst>
          </p:cNvPr>
          <p:cNvSpPr>
            <a:spLocks noGrp="1"/>
          </p:cNvSpPr>
          <p:nvPr>
            <p:ph type="body" sz="quarter" idx="17"/>
          </p:nvPr>
        </p:nvSpPr>
        <p:spPr>
          <a:xfrm>
            <a:off x="289561" y="2569468"/>
            <a:ext cx="5527675" cy="550863"/>
          </a:xfrm>
        </p:spPr>
        <p:txBody>
          <a:bodyPr/>
          <a:lstStyle>
            <a:lvl1pPr>
              <a:defRPr sz="105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20084741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2 page contents)">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F211B0D-F6CD-C6C3-5E06-D70A60ED1018}"/>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1" y="304800"/>
            <a:ext cx="2478024" cy="5715000"/>
          </a:xfrm>
        </p:spPr>
        <p:txBody>
          <a:bodyPr lIns="0"/>
          <a:lstStyle>
            <a:lvl1pPr marL="0" indent="0">
              <a:spcBef>
                <a:spcPts val="225"/>
              </a:spcBef>
              <a:spcAft>
                <a:spcPts val="0"/>
              </a:spcAft>
              <a:tabLst>
                <a:tab pos="1578769" algn="l"/>
              </a:tabLst>
              <a:defRPr sz="900" b="1" i="0">
                <a:solidFill>
                  <a:schemeClr val="tx1"/>
                </a:solidFill>
                <a:latin typeface="+mn-lt"/>
                <a:ea typeface="+mn-ea"/>
              </a:defRPr>
            </a:lvl1pPr>
            <a:lvl2pPr marL="0" indent="0">
              <a:spcBef>
                <a:spcPts val="0"/>
              </a:spcBef>
              <a:spcAft>
                <a:spcPts val="0"/>
              </a:spcAft>
              <a:buNone/>
              <a:tabLst>
                <a:tab pos="1578769" algn="l"/>
              </a:tabLst>
              <a:defRPr sz="900">
                <a:solidFill>
                  <a:schemeClr val="tx1"/>
                </a:solidFill>
                <a:latin typeface="+mn-lt"/>
                <a:ea typeface="+mn-ea"/>
              </a:defRPr>
            </a:lvl2pPr>
            <a:lvl3pPr>
              <a:defRPr sz="1050">
                <a:solidFill>
                  <a:srgbClr val="002D9C"/>
                </a:solidFill>
              </a:defRPr>
            </a:lvl3pPr>
            <a:lvl4pPr>
              <a:defRPr sz="1050">
                <a:solidFill>
                  <a:srgbClr val="002D9C"/>
                </a:solidFill>
              </a:defRPr>
            </a:lvl4pPr>
            <a:lvl5pPr>
              <a:defRPr sz="1050">
                <a:solidFill>
                  <a:srgbClr val="002D9C"/>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11" name="コンテンツ プレースホルダー 10">
            <a:extLst>
              <a:ext uri="{FF2B5EF4-FFF2-40B4-BE49-F238E27FC236}">
                <a16:creationId xmlns:a16="http://schemas.microsoft.com/office/drawing/2014/main" id="{8EA76F08-7D9D-6847-AA20-6A0223A9F013}"/>
              </a:ext>
            </a:extLst>
          </p:cNvPr>
          <p:cNvSpPr>
            <a:spLocks noGrp="1"/>
          </p:cNvSpPr>
          <p:nvPr>
            <p:ph sz="quarter" idx="11"/>
          </p:nvPr>
        </p:nvSpPr>
        <p:spPr>
          <a:xfrm>
            <a:off x="9430111" y="304800"/>
            <a:ext cx="2478024" cy="5715000"/>
          </a:xfrm>
        </p:spPr>
        <p:txBody>
          <a:bodyPr/>
          <a:lstStyle>
            <a:lvl1pPr marL="0" indent="0">
              <a:spcBef>
                <a:spcPts val="225"/>
              </a:spcBef>
              <a:spcAft>
                <a:spcPts val="0"/>
              </a:spcAft>
              <a:tabLst>
                <a:tab pos="1578769" algn="l"/>
                <a:tab pos="1663304" algn="l"/>
              </a:tabLst>
              <a:defRPr sz="900" b="1" i="0">
                <a:solidFill>
                  <a:schemeClr val="tx1"/>
                </a:solidFill>
                <a:latin typeface="+mn-lt"/>
                <a:ea typeface="+mn-ea"/>
              </a:defRPr>
            </a:lvl1pPr>
            <a:lvl2pPr marL="0" indent="0">
              <a:spcBef>
                <a:spcPts val="0"/>
              </a:spcBef>
              <a:spcAft>
                <a:spcPts val="0"/>
              </a:spcAft>
              <a:buNone/>
              <a:tabLst>
                <a:tab pos="1578769" algn="l"/>
              </a:tabLst>
              <a:defRPr sz="900">
                <a:solidFill>
                  <a:schemeClr val="tx1"/>
                </a:solidFill>
                <a:latin typeface="+mn-lt"/>
                <a:ea typeface="+mn-ea"/>
              </a:defRPr>
            </a:lvl2pPr>
            <a:lvl3pPr marL="0">
              <a:spcBef>
                <a:spcPts val="225"/>
              </a:spcBef>
              <a:spcAft>
                <a:spcPts val="225"/>
              </a:spcAft>
              <a:defRPr sz="900">
                <a:solidFill>
                  <a:schemeClr val="tx1"/>
                </a:solidFill>
              </a:defRPr>
            </a:lvl3pPr>
            <a:lvl4pPr marL="0">
              <a:spcBef>
                <a:spcPts val="225"/>
              </a:spcBef>
              <a:spcAft>
                <a:spcPts val="225"/>
              </a:spcAft>
              <a:defRPr sz="900">
                <a:solidFill>
                  <a:schemeClr val="tx1"/>
                </a:solidFill>
              </a:defRPr>
            </a:lvl4pPr>
            <a:lvl5pPr marL="0">
              <a:spcBef>
                <a:spcPts val="225"/>
              </a:spcBef>
              <a:spcAft>
                <a:spcPts val="225"/>
              </a:spcAft>
              <a:defRPr sz="9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フッター プレースホルダー 6">
            <a:extLst>
              <a:ext uri="{FF2B5EF4-FFF2-40B4-BE49-F238E27FC236}">
                <a16:creationId xmlns:a16="http://schemas.microsoft.com/office/drawing/2014/main" id="{E267580C-276B-47C2-2952-0E580DC7EA0E}"/>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A4C0E1ED-5363-022F-8C62-73774C9BE346}"/>
              </a:ext>
            </a:extLst>
          </p:cNvPr>
          <p:cNvSpPr>
            <a:spLocks noGrp="1"/>
          </p:cNvSpPr>
          <p:nvPr>
            <p:ph type="sldNum" sz="quarter" idx="13"/>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945641996"/>
      </p:ext>
    </p:extLst>
  </p:cSld>
  <p:clrMapOvr>
    <a:masterClrMapping/>
  </p:clrMapOvr>
  <p:transition spd="med"/>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1" y="304800"/>
            <a:ext cx="5524500" cy="5715000"/>
          </a:xfrm>
        </p:spPr>
        <p:txBody>
          <a:bodyPr lIns="0"/>
          <a:lstStyle>
            <a:lvl1pPr marL="0" indent="0">
              <a:spcBef>
                <a:spcPts val="450"/>
              </a:spcBef>
              <a:spcAft>
                <a:spcPts val="0"/>
              </a:spcAft>
              <a:tabLst>
                <a:tab pos="3769519" algn="l"/>
              </a:tabLst>
              <a:defRPr sz="1200" b="1" i="0">
                <a:solidFill>
                  <a:schemeClr val="tx1"/>
                </a:solidFill>
                <a:latin typeface="+mn-lt"/>
                <a:ea typeface="+mn-ea"/>
              </a:defRPr>
            </a:lvl1pPr>
            <a:lvl2pPr marL="0" indent="0">
              <a:spcAft>
                <a:spcPts val="0"/>
              </a:spcAft>
              <a:buNone/>
              <a:tabLst>
                <a:tab pos="3769519" algn="l"/>
              </a:tabLst>
              <a:defRPr sz="1200">
                <a:solidFill>
                  <a:schemeClr val="tx1"/>
                </a:solidFill>
                <a:latin typeface="+mn-lt"/>
                <a:ea typeface="+mn-ea"/>
              </a:defRPr>
            </a:lvl2pPr>
            <a:lvl3pPr>
              <a:spcAft>
                <a:spcPts val="225"/>
              </a:spcAft>
              <a:defRPr sz="900">
                <a:solidFill>
                  <a:schemeClr val="tx1"/>
                </a:solidFill>
              </a:defRPr>
            </a:lvl3pPr>
            <a:lvl4pPr>
              <a:spcAft>
                <a:spcPts val="225"/>
              </a:spcAft>
              <a:defRPr sz="900">
                <a:solidFill>
                  <a:schemeClr val="tx1"/>
                </a:solidFill>
              </a:defRPr>
            </a:lvl4pPr>
            <a:lvl5pPr>
              <a:spcAft>
                <a:spcPts val="225"/>
              </a:spcAft>
              <a:defRPr sz="9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3" name="タイトル 2">
            <a:extLst>
              <a:ext uri="{FF2B5EF4-FFF2-40B4-BE49-F238E27FC236}">
                <a16:creationId xmlns:a16="http://schemas.microsoft.com/office/drawing/2014/main" id="{9BCC917E-BE45-76C9-0E08-DBD59B2C737A}"/>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4BE7CA89-E948-7275-C185-100CA8632FA0}"/>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7252303C-F2E6-73D7-B4E8-845E1BA8FCFE}"/>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60793796"/>
      </p:ext>
    </p:extLst>
  </p:cSld>
  <p:clrMapOvr>
    <a:masterClrMapping/>
  </p:clrMapOvr>
  <p:transition spd="med"/>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rst">
    <p:bg>
      <p:bgRef idx="1001">
        <a:schemeClr val="bg1"/>
      </p:bgRef>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E00DF9A-2A80-984C-A8A2-BA61B54A0D87}"/>
              </a:ext>
            </a:extLst>
          </p:cNvPr>
          <p:cNvSpPr/>
          <p:nvPr userDrawn="1"/>
        </p:nvSpPr>
        <p:spPr bwMode="auto">
          <a:xfrm>
            <a:off x="0" y="0"/>
            <a:ext cx="3048000" cy="6858000"/>
          </a:xfrm>
          <a:prstGeom prst="rect">
            <a:avLst/>
          </a:prstGeom>
          <a:solidFill>
            <a:srgbClr val="E5F6FF"/>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marL="0" marR="0" indent="0" algn="l" defTabSz="685800" rtl="0" eaLnBrk="1" fontAlgn="base" latinLnBrk="0" hangingPunct="1">
              <a:lnSpc>
                <a:spcPct val="90000"/>
              </a:lnSpc>
              <a:spcBef>
                <a:spcPct val="0"/>
              </a:spcBef>
              <a:spcAft>
                <a:spcPct val="0"/>
              </a:spcAft>
              <a:buClrTx/>
              <a:buSzTx/>
              <a:buFontTx/>
              <a:buNone/>
              <a:tabLst/>
            </a:pPr>
            <a:endParaRPr kumimoji="0" lang="ja-JP" altLang="en-US" sz="1050" b="0" i="0" u="none" strike="noStrike" cap="none" normalizeH="0" baseline="0" err="1">
              <a:ln>
                <a:noFill/>
              </a:ln>
              <a:solidFill>
                <a:schemeClr val="tx1"/>
              </a:solidFill>
              <a:effectLst/>
            </a:endParaRPr>
          </a:p>
        </p:txBody>
      </p:sp>
      <p:sp>
        <p:nvSpPr>
          <p:cNvPr id="11" name="タイトル 10">
            <a:extLst>
              <a:ext uri="{FF2B5EF4-FFF2-40B4-BE49-F238E27FC236}">
                <a16:creationId xmlns:a16="http://schemas.microsoft.com/office/drawing/2014/main" id="{DD703C5B-C3D0-3FFF-AF7E-972E56C566BC}"/>
              </a:ext>
            </a:extLst>
          </p:cNvPr>
          <p:cNvSpPr>
            <a:spLocks noGrp="1"/>
          </p:cNvSpPr>
          <p:nvPr>
            <p:ph type="title"/>
          </p:nvPr>
        </p:nvSpPr>
        <p:spPr>
          <a:xfrm>
            <a:off x="289562" y="301755"/>
            <a:ext cx="2474279" cy="5696713"/>
          </a:xfrm>
        </p:spPr>
        <p:txBody>
          <a:bodyPr/>
          <a:lstStyle>
            <a:lvl1pPr>
              <a:defRPr>
                <a:solidFill>
                  <a:schemeClr val="tx1"/>
                </a:solidFill>
              </a:defRPr>
            </a:lvl1p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12D50E08-20E7-A34C-9DAE-87789B130D95}"/>
              </a:ext>
            </a:extLst>
          </p:cNvPr>
          <p:cNvSpPr>
            <a:spLocks noGrp="1"/>
          </p:cNvSpPr>
          <p:nvPr>
            <p:ph type="body" sz="quarter" idx="12"/>
          </p:nvPr>
        </p:nvSpPr>
        <p:spPr>
          <a:xfrm>
            <a:off x="3355851" y="308524"/>
            <a:ext cx="8529639" cy="5689940"/>
          </a:xfrm>
        </p:spPr>
        <p:txBody>
          <a:bodyPr tIns="0"/>
          <a:lstStyle>
            <a:lvl1pPr>
              <a:defRPr sz="1050">
                <a:solidFill>
                  <a:schemeClr val="tx1"/>
                </a:solidFill>
              </a:defRPr>
            </a:lvl1pPr>
          </a:lstStyle>
          <a:p>
            <a:pPr lvl="0"/>
            <a:r>
              <a:rPr kumimoji="1" lang="ja-JP" altLang="en-US"/>
              <a:t>マスター テキストの書式設定</a:t>
            </a:r>
          </a:p>
        </p:txBody>
      </p:sp>
      <p:sp>
        <p:nvSpPr>
          <p:cNvPr id="5" name="テキスト ボックス 4">
            <a:extLst>
              <a:ext uri="{FF2B5EF4-FFF2-40B4-BE49-F238E27FC236}">
                <a16:creationId xmlns:a16="http://schemas.microsoft.com/office/drawing/2014/main" id="{CEE212D2-E536-0F40-A57A-1D3ADDCF71EB}"/>
              </a:ext>
            </a:extLst>
          </p:cNvPr>
          <p:cNvSpPr txBox="1"/>
          <p:nvPr userDrawn="1"/>
        </p:nvSpPr>
        <p:spPr>
          <a:xfrm>
            <a:off x="274320" y="6464812"/>
            <a:ext cx="833562" cy="92333"/>
          </a:xfrm>
          <a:prstGeom prst="rect">
            <a:avLst/>
          </a:prstGeom>
          <a:noFill/>
        </p:spPr>
        <p:txBody>
          <a:bodyPr wrap="none" lIns="0" tIns="0" rIns="0" bIns="0" rtlCol="0">
            <a:spAutoFit/>
          </a:bodyPr>
          <a:lstStyle/>
          <a:p>
            <a:pPr algn="l"/>
            <a:r>
              <a:rPr kumimoji="1" lang="en-US" altLang="ja-JP" sz="600" dirty="0">
                <a:solidFill>
                  <a:schemeClr val="tx1"/>
                </a:solidFill>
                <a:latin typeface="+mn-lt"/>
                <a:ea typeface="+mn-ea"/>
                <a:cs typeface="IBM Plex Sans" charset="0"/>
              </a:rPr>
              <a:t>© 2024 IBM Corporation</a:t>
            </a:r>
          </a:p>
        </p:txBody>
      </p:sp>
      <p:sp>
        <p:nvSpPr>
          <p:cNvPr id="9" name="フッター プレースホルダー 8">
            <a:extLst>
              <a:ext uri="{FF2B5EF4-FFF2-40B4-BE49-F238E27FC236}">
                <a16:creationId xmlns:a16="http://schemas.microsoft.com/office/drawing/2014/main" id="{BF5C6F00-93D2-CE57-061F-1D3AF2680337}"/>
              </a:ext>
            </a:extLst>
          </p:cNvPr>
          <p:cNvSpPr>
            <a:spLocks noGrp="1"/>
          </p:cNvSpPr>
          <p:nvPr>
            <p:ph type="ftr" sz="quarter" idx="14"/>
          </p:nvPr>
        </p:nvSpPr>
        <p:spPr/>
        <p:txBody>
          <a:bodyPr/>
          <a:lstStyle/>
          <a:p>
            <a:r>
              <a:rPr kumimoji="1" lang="ja-JP" altLang="en-US"/>
              <a:t>フッター</a:t>
            </a:r>
            <a:r>
              <a:rPr kumimoji="1" lang="en-US" altLang="ja-JP"/>
              <a:t>(Optional)</a:t>
            </a:r>
            <a:endParaRPr kumimoji="1" lang="ja-JP" altLang="en-US"/>
          </a:p>
        </p:txBody>
      </p:sp>
      <p:sp>
        <p:nvSpPr>
          <p:cNvPr id="10" name="スライド番号プレースホルダー 9">
            <a:extLst>
              <a:ext uri="{FF2B5EF4-FFF2-40B4-BE49-F238E27FC236}">
                <a16:creationId xmlns:a16="http://schemas.microsoft.com/office/drawing/2014/main" id="{7EA933D4-0440-F83C-4A3B-8796E9124CCF}"/>
              </a:ext>
            </a:extLst>
          </p:cNvPr>
          <p:cNvSpPr>
            <a:spLocks noGrp="1"/>
          </p:cNvSpPr>
          <p:nvPr>
            <p:ph type="sldNum" sz="quarter" idx="15"/>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310114677"/>
      </p:ext>
    </p:extLst>
  </p:cSld>
  <p:clrMapOvr>
    <a:overrideClrMapping bg1="lt1" tx1="dk1" bg2="lt2" tx2="dk2" accent1="accent1" accent2="accent2" accent3="accent3" accent4="accent4" accent5="accent5" accent6="accent6" hlink="hlink" folHlink="folHlink"/>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ith section number)">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B8C2A4D-BDD9-0123-C064-40F55F2D41A0}"/>
              </a:ext>
            </a:extLst>
          </p:cNvPr>
          <p:cNvSpPr>
            <a:spLocks noGrp="1"/>
          </p:cNvSpPr>
          <p:nvPr>
            <p:ph type="title"/>
          </p:nvPr>
        </p:nvSpPr>
        <p:spPr/>
        <p:txBody>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371C5BD5-9945-9F4E-8961-BFB38CB1D1E6}"/>
              </a:ext>
            </a:extLst>
          </p:cNvPr>
          <p:cNvSpPr>
            <a:spLocks noGrp="1"/>
          </p:cNvSpPr>
          <p:nvPr>
            <p:ph type="body" sz="quarter" idx="10" hasCustomPrompt="1"/>
          </p:nvPr>
        </p:nvSpPr>
        <p:spPr>
          <a:xfrm>
            <a:off x="289561" y="3778202"/>
            <a:ext cx="4282440" cy="2571750"/>
          </a:xfrm>
        </p:spPr>
        <p:txBody>
          <a:bodyPr anchor="b"/>
          <a:lstStyle>
            <a:lvl1pPr algn="l">
              <a:lnSpc>
                <a:spcPct val="100000"/>
              </a:lnSpc>
              <a:defRPr sz="9675" b="0" i="0">
                <a:solidFill>
                  <a:srgbClr val="0F62FE"/>
                </a:solidFill>
                <a:latin typeface="+mn-lt"/>
                <a:ea typeface="+mn-ea"/>
              </a:defRPr>
            </a:lvl1pPr>
          </a:lstStyle>
          <a:p>
            <a:pPr lvl="0"/>
            <a:r>
              <a:rPr kumimoji="1" lang="en-US" altLang="ja-JP" dirty="0"/>
              <a:t>00</a:t>
            </a:r>
            <a:endParaRPr kumimoji="1" lang="ja-JP" altLang="en-US"/>
          </a:p>
        </p:txBody>
      </p:sp>
      <p:sp>
        <p:nvSpPr>
          <p:cNvPr id="7" name="フッター プレースホルダー 6">
            <a:extLst>
              <a:ext uri="{FF2B5EF4-FFF2-40B4-BE49-F238E27FC236}">
                <a16:creationId xmlns:a16="http://schemas.microsoft.com/office/drawing/2014/main" id="{82BBFE24-A538-6F61-7A33-8053818E80AB}"/>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4DFBB7D-B520-EFF8-BDC7-A2E19ABE104F}"/>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421701596"/>
      </p:ext>
    </p:extLst>
  </p:cSld>
  <p:clrMapOvr>
    <a:overrideClrMapping bg1="lt1" tx1="dk1" bg2="lt2" tx2="dk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073ACC3-A595-5741-5E0A-73514C832DCE}"/>
              </a:ext>
            </a:extLst>
          </p:cNvPr>
          <p:cNvGrpSpPr/>
          <p:nvPr userDrawn="1"/>
        </p:nvGrpSpPr>
        <p:grpSpPr>
          <a:xfrm>
            <a:off x="-137160" y="-138793"/>
            <a:ext cx="12454128" cy="7133953"/>
            <a:chOff x="-137160" y="-138793"/>
            <a:chExt cx="12454128" cy="7133953"/>
          </a:xfrm>
        </p:grpSpPr>
        <p:cxnSp>
          <p:nvCxnSpPr>
            <p:cNvPr id="23" name="直線コネクタ 22">
              <a:extLst>
                <a:ext uri="{FF2B5EF4-FFF2-40B4-BE49-F238E27FC236}">
                  <a16:creationId xmlns:a16="http://schemas.microsoft.com/office/drawing/2014/main" id="{0BDAE93A-553E-CF86-79C8-E52F8413660B}"/>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A4F5A0E-4388-541C-B5B0-7DEFA885FA46}"/>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824DA62-FDDF-59A6-E5A7-964E93886CF8}"/>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7665CA4-7A9C-0AF2-3F4B-1052D659415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9570E4-39D9-B3E7-E0F0-E3E7AE811CE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71E6964-C69E-69DD-780B-A67A4CF80EC3}"/>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9FD3AE3-FEB4-9EB0-79B1-39097D9FDDBC}"/>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41F8B83-0FCD-5467-75CB-40D90A039B5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89108AE-D866-30F1-A851-1F7282E1D419}"/>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515CCB9-2D9D-C39D-0702-7CB5EBBF5C4C}"/>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1F15FD-67D9-15D5-0EF4-F94C276F1E83}"/>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E2B69C1-CFF5-217A-18B0-B2255256830E}"/>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CC1433-EC3A-793B-A431-AF889CF07317}"/>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FB81239-734F-7444-373E-F13E01E120CD}"/>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E07371-4F9B-EB56-75A9-BF86F2A8FB82}"/>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190A59A-40EC-2239-6B3E-E715D3E1E75A}"/>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69A8A97-0D40-6B4B-F1FF-44504A92B8B4}"/>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BA50B44-38F1-10EB-03EE-5E38EDAC1488}"/>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EEFF00-A8B2-312F-4DC5-DF9CB2F5A32F}"/>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59BB82E-F77A-A534-0DF4-AE3E8DFA2F1C}"/>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07E8A3-2777-CC0F-5F68-59F8D0B384BB}"/>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A5A9597-E934-5F73-7BBC-19BE62CE27FC}"/>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18D49BC-CBA5-F316-0B77-EDA23F34D89A}"/>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82BC55C-D434-2080-59D9-F554AD8441C3}"/>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61B75815-09F3-0031-28D3-7AAB7CF45434}"/>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E385C1-E91F-FBC6-BB33-8830A9BD43E4}"/>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BAB3459-B3EF-0E8B-2A2A-D185A460C4DB}"/>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DB99922-09A2-8CE5-3545-30BF5D97ADE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A5B9739-4517-421B-AA63-48BCA7C99C81}"/>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8E43A67-58B0-BCF2-806C-7DE313BD3000}"/>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F06F39-106B-CFE7-9278-0DEB46D51BFD}"/>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6E42AE6-1124-7582-C507-568568F020E7}"/>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3DFD5C5F-C024-0CBE-04A9-1AA2D6D8260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46C8041-0A39-6F62-D72B-BC4B38C4EEAB}"/>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A32EBA3-BB7D-22FE-1586-69430FC82A74}"/>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1641D60-E839-F98A-2950-7A01B78D4E7D}"/>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DA36E996-B644-3B9F-1F46-A51928A0852B}"/>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61159B5-9EFD-7BFB-D8D8-856D960B846E}"/>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A9FDD16-9D16-C928-CB42-98A6D3EE90B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16C12853-D9F2-11BD-6E76-EF211AC3D518}"/>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B653A94-F8C2-B0DB-BF2F-31C03EB8CC1D}"/>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2889090-45CF-B541-F772-91FD2CB80878}"/>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6C7EAA1-501A-B95F-8976-EA3716398314}"/>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38E9CF5-A24B-4BCD-AFFC-C2C284F6EB4A}"/>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BB730784-0019-ECD5-1899-E874556E3BFD}"/>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AD3E1DD3-46AF-F14C-3B19-899FA9447BD7}"/>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796A9F3-6026-039D-7576-BF828F94A4D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3585580-ED44-DFC0-F63D-CF6E6B0FB2D3}"/>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タイトル プレースホルダー 1">
            <a:extLst>
              <a:ext uri="{FF2B5EF4-FFF2-40B4-BE49-F238E27FC236}">
                <a16:creationId xmlns:a16="http://schemas.microsoft.com/office/drawing/2014/main" id="{C8C5460A-C641-2B62-32B9-23FDAD42E2F1}"/>
              </a:ext>
            </a:extLst>
          </p:cNvPr>
          <p:cNvSpPr>
            <a:spLocks noGrp="1"/>
          </p:cNvSpPr>
          <p:nvPr userDrawn="1">
            <p:ph type="title"/>
          </p:nvPr>
        </p:nvSpPr>
        <p:spPr>
          <a:xfrm>
            <a:off x="289560" y="301755"/>
            <a:ext cx="11612880" cy="553911"/>
          </a:xfrm>
          <a:prstGeom prst="rect">
            <a:avLst/>
          </a:prstGeom>
        </p:spPr>
        <p:txBody>
          <a:bodyPr vert="horz" lIns="0" tIns="0" rIns="0" bIns="0" rtlCol="0" anchor="t">
            <a:noAutofit/>
          </a:bodyPr>
          <a:lstStyle/>
          <a:p>
            <a:r>
              <a:rPr kumimoji="1" lang="ja-JP" altLang="en-US"/>
              <a:t>マスター タイトルの書式設定</a:t>
            </a:r>
          </a:p>
        </p:txBody>
      </p:sp>
      <p:sp>
        <p:nvSpPr>
          <p:cNvPr id="6" name="テキスト プレースホルダー 2">
            <a:extLst>
              <a:ext uri="{FF2B5EF4-FFF2-40B4-BE49-F238E27FC236}">
                <a16:creationId xmlns:a16="http://schemas.microsoft.com/office/drawing/2014/main" id="{3F027D9B-B083-3416-DBC8-F125844FD99C}"/>
              </a:ext>
            </a:extLst>
          </p:cNvPr>
          <p:cNvSpPr>
            <a:spLocks noGrp="1"/>
          </p:cNvSpPr>
          <p:nvPr userDrawn="1">
            <p:ph type="body" idx="1"/>
          </p:nvPr>
        </p:nvSpPr>
        <p:spPr>
          <a:xfrm>
            <a:off x="289560" y="1714500"/>
            <a:ext cx="11612880" cy="429768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12" name="フッター テキスト ボックス 3">
            <a:extLst>
              <a:ext uri="{FF2B5EF4-FFF2-40B4-BE49-F238E27FC236}">
                <a16:creationId xmlns:a16="http://schemas.microsoft.com/office/drawing/2014/main" id="{7D68B86B-3D17-07ED-58EA-36AAF48F6478}"/>
              </a:ext>
            </a:extLst>
          </p:cNvPr>
          <p:cNvSpPr txBox="1"/>
          <p:nvPr userDrawn="1"/>
        </p:nvSpPr>
        <p:spPr>
          <a:xfrm>
            <a:off x="274320" y="6495590"/>
            <a:ext cx="833562" cy="92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chor="b">
            <a:spAutoFit/>
          </a:bodyPr>
          <a:lstStyle/>
          <a:p>
            <a:pPr marL="0" indent="0" algn="l" defTabSz="1828800">
              <a:spcBef>
                <a:spcPts val="0"/>
              </a:spcBef>
              <a:buSzPct val="100000"/>
              <a:buFontTx/>
              <a:buNone/>
            </a:pPr>
            <a:r>
              <a:rPr kumimoji="1" lang="en-US" altLang="ja-JP" sz="600" kern="0" dirty="0">
                <a:solidFill>
                  <a:srgbClr val="000000"/>
                </a:solidFill>
                <a:ea typeface="+mn-ea"/>
                <a:cs typeface="+mn-cs"/>
                <a:sym typeface="+mn-lt"/>
              </a:rPr>
              <a:t>© 2024 IBM Corporation</a:t>
            </a:r>
            <a:endParaRPr kumimoji="1" lang="ja-JP" altLang="en-US" sz="600" kern="0" dirty="0">
              <a:solidFill>
                <a:srgbClr val="000000"/>
              </a:solidFill>
              <a:ea typeface="+mn-ea"/>
              <a:cs typeface="+mn-cs"/>
              <a:sym typeface="+mn-lt"/>
            </a:endParaRPr>
          </a:p>
        </p:txBody>
      </p:sp>
      <p:sp>
        <p:nvSpPr>
          <p:cNvPr id="10" name="フッター プレースホルダー 3">
            <a:extLst>
              <a:ext uri="{FF2B5EF4-FFF2-40B4-BE49-F238E27FC236}">
                <a16:creationId xmlns:a16="http://schemas.microsoft.com/office/drawing/2014/main" id="{CA686C1E-4B86-3F94-56BB-6B43C6B52F10}"/>
              </a:ext>
            </a:extLst>
          </p:cNvPr>
          <p:cNvSpPr>
            <a:spLocks noGrp="1"/>
          </p:cNvSpPr>
          <p:nvPr userDrawn="1">
            <p:ph type="ftr" sz="quarter" idx="3"/>
          </p:nvPr>
        </p:nvSpPr>
        <p:spPr>
          <a:xfrm>
            <a:off x="274321" y="6495590"/>
            <a:ext cx="647613" cy="92333"/>
          </a:xfrm>
          <a:prstGeom prst="rect">
            <a:avLst/>
          </a:prstGeom>
        </p:spPr>
        <p:txBody>
          <a:bodyPr vert="horz" wrap="none" lIns="0" tIns="0" rIns="0" bIns="0" rtlCol="0" anchor="b">
            <a:spAutoFit/>
          </a:bodyPr>
          <a:lstStyle>
            <a:lvl1pPr algn="l">
              <a:defRPr sz="600">
                <a:solidFill>
                  <a:schemeClr val="tx1"/>
                </a:solidFill>
              </a:defRPr>
            </a:lvl1pPr>
          </a:lstStyle>
          <a:p>
            <a:r>
              <a:rPr kumimoji="1" lang="ja-JP" altLang="en-US"/>
              <a:t>フッター</a:t>
            </a:r>
            <a:r>
              <a:rPr kumimoji="1" lang="en-US" altLang="ja-JP" dirty="0"/>
              <a:t>(Optional)</a:t>
            </a:r>
            <a:endParaRPr kumimoji="1" lang="ja-JP" altLang="en-US"/>
          </a:p>
        </p:txBody>
      </p:sp>
      <p:sp>
        <p:nvSpPr>
          <p:cNvPr id="13" name="スライド番号テキスト ボックス 4">
            <a:extLst>
              <a:ext uri="{FF2B5EF4-FFF2-40B4-BE49-F238E27FC236}">
                <a16:creationId xmlns:a16="http://schemas.microsoft.com/office/drawing/2014/main" id="{7E7AD143-45ED-11F5-4620-FC17C00A5567}"/>
              </a:ext>
            </a:extLst>
          </p:cNvPr>
          <p:cNvSpPr txBox="1"/>
          <p:nvPr userDrawn="1"/>
        </p:nvSpPr>
        <p:spPr>
          <a:xfrm>
            <a:off x="11817007" y="6495590"/>
            <a:ext cx="94578" cy="92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chor="b">
            <a:spAutoFit/>
          </a:bodyPr>
          <a:lstStyle/>
          <a:p>
            <a:pPr marL="0" indent="0" algn="r" defTabSz="1828800">
              <a:spcBef>
                <a:spcPts val="0"/>
              </a:spcBef>
              <a:buSzPct val="100000"/>
              <a:buFontTx/>
              <a:buNone/>
            </a:pPr>
            <a:fld id="{E8CB22DC-0EED-1342-9F3B-2263EC280254}" type="slidenum">
              <a:rPr kumimoji="1" lang="ja-JP" altLang="en-US" sz="600" kern="0" smtClean="0">
                <a:solidFill>
                  <a:srgbClr val="000000"/>
                </a:solidFill>
                <a:latin typeface="+mn-lt"/>
                <a:ea typeface="+mn-ea"/>
                <a:cs typeface="+mn-cs"/>
                <a:sym typeface="+mn-lt"/>
              </a:rPr>
              <a:pPr marL="0" indent="0" algn="r" defTabSz="1828800">
                <a:spcBef>
                  <a:spcPts val="0"/>
                </a:spcBef>
                <a:buSzPct val="100000"/>
                <a:buFontTx/>
                <a:buNone/>
              </a:pPr>
              <a:t>‹#›</a:t>
            </a:fld>
            <a:endParaRPr kumimoji="1" lang="ja-JP" altLang="en-US" sz="600" kern="0" dirty="0">
              <a:solidFill>
                <a:srgbClr val="000000"/>
              </a:solidFill>
              <a:latin typeface="+mn-lt"/>
              <a:ea typeface="+mn-ea"/>
              <a:cs typeface="+mn-cs"/>
              <a:sym typeface="+mn-lt"/>
            </a:endParaRPr>
          </a:p>
        </p:txBody>
      </p:sp>
      <p:sp>
        <p:nvSpPr>
          <p:cNvPr id="11" name="スライド番号プレースホルダー 4">
            <a:extLst>
              <a:ext uri="{FF2B5EF4-FFF2-40B4-BE49-F238E27FC236}">
                <a16:creationId xmlns:a16="http://schemas.microsoft.com/office/drawing/2014/main" id="{C623724D-5DF9-2FB3-5150-249C65DA2443}"/>
              </a:ext>
            </a:extLst>
          </p:cNvPr>
          <p:cNvSpPr>
            <a:spLocks noGrp="1"/>
          </p:cNvSpPr>
          <p:nvPr userDrawn="1">
            <p:ph type="sldNum" sz="quarter" idx="4"/>
          </p:nvPr>
        </p:nvSpPr>
        <p:spPr>
          <a:xfrm>
            <a:off x="11817007" y="6495590"/>
            <a:ext cx="94578" cy="92333"/>
          </a:xfrm>
          <a:prstGeom prst="rect">
            <a:avLst/>
          </a:prstGeom>
        </p:spPr>
        <p:txBody>
          <a:bodyPr vert="horz" wrap="none" lIns="0" tIns="0" rIns="0" bIns="0" rtlCol="0" anchor="b">
            <a:spAutoFit/>
          </a:bodyPr>
          <a:lstStyle>
            <a:lvl1pPr algn="r">
              <a:defRPr sz="600">
                <a:solidFill>
                  <a:schemeClr val="tx1"/>
                </a:solidFill>
              </a:defRPr>
            </a:lvl1p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550848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spd="med"/>
  <p:hf sldNum="0" hdr="0" ftr="0" dt="0"/>
  <p:txStyles>
    <p:titleStyle>
      <a:lvl1pPr marL="0" marR="0" indent="0" algn="l" defTabSz="914217" rtl="0" eaLnBrk="1" latinLnBrk="0" hangingPunct="1">
        <a:lnSpc>
          <a:spcPct val="110000"/>
        </a:lnSpc>
        <a:spcBef>
          <a:spcPts val="0"/>
        </a:spcBef>
        <a:spcAft>
          <a:spcPts val="0"/>
        </a:spcAft>
        <a:buClrTx/>
        <a:buSzTx/>
        <a:buFontTx/>
        <a:buNone/>
        <a:tabLst/>
        <a:defRPr kumimoji="1" sz="2400" b="0" i="0" u="none" strike="noStrike" cap="none" spc="0" baseline="0">
          <a:solidFill>
            <a:schemeClr val="tx1"/>
          </a:solidFill>
          <a:uFillTx/>
          <a:latin typeface="+mj-lt"/>
          <a:ea typeface="+mj-ea"/>
          <a:cs typeface="+mj-cs"/>
          <a:sym typeface="+mj-lt"/>
        </a:defRPr>
      </a:lvl1pPr>
      <a:lvl2pPr marL="96012"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2pPr>
      <a:lvl3pPr marL="192024"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3pPr>
      <a:lvl4pPr marL="288036"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4pPr>
      <a:lvl5pPr marL="384048"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5pPr>
      <a:lvl6pPr marL="480060"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6pPr>
      <a:lvl7pPr marL="576072"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7pPr>
      <a:lvl8pPr marL="672084"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8pPr>
      <a:lvl9pPr marL="768096"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9pPr>
    </p:titleStyle>
    <p:bodyStyle>
      <a:lvl1pPr marL="0" marR="0" indent="0" algn="l" defTabSz="914217" rtl="0" eaLnBrk="1" latinLnBrk="0" hangingPunct="1">
        <a:lnSpc>
          <a:spcPct val="120000"/>
        </a:lnSpc>
        <a:spcBef>
          <a:spcPts val="0"/>
        </a:spcBef>
        <a:spcAft>
          <a:spcPts val="0"/>
        </a:spcAft>
        <a:buClrTx/>
        <a:buSzTx/>
        <a:buFontTx/>
        <a:buNone/>
        <a:tabLst/>
        <a:defRPr kumimoji="1" sz="1050" b="0" i="0" u="none" strike="noStrike" cap="none" spc="0" baseline="0">
          <a:solidFill>
            <a:schemeClr val="tx1"/>
          </a:solidFill>
          <a:uFillTx/>
          <a:latin typeface="+mn-lt"/>
          <a:ea typeface="+mn-ea"/>
          <a:cs typeface="+mj-cs"/>
          <a:sym typeface="+mn-lt"/>
        </a:defRPr>
      </a:lvl1pPr>
      <a:lvl2pPr marL="96012"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2pPr>
      <a:lvl3pPr marL="192024"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3pPr>
      <a:lvl4pPr marL="288036"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4pPr>
      <a:lvl5pPr marL="384048"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5pPr>
      <a:lvl6pPr marL="480060"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6pPr>
      <a:lvl7pPr marL="576072"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7pPr>
      <a:lvl8pPr marL="672084"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8pPr>
      <a:lvl9pPr marL="768096" marR="0" indent="-96012" algn="l" defTabSz="914217" rtl="0" eaLnBrk="1" latinLnBrk="0" hangingPunct="1">
        <a:lnSpc>
          <a:spcPct val="100000"/>
        </a:lnSpc>
        <a:spcBef>
          <a:spcPts val="0"/>
        </a:spcBef>
        <a:spcAft>
          <a:spcPts val="5"/>
        </a:spcAft>
        <a:buClrTx/>
        <a:buSzPct val="100000"/>
        <a:buFontTx/>
        <a:buChar char="•"/>
        <a:tabLst/>
        <a:defRPr kumimoji="1" sz="1050" b="0" i="0" u="none" strike="noStrike" cap="none" spc="0" baseline="0">
          <a:solidFill>
            <a:schemeClr val="tx1"/>
          </a:solidFill>
          <a:uFillTx/>
          <a:latin typeface="+mn-lt"/>
          <a:ea typeface="+mn-ea"/>
          <a:cs typeface="+mj-cs"/>
          <a:sym typeface="+mn-lt"/>
        </a:defRPr>
      </a:lvl9pPr>
    </p:bodyStyle>
    <p:otherStyle>
      <a:lvl1pPr marL="0" marR="0" indent="0" algn="l" defTabSz="914217" rtl="0" eaLnBrk="1" latinLnBrk="0" hangingPunct="1">
        <a:lnSpc>
          <a:spcPct val="100000"/>
        </a:lnSpc>
        <a:spcBef>
          <a:spcPts val="0"/>
        </a:spcBef>
        <a:spcAft>
          <a:spcPts val="0"/>
        </a:spcAft>
        <a:buClrTx/>
        <a:buSzTx/>
        <a:buFontTx/>
        <a:buNone/>
        <a:tabLst/>
        <a:defRPr kumimoji="1" sz="1050" b="0" i="0" u="none" strike="noStrike" cap="none" spc="0" baseline="0">
          <a:solidFill>
            <a:schemeClr val="tx1"/>
          </a:solidFill>
          <a:uFillTx/>
          <a:latin typeface="+mn-lt"/>
          <a:ea typeface="+mn-ea"/>
          <a:cs typeface="+mn-cs"/>
          <a:sym typeface="+mn-lt"/>
        </a:defRPr>
      </a:lvl1pPr>
      <a:lvl2pPr marL="96012"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2pPr>
      <a:lvl3pPr marL="192024"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3pPr>
      <a:lvl4pPr marL="288036"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4pPr>
      <a:lvl5pPr marL="384048"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5pPr>
      <a:lvl6pPr marL="480060"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6pPr>
      <a:lvl7pPr marL="576072"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7pPr>
      <a:lvl8pPr marL="672084"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8pPr>
      <a:lvl9pPr marL="768096"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9pPr>
    </p:otherStyle>
  </p:txStyles>
  <p:extLst>
    <p:ext uri="{27BBF7A9-308A-43DC-89C8-2F10F3537804}">
      <p15:sldGuideLst xmlns:p15="http://schemas.microsoft.com/office/powerpoint/2012/main">
        <p15:guide id="1" orient="horz" pos="2160">
          <p15:clr>
            <a:srgbClr val="FF7EB6"/>
          </p15:clr>
        </p15:guide>
        <p15:guide id="4" pos="1440">
          <p15:clr>
            <a:srgbClr val="FF7EB6"/>
          </p15:clr>
        </p15:guide>
        <p15:guide id="5" pos="720">
          <p15:clr>
            <a:srgbClr val="CAC5C4"/>
          </p15:clr>
        </p15:guide>
        <p15:guide id="6" pos="2160">
          <p15:clr>
            <a:srgbClr val="CAC5C4"/>
          </p15:clr>
        </p15:guide>
        <p15:guide id="7" pos="2748">
          <p15:clr>
            <a:srgbClr val="CAC5C4"/>
          </p15:clr>
        </p15:guide>
        <p15:guide id="9" pos="1577">
          <p15:clr>
            <a:srgbClr val="CAC5C4"/>
          </p15:clr>
        </p15:guide>
        <p15:guide id="10" pos="1306">
          <p15:clr>
            <a:srgbClr val="CAC5C4"/>
          </p15:clr>
        </p15:guide>
        <p15:guide id="11" pos="3600">
          <p15:clr>
            <a:srgbClr val="CAC5C4"/>
          </p15:clr>
        </p15:guide>
        <p15:guide id="13" pos="4184">
          <p15:clr>
            <a:srgbClr val="CAC5C4"/>
          </p15:clr>
        </p15:guide>
        <p15:guide id="14" pos="4451">
          <p15:clr>
            <a:srgbClr val="CAC5C4"/>
          </p15:clr>
        </p15:guide>
        <p15:guide id="15" pos="5040">
          <p15:clr>
            <a:srgbClr val="CAC5C4"/>
          </p15:clr>
        </p15:guide>
        <p15:guide id="16" pos="5625">
          <p15:clr>
            <a:srgbClr val="CAC5C4"/>
          </p15:clr>
        </p15:guide>
        <p15:guide id="17" orient="horz" pos="1080">
          <p15:clr>
            <a:srgbClr val="FF7EB6"/>
          </p15:clr>
        </p15:guide>
        <p15:guide id="19" orient="horz" pos="1616">
          <p15:clr>
            <a:srgbClr val="CAC5C4"/>
          </p15:clr>
        </p15:guide>
        <p15:guide id="20" orient="horz" pos="528">
          <p15:clr>
            <a:srgbClr val="CAC5C4"/>
          </p15:clr>
        </p15:guide>
        <p15:guide id="21" orient="horz" pos="192">
          <p15:clr>
            <a:srgbClr val="CAC5C4"/>
          </p15:clr>
        </p15:guide>
        <p15:guide id="22" orient="horz" pos="2704">
          <p15:clr>
            <a:srgbClr val="CAC5C4"/>
          </p15:clr>
        </p15:guide>
        <p15:guide id="24" orient="horz" pos="3776">
          <p15:clr>
            <a:srgbClr val="CAC5C4"/>
          </p15:clr>
        </p15:guide>
        <p15:guide id="25" orient="horz" pos="4136">
          <p15:clr>
            <a:srgbClr val="CAC5C4"/>
          </p15:clr>
        </p15:guide>
        <p15:guide id="26" pos="2880">
          <p15:clr>
            <a:srgbClr val="FF7EB6"/>
          </p15:clr>
        </p15:guide>
        <p15:guide id="27" pos="4320">
          <p15:clr>
            <a:srgbClr val="FF7EB6"/>
          </p15:clr>
        </p15:guide>
        <p15:guide id="28" orient="horz" pos="3240">
          <p15:clr>
            <a:srgbClr val="FF7EB6"/>
          </p15:clr>
        </p15:guide>
        <p15:guide id="29" pos="3014">
          <p15:clr>
            <a:srgbClr val="CAC5C4"/>
          </p15:clr>
        </p15:guide>
        <p15:guide id="30" pos="135">
          <p15:clr>
            <a:srgbClr val="CAC5C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073ACC3-A595-5741-5E0A-73514C832DCE}"/>
              </a:ext>
            </a:extLst>
          </p:cNvPr>
          <p:cNvGrpSpPr/>
          <p:nvPr userDrawn="1"/>
        </p:nvGrpSpPr>
        <p:grpSpPr>
          <a:xfrm>
            <a:off x="-137160" y="-138793"/>
            <a:ext cx="12454128" cy="7133953"/>
            <a:chOff x="-137160" y="-138793"/>
            <a:chExt cx="12454128" cy="7133953"/>
          </a:xfrm>
        </p:grpSpPr>
        <p:cxnSp>
          <p:nvCxnSpPr>
            <p:cNvPr id="23" name="直線コネクタ 22">
              <a:extLst>
                <a:ext uri="{FF2B5EF4-FFF2-40B4-BE49-F238E27FC236}">
                  <a16:creationId xmlns:a16="http://schemas.microsoft.com/office/drawing/2014/main" id="{0BDAE93A-553E-CF86-79C8-E52F8413660B}"/>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A4F5A0E-4388-541C-B5B0-7DEFA885FA46}"/>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824DA62-FDDF-59A6-E5A7-964E93886CF8}"/>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7665CA4-7A9C-0AF2-3F4B-1052D659415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9570E4-39D9-B3E7-E0F0-E3E7AE811CE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71E6964-C69E-69DD-780B-A67A4CF80EC3}"/>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9FD3AE3-FEB4-9EB0-79B1-39097D9FDDBC}"/>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41F8B83-0FCD-5467-75CB-40D90A039B5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89108AE-D866-30F1-A851-1F7282E1D419}"/>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515CCB9-2D9D-C39D-0702-7CB5EBBF5C4C}"/>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1F15FD-67D9-15D5-0EF4-F94C276F1E83}"/>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E2B69C1-CFF5-217A-18B0-B2255256830E}"/>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CC1433-EC3A-793B-A431-AF889CF07317}"/>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FB81239-734F-7444-373E-F13E01E120CD}"/>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E07371-4F9B-EB56-75A9-BF86F2A8FB82}"/>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190A59A-40EC-2239-6B3E-E715D3E1E75A}"/>
                </a:ext>
              </a:extLst>
            </p:cNvPr>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69A8A97-0D40-6B4B-F1FF-44504A92B8B4}"/>
                </a:ext>
              </a:extLst>
            </p:cNvPr>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BA50B44-38F1-10EB-03EE-5E38EDAC1488}"/>
                </a:ext>
              </a:extLst>
            </p:cNvPr>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EEFF00-A8B2-312F-4DC5-DF9CB2F5A32F}"/>
                </a:ext>
              </a:extLst>
            </p:cNvPr>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59BB82E-F77A-A534-0DF4-AE3E8DFA2F1C}"/>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07E8A3-2777-CC0F-5F68-59F8D0B384BB}"/>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A5A9597-E934-5F73-7BBC-19BE62CE27FC}"/>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18D49BC-CBA5-F316-0B77-EDA23F34D89A}"/>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82BC55C-D434-2080-59D9-F554AD8441C3}"/>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61B75815-09F3-0031-28D3-7AAB7CF45434}"/>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E385C1-E91F-FBC6-BB33-8830A9BD43E4}"/>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BAB3459-B3EF-0E8B-2A2A-D185A460C4DB}"/>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DB99922-09A2-8CE5-3545-30BF5D97ADE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A5B9739-4517-421B-AA63-48BCA7C99C81}"/>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8E43A67-58B0-BCF2-806C-7DE313BD3000}"/>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F06F39-106B-CFE7-9278-0DEB46D51BFD}"/>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6E42AE6-1124-7582-C507-568568F020E7}"/>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3DFD5C5F-C024-0CBE-04A9-1AA2D6D8260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46C8041-0A39-6F62-D72B-BC4B38C4EEAB}"/>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A32EBA3-BB7D-22FE-1586-69430FC82A74}"/>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1641D60-E839-F98A-2950-7A01B78D4E7D}"/>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DA36E996-B644-3B9F-1F46-A51928A0852B}"/>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61159B5-9EFD-7BFB-D8D8-856D960B846E}"/>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A9FDD16-9D16-C928-CB42-98A6D3EE90B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16C12853-D9F2-11BD-6E76-EF211AC3D518}"/>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B653A94-F8C2-B0DB-BF2F-31C03EB8CC1D}"/>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2889090-45CF-B541-F772-91FD2CB80878}"/>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6C7EAA1-501A-B95F-8976-EA3716398314}"/>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38E9CF5-A24B-4BCD-AFFC-C2C284F6EB4A}"/>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BB730784-0019-ECD5-1899-E874556E3BFD}"/>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AD3E1DD3-46AF-F14C-3B19-899FA9447BD7}"/>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796A9F3-6026-039D-7576-BF828F94A4D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3585580-ED44-DFC0-F63D-CF6E6B0FB2D3}"/>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タイトル プレースホルダー 1">
            <a:extLst>
              <a:ext uri="{FF2B5EF4-FFF2-40B4-BE49-F238E27FC236}">
                <a16:creationId xmlns:a16="http://schemas.microsoft.com/office/drawing/2014/main" id="{C8C5460A-C641-2B62-32B9-23FDAD42E2F1}"/>
              </a:ext>
            </a:extLst>
          </p:cNvPr>
          <p:cNvSpPr>
            <a:spLocks noGrp="1"/>
          </p:cNvSpPr>
          <p:nvPr userDrawn="1">
            <p:ph type="title"/>
          </p:nvPr>
        </p:nvSpPr>
        <p:spPr>
          <a:xfrm>
            <a:off x="289560" y="301755"/>
            <a:ext cx="11612880" cy="553911"/>
          </a:xfrm>
          <a:prstGeom prst="rect">
            <a:avLst/>
          </a:prstGeom>
        </p:spPr>
        <p:txBody>
          <a:bodyPr vert="horz" lIns="0" tIns="0" rIns="0" bIns="0" rtlCol="0" anchor="t">
            <a:noAutofit/>
          </a:bodyPr>
          <a:lstStyle/>
          <a:p>
            <a:r>
              <a:rPr kumimoji="1" lang="ja-JP" altLang="en-US"/>
              <a:t>マスター タイトルの書式設定</a:t>
            </a:r>
          </a:p>
        </p:txBody>
      </p:sp>
      <p:sp>
        <p:nvSpPr>
          <p:cNvPr id="6" name="テキスト プレースホルダー 2">
            <a:extLst>
              <a:ext uri="{FF2B5EF4-FFF2-40B4-BE49-F238E27FC236}">
                <a16:creationId xmlns:a16="http://schemas.microsoft.com/office/drawing/2014/main" id="{3F027D9B-B083-3416-DBC8-F125844FD99C}"/>
              </a:ext>
            </a:extLst>
          </p:cNvPr>
          <p:cNvSpPr>
            <a:spLocks noGrp="1"/>
          </p:cNvSpPr>
          <p:nvPr userDrawn="1">
            <p:ph type="body" idx="1"/>
          </p:nvPr>
        </p:nvSpPr>
        <p:spPr>
          <a:xfrm>
            <a:off x="289560" y="1714500"/>
            <a:ext cx="11612880" cy="429768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12" name="フッター テキスト ボックス 3">
            <a:extLst>
              <a:ext uri="{FF2B5EF4-FFF2-40B4-BE49-F238E27FC236}">
                <a16:creationId xmlns:a16="http://schemas.microsoft.com/office/drawing/2014/main" id="{7D68B86B-3D17-07ED-58EA-36AAF48F6478}"/>
              </a:ext>
            </a:extLst>
          </p:cNvPr>
          <p:cNvSpPr txBox="1"/>
          <p:nvPr userDrawn="1"/>
        </p:nvSpPr>
        <p:spPr>
          <a:xfrm>
            <a:off x="274320" y="6495590"/>
            <a:ext cx="833562" cy="92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chor="b">
            <a:spAutoFit/>
          </a:bodyPr>
          <a:lstStyle/>
          <a:p>
            <a:pPr marL="0" indent="0" algn="l" defTabSz="1828800">
              <a:spcBef>
                <a:spcPts val="0"/>
              </a:spcBef>
              <a:buSzPct val="100000"/>
              <a:buFontTx/>
              <a:buNone/>
            </a:pPr>
            <a:r>
              <a:rPr kumimoji="1" lang="en-US" altLang="ja-JP" sz="600" kern="0" dirty="0">
                <a:solidFill>
                  <a:srgbClr val="000000"/>
                </a:solidFill>
                <a:ea typeface="+mn-ea"/>
                <a:cs typeface="+mn-cs"/>
                <a:sym typeface="+mn-lt"/>
              </a:rPr>
              <a:t>© 2023 IBM Corporation</a:t>
            </a:r>
            <a:endParaRPr kumimoji="1" lang="ja-JP" altLang="en-US" sz="600" kern="0" dirty="0">
              <a:solidFill>
                <a:srgbClr val="000000"/>
              </a:solidFill>
              <a:ea typeface="+mn-ea"/>
              <a:cs typeface="+mn-cs"/>
              <a:sym typeface="+mn-lt"/>
            </a:endParaRPr>
          </a:p>
        </p:txBody>
      </p:sp>
      <p:sp>
        <p:nvSpPr>
          <p:cNvPr id="10" name="フッター プレースホルダー 3">
            <a:extLst>
              <a:ext uri="{FF2B5EF4-FFF2-40B4-BE49-F238E27FC236}">
                <a16:creationId xmlns:a16="http://schemas.microsoft.com/office/drawing/2014/main" id="{CA686C1E-4B86-3F94-56BB-6B43C6B52F10}"/>
              </a:ext>
            </a:extLst>
          </p:cNvPr>
          <p:cNvSpPr>
            <a:spLocks noGrp="1"/>
          </p:cNvSpPr>
          <p:nvPr userDrawn="1">
            <p:ph type="ftr" sz="quarter" idx="3"/>
          </p:nvPr>
        </p:nvSpPr>
        <p:spPr>
          <a:xfrm>
            <a:off x="274321" y="6495590"/>
            <a:ext cx="647613" cy="92333"/>
          </a:xfrm>
          <a:prstGeom prst="rect">
            <a:avLst/>
          </a:prstGeom>
        </p:spPr>
        <p:txBody>
          <a:bodyPr vert="horz" wrap="none" lIns="0" tIns="0" rIns="0" bIns="0" rtlCol="0" anchor="b">
            <a:spAutoFit/>
          </a:bodyPr>
          <a:lstStyle>
            <a:lvl1pPr algn="l">
              <a:defRPr sz="600">
                <a:solidFill>
                  <a:schemeClr val="tx1"/>
                </a:solidFill>
              </a:defRPr>
            </a:lvl1pPr>
          </a:lstStyle>
          <a:p>
            <a:r>
              <a:rPr kumimoji="1" lang="ja-JP" altLang="en-US"/>
              <a:t>フッター</a:t>
            </a:r>
            <a:r>
              <a:rPr kumimoji="1" lang="en-US" altLang="ja-JP" dirty="0"/>
              <a:t>(Optional)</a:t>
            </a:r>
            <a:endParaRPr kumimoji="1" lang="ja-JP" altLang="en-US"/>
          </a:p>
        </p:txBody>
      </p:sp>
      <p:sp>
        <p:nvSpPr>
          <p:cNvPr id="13" name="スライド番号テキスト ボックス 4">
            <a:extLst>
              <a:ext uri="{FF2B5EF4-FFF2-40B4-BE49-F238E27FC236}">
                <a16:creationId xmlns:a16="http://schemas.microsoft.com/office/drawing/2014/main" id="{7E7AD143-45ED-11F5-4620-FC17C00A5567}"/>
              </a:ext>
            </a:extLst>
          </p:cNvPr>
          <p:cNvSpPr txBox="1"/>
          <p:nvPr userDrawn="1"/>
        </p:nvSpPr>
        <p:spPr>
          <a:xfrm>
            <a:off x="11817007" y="6495590"/>
            <a:ext cx="94578" cy="92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chor="b">
            <a:spAutoFit/>
          </a:bodyPr>
          <a:lstStyle/>
          <a:p>
            <a:pPr marL="0" indent="0" algn="r" defTabSz="1828800">
              <a:spcBef>
                <a:spcPts val="0"/>
              </a:spcBef>
              <a:buSzPct val="100000"/>
              <a:buFontTx/>
              <a:buNone/>
            </a:pPr>
            <a:fld id="{E8CB22DC-0EED-1342-9F3B-2263EC280254}" type="slidenum">
              <a:rPr kumimoji="1" lang="ja-JP" altLang="en-US" sz="600" kern="0" smtClean="0">
                <a:solidFill>
                  <a:srgbClr val="000000"/>
                </a:solidFill>
                <a:latin typeface="+mn-lt"/>
                <a:ea typeface="+mn-ea"/>
                <a:cs typeface="+mn-cs"/>
                <a:sym typeface="+mn-lt"/>
              </a:rPr>
              <a:pPr marL="0" indent="0" algn="r" defTabSz="1828800">
                <a:spcBef>
                  <a:spcPts val="0"/>
                </a:spcBef>
                <a:buSzPct val="100000"/>
                <a:buFontTx/>
                <a:buNone/>
              </a:pPr>
              <a:t>‹#›</a:t>
            </a:fld>
            <a:endParaRPr kumimoji="1" lang="ja-JP" altLang="en-US" sz="600" kern="0" dirty="0">
              <a:solidFill>
                <a:srgbClr val="000000"/>
              </a:solidFill>
              <a:latin typeface="+mn-lt"/>
              <a:ea typeface="+mn-ea"/>
              <a:cs typeface="+mn-cs"/>
              <a:sym typeface="+mn-lt"/>
            </a:endParaRPr>
          </a:p>
        </p:txBody>
      </p:sp>
      <p:sp>
        <p:nvSpPr>
          <p:cNvPr id="11" name="スライド番号プレースホルダー 4">
            <a:extLst>
              <a:ext uri="{FF2B5EF4-FFF2-40B4-BE49-F238E27FC236}">
                <a16:creationId xmlns:a16="http://schemas.microsoft.com/office/drawing/2014/main" id="{C623724D-5DF9-2FB3-5150-249C65DA2443}"/>
              </a:ext>
            </a:extLst>
          </p:cNvPr>
          <p:cNvSpPr>
            <a:spLocks noGrp="1"/>
          </p:cNvSpPr>
          <p:nvPr userDrawn="1">
            <p:ph type="sldNum" sz="quarter" idx="4"/>
          </p:nvPr>
        </p:nvSpPr>
        <p:spPr>
          <a:xfrm>
            <a:off x="11817007" y="6495590"/>
            <a:ext cx="94578" cy="92333"/>
          </a:xfrm>
          <a:prstGeom prst="rect">
            <a:avLst/>
          </a:prstGeom>
        </p:spPr>
        <p:txBody>
          <a:bodyPr vert="horz" wrap="none" lIns="0" tIns="0" rIns="0" bIns="0" rtlCol="0" anchor="b">
            <a:spAutoFit/>
          </a:bodyPr>
          <a:lstStyle>
            <a:lvl1pPr algn="r">
              <a:defRPr sz="600">
                <a:solidFill>
                  <a:schemeClr val="tx1"/>
                </a:solidFill>
              </a:defRPr>
            </a:lvl1p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2353577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spd="med"/>
  <p:hf sldNum="0" hdr="0" ftr="0" dt="0"/>
  <p:txStyles>
    <p:titleStyle>
      <a:lvl1pPr marL="0" marR="0" indent="0" algn="l" defTabSz="914217" rtl="0" eaLnBrk="1" latinLnBrk="0" hangingPunct="1">
        <a:lnSpc>
          <a:spcPct val="110000"/>
        </a:lnSpc>
        <a:spcBef>
          <a:spcPts val="0"/>
        </a:spcBef>
        <a:spcAft>
          <a:spcPts val="0"/>
        </a:spcAft>
        <a:buClrTx/>
        <a:buSzTx/>
        <a:buFontTx/>
        <a:buNone/>
        <a:tabLst/>
        <a:defRPr kumimoji="1" sz="2400" b="0" i="0" u="none" strike="noStrike" cap="none" spc="0" baseline="0">
          <a:solidFill>
            <a:schemeClr val="tx1"/>
          </a:solidFill>
          <a:uFillTx/>
          <a:latin typeface="+mj-lt"/>
          <a:ea typeface="+mj-ea"/>
          <a:cs typeface="+mj-cs"/>
          <a:sym typeface="+mj-lt"/>
        </a:defRPr>
      </a:lvl1pPr>
      <a:lvl2pPr marL="96012"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2pPr>
      <a:lvl3pPr marL="192024"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3pPr>
      <a:lvl4pPr marL="288036"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4pPr>
      <a:lvl5pPr marL="384048"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5pPr>
      <a:lvl6pPr marL="480060"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6pPr>
      <a:lvl7pPr marL="576072"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7pPr>
      <a:lvl8pPr marL="672084"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8pPr>
      <a:lvl9pPr marL="768096" marR="0" indent="-96012" algn="l" defTabSz="914217" rtl="0" eaLnBrk="1" latinLnBrk="0" hangingPunct="1">
        <a:lnSpc>
          <a:spcPct val="100000"/>
        </a:lnSpc>
        <a:spcBef>
          <a:spcPts val="0"/>
        </a:spcBef>
        <a:spcAft>
          <a:spcPts val="450"/>
        </a:spcAft>
        <a:buClrTx/>
        <a:buSzTx/>
        <a:buFontTx/>
        <a:buNone/>
        <a:tabLst/>
        <a:defRPr kumimoji="1" sz="2400" b="0" i="0" u="none" strike="noStrike" cap="none" spc="0" baseline="0">
          <a:solidFill>
            <a:schemeClr val="tx1"/>
          </a:solidFill>
          <a:uFillTx/>
          <a:latin typeface="+mj-lt"/>
          <a:ea typeface="+mj-ea"/>
          <a:cs typeface="+mj-cs"/>
          <a:sym typeface="+mj-lt"/>
        </a:defRPr>
      </a:lvl9pPr>
    </p:titleStyle>
    <p:bodyStyle>
      <a:lvl1pPr marL="0" marR="0" indent="0" algn="l" defTabSz="914217" rtl="0" eaLnBrk="1" latinLnBrk="0" hangingPunct="1">
        <a:lnSpc>
          <a:spcPct val="120000"/>
        </a:lnSpc>
        <a:spcBef>
          <a:spcPts val="0"/>
        </a:spcBef>
        <a:spcAft>
          <a:spcPts val="0"/>
        </a:spcAft>
        <a:buClrTx/>
        <a:buSzTx/>
        <a:buFontTx/>
        <a:buNone/>
        <a:tabLst/>
        <a:defRPr kumimoji="1" sz="1050" b="0" i="0" u="none" strike="noStrike" cap="none" spc="0" baseline="0">
          <a:solidFill>
            <a:schemeClr val="tx1"/>
          </a:solidFill>
          <a:uFillTx/>
          <a:latin typeface="+mn-lt"/>
          <a:ea typeface="+mn-ea"/>
          <a:cs typeface="+mj-cs"/>
          <a:sym typeface="+mn-lt"/>
        </a:defRPr>
      </a:lvl1pPr>
      <a:lvl2pPr marL="96012"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2pPr>
      <a:lvl3pPr marL="192024"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3pPr>
      <a:lvl4pPr marL="288036"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4pPr>
      <a:lvl5pPr marL="384048" marR="0" indent="-96012" algn="l" defTabSz="914217" rtl="0" eaLnBrk="1" latinLnBrk="0" hangingPunct="1">
        <a:lnSpc>
          <a:spcPct val="12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j-cs"/>
          <a:sym typeface="+mn-lt"/>
        </a:defRPr>
      </a:lvl5pPr>
      <a:lvl6pPr marL="480060"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6pPr>
      <a:lvl7pPr marL="576072"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7pPr>
      <a:lvl8pPr marL="672084" marR="0" indent="-96012" algn="l" defTabSz="914217" rtl="0" eaLnBrk="1" latinLnBrk="0" hangingPunct="1">
        <a:lnSpc>
          <a:spcPct val="100000"/>
        </a:lnSpc>
        <a:spcBef>
          <a:spcPts val="0"/>
        </a:spcBef>
        <a:spcAft>
          <a:spcPts val="450"/>
        </a:spcAft>
        <a:buClrTx/>
        <a:buSzPct val="100000"/>
        <a:buFontTx/>
        <a:buChar char="–"/>
        <a:tabLst/>
        <a:defRPr kumimoji="1" sz="1050" b="0" i="0" u="none" strike="noStrike" cap="none" spc="0" baseline="0">
          <a:solidFill>
            <a:schemeClr val="tx1"/>
          </a:solidFill>
          <a:uFillTx/>
          <a:latin typeface="+mn-lt"/>
          <a:ea typeface="+mn-ea"/>
          <a:cs typeface="+mj-cs"/>
          <a:sym typeface="+mn-lt"/>
        </a:defRPr>
      </a:lvl8pPr>
      <a:lvl9pPr marL="768096" marR="0" indent="-96012" algn="l" defTabSz="914217" rtl="0" eaLnBrk="1" latinLnBrk="0" hangingPunct="1">
        <a:lnSpc>
          <a:spcPct val="100000"/>
        </a:lnSpc>
        <a:spcBef>
          <a:spcPts val="0"/>
        </a:spcBef>
        <a:spcAft>
          <a:spcPts val="5"/>
        </a:spcAft>
        <a:buClrTx/>
        <a:buSzPct val="100000"/>
        <a:buFontTx/>
        <a:buChar char="•"/>
        <a:tabLst/>
        <a:defRPr kumimoji="1" sz="1050" b="0" i="0" u="none" strike="noStrike" cap="none" spc="0" baseline="0">
          <a:solidFill>
            <a:schemeClr val="tx1"/>
          </a:solidFill>
          <a:uFillTx/>
          <a:latin typeface="+mn-lt"/>
          <a:ea typeface="+mn-ea"/>
          <a:cs typeface="+mj-cs"/>
          <a:sym typeface="+mn-lt"/>
        </a:defRPr>
      </a:lvl9pPr>
    </p:bodyStyle>
    <p:otherStyle>
      <a:lvl1pPr marL="0" marR="0" indent="0" algn="l" defTabSz="914217" rtl="0" eaLnBrk="1" latinLnBrk="0" hangingPunct="1">
        <a:lnSpc>
          <a:spcPct val="100000"/>
        </a:lnSpc>
        <a:spcBef>
          <a:spcPts val="0"/>
        </a:spcBef>
        <a:spcAft>
          <a:spcPts val="0"/>
        </a:spcAft>
        <a:buClrTx/>
        <a:buSzTx/>
        <a:buFontTx/>
        <a:buNone/>
        <a:tabLst/>
        <a:defRPr kumimoji="1" sz="1050" b="0" i="0" u="none" strike="noStrike" cap="none" spc="0" baseline="0">
          <a:solidFill>
            <a:schemeClr val="tx1"/>
          </a:solidFill>
          <a:uFillTx/>
          <a:latin typeface="+mn-lt"/>
          <a:ea typeface="+mn-ea"/>
          <a:cs typeface="+mn-cs"/>
          <a:sym typeface="+mn-lt"/>
        </a:defRPr>
      </a:lvl1pPr>
      <a:lvl2pPr marL="96012"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2pPr>
      <a:lvl3pPr marL="192024"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3pPr>
      <a:lvl4pPr marL="288036"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4pPr>
      <a:lvl5pPr marL="384048"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5pPr>
      <a:lvl6pPr marL="480060"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6pPr>
      <a:lvl7pPr marL="576072"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7pPr>
      <a:lvl8pPr marL="672084"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8pPr>
      <a:lvl9pPr marL="768096" marR="0" indent="-96012" algn="l" defTabSz="914217" rtl="0" eaLnBrk="1" latinLnBrk="0" hangingPunct="1">
        <a:lnSpc>
          <a:spcPct val="100000"/>
        </a:lnSpc>
        <a:spcBef>
          <a:spcPts val="0"/>
        </a:spcBef>
        <a:spcAft>
          <a:spcPts val="0"/>
        </a:spcAft>
        <a:buClrTx/>
        <a:buSzPct val="100000"/>
        <a:buFontTx/>
        <a:buChar char="•"/>
        <a:tabLst/>
        <a:defRPr kumimoji="1" sz="1050" b="0" i="0" u="none" strike="noStrike" cap="none" spc="0" baseline="0">
          <a:solidFill>
            <a:schemeClr val="tx1"/>
          </a:solidFill>
          <a:uFillTx/>
          <a:latin typeface="+mn-lt"/>
          <a:ea typeface="+mn-ea"/>
          <a:cs typeface="+mn-cs"/>
          <a:sym typeface="+mn-lt"/>
        </a:defRPr>
      </a:lvl9pPr>
    </p:otherStyle>
  </p:txStyles>
  <p:extLst>
    <p:ext uri="{27BBF7A9-308A-43DC-89C8-2F10F3537804}">
      <p15:sldGuideLst xmlns:p15="http://schemas.microsoft.com/office/powerpoint/2012/main">
        <p15:guide id="1" orient="horz" pos="2160">
          <p15:clr>
            <a:srgbClr val="FF7EB6"/>
          </p15:clr>
        </p15:guide>
        <p15:guide id="4" pos="1440">
          <p15:clr>
            <a:srgbClr val="FF7EB6"/>
          </p15:clr>
        </p15:guide>
        <p15:guide id="5" pos="720">
          <p15:clr>
            <a:srgbClr val="CAC5C4"/>
          </p15:clr>
        </p15:guide>
        <p15:guide id="6" pos="2160">
          <p15:clr>
            <a:srgbClr val="CAC5C4"/>
          </p15:clr>
        </p15:guide>
        <p15:guide id="7" pos="2748">
          <p15:clr>
            <a:srgbClr val="CAC5C4"/>
          </p15:clr>
        </p15:guide>
        <p15:guide id="9" pos="1577">
          <p15:clr>
            <a:srgbClr val="CAC5C4"/>
          </p15:clr>
        </p15:guide>
        <p15:guide id="10" pos="1306">
          <p15:clr>
            <a:srgbClr val="CAC5C4"/>
          </p15:clr>
        </p15:guide>
        <p15:guide id="11" pos="3600">
          <p15:clr>
            <a:srgbClr val="CAC5C4"/>
          </p15:clr>
        </p15:guide>
        <p15:guide id="13" pos="4184">
          <p15:clr>
            <a:srgbClr val="CAC5C4"/>
          </p15:clr>
        </p15:guide>
        <p15:guide id="14" pos="4451">
          <p15:clr>
            <a:srgbClr val="CAC5C4"/>
          </p15:clr>
        </p15:guide>
        <p15:guide id="15" pos="5040">
          <p15:clr>
            <a:srgbClr val="CAC5C4"/>
          </p15:clr>
        </p15:guide>
        <p15:guide id="16" pos="5625">
          <p15:clr>
            <a:srgbClr val="CAC5C4"/>
          </p15:clr>
        </p15:guide>
        <p15:guide id="17" orient="horz" pos="1080">
          <p15:clr>
            <a:srgbClr val="FF7EB6"/>
          </p15:clr>
        </p15:guide>
        <p15:guide id="19" orient="horz" pos="1616">
          <p15:clr>
            <a:srgbClr val="CAC5C4"/>
          </p15:clr>
        </p15:guide>
        <p15:guide id="20" orient="horz" pos="528">
          <p15:clr>
            <a:srgbClr val="CAC5C4"/>
          </p15:clr>
        </p15:guide>
        <p15:guide id="21" orient="horz" pos="192">
          <p15:clr>
            <a:srgbClr val="CAC5C4"/>
          </p15:clr>
        </p15:guide>
        <p15:guide id="22" orient="horz" pos="2704">
          <p15:clr>
            <a:srgbClr val="CAC5C4"/>
          </p15:clr>
        </p15:guide>
        <p15:guide id="24" orient="horz" pos="3776">
          <p15:clr>
            <a:srgbClr val="CAC5C4"/>
          </p15:clr>
        </p15:guide>
        <p15:guide id="25" orient="horz" pos="4136">
          <p15:clr>
            <a:srgbClr val="CAC5C4"/>
          </p15:clr>
        </p15:guide>
        <p15:guide id="26" pos="2880">
          <p15:clr>
            <a:srgbClr val="FF7EB6"/>
          </p15:clr>
        </p15:guide>
        <p15:guide id="27" pos="4320">
          <p15:clr>
            <a:srgbClr val="FF7EB6"/>
          </p15:clr>
        </p15:guide>
        <p15:guide id="28" orient="horz" pos="3240">
          <p15:clr>
            <a:srgbClr val="FF7EB6"/>
          </p15:clr>
        </p15:guide>
        <p15:guide id="29" pos="3014">
          <p15:clr>
            <a:srgbClr val="CAC5C4"/>
          </p15:clr>
        </p15:guide>
        <p15:guide id="30" pos="135">
          <p15:clr>
            <a:srgbClr val="CAC5C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772D0-05EB-AD80-C8E7-5DB2459AEE5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0F9BF1-4544-B9FA-E2D5-D79148B4C736}"/>
              </a:ext>
            </a:extLst>
          </p:cNvPr>
          <p:cNvSpPr>
            <a:spLocks noGrp="1"/>
          </p:cNvSpPr>
          <p:nvPr>
            <p:ph type="title"/>
          </p:nvPr>
        </p:nvSpPr>
        <p:spPr/>
        <p:txBody>
          <a:bodyPr/>
          <a:lstStyle/>
          <a:p>
            <a:r>
              <a:rPr kumimoji="1" lang="ja-JP" altLang="en-US" dirty="0"/>
              <a:t>テスト・開発環境の構築における、開発者の権限整理</a:t>
            </a:r>
            <a:r>
              <a:rPr lang="en-US" altLang="ja-JP" dirty="0"/>
              <a:t>(IAM Policy)</a:t>
            </a:r>
            <a:endParaRPr kumimoji="1" lang="ja-JP" altLang="en-US" dirty="0"/>
          </a:p>
        </p:txBody>
      </p:sp>
      <p:sp>
        <p:nvSpPr>
          <p:cNvPr id="13" name="テキスト ボックス 12">
            <a:extLst>
              <a:ext uri="{FF2B5EF4-FFF2-40B4-BE49-F238E27FC236}">
                <a16:creationId xmlns:a16="http://schemas.microsoft.com/office/drawing/2014/main" id="{3CDF3C88-A338-37C5-30DC-665DBB56FD8A}"/>
              </a:ext>
            </a:extLst>
          </p:cNvPr>
          <p:cNvSpPr txBox="1"/>
          <p:nvPr/>
        </p:nvSpPr>
        <p:spPr>
          <a:xfrm>
            <a:off x="132337" y="855666"/>
            <a:ext cx="11927325" cy="17479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spAutoFit/>
          </a:bodyPr>
          <a:lstStyle/>
          <a:p>
            <a:pPr marL="0" indent="0" algn="l" defTabSz="2438400">
              <a:lnSpc>
                <a:spcPct val="120000"/>
              </a:lnSpc>
              <a:buSzPct val="100000"/>
              <a:buFontTx/>
              <a:buNone/>
            </a:pPr>
            <a:r>
              <a:rPr lang="ja-JP" altLang="en-US" sz="1200" kern="0" dirty="0">
                <a:latin typeface="Meiryo UI" panose="020B0604030504040204" pitchFamily="50" charset="-128"/>
                <a:ea typeface="Meiryo UI" panose="020B0604030504040204" pitchFamily="50" charset="-128"/>
                <a:sym typeface="+mn-lt"/>
              </a:rPr>
              <a:t>・テスト環境、本番環境の実装に必要と思われる権限として、開発者が必要な権限</a:t>
            </a:r>
            <a:r>
              <a:rPr lang="en-US" altLang="ja-JP" sz="1200" kern="0" dirty="0">
                <a:latin typeface="Meiryo UI" panose="020B0604030504040204" pitchFamily="50" charset="-128"/>
                <a:ea typeface="Meiryo UI" panose="020B0604030504040204" pitchFamily="50" charset="-128"/>
                <a:sym typeface="+mn-lt"/>
              </a:rPr>
              <a:t>(IAM</a:t>
            </a:r>
            <a:r>
              <a:rPr lang="ja-JP" altLang="en-US" sz="1200" kern="0" dirty="0">
                <a:latin typeface="Meiryo UI" panose="020B0604030504040204" pitchFamily="50" charset="-128"/>
                <a:ea typeface="Meiryo UI" panose="020B0604030504040204" pitchFamily="50" charset="-128"/>
                <a:sym typeface="+mn-lt"/>
              </a:rPr>
              <a:t> </a:t>
            </a:r>
            <a:r>
              <a:rPr lang="en-US" altLang="ja-JP" sz="1200" kern="0" dirty="0">
                <a:latin typeface="Meiryo UI" panose="020B0604030504040204" pitchFamily="50" charset="-128"/>
                <a:ea typeface="Meiryo UI" panose="020B0604030504040204" pitchFamily="50" charset="-128"/>
                <a:sym typeface="+mn-lt"/>
              </a:rPr>
              <a:t>Policy)</a:t>
            </a:r>
          </a:p>
          <a:p>
            <a:pPr marL="0" indent="0" algn="l" defTabSz="2438400">
              <a:lnSpc>
                <a:spcPct val="120000"/>
              </a:lnSpc>
              <a:buSzPct val="100000"/>
              <a:buFontTx/>
              <a:buNone/>
            </a:pPr>
            <a:r>
              <a:rPr lang="ja-JP" altLang="en-US" sz="1200" kern="0" dirty="0">
                <a:latin typeface="Meiryo UI" panose="020B0604030504040204" pitchFamily="50" charset="-128"/>
                <a:ea typeface="Meiryo UI" panose="020B0604030504040204" pitchFamily="50" charset="-128"/>
                <a:sym typeface="+mn-lt"/>
              </a:rPr>
              <a:t>・前提として、神鋼インフラ担当者にバケットやインスタンスを作成してもらう</a:t>
            </a:r>
            <a:r>
              <a:rPr lang="en-US" altLang="ja-JP" sz="1200" kern="0" dirty="0">
                <a:latin typeface="Meiryo UI" panose="020B0604030504040204" pitchFamily="50" charset="-128"/>
                <a:ea typeface="Meiryo UI" panose="020B0604030504040204" pitchFamily="50" charset="-128"/>
                <a:sym typeface="+mn-lt"/>
              </a:rPr>
              <a:t>(Create </a:t>
            </a:r>
            <a:r>
              <a:rPr lang="ja-JP" altLang="en-US" sz="1200" kern="0" dirty="0">
                <a:latin typeface="Meiryo UI" panose="020B0604030504040204" pitchFamily="50" charset="-128"/>
                <a:ea typeface="Meiryo UI" panose="020B0604030504040204" pitchFamily="50" charset="-128"/>
                <a:sym typeface="+mn-lt"/>
              </a:rPr>
              <a:t>ポリシーを不要にさせる、特定のリソースに限り権限を付与させるため</a:t>
            </a:r>
            <a:r>
              <a:rPr lang="en-US" altLang="ja-JP" sz="1200" kern="0" dirty="0">
                <a:latin typeface="Meiryo UI" panose="020B0604030504040204" pitchFamily="50" charset="-128"/>
                <a:ea typeface="Meiryo UI" panose="020B0604030504040204" pitchFamily="50" charset="-128"/>
                <a:sym typeface="+mn-lt"/>
              </a:rPr>
              <a:t>)</a:t>
            </a:r>
          </a:p>
          <a:p>
            <a:pPr marL="0" indent="0" algn="l" defTabSz="2438400">
              <a:lnSpc>
                <a:spcPct val="120000"/>
              </a:lnSpc>
              <a:buSzPct val="100000"/>
              <a:buFontTx/>
              <a:buNone/>
            </a:pPr>
            <a:r>
              <a:rPr lang="ja-JP" altLang="en-US" sz="1200" b="1" kern="0" dirty="0">
                <a:latin typeface="Meiryo UI" panose="020B0604030504040204" pitchFamily="50" charset="-128"/>
                <a:ea typeface="Meiryo UI" panose="020B0604030504040204" pitchFamily="50" charset="-128"/>
                <a:sym typeface="+mn-lt"/>
              </a:rPr>
              <a:t>ポリシーの命名規則を要確認</a:t>
            </a:r>
            <a:endParaRPr lang="en-US" altLang="ja-JP" sz="1200" b="1"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p:txBody>
      </p:sp>
      <p:graphicFrame>
        <p:nvGraphicFramePr>
          <p:cNvPr id="3" name="表 2">
            <a:extLst>
              <a:ext uri="{FF2B5EF4-FFF2-40B4-BE49-F238E27FC236}">
                <a16:creationId xmlns:a16="http://schemas.microsoft.com/office/drawing/2014/main" id="{C7A3E835-DF6A-DB98-242B-C0B379130F11}"/>
              </a:ext>
            </a:extLst>
          </p:cNvPr>
          <p:cNvGraphicFramePr>
            <a:graphicFrameLocks noGrp="1"/>
          </p:cNvGraphicFramePr>
          <p:nvPr>
            <p:extLst>
              <p:ext uri="{D42A27DB-BD31-4B8C-83A1-F6EECF244321}">
                <p14:modId xmlns:p14="http://schemas.microsoft.com/office/powerpoint/2010/main" val="3180145794"/>
              </p:ext>
            </p:extLst>
          </p:nvPr>
        </p:nvGraphicFramePr>
        <p:xfrm>
          <a:off x="560967" y="3052325"/>
          <a:ext cx="11070063" cy="2627789"/>
        </p:xfrm>
        <a:graphic>
          <a:graphicData uri="http://schemas.openxmlformats.org/drawingml/2006/table">
            <a:tbl>
              <a:tblPr firstRow="1" bandRow="1">
                <a:tableStyleId>{5C22544A-7EE6-4342-B048-85BDC9FD1C3A}</a:tableStyleId>
              </a:tblPr>
              <a:tblGrid>
                <a:gridCol w="1230007">
                  <a:extLst>
                    <a:ext uri="{9D8B030D-6E8A-4147-A177-3AD203B41FA5}">
                      <a16:colId xmlns:a16="http://schemas.microsoft.com/office/drawing/2014/main" val="1084204958"/>
                    </a:ext>
                  </a:extLst>
                </a:gridCol>
                <a:gridCol w="1230007">
                  <a:extLst>
                    <a:ext uri="{9D8B030D-6E8A-4147-A177-3AD203B41FA5}">
                      <a16:colId xmlns:a16="http://schemas.microsoft.com/office/drawing/2014/main" val="3592188248"/>
                    </a:ext>
                  </a:extLst>
                </a:gridCol>
                <a:gridCol w="1230007">
                  <a:extLst>
                    <a:ext uri="{9D8B030D-6E8A-4147-A177-3AD203B41FA5}">
                      <a16:colId xmlns:a16="http://schemas.microsoft.com/office/drawing/2014/main" val="3714399182"/>
                    </a:ext>
                  </a:extLst>
                </a:gridCol>
                <a:gridCol w="1230007">
                  <a:extLst>
                    <a:ext uri="{9D8B030D-6E8A-4147-A177-3AD203B41FA5}">
                      <a16:colId xmlns:a16="http://schemas.microsoft.com/office/drawing/2014/main" val="54557497"/>
                    </a:ext>
                  </a:extLst>
                </a:gridCol>
                <a:gridCol w="1230007">
                  <a:extLst>
                    <a:ext uri="{9D8B030D-6E8A-4147-A177-3AD203B41FA5}">
                      <a16:colId xmlns:a16="http://schemas.microsoft.com/office/drawing/2014/main" val="1509124133"/>
                    </a:ext>
                  </a:extLst>
                </a:gridCol>
                <a:gridCol w="1230007">
                  <a:extLst>
                    <a:ext uri="{9D8B030D-6E8A-4147-A177-3AD203B41FA5}">
                      <a16:colId xmlns:a16="http://schemas.microsoft.com/office/drawing/2014/main" val="1837675843"/>
                    </a:ext>
                  </a:extLst>
                </a:gridCol>
                <a:gridCol w="1230007">
                  <a:extLst>
                    <a:ext uri="{9D8B030D-6E8A-4147-A177-3AD203B41FA5}">
                      <a16:colId xmlns:a16="http://schemas.microsoft.com/office/drawing/2014/main" val="247905794"/>
                    </a:ext>
                  </a:extLst>
                </a:gridCol>
                <a:gridCol w="1230007">
                  <a:extLst>
                    <a:ext uri="{9D8B030D-6E8A-4147-A177-3AD203B41FA5}">
                      <a16:colId xmlns:a16="http://schemas.microsoft.com/office/drawing/2014/main" val="1842142839"/>
                    </a:ext>
                  </a:extLst>
                </a:gridCol>
                <a:gridCol w="1230007">
                  <a:extLst>
                    <a:ext uri="{9D8B030D-6E8A-4147-A177-3AD203B41FA5}">
                      <a16:colId xmlns:a16="http://schemas.microsoft.com/office/drawing/2014/main" val="2499996958"/>
                    </a:ext>
                  </a:extLst>
                </a:gridCol>
              </a:tblGrid>
              <a:tr h="473494">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ユーザー</a:t>
                      </a:r>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利用サービス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S3</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Lambda</a:t>
                      </a:r>
                    </a:p>
                    <a:p>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要</a:t>
                      </a:r>
                      <a:r>
                        <a:rPr kumimoji="1" lang="en-US" altLang="ja-JP" b="0" dirty="0">
                          <a:solidFill>
                            <a:schemeClr val="tx1"/>
                          </a:solidFill>
                          <a:latin typeface="Meiryo UI" panose="020B0604030504040204" pitchFamily="50" charset="-128"/>
                          <a:ea typeface="Meiryo UI" panose="020B0604030504040204" pitchFamily="50" charset="-128"/>
                        </a:rPr>
                        <a:t>Lambda</a:t>
                      </a:r>
                      <a:r>
                        <a:rPr kumimoji="1" lang="ja-JP" altLang="en-US" b="0" dirty="0">
                          <a:solidFill>
                            <a:schemeClr val="tx1"/>
                          </a:solidFill>
                          <a:latin typeface="Meiryo UI" panose="020B0604030504040204" pitchFamily="50" charset="-128"/>
                          <a:ea typeface="Meiryo UI" panose="020B0604030504040204" pitchFamily="50" charset="-128"/>
                        </a:rPr>
                        <a:t>コンソール権限</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EC2</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 manager</a:t>
                      </a:r>
                    </a:p>
                    <a:p>
                      <a:r>
                        <a:rPr kumimoji="1" lang="en-US" altLang="ja-JP" b="0" dirty="0">
                          <a:solidFill>
                            <a:schemeClr val="tx1"/>
                          </a:solidFill>
                          <a:latin typeface="Meiryo UI" panose="020B0604030504040204" pitchFamily="50" charset="-128"/>
                          <a:ea typeface="Meiryo UI" panose="020B0604030504040204" pitchFamily="50" charset="-128"/>
                        </a:rPr>
                        <a:t>(</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r>
                        <a:rPr kumimoji="1" lang="en-US" altLang="ja-JP" b="0" dirty="0">
                          <a:solidFill>
                            <a:schemeClr val="tx1"/>
                          </a:solidFill>
                          <a:latin typeface="Meiryo UI" panose="020B0604030504040204" pitchFamily="50" charset="-128"/>
                          <a:ea typeface="Meiryo UI" panose="020B0604030504040204" pitchFamily="50" charset="-128"/>
                        </a:rPr>
                        <a:t>(Parameter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Secret</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C6DB"/>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Cloud Watch</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Logs</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Alarm</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Simple Notification Service</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C6DB"/>
                    </a:solidFill>
                  </a:tcPr>
                </a:tc>
                <a:extLst>
                  <a:ext uri="{0D108BD9-81ED-4DB2-BD59-A6C34878D82A}">
                    <a16:rowId xmlns:a16="http://schemas.microsoft.com/office/drawing/2014/main" val="1914011858"/>
                  </a:ext>
                </a:extLst>
              </a:tr>
              <a:tr h="1896269">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開発者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IPA</a:t>
                      </a:r>
                      <a:r>
                        <a:rPr kumimoji="1" lang="ja-JP" altLang="en-US" b="0" dirty="0">
                          <a:solidFill>
                            <a:schemeClr val="tx1"/>
                          </a:solidFill>
                          <a:latin typeface="Meiryo UI" panose="020B0604030504040204" pitchFamily="50" charset="-128"/>
                          <a:ea typeface="Meiryo UI" panose="020B0604030504040204" pitchFamily="50" charset="-128"/>
                        </a:rPr>
                        <a:t>用のバケット</a:t>
                      </a:r>
                      <a:r>
                        <a:rPr kumimoji="1" lang="en-US" altLang="ja-JP" b="0" dirty="0">
                          <a:solidFill>
                            <a:schemeClr val="tx1"/>
                          </a:solidFill>
                          <a:latin typeface="Meiryo UI" panose="020B0604030504040204" pitchFamily="50" charset="-128"/>
                          <a:ea typeface="Meiryo UI" panose="020B0604030504040204" pitchFamily="50" charset="-128"/>
                        </a:rPr>
                        <a:t>Resource</a:t>
                      </a:r>
                      <a:r>
                        <a:rPr kumimoji="1" lang="ja-JP" altLang="en-US" b="0" dirty="0">
                          <a:solidFill>
                            <a:schemeClr val="tx1"/>
                          </a:solidFill>
                          <a:latin typeface="Meiryo UI" panose="020B0604030504040204" pitchFamily="50" charset="-128"/>
                          <a:ea typeface="Meiryo UI" panose="020B0604030504040204" pitchFamily="50" charset="-128"/>
                        </a:rPr>
                        <a:t>を指定したうえで、</a:t>
                      </a:r>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err="1">
                          <a:solidFill>
                            <a:schemeClr val="tx1"/>
                          </a:solidFill>
                          <a:latin typeface="Meiryo UI" panose="020B0604030504040204" pitchFamily="50" charset="-128"/>
                          <a:ea typeface="Meiryo UI" panose="020B0604030504040204" pitchFamily="50" charset="-128"/>
                        </a:rPr>
                        <a:t>FullAccess</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IPA</a:t>
                      </a:r>
                      <a:r>
                        <a:rPr kumimoji="1" lang="ja-JP" altLang="en-US" b="0" dirty="0">
                          <a:solidFill>
                            <a:schemeClr val="tx1"/>
                          </a:solidFill>
                          <a:latin typeface="Meiryo UI" panose="020B0604030504040204" pitchFamily="50" charset="-128"/>
                          <a:ea typeface="Meiryo UI" panose="020B0604030504040204" pitchFamily="50" charset="-128"/>
                        </a:rPr>
                        <a:t>用の</a:t>
                      </a:r>
                      <a:r>
                        <a:rPr kumimoji="1" lang="en-US" altLang="ja-JP" b="0" dirty="0">
                          <a:solidFill>
                            <a:schemeClr val="tx1"/>
                          </a:solidFill>
                          <a:latin typeface="Meiryo UI" panose="020B0604030504040204" pitchFamily="50" charset="-128"/>
                          <a:ea typeface="Meiryo UI" panose="020B0604030504040204" pitchFamily="50" charset="-128"/>
                        </a:rPr>
                        <a:t>Lambda Resource</a:t>
                      </a:r>
                      <a:r>
                        <a:rPr kumimoji="1" lang="ja-JP" altLang="en-US" b="0" dirty="0">
                          <a:solidFill>
                            <a:schemeClr val="tx1"/>
                          </a:solidFill>
                          <a:latin typeface="Meiryo UI" panose="020B0604030504040204" pitchFamily="50" charset="-128"/>
                          <a:ea typeface="Meiryo UI" panose="020B0604030504040204" pitchFamily="50" charset="-128"/>
                        </a:rPr>
                        <a:t>を指定したうえで、</a:t>
                      </a:r>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err="1">
                          <a:solidFill>
                            <a:schemeClr val="tx1"/>
                          </a:solidFill>
                          <a:latin typeface="Meiryo UI" panose="020B0604030504040204" pitchFamily="50" charset="-128"/>
                          <a:ea typeface="Meiryo UI" panose="020B0604030504040204" pitchFamily="50" charset="-128"/>
                        </a:rPr>
                        <a:t>FullAccess</a:t>
                      </a:r>
                      <a:endParaRPr kumimoji="1" lang="ja-JP" altLang="en-US" b="0" dirty="0">
                        <a:solidFill>
                          <a:schemeClr val="tx1"/>
                        </a:solidFill>
                        <a:latin typeface="Meiryo UI" panose="020B0604030504040204" pitchFamily="50" charset="-128"/>
                        <a:ea typeface="Meiryo UI" panose="020B0604030504040204" pitchFamily="50" charset="-128"/>
                      </a:endParaRPr>
                    </a:p>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他の開発者と同等の権限？</a:t>
                      </a:r>
                      <a:endParaRPr kumimoji="1" lang="en-US" altLang="ja-JP" b="0" dirty="0">
                        <a:solidFill>
                          <a:schemeClr val="tx1"/>
                        </a:solidFill>
                        <a:latin typeface="Meiryo UI" panose="020B0604030504040204" pitchFamily="50" charset="-128"/>
                        <a:ea typeface="Meiryo UI" panose="020B0604030504040204" pitchFamily="50" charset="-128"/>
                      </a:endParaRPr>
                    </a:p>
                    <a:p>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a:t>
                      </a:r>
                      <a:r>
                        <a:rPr kumimoji="1" lang="en-US" altLang="ja-JP" sz="900" b="0" dirty="0">
                          <a:solidFill>
                            <a:schemeClr val="tx1"/>
                          </a:solidFill>
                          <a:latin typeface="Meiryo UI" panose="020B0604030504040204" pitchFamily="50" charset="-128"/>
                          <a:ea typeface="Meiryo UI" panose="020B0604030504040204" pitchFamily="50" charset="-128"/>
                        </a:rPr>
                        <a:t>A-Auto</a:t>
                      </a:r>
                      <a:r>
                        <a:rPr kumimoji="1" lang="ja-JP" altLang="en-US" sz="900" b="0" dirty="0">
                          <a:solidFill>
                            <a:schemeClr val="tx1"/>
                          </a:solidFill>
                          <a:latin typeface="Meiryo UI" panose="020B0604030504040204" pitchFamily="50" charset="-128"/>
                          <a:ea typeface="Meiryo UI" panose="020B0604030504040204" pitchFamily="50" charset="-128"/>
                        </a:rPr>
                        <a:t>、</a:t>
                      </a:r>
                      <a:r>
                        <a:rPr kumimoji="1" lang="en-US" altLang="ja-JP" sz="900" b="0" dirty="0">
                          <a:solidFill>
                            <a:schemeClr val="tx1"/>
                          </a:solidFill>
                          <a:latin typeface="Meiryo UI" panose="020B0604030504040204" pitchFamily="50" charset="-128"/>
                          <a:ea typeface="Meiryo UI" panose="020B0604030504040204" pitchFamily="50" charset="-128"/>
                        </a:rPr>
                        <a:t>A-Remote</a:t>
                      </a:r>
                      <a:r>
                        <a:rPr kumimoji="1" lang="ja-JP" altLang="en-US" sz="900" b="0" dirty="0">
                          <a:solidFill>
                            <a:schemeClr val="tx1"/>
                          </a:solidFill>
                          <a:latin typeface="Meiryo UI" panose="020B0604030504040204" pitchFamily="50" charset="-128"/>
                          <a:ea typeface="Meiryo UI" panose="020B0604030504040204" pitchFamily="50" charset="-128"/>
                        </a:rPr>
                        <a:t>の設定、</a:t>
                      </a:r>
                      <a:endParaRPr kumimoji="1" lang="en-US" altLang="ja-JP" sz="900" b="0" dirty="0">
                        <a:solidFill>
                          <a:schemeClr val="tx1"/>
                        </a:solidFill>
                        <a:latin typeface="Meiryo UI" panose="020B0604030504040204" pitchFamily="50" charset="-128"/>
                        <a:ea typeface="Meiryo UI" panose="020B0604030504040204" pitchFamily="50" charset="-128"/>
                      </a:endParaRPr>
                    </a:p>
                    <a:p>
                      <a:r>
                        <a:rPr kumimoji="1" lang="ja-JP" altLang="en-US" sz="900" b="0" dirty="0">
                          <a:solidFill>
                            <a:schemeClr val="tx1"/>
                          </a:solidFill>
                          <a:latin typeface="Meiryo UI" panose="020B0604030504040204" pitchFamily="50" charset="-128"/>
                          <a:ea typeface="Meiryo UI" panose="020B0604030504040204" pitchFamily="50" charset="-128"/>
                        </a:rPr>
                        <a:t>・</a:t>
                      </a:r>
                      <a:r>
                        <a:rPr kumimoji="1" lang="en-US" altLang="ja-JP" sz="900" b="0" dirty="0">
                          <a:solidFill>
                            <a:schemeClr val="tx1"/>
                          </a:solidFill>
                          <a:latin typeface="Meiryo UI" panose="020B0604030504040204" pitchFamily="50" charset="-128"/>
                          <a:ea typeface="Meiryo UI" panose="020B0604030504040204" pitchFamily="50" charset="-128"/>
                        </a:rPr>
                        <a:t>Linux</a:t>
                      </a:r>
                      <a:r>
                        <a:rPr kumimoji="1" lang="ja-JP" altLang="en-US" sz="900" b="0" dirty="0">
                          <a:solidFill>
                            <a:schemeClr val="tx1"/>
                          </a:solidFill>
                          <a:latin typeface="Meiryo UI" panose="020B0604030504040204" pitchFamily="50" charset="-128"/>
                          <a:ea typeface="Meiryo UI" panose="020B0604030504040204" pitchFamily="50" charset="-128"/>
                        </a:rPr>
                        <a:t>上にスクリプト、設定ファイルの格納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依頼するため不要</a:t>
                      </a:r>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既存リソース活用</a:t>
                      </a:r>
                      <a:r>
                        <a:rPr kumimoji="1" lang="en-US" altLang="ja-JP" b="0" dirty="0">
                          <a:solidFill>
                            <a:schemeClr val="tx1"/>
                          </a:solidFill>
                          <a:latin typeface="Meiryo UI" panose="020B0604030504040204" pitchFamily="50" charset="-128"/>
                          <a:ea typeface="Meiryo UI" panose="020B0604030504040204" pitchFamily="50" charset="-128"/>
                        </a:rPr>
                        <a:t>)</a:t>
                      </a:r>
                    </a:p>
                    <a:p>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a:solidFill>
                            <a:schemeClr val="tx1"/>
                          </a:solidFill>
                          <a:latin typeface="Meiryo UI" panose="020B0604030504040204" pitchFamily="50" charset="-128"/>
                          <a:ea typeface="Meiryo UI" panose="020B0604030504040204" pitchFamily="50" charset="-128"/>
                        </a:rPr>
                        <a:t>S3</a:t>
                      </a:r>
                      <a:r>
                        <a:rPr kumimoji="1" lang="ja-JP" altLang="en-US" b="0" dirty="0">
                          <a:solidFill>
                            <a:schemeClr val="tx1"/>
                          </a:solidFill>
                          <a:latin typeface="Meiryo UI" panose="020B0604030504040204" pitchFamily="50" charset="-128"/>
                          <a:ea typeface="Meiryo UI" panose="020B0604030504040204" pitchFamily="50" charset="-128"/>
                        </a:rPr>
                        <a:t>トリガーで</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A-Auto</a:t>
                      </a:r>
                      <a:r>
                        <a:rPr kumimoji="1" lang="ja-JP" altLang="en-US" b="0" dirty="0">
                          <a:solidFill>
                            <a:schemeClr val="tx1"/>
                          </a:solidFill>
                          <a:latin typeface="Meiryo UI" panose="020B0604030504040204" pitchFamily="50" charset="-128"/>
                          <a:ea typeface="Meiryo UI" panose="020B0604030504040204" pitchFamily="50" charset="-128"/>
                        </a:rPr>
                        <a:t>アクセス</a:t>
                      </a:r>
                      <a:endParaRPr kumimoji="1" lang="en-US" altLang="ja-JP"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依頼するため不要</a:t>
                      </a:r>
                    </a:p>
                    <a:p>
                      <a:r>
                        <a:rPr kumimoji="1" lang="ja-JP" altLang="en-US" b="0" dirty="0">
                          <a:solidFill>
                            <a:schemeClr val="tx1"/>
                          </a:solidFill>
                          <a:latin typeface="Meiryo UI" panose="020B0604030504040204" pitchFamily="50" charset="-128"/>
                          <a:ea typeface="Meiryo UI" panose="020B0604030504040204" pitchFamily="50" charset="-128"/>
                        </a:rPr>
                        <a:t>どちらかのサービスを利用する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依頼するため不要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依頼するため不要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46324787"/>
                  </a:ext>
                </a:extLst>
              </a:tr>
            </a:tbl>
          </a:graphicData>
        </a:graphic>
      </p:graphicFrame>
      <p:sp>
        <p:nvSpPr>
          <p:cNvPr id="4" name="正方形/長方形 3">
            <a:extLst>
              <a:ext uri="{FF2B5EF4-FFF2-40B4-BE49-F238E27FC236}">
                <a16:creationId xmlns:a16="http://schemas.microsoft.com/office/drawing/2014/main" id="{8F0DC1C9-1BE2-E441-B710-29D01DE4E47A}"/>
              </a:ext>
            </a:extLst>
          </p:cNvPr>
          <p:cNvSpPr/>
          <p:nvPr/>
        </p:nvSpPr>
        <p:spPr bwMode="auto">
          <a:xfrm>
            <a:off x="9566031" y="2305538"/>
            <a:ext cx="2266461" cy="657609"/>
          </a:xfrm>
          <a:prstGeom prst="rect">
            <a:avLst/>
          </a:prstGeom>
          <a:solidFill>
            <a:srgbClr val="F6C6DB"/>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100" dirty="0">
                <a:solidFill>
                  <a:schemeClr val="tx1"/>
                </a:solidFill>
              </a:rPr>
              <a:t>インフラチームに構築依頼予定</a:t>
            </a:r>
            <a:endParaRPr kumimoji="0" lang="en-US" altLang="ja-JP" sz="1100" dirty="0">
              <a:solidFill>
                <a:schemeClr val="tx1"/>
              </a:solidFill>
            </a:endParaRPr>
          </a:p>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100" dirty="0">
                <a:solidFill>
                  <a:schemeClr val="tx1"/>
                </a:solidFill>
              </a:rPr>
              <a:t>もしくは</a:t>
            </a:r>
            <a:endParaRPr kumimoji="0" lang="en-US" altLang="ja-JP" sz="1100" dirty="0">
              <a:solidFill>
                <a:schemeClr val="tx1"/>
              </a:solidFill>
            </a:endParaRPr>
          </a:p>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100" b="0" i="0" u="none" strike="noStrike" cap="none" normalizeH="0" baseline="0" dirty="0">
                <a:ln>
                  <a:noFill/>
                </a:ln>
                <a:solidFill>
                  <a:schemeClr val="tx1"/>
                </a:solidFill>
                <a:effectLst/>
                <a:latin typeface="+mn-lt"/>
              </a:rPr>
              <a:t>既存リソース活用</a:t>
            </a:r>
          </a:p>
        </p:txBody>
      </p:sp>
      <p:sp>
        <p:nvSpPr>
          <p:cNvPr id="5" name="正方形/長方形 4">
            <a:extLst>
              <a:ext uri="{FF2B5EF4-FFF2-40B4-BE49-F238E27FC236}">
                <a16:creationId xmlns:a16="http://schemas.microsoft.com/office/drawing/2014/main" id="{CCC0D376-E949-4C90-6C5F-72F90DD1E0AD}"/>
              </a:ext>
            </a:extLst>
          </p:cNvPr>
          <p:cNvSpPr/>
          <p:nvPr/>
        </p:nvSpPr>
        <p:spPr bwMode="auto">
          <a:xfrm>
            <a:off x="3072231" y="1728258"/>
            <a:ext cx="6353908" cy="875322"/>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200" b="0" i="0" u="none" strike="noStrike" cap="none" normalizeH="0" baseline="0" dirty="0">
                <a:ln>
                  <a:noFill/>
                </a:ln>
                <a:solidFill>
                  <a:schemeClr val="tx1"/>
                </a:solidFill>
                <a:effectLst/>
                <a:latin typeface="+mn-lt"/>
              </a:rPr>
              <a:t>相談内容：</a:t>
            </a:r>
            <a:endParaRPr kumimoji="0" lang="en-US" altLang="ja-JP" sz="1200" b="0"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120000"/>
              </a:lnSpc>
              <a:spcBef>
                <a:spcPct val="0"/>
              </a:spcBef>
              <a:spcAft>
                <a:spcPct val="0"/>
              </a:spcAft>
              <a:buClrTx/>
              <a:buSzTx/>
              <a:buFont typeface="+mn-lt"/>
              <a:buNone/>
              <a:tabLst/>
            </a:pPr>
            <a:r>
              <a:rPr kumimoji="0" lang="en-US" altLang="ja-JP" sz="1200" b="0" i="0" u="none" strike="noStrike" cap="none" normalizeH="0" baseline="0" dirty="0">
                <a:ln>
                  <a:noFill/>
                </a:ln>
                <a:solidFill>
                  <a:schemeClr val="tx1"/>
                </a:solidFill>
                <a:effectLst/>
                <a:latin typeface="+mn-lt"/>
              </a:rPr>
              <a:t>IPA(Shared Folder)</a:t>
            </a:r>
            <a:r>
              <a:rPr kumimoji="0" lang="ja-JP" altLang="en-US" sz="1200" b="0" i="0" u="none" strike="noStrike" cap="none" normalizeH="0" baseline="0" dirty="0">
                <a:ln>
                  <a:noFill/>
                </a:ln>
                <a:solidFill>
                  <a:schemeClr val="tx1"/>
                </a:solidFill>
                <a:effectLst/>
                <a:latin typeface="+mn-lt"/>
              </a:rPr>
              <a:t>の認証情報について、定期的なパスワード変更が不可とのことなので、</a:t>
            </a:r>
            <a:endParaRPr kumimoji="0" lang="en-US" altLang="ja-JP" sz="1200" b="0"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200" dirty="0">
                <a:solidFill>
                  <a:schemeClr val="tx1"/>
                </a:solidFill>
              </a:rPr>
              <a:t>パスワードローテーションなしにするか、</a:t>
            </a:r>
            <a:r>
              <a:rPr kumimoji="0" lang="en-US" altLang="ja-JP" sz="1200" dirty="0">
                <a:solidFill>
                  <a:schemeClr val="tx1"/>
                </a:solidFill>
              </a:rPr>
              <a:t>Parameter</a:t>
            </a:r>
            <a:r>
              <a:rPr kumimoji="0" lang="ja-JP" altLang="en-US" sz="1200" dirty="0">
                <a:solidFill>
                  <a:schemeClr val="tx1"/>
                </a:solidFill>
              </a:rPr>
              <a:t> </a:t>
            </a:r>
            <a:r>
              <a:rPr kumimoji="0" lang="en-US" altLang="ja-JP" sz="1200" dirty="0">
                <a:solidFill>
                  <a:schemeClr val="tx1"/>
                </a:solidFill>
              </a:rPr>
              <a:t>Store</a:t>
            </a:r>
            <a:r>
              <a:rPr kumimoji="0" lang="ja-JP" altLang="en-US" sz="1200" dirty="0">
                <a:solidFill>
                  <a:schemeClr val="tx1"/>
                </a:solidFill>
              </a:rPr>
              <a:t>を利用したいです</a:t>
            </a:r>
            <a:endParaRPr kumimoji="0" lang="ja-JP" altLang="en-US" sz="1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484449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0B68-F54B-1DAA-CAC2-D693E1DBDE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B4FEC5-FBED-0D87-A371-9008D53DD0C2}"/>
              </a:ext>
            </a:extLst>
          </p:cNvPr>
          <p:cNvSpPr>
            <a:spLocks noGrp="1"/>
          </p:cNvSpPr>
          <p:nvPr>
            <p:ph type="title"/>
          </p:nvPr>
        </p:nvSpPr>
        <p:spPr/>
        <p:txBody>
          <a:bodyPr/>
          <a:lstStyle/>
          <a:p>
            <a:r>
              <a:rPr kumimoji="1" lang="ja-JP" altLang="en-US" sz="2000" dirty="0"/>
              <a:t>テスト・開発環境の構築における、</a:t>
            </a:r>
            <a:r>
              <a:rPr kumimoji="1" lang="en-US" altLang="ja-JP" sz="2000" dirty="0"/>
              <a:t>AWS</a:t>
            </a:r>
            <a:r>
              <a:rPr kumimoji="1" lang="ja-JP" altLang="en-US" sz="2000" dirty="0"/>
              <a:t>サービスの権限整理</a:t>
            </a:r>
            <a:r>
              <a:rPr kumimoji="1" lang="en-US" altLang="ja-JP" sz="2000" dirty="0"/>
              <a:t>(IAM Role)</a:t>
            </a:r>
            <a:br>
              <a:rPr kumimoji="1" lang="en-US" altLang="ja-JP" sz="2000" dirty="0"/>
            </a:br>
            <a:r>
              <a:rPr kumimoji="1" lang="ja-JP" altLang="en-US" sz="2000" dirty="0"/>
              <a:t>実施したいこと</a:t>
            </a:r>
          </a:p>
        </p:txBody>
      </p:sp>
      <p:sp>
        <p:nvSpPr>
          <p:cNvPr id="13" name="テキスト ボックス 12">
            <a:extLst>
              <a:ext uri="{FF2B5EF4-FFF2-40B4-BE49-F238E27FC236}">
                <a16:creationId xmlns:a16="http://schemas.microsoft.com/office/drawing/2014/main" id="{1D736F71-CFDA-69E0-6D69-77890D1696CB}"/>
              </a:ext>
            </a:extLst>
          </p:cNvPr>
          <p:cNvSpPr txBox="1"/>
          <p:nvPr/>
        </p:nvSpPr>
        <p:spPr>
          <a:xfrm>
            <a:off x="132337" y="855666"/>
            <a:ext cx="11927325" cy="1304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spAutoFit/>
          </a:bodyPr>
          <a:lstStyle/>
          <a:p>
            <a:pPr marL="0" indent="0" algn="l" defTabSz="2438400">
              <a:lnSpc>
                <a:spcPct val="120000"/>
              </a:lnSpc>
              <a:buSzPct val="100000"/>
              <a:buFontTx/>
              <a:buNone/>
            </a:pPr>
            <a:r>
              <a:rPr lang="ja-JP" altLang="en-US" sz="1200" b="1" kern="0" dirty="0">
                <a:latin typeface="Meiryo UI" panose="020B0604030504040204" pitchFamily="50" charset="-128"/>
                <a:ea typeface="Meiryo UI" panose="020B0604030504040204" pitchFamily="50" charset="-128"/>
                <a:sym typeface="+mn-lt"/>
              </a:rPr>
              <a:t>ポリシーの命名規則を要確認</a:t>
            </a: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p:txBody>
      </p:sp>
      <p:graphicFrame>
        <p:nvGraphicFramePr>
          <p:cNvPr id="3" name="表 2">
            <a:extLst>
              <a:ext uri="{FF2B5EF4-FFF2-40B4-BE49-F238E27FC236}">
                <a16:creationId xmlns:a16="http://schemas.microsoft.com/office/drawing/2014/main" id="{A34505D8-4E7E-09DA-F073-7488EB7C220C}"/>
              </a:ext>
            </a:extLst>
          </p:cNvPr>
          <p:cNvGraphicFramePr>
            <a:graphicFrameLocks noGrp="1"/>
          </p:cNvGraphicFramePr>
          <p:nvPr>
            <p:extLst>
              <p:ext uri="{D42A27DB-BD31-4B8C-83A1-F6EECF244321}">
                <p14:modId xmlns:p14="http://schemas.microsoft.com/office/powerpoint/2010/main" val="1886753185"/>
              </p:ext>
            </p:extLst>
          </p:nvPr>
        </p:nvGraphicFramePr>
        <p:xfrm>
          <a:off x="707001" y="1107358"/>
          <a:ext cx="11195442" cy="5570934"/>
        </p:xfrm>
        <a:graphic>
          <a:graphicData uri="http://schemas.openxmlformats.org/drawingml/2006/table">
            <a:tbl>
              <a:tblPr firstRow="1" bandRow="1">
                <a:tableStyleId>{5C22544A-7EE6-4342-B048-85BDC9FD1C3A}</a:tableStyleId>
              </a:tblPr>
              <a:tblGrid>
                <a:gridCol w="1243938">
                  <a:extLst>
                    <a:ext uri="{9D8B030D-6E8A-4147-A177-3AD203B41FA5}">
                      <a16:colId xmlns:a16="http://schemas.microsoft.com/office/drawing/2014/main" val="1084204958"/>
                    </a:ext>
                  </a:extLst>
                </a:gridCol>
                <a:gridCol w="1243938">
                  <a:extLst>
                    <a:ext uri="{9D8B030D-6E8A-4147-A177-3AD203B41FA5}">
                      <a16:colId xmlns:a16="http://schemas.microsoft.com/office/drawing/2014/main" val="3592188248"/>
                    </a:ext>
                  </a:extLst>
                </a:gridCol>
                <a:gridCol w="1243938">
                  <a:extLst>
                    <a:ext uri="{9D8B030D-6E8A-4147-A177-3AD203B41FA5}">
                      <a16:colId xmlns:a16="http://schemas.microsoft.com/office/drawing/2014/main" val="2049017920"/>
                    </a:ext>
                  </a:extLst>
                </a:gridCol>
                <a:gridCol w="1243938">
                  <a:extLst>
                    <a:ext uri="{9D8B030D-6E8A-4147-A177-3AD203B41FA5}">
                      <a16:colId xmlns:a16="http://schemas.microsoft.com/office/drawing/2014/main" val="3714399182"/>
                    </a:ext>
                  </a:extLst>
                </a:gridCol>
                <a:gridCol w="1243938">
                  <a:extLst>
                    <a:ext uri="{9D8B030D-6E8A-4147-A177-3AD203B41FA5}">
                      <a16:colId xmlns:a16="http://schemas.microsoft.com/office/drawing/2014/main" val="54557497"/>
                    </a:ext>
                  </a:extLst>
                </a:gridCol>
                <a:gridCol w="1243938">
                  <a:extLst>
                    <a:ext uri="{9D8B030D-6E8A-4147-A177-3AD203B41FA5}">
                      <a16:colId xmlns:a16="http://schemas.microsoft.com/office/drawing/2014/main" val="1509124133"/>
                    </a:ext>
                  </a:extLst>
                </a:gridCol>
                <a:gridCol w="1243938">
                  <a:extLst>
                    <a:ext uri="{9D8B030D-6E8A-4147-A177-3AD203B41FA5}">
                      <a16:colId xmlns:a16="http://schemas.microsoft.com/office/drawing/2014/main" val="2190784341"/>
                    </a:ext>
                  </a:extLst>
                </a:gridCol>
                <a:gridCol w="1243938">
                  <a:extLst>
                    <a:ext uri="{9D8B030D-6E8A-4147-A177-3AD203B41FA5}">
                      <a16:colId xmlns:a16="http://schemas.microsoft.com/office/drawing/2014/main" val="1837675843"/>
                    </a:ext>
                  </a:extLst>
                </a:gridCol>
                <a:gridCol w="1243938">
                  <a:extLst>
                    <a:ext uri="{9D8B030D-6E8A-4147-A177-3AD203B41FA5}">
                      <a16:colId xmlns:a16="http://schemas.microsoft.com/office/drawing/2014/main" val="247905794"/>
                    </a:ext>
                  </a:extLst>
                </a:gridCol>
              </a:tblGrid>
              <a:tr h="663810">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ロール付与対象</a:t>
                      </a:r>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アクセス先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S3</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EC2</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 manager</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r>
                        <a:rPr kumimoji="1" lang="en-US" altLang="ja-JP" b="0" dirty="0">
                          <a:solidFill>
                            <a:schemeClr val="tx1"/>
                          </a:solidFill>
                          <a:latin typeface="Meiryo UI" panose="020B0604030504040204" pitchFamily="50" charset="-128"/>
                          <a:ea typeface="Meiryo UI" panose="020B0604030504040204" pitchFamily="50" charset="-128"/>
                        </a:rPr>
                        <a:t>(Parameter Store)(</a:t>
                      </a:r>
                      <a:r>
                        <a:rPr kumimoji="1" lang="ja-JP" altLang="en-US" b="0" dirty="0">
                          <a:solidFill>
                            <a:schemeClr val="tx1"/>
                          </a:solidFill>
                          <a:latin typeface="Meiryo UI" panose="020B0604030504040204" pitchFamily="50" charset="-128"/>
                          <a:ea typeface="Meiryo UI" panose="020B0604030504040204" pitchFamily="50" charset="-128"/>
                        </a:rPr>
                        <a:t>どちらか</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Secret</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どちらか</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Cloud Watch</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Logs</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Alarm</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Simple Notification Service</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14011858"/>
                  </a:ext>
                </a:extLst>
              </a:tr>
              <a:tr h="408423">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S3</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46324787"/>
                  </a:ext>
                </a:extLst>
              </a:tr>
              <a:tr h="663810">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700" b="1" dirty="0">
                          <a:solidFill>
                            <a:schemeClr val="tx1"/>
                          </a:solidFill>
                          <a:latin typeface="Meiryo UI" panose="020B0604030504040204" pitchFamily="50" charset="-128"/>
                          <a:ea typeface="Meiryo UI" panose="020B0604030504040204" pitchFamily="50" charset="-128"/>
                        </a:rPr>
                        <a:t>Resource</a:t>
                      </a:r>
                      <a:r>
                        <a:rPr kumimoji="1" lang="ja-JP" altLang="en-US" sz="700" b="1" dirty="0">
                          <a:solidFill>
                            <a:schemeClr val="tx1"/>
                          </a:solidFill>
                          <a:latin typeface="Meiryo UI" panose="020B0604030504040204" pitchFamily="50" charset="-128"/>
                          <a:ea typeface="Meiryo UI" panose="020B0604030504040204" pitchFamily="50" charset="-128"/>
                        </a:rPr>
                        <a:t>別に設定</a:t>
                      </a:r>
                      <a:endParaRPr kumimoji="1" lang="en-US" altLang="ja-JP" sz="700" b="1" dirty="0">
                        <a:solidFill>
                          <a:schemeClr val="tx1"/>
                        </a:solidFill>
                        <a:latin typeface="Meiryo UI" panose="020B0604030504040204" pitchFamily="50" charset="-128"/>
                        <a:ea typeface="Meiryo UI" panose="020B0604030504040204" pitchFamily="50" charset="-128"/>
                      </a:endParaRPr>
                    </a:p>
                    <a:p>
                      <a:r>
                        <a:rPr kumimoji="1" lang="en-US" altLang="ja-JP" sz="700" b="1" dirty="0">
                          <a:solidFill>
                            <a:schemeClr val="tx1"/>
                          </a:solidFill>
                          <a:latin typeface="Meiryo UI" panose="020B0604030504040204" pitchFamily="50" charset="-128"/>
                          <a:ea typeface="Meiryo UI" panose="020B0604030504040204" pitchFamily="50" charset="-128"/>
                        </a:rPr>
                        <a:t>(S3</a:t>
                      </a:r>
                      <a:r>
                        <a:rPr kumimoji="1" lang="ja-JP" altLang="en-US" sz="700" b="1" dirty="0">
                          <a:solidFill>
                            <a:schemeClr val="tx1"/>
                          </a:solidFill>
                          <a:latin typeface="Meiryo UI" panose="020B0604030504040204" pitchFamily="50" charset="-128"/>
                          <a:ea typeface="Meiryo UI" panose="020B0604030504040204" pitchFamily="50" charset="-128"/>
                        </a:rPr>
                        <a:t>間連携にて利用</a:t>
                      </a:r>
                      <a:r>
                        <a:rPr kumimoji="1" lang="en-US" altLang="ja-JP" sz="700" b="1" dirty="0">
                          <a:solidFill>
                            <a:schemeClr val="tx1"/>
                          </a:solidFill>
                          <a:latin typeface="Meiryo UI" panose="020B0604030504040204" pitchFamily="50" charset="-128"/>
                          <a:ea typeface="Meiryo UI" panose="020B0604030504040204" pitchFamily="50" charset="-128"/>
                        </a:rPr>
                        <a:t>)</a:t>
                      </a:r>
                    </a:p>
                    <a:p>
                      <a:r>
                        <a:rPr kumimoji="1" lang="en-US" altLang="ja-JP" sz="700" b="0" dirty="0">
                          <a:solidFill>
                            <a:schemeClr val="tx1"/>
                          </a:solidFill>
                          <a:latin typeface="Meiryo UI" panose="020B0604030504040204" pitchFamily="50" charset="-128"/>
                          <a:ea typeface="Meiryo UI" panose="020B0604030504040204" pitchFamily="50" charset="-128"/>
                        </a:rPr>
                        <a:t>IPA S3</a:t>
                      </a:r>
                      <a:r>
                        <a:rPr kumimoji="1" lang="ja-JP" altLang="en-US" sz="700" b="0" dirty="0">
                          <a:solidFill>
                            <a:schemeClr val="tx1"/>
                          </a:solidFill>
                          <a:latin typeface="Meiryo UI" panose="020B0604030504040204" pitchFamily="50" charset="-128"/>
                          <a:ea typeface="Meiryo UI" panose="020B0604030504040204" pitchFamily="50" charset="-128"/>
                        </a:rPr>
                        <a:t>：ファイル読み込み、ファイル削除</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Host S3</a:t>
                      </a:r>
                      <a:r>
                        <a:rPr kumimoji="1" lang="ja-JP" altLang="en-US" sz="700" b="0" dirty="0">
                          <a:solidFill>
                            <a:schemeClr val="tx1"/>
                          </a:solidFill>
                          <a:latin typeface="Meiryo UI" panose="020B0604030504040204" pitchFamily="50" charset="-128"/>
                          <a:ea typeface="Meiryo UI" panose="020B0604030504040204" pitchFamily="50" charset="-128"/>
                        </a:rPr>
                        <a:t>：ファイル書き込み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r>
                        <a:rPr kumimoji="1" lang="en-US" altLang="ja-JP" sz="700" b="0" dirty="0">
                          <a:solidFill>
                            <a:schemeClr val="tx1"/>
                          </a:solidFill>
                          <a:latin typeface="Meiryo UI" panose="020B0604030504040204" pitchFamily="50" charset="-128"/>
                          <a:ea typeface="Meiryo UI" panose="020B0604030504040204" pitchFamily="50" charset="-128"/>
                        </a:rPr>
                        <a:t>EC2</a:t>
                      </a:r>
                      <a:r>
                        <a:rPr kumimoji="1" lang="ja-JP" altLang="en-US" sz="700" b="0" dirty="0">
                          <a:solidFill>
                            <a:schemeClr val="tx1"/>
                          </a:solidFill>
                          <a:latin typeface="Meiryo UI" panose="020B0604030504040204" pitchFamily="50" charset="-128"/>
                          <a:ea typeface="Meiryo UI" panose="020B0604030504040204" pitchFamily="50" charset="-128"/>
                        </a:rPr>
                        <a:t>インスタンスにコマンド送信</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dirty="0">
                          <a:solidFill>
                            <a:schemeClr val="tx1"/>
                          </a:solidFill>
                          <a:latin typeface="Meiryo UI" panose="020B0604030504040204" pitchFamily="50" charset="-128"/>
                          <a:ea typeface="Meiryo UI" panose="020B0604030504040204" pitchFamily="50" charset="-128"/>
                        </a:rPr>
                        <a:t>コマンドの実行状況や結果を確認</a:t>
                      </a:r>
                      <a:endParaRPr kumimoji="1" lang="en-US" altLang="ja-JP" sz="700" b="0" dirty="0">
                        <a:solidFill>
                          <a:schemeClr val="tx1"/>
                        </a:solidFill>
                        <a:latin typeface="Meiryo UI" panose="020B0604030504040204" pitchFamily="50" charset="-128"/>
                        <a:ea typeface="Meiryo UI" panose="020B0604030504040204" pitchFamily="50" charset="-128"/>
                      </a:endParaRPr>
                    </a:p>
                    <a:p>
                      <a:endParaRPr kumimoji="1" lang="ja-JP" altLang="en-US" sz="6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9861689"/>
                  </a:ext>
                </a:extLst>
              </a:tr>
              <a:tr h="912738">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EC2</a:t>
                      </a:r>
                      <a:endParaRPr kumimoji="1" lang="ja-JP" altLang="en-US" b="0" dirty="0">
                        <a:solidFill>
                          <a:schemeClr val="tx1"/>
                        </a:solidFill>
                        <a:latin typeface="Meiryo UI" panose="020B0604030504040204" pitchFamily="50" charset="-128"/>
                        <a:ea typeface="Meiryo UI" panose="020B0604030504040204" pitchFamily="50" charset="-128"/>
                      </a:endParaRPr>
                    </a:p>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700" b="0" dirty="0">
                          <a:solidFill>
                            <a:schemeClr val="tx1"/>
                          </a:solidFill>
                          <a:latin typeface="Meiryo UI" panose="020B0604030504040204" pitchFamily="50" charset="-128"/>
                          <a:ea typeface="Meiryo UI" panose="020B0604030504040204" pitchFamily="50" charset="-128"/>
                        </a:rPr>
                        <a:t>Resource</a:t>
                      </a:r>
                      <a:r>
                        <a:rPr kumimoji="1" lang="ja-JP" altLang="en-US" sz="700" b="0" dirty="0">
                          <a:solidFill>
                            <a:schemeClr val="tx1"/>
                          </a:solidFill>
                          <a:latin typeface="Meiryo UI" panose="020B0604030504040204" pitchFamily="50" charset="-128"/>
                          <a:ea typeface="Meiryo UI" panose="020B0604030504040204" pitchFamily="50" charset="-128"/>
                        </a:rPr>
                        <a:t>は</a:t>
                      </a:r>
                      <a:r>
                        <a:rPr kumimoji="1" lang="en-US" altLang="ja-JP" sz="700" b="0" dirty="0">
                          <a:solidFill>
                            <a:schemeClr val="tx1"/>
                          </a:solidFill>
                          <a:latin typeface="Meiryo UI" panose="020B0604030504040204" pitchFamily="50" charset="-128"/>
                          <a:ea typeface="Meiryo UI" panose="020B0604030504040204" pitchFamily="50" charset="-128"/>
                        </a:rPr>
                        <a:t>IPA</a:t>
                      </a:r>
                      <a:r>
                        <a:rPr kumimoji="1" lang="ja-JP" altLang="en-US" sz="700" b="0" dirty="0">
                          <a:solidFill>
                            <a:schemeClr val="tx1"/>
                          </a:solidFill>
                          <a:latin typeface="Meiryo UI" panose="020B0604030504040204" pitchFamily="50" charset="-128"/>
                          <a:ea typeface="Meiryo UI" panose="020B0604030504040204" pitchFamily="50" charset="-128"/>
                        </a:rPr>
                        <a:t>の</a:t>
                      </a:r>
                      <a:r>
                        <a:rPr kumimoji="1" lang="en-US" altLang="ja-JP" sz="700" b="0" dirty="0">
                          <a:solidFill>
                            <a:schemeClr val="tx1"/>
                          </a:solidFill>
                          <a:latin typeface="Meiryo UI" panose="020B0604030504040204" pitchFamily="50" charset="-128"/>
                          <a:ea typeface="Meiryo UI" panose="020B0604030504040204" pitchFamily="50" charset="-128"/>
                        </a:rPr>
                        <a:t>S3</a:t>
                      </a:r>
                      <a:r>
                        <a:rPr kumimoji="1" lang="ja-JP" altLang="en-US" sz="700" b="0" dirty="0">
                          <a:solidFill>
                            <a:schemeClr val="tx1"/>
                          </a:solidFill>
                          <a:latin typeface="Meiryo UI" panose="020B0604030504040204" pitchFamily="50" charset="-128"/>
                          <a:ea typeface="Meiryo UI" panose="020B0604030504040204" pitchFamily="50" charset="-128"/>
                        </a:rPr>
                        <a:t>にのみ付与</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i="0" u="none" strike="noStrike" cap="none" spc="0" baseline="0" dirty="0">
                          <a:solidFill>
                            <a:schemeClr val="dk1"/>
                          </a:solidFill>
                          <a:effectLst/>
                          <a:uFillTx/>
                          <a:latin typeface="+mn-lt"/>
                          <a:ea typeface="+mn-ea"/>
                          <a:cs typeface="+mn-cs"/>
                          <a:sym typeface="+mn-lt"/>
                        </a:rPr>
                        <a:t>S3</a:t>
                      </a:r>
                      <a:r>
                        <a:rPr kumimoji="1" lang="ja-JP" altLang="en-US" sz="700" b="0" i="0" u="none" strike="noStrike" cap="none" spc="0" baseline="0" dirty="0">
                          <a:solidFill>
                            <a:schemeClr val="dk1"/>
                          </a:solidFill>
                          <a:effectLst/>
                          <a:uFillTx/>
                          <a:latin typeface="+mn-lt"/>
                          <a:ea typeface="+mn-ea"/>
                          <a:cs typeface="+mn-cs"/>
                          <a:sym typeface="+mn-lt"/>
                        </a:rPr>
                        <a:t>バケットにファイルを</a:t>
                      </a:r>
                      <a:endParaRPr kumimoji="1" lang="en-US" altLang="ja-JP" sz="700" b="0" i="0" u="none" strike="noStrike" cap="none" spc="0" baseline="0" dirty="0">
                        <a:solidFill>
                          <a:schemeClr val="dk1"/>
                        </a:solidFill>
                        <a:effectLst/>
                        <a:uFillTx/>
                        <a:latin typeface="+mn-lt"/>
                        <a:ea typeface="+mn-ea"/>
                        <a:cs typeface="+mn-cs"/>
                        <a:sym typeface="+mn-lt"/>
                      </a:endParaRPr>
                    </a:p>
                    <a:p>
                      <a:r>
                        <a:rPr kumimoji="1" lang="ja-JP" altLang="en-US" sz="700" b="0" i="0" u="none" strike="noStrike" cap="none" spc="0" baseline="0" dirty="0">
                          <a:solidFill>
                            <a:schemeClr val="dk1"/>
                          </a:solidFill>
                          <a:effectLst/>
                          <a:uFillTx/>
                          <a:latin typeface="+mn-lt"/>
                          <a:ea typeface="+mn-ea"/>
                          <a:cs typeface="+mn-cs"/>
                          <a:sym typeface="+mn-lt"/>
                        </a:rPr>
                        <a:t>アップロード、ダウンロード、削除、バケットリストの閲覧</a:t>
                      </a:r>
                      <a:endParaRPr kumimoji="1" lang="ja-JP" altLang="en-US" sz="7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kumimoji="1" lang="en-US" altLang="ja-JP" sz="700" b="0" dirty="0">
                          <a:solidFill>
                            <a:schemeClr val="tx1"/>
                          </a:solidFill>
                          <a:latin typeface="Meiryo UI" panose="020B0604030504040204" pitchFamily="50" charset="-128"/>
                          <a:ea typeface="Meiryo UI" panose="020B0604030504040204" pitchFamily="50" charset="-128"/>
                        </a:rPr>
                        <a:t>Systems Manager </a:t>
                      </a:r>
                      <a:r>
                        <a:rPr kumimoji="1" lang="ja-JP" altLang="en-US" sz="700" b="0" dirty="0">
                          <a:solidFill>
                            <a:schemeClr val="tx1"/>
                          </a:solidFill>
                          <a:latin typeface="Meiryo UI" panose="020B0604030504040204" pitchFamily="50" charset="-128"/>
                          <a:ea typeface="Meiryo UI" panose="020B0604030504040204" pitchFamily="50" charset="-128"/>
                        </a:rPr>
                        <a:t>エージェントの利用</a:t>
                      </a:r>
                      <a:endParaRPr kumimoji="1" lang="en-US" altLang="ja-JP" sz="700" b="0" dirty="0">
                        <a:solidFill>
                          <a:schemeClr val="tx1"/>
                        </a:solidFill>
                        <a:latin typeface="Meiryo UI" panose="020B0604030504040204" pitchFamily="50" charset="-128"/>
                        <a:ea typeface="Meiryo UI" panose="020B0604030504040204" pitchFamily="50" charset="-128"/>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sz="700" b="0" i="0" u="none" strike="noStrike" kern="0" cap="none" spc="0" normalizeH="0" baseline="0" noProof="0" dirty="0">
                          <a:ln>
                            <a:noFill/>
                          </a:ln>
                          <a:solidFill>
                            <a:srgbClr val="000000"/>
                          </a:solidFill>
                          <a:effectLst/>
                          <a:uLnTx/>
                          <a:uFillTx/>
                          <a:latin typeface="+mn-lt"/>
                          <a:ea typeface="+mn-ea"/>
                          <a:cs typeface="+mn-cs"/>
                          <a:sym typeface="+mn-lt"/>
                        </a:rPr>
                        <a:t>(</a:t>
                      </a:r>
                      <a:r>
                        <a:rPr kumimoji="1" lang="ja-JP" altLang="en-US" sz="700" b="0" i="0" u="none" strike="noStrike" kern="0" cap="none" spc="0" normalizeH="0" baseline="0" noProof="0" dirty="0">
                          <a:ln>
                            <a:noFill/>
                          </a:ln>
                          <a:solidFill>
                            <a:srgbClr val="000000"/>
                          </a:solidFill>
                          <a:effectLst/>
                          <a:uLnTx/>
                          <a:uFillTx/>
                          <a:latin typeface="+mn-lt"/>
                          <a:ea typeface="+mn-ea"/>
                          <a:cs typeface="+mn-cs"/>
                          <a:sym typeface="+mn-lt"/>
                        </a:rPr>
                        <a:t>既にある環境なので対応不要と理解</a:t>
                      </a:r>
                      <a:r>
                        <a:rPr kumimoji="1" lang="en-US" altLang="ja-JP" sz="700" b="0" i="0" u="none" strike="noStrike" kern="0" cap="none" spc="0" normalizeH="0" baseline="0" noProof="0" dirty="0">
                          <a:ln>
                            <a:noFill/>
                          </a:ln>
                          <a:solidFill>
                            <a:srgbClr val="000000"/>
                          </a:solidFill>
                          <a:effectLst/>
                          <a:uLnTx/>
                          <a:uFillTx/>
                          <a:latin typeface="+mn-lt"/>
                          <a:ea typeface="+mn-ea"/>
                          <a:cs typeface="+mn-cs"/>
                          <a:sym typeface="+mn-lt"/>
                        </a:rPr>
                        <a:t>)</a:t>
                      </a:r>
                      <a:endParaRPr kumimoji="1" lang="ja-JP" altLang="en-US" sz="7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700" b="0" i="0" u="none" strike="noStrike" cap="none" spc="0" baseline="0" dirty="0">
                          <a:solidFill>
                            <a:schemeClr val="dk1"/>
                          </a:solidFill>
                          <a:effectLst/>
                          <a:uFillTx/>
                          <a:latin typeface="+mn-lt"/>
                          <a:ea typeface="+mn-ea"/>
                          <a:cs typeface="+mn-cs"/>
                          <a:sym typeface="+mn-lt"/>
                        </a:rPr>
                        <a:t>指定されたパラメーターの値を取得、単一のパラメーターの詳細と値を取得、</a:t>
                      </a:r>
                      <a:endParaRPr kumimoji="1" lang="en-US" altLang="ja-JP" sz="700" b="0" i="0" u="none" strike="noStrike" cap="none" spc="0" baseline="0" dirty="0">
                        <a:solidFill>
                          <a:schemeClr val="dk1"/>
                        </a:solidFill>
                        <a:effectLst/>
                        <a:uFillTx/>
                        <a:latin typeface="+mn-lt"/>
                        <a:ea typeface="+mn-ea"/>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シークレットの内容を取得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700" b="0" dirty="0">
                          <a:solidFill>
                            <a:schemeClr val="tx1"/>
                          </a:solidFill>
                          <a:latin typeface="Meiryo UI" panose="020B0604030504040204" pitchFamily="50" charset="-128"/>
                          <a:ea typeface="Meiryo UI" panose="020B0604030504040204" pitchFamily="50" charset="-128"/>
                        </a:rPr>
                        <a:t>新しいログストリームを作成</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ja-JP" altLang="en-US" sz="700" b="0" i="0" u="none" strike="noStrike" cap="none" spc="0" baseline="0" dirty="0">
                          <a:solidFill>
                            <a:schemeClr val="dk1"/>
                          </a:solidFill>
                          <a:effectLst/>
                          <a:uFillTx/>
                          <a:latin typeface="+mn-lt"/>
                          <a:ea typeface="+mn-ea"/>
                          <a:cs typeface="+mn-cs"/>
                          <a:sym typeface="+mn-lt"/>
                        </a:rPr>
                        <a:t>ログストリームにログイベントを送信</a:t>
                      </a:r>
                      <a:endParaRPr kumimoji="1" lang="en-US" altLang="ja-JP" sz="700" b="0" dirty="0">
                        <a:solidFill>
                          <a:schemeClr val="tx1"/>
                        </a:solidFill>
                        <a:latin typeface="Meiryo UI" panose="020B0604030504040204" pitchFamily="50" charset="-128"/>
                        <a:ea typeface="Meiryo UI" panose="020B0604030504040204" pitchFamily="50" charset="-128"/>
                      </a:endParaRPr>
                    </a:p>
                    <a:p>
                      <a:r>
                        <a:rPr kumimoji="1" lang="en-US" altLang="ja-JP" sz="700" b="0" dirty="0">
                          <a:solidFill>
                            <a:schemeClr val="tx1"/>
                          </a:solidFill>
                          <a:latin typeface="Meiryo UI" panose="020B0604030504040204" pitchFamily="50" charset="-128"/>
                          <a:ea typeface="Meiryo UI" panose="020B0604030504040204" pitchFamily="50" charset="-128"/>
                        </a:rPr>
                        <a:t>※</a:t>
                      </a:r>
                      <a:r>
                        <a:rPr kumimoji="1" lang="ja-JP" altLang="en-US" sz="700" b="0" dirty="0">
                          <a:solidFill>
                            <a:schemeClr val="tx1"/>
                          </a:solidFill>
                          <a:latin typeface="Meiryo UI" panose="020B0604030504040204" pitchFamily="50" charset="-128"/>
                          <a:ea typeface="Meiryo UI" panose="020B0604030504040204" pitchFamily="50" charset="-128"/>
                        </a:rPr>
                        <a:t>すでにロググループが作成されている前提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00599358"/>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Systems manager(</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85151187"/>
                  </a:ext>
                </a:extLst>
              </a:tr>
              <a:tr h="663810">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r>
                        <a:rPr kumimoji="1" lang="en-US" altLang="ja-JP" b="0" dirty="0">
                          <a:solidFill>
                            <a:schemeClr val="tx1"/>
                          </a:solidFill>
                          <a:latin typeface="Meiryo UI" panose="020B0604030504040204" pitchFamily="50" charset="-128"/>
                          <a:ea typeface="Meiryo UI" panose="020B0604030504040204" pitchFamily="50" charset="-128"/>
                        </a:rPr>
                        <a:t>(Parameter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88277524"/>
                  </a:ext>
                </a:extLst>
              </a:tr>
              <a:tr h="408423">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Secret</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4223508"/>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Cloud Watch</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Logs</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Alarm</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84179491"/>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Simple Notification Service</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sz="900" b="0" dirty="0">
                          <a:solidFill>
                            <a:schemeClr val="tx1"/>
                          </a:solidFill>
                          <a:latin typeface="Meiryo UI" panose="020B0604030504040204" pitchFamily="50" charset="-128"/>
                          <a:ea typeface="Meiryo UI" panose="020B0604030504040204" pitchFamily="50" charset="-128"/>
                        </a:rPr>
                        <a:t>指定された</a:t>
                      </a:r>
                      <a:r>
                        <a:rPr kumimoji="1" lang="en-US" altLang="ja-JP" sz="900" b="0" dirty="0">
                          <a:solidFill>
                            <a:schemeClr val="tx1"/>
                          </a:solidFill>
                          <a:latin typeface="Meiryo UI" panose="020B0604030504040204" pitchFamily="50" charset="-128"/>
                          <a:ea typeface="Meiryo UI" panose="020B0604030504040204" pitchFamily="50" charset="-128"/>
                        </a:rPr>
                        <a:t>SNS</a:t>
                      </a:r>
                      <a:r>
                        <a:rPr kumimoji="1" lang="ja-JP" altLang="en-US" sz="900" b="0" dirty="0">
                          <a:solidFill>
                            <a:schemeClr val="tx1"/>
                          </a:solidFill>
                          <a:latin typeface="Meiryo UI" panose="020B0604030504040204" pitchFamily="50" charset="-128"/>
                          <a:ea typeface="Meiryo UI" panose="020B0604030504040204" pitchFamily="50" charset="-128"/>
                        </a:rPr>
                        <a:t>トピックにメッセージを公開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0794415"/>
                  </a:ext>
                </a:extLst>
              </a:tr>
            </a:tbl>
          </a:graphicData>
        </a:graphic>
      </p:graphicFrame>
    </p:spTree>
    <p:extLst>
      <p:ext uri="{BB962C8B-B14F-4D97-AF65-F5344CB8AC3E}">
        <p14:creationId xmlns:p14="http://schemas.microsoft.com/office/powerpoint/2010/main" val="21287678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4B616-F129-0F47-4BEB-651F2CB6C01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637EAE-3978-2F77-7933-81C11EFF64B7}"/>
              </a:ext>
            </a:extLst>
          </p:cNvPr>
          <p:cNvSpPr>
            <a:spLocks noGrp="1"/>
          </p:cNvSpPr>
          <p:nvPr>
            <p:ph type="title"/>
          </p:nvPr>
        </p:nvSpPr>
        <p:spPr/>
        <p:txBody>
          <a:bodyPr/>
          <a:lstStyle/>
          <a:p>
            <a:r>
              <a:rPr kumimoji="1" lang="ja-JP" altLang="en-US" sz="2000" dirty="0"/>
              <a:t>テスト・開発環境の構築における、</a:t>
            </a:r>
            <a:r>
              <a:rPr kumimoji="1" lang="en-US" altLang="ja-JP" sz="2000" dirty="0"/>
              <a:t>AWS</a:t>
            </a:r>
            <a:r>
              <a:rPr kumimoji="1" lang="ja-JP" altLang="en-US" sz="2000" dirty="0"/>
              <a:t>サービスの権限整理</a:t>
            </a:r>
            <a:r>
              <a:rPr kumimoji="1" lang="en-US" altLang="ja-JP" sz="2000" dirty="0"/>
              <a:t>(IAM Role)</a:t>
            </a:r>
            <a:br>
              <a:rPr kumimoji="1" lang="en-US" altLang="ja-JP" sz="2000" dirty="0"/>
            </a:br>
            <a:r>
              <a:rPr kumimoji="1" lang="ja-JP" altLang="en-US" sz="2000" dirty="0"/>
              <a:t>想定ポリシー</a:t>
            </a:r>
          </a:p>
        </p:txBody>
      </p:sp>
      <p:sp>
        <p:nvSpPr>
          <p:cNvPr id="13" name="テキスト ボックス 12">
            <a:extLst>
              <a:ext uri="{FF2B5EF4-FFF2-40B4-BE49-F238E27FC236}">
                <a16:creationId xmlns:a16="http://schemas.microsoft.com/office/drawing/2014/main" id="{46C8898C-7130-7290-FD09-E477049BF459}"/>
              </a:ext>
            </a:extLst>
          </p:cNvPr>
          <p:cNvSpPr txBox="1"/>
          <p:nvPr/>
        </p:nvSpPr>
        <p:spPr>
          <a:xfrm>
            <a:off x="132337" y="855666"/>
            <a:ext cx="11927325" cy="13047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spAutoFit/>
          </a:bodyPr>
          <a:lstStyle/>
          <a:p>
            <a:pPr marL="0" indent="0" algn="l" defTabSz="2438400">
              <a:lnSpc>
                <a:spcPct val="120000"/>
              </a:lnSpc>
              <a:buSzPct val="100000"/>
              <a:buFontTx/>
              <a:buNone/>
            </a:pPr>
            <a:r>
              <a:rPr lang="ja-JP" altLang="en-US" sz="1200" b="1" kern="0" dirty="0">
                <a:latin typeface="Meiryo UI" panose="020B0604030504040204" pitchFamily="50" charset="-128"/>
                <a:ea typeface="Meiryo UI" panose="020B0604030504040204" pitchFamily="50" charset="-128"/>
                <a:sym typeface="+mn-lt"/>
              </a:rPr>
              <a:t>ポリシーの命名規則を要確認</a:t>
            </a: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a:p>
            <a:pPr marL="0" indent="0" algn="l" defTabSz="2438400">
              <a:lnSpc>
                <a:spcPct val="120000"/>
              </a:lnSpc>
              <a:buSzPct val="100000"/>
              <a:buFontTx/>
              <a:buNone/>
            </a:pPr>
            <a:endParaRPr lang="en-US" altLang="ja-JP" sz="1200" kern="0" dirty="0">
              <a:latin typeface="Meiryo UI" panose="020B0604030504040204" pitchFamily="50" charset="-128"/>
              <a:ea typeface="Meiryo UI" panose="020B0604030504040204" pitchFamily="50" charset="-128"/>
              <a:sym typeface="+mn-lt"/>
            </a:endParaRPr>
          </a:p>
        </p:txBody>
      </p:sp>
      <p:graphicFrame>
        <p:nvGraphicFramePr>
          <p:cNvPr id="3" name="表 2">
            <a:extLst>
              <a:ext uri="{FF2B5EF4-FFF2-40B4-BE49-F238E27FC236}">
                <a16:creationId xmlns:a16="http://schemas.microsoft.com/office/drawing/2014/main" id="{43340B8A-4E74-9A8E-D13E-2CEF64B3C22A}"/>
              </a:ext>
            </a:extLst>
          </p:cNvPr>
          <p:cNvGraphicFramePr>
            <a:graphicFrameLocks noGrp="1"/>
          </p:cNvGraphicFramePr>
          <p:nvPr>
            <p:extLst>
              <p:ext uri="{D42A27DB-BD31-4B8C-83A1-F6EECF244321}">
                <p14:modId xmlns:p14="http://schemas.microsoft.com/office/powerpoint/2010/main" val="1316948648"/>
              </p:ext>
            </p:extLst>
          </p:nvPr>
        </p:nvGraphicFramePr>
        <p:xfrm>
          <a:off x="707001" y="1107358"/>
          <a:ext cx="11195442" cy="5730084"/>
        </p:xfrm>
        <a:graphic>
          <a:graphicData uri="http://schemas.openxmlformats.org/drawingml/2006/table">
            <a:tbl>
              <a:tblPr firstRow="1" bandRow="1">
                <a:tableStyleId>{5C22544A-7EE6-4342-B048-85BDC9FD1C3A}</a:tableStyleId>
              </a:tblPr>
              <a:tblGrid>
                <a:gridCol w="1243938">
                  <a:extLst>
                    <a:ext uri="{9D8B030D-6E8A-4147-A177-3AD203B41FA5}">
                      <a16:colId xmlns:a16="http://schemas.microsoft.com/office/drawing/2014/main" val="1084204958"/>
                    </a:ext>
                  </a:extLst>
                </a:gridCol>
                <a:gridCol w="1243938">
                  <a:extLst>
                    <a:ext uri="{9D8B030D-6E8A-4147-A177-3AD203B41FA5}">
                      <a16:colId xmlns:a16="http://schemas.microsoft.com/office/drawing/2014/main" val="3592188248"/>
                    </a:ext>
                  </a:extLst>
                </a:gridCol>
                <a:gridCol w="1243938">
                  <a:extLst>
                    <a:ext uri="{9D8B030D-6E8A-4147-A177-3AD203B41FA5}">
                      <a16:colId xmlns:a16="http://schemas.microsoft.com/office/drawing/2014/main" val="2049017920"/>
                    </a:ext>
                  </a:extLst>
                </a:gridCol>
                <a:gridCol w="1243938">
                  <a:extLst>
                    <a:ext uri="{9D8B030D-6E8A-4147-A177-3AD203B41FA5}">
                      <a16:colId xmlns:a16="http://schemas.microsoft.com/office/drawing/2014/main" val="3714399182"/>
                    </a:ext>
                  </a:extLst>
                </a:gridCol>
                <a:gridCol w="1243938">
                  <a:extLst>
                    <a:ext uri="{9D8B030D-6E8A-4147-A177-3AD203B41FA5}">
                      <a16:colId xmlns:a16="http://schemas.microsoft.com/office/drawing/2014/main" val="54557497"/>
                    </a:ext>
                  </a:extLst>
                </a:gridCol>
                <a:gridCol w="1243938">
                  <a:extLst>
                    <a:ext uri="{9D8B030D-6E8A-4147-A177-3AD203B41FA5}">
                      <a16:colId xmlns:a16="http://schemas.microsoft.com/office/drawing/2014/main" val="1509124133"/>
                    </a:ext>
                  </a:extLst>
                </a:gridCol>
                <a:gridCol w="1243938">
                  <a:extLst>
                    <a:ext uri="{9D8B030D-6E8A-4147-A177-3AD203B41FA5}">
                      <a16:colId xmlns:a16="http://schemas.microsoft.com/office/drawing/2014/main" val="2190784341"/>
                    </a:ext>
                  </a:extLst>
                </a:gridCol>
                <a:gridCol w="1243938">
                  <a:extLst>
                    <a:ext uri="{9D8B030D-6E8A-4147-A177-3AD203B41FA5}">
                      <a16:colId xmlns:a16="http://schemas.microsoft.com/office/drawing/2014/main" val="1837675843"/>
                    </a:ext>
                  </a:extLst>
                </a:gridCol>
                <a:gridCol w="1243938">
                  <a:extLst>
                    <a:ext uri="{9D8B030D-6E8A-4147-A177-3AD203B41FA5}">
                      <a16:colId xmlns:a16="http://schemas.microsoft.com/office/drawing/2014/main" val="247905794"/>
                    </a:ext>
                  </a:extLst>
                </a:gridCol>
              </a:tblGrid>
              <a:tr h="663810">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ロール付与対象</a:t>
                      </a:r>
                      <a:endParaRPr kumimoji="1" lang="en-US" altLang="ja-JP" b="0" dirty="0">
                        <a:solidFill>
                          <a:schemeClr val="tx1"/>
                        </a:solidFill>
                        <a:latin typeface="Meiryo UI" panose="020B0604030504040204" pitchFamily="50" charset="-128"/>
                        <a:ea typeface="Meiryo UI" panose="020B0604030504040204" pitchFamily="50" charset="-128"/>
                      </a:endParaRPr>
                    </a:p>
                    <a:p>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アクセス先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S3</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EC2</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 manager</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r>
                        <a:rPr kumimoji="1" lang="en-US" altLang="ja-JP" b="0" dirty="0">
                          <a:solidFill>
                            <a:schemeClr val="tx1"/>
                          </a:solidFill>
                          <a:latin typeface="Meiryo UI" panose="020B0604030504040204" pitchFamily="50" charset="-128"/>
                          <a:ea typeface="Meiryo UI" panose="020B0604030504040204" pitchFamily="50" charset="-128"/>
                        </a:rPr>
                        <a:t>(Parameter Store)(</a:t>
                      </a:r>
                      <a:r>
                        <a:rPr kumimoji="1" lang="ja-JP" altLang="en-US" b="0" dirty="0">
                          <a:solidFill>
                            <a:schemeClr val="tx1"/>
                          </a:solidFill>
                          <a:latin typeface="Meiryo UI" panose="020B0604030504040204" pitchFamily="50" charset="-128"/>
                          <a:ea typeface="Meiryo UI" panose="020B0604030504040204" pitchFamily="50" charset="-128"/>
                        </a:rPr>
                        <a:t>どちらか</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Secret</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a:t>
                      </a:r>
                      <a:r>
                        <a:rPr kumimoji="1" lang="ja-JP" altLang="en-US" b="0" dirty="0">
                          <a:solidFill>
                            <a:schemeClr val="tx1"/>
                          </a:solidFill>
                          <a:latin typeface="Meiryo UI" panose="020B0604030504040204" pitchFamily="50" charset="-128"/>
                          <a:ea typeface="Meiryo UI" panose="020B0604030504040204" pitchFamily="50" charset="-128"/>
                        </a:rPr>
                        <a:t>どちらか</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Cloud Watch</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Logs</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Alarm</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Simple Notification Service</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14011858"/>
                  </a:ext>
                </a:extLst>
              </a:tr>
              <a:tr h="408423">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S3</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46324787"/>
                  </a:ext>
                </a:extLst>
              </a:tr>
              <a:tr h="663810">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b="1" dirty="0">
                          <a:solidFill>
                            <a:schemeClr val="tx1"/>
                          </a:solidFill>
                          <a:latin typeface="Meiryo UI" panose="020B0604030504040204" pitchFamily="50" charset="-128"/>
                          <a:ea typeface="Meiryo UI" panose="020B0604030504040204" pitchFamily="50" charset="-128"/>
                        </a:rPr>
                        <a:t>リソース別に設定</a:t>
                      </a:r>
                      <a:endParaRPr kumimoji="1" lang="en-US" altLang="ja-JP" sz="800" b="1" dirty="0">
                        <a:solidFill>
                          <a:schemeClr val="tx1"/>
                        </a:solidFill>
                        <a:latin typeface="Meiryo UI" panose="020B0604030504040204" pitchFamily="50" charset="-128"/>
                        <a:ea typeface="Meiryo UI" panose="020B0604030504040204" pitchFamily="50" charset="-128"/>
                      </a:endParaRPr>
                    </a:p>
                    <a:p>
                      <a:r>
                        <a:rPr kumimoji="1" lang="en-US" altLang="ja-JP" sz="800" b="0" dirty="0">
                          <a:solidFill>
                            <a:schemeClr val="tx1"/>
                          </a:solidFill>
                          <a:latin typeface="Meiryo UI" panose="020B0604030504040204" pitchFamily="50" charset="-128"/>
                          <a:ea typeface="Meiryo UI" panose="020B0604030504040204" pitchFamily="50" charset="-128"/>
                        </a:rPr>
                        <a:t>IPA S3</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s3:GetObject", "s3:DeleteObject"</a:t>
                      </a:r>
                    </a:p>
                    <a:p>
                      <a:r>
                        <a:rPr kumimoji="1" lang="en-US" altLang="ja-JP" sz="800" b="0" dirty="0">
                          <a:solidFill>
                            <a:schemeClr val="tx1"/>
                          </a:solidFill>
                          <a:latin typeface="Meiryo UI" panose="020B0604030504040204" pitchFamily="50" charset="-128"/>
                          <a:ea typeface="Meiryo UI" panose="020B0604030504040204" pitchFamily="50" charset="-128"/>
                        </a:rPr>
                        <a:t>Host S3</a:t>
                      </a:r>
                      <a:r>
                        <a:rPr kumimoji="1" lang="ja-JP" altLang="en-US" sz="800" b="0" dirty="0">
                          <a:solidFill>
                            <a:schemeClr val="tx1"/>
                          </a:solidFill>
                          <a:latin typeface="Meiryo UI" panose="020B0604030504040204" pitchFamily="50" charset="-128"/>
                          <a:ea typeface="Meiryo UI" panose="020B0604030504040204" pitchFamily="50" charset="-128"/>
                        </a:rPr>
                        <a:t>：</a:t>
                      </a:r>
                      <a:r>
                        <a:rPr kumimoji="1" lang="en-US" altLang="ja-JP" sz="800" b="0" dirty="0">
                          <a:solidFill>
                            <a:schemeClr val="tx1"/>
                          </a:solidFill>
                          <a:latin typeface="Meiryo UI" panose="020B0604030504040204" pitchFamily="50" charset="-128"/>
                          <a:ea typeface="Meiryo UI" panose="020B0604030504040204" pitchFamily="50" charset="-128"/>
                        </a:rPr>
                        <a:t>"s3:PutObject"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en-US" altLang="ja-JP" sz="800" b="0" dirty="0" err="1">
                          <a:solidFill>
                            <a:schemeClr val="tx1"/>
                          </a:solidFill>
                          <a:latin typeface="Meiryo UI" panose="020B0604030504040204" pitchFamily="50" charset="-128"/>
                          <a:ea typeface="Meiryo UI" panose="020B0604030504040204" pitchFamily="50" charset="-128"/>
                        </a:rPr>
                        <a:t>ssm:SendCommand</a:t>
                      </a:r>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en-US" altLang="ja-JP" sz="800" b="0" dirty="0" err="1">
                          <a:solidFill>
                            <a:schemeClr val="tx1"/>
                          </a:solidFill>
                          <a:latin typeface="Meiryo UI" panose="020B0604030504040204" pitchFamily="50" charset="-128"/>
                          <a:ea typeface="Meiryo UI" panose="020B0604030504040204" pitchFamily="50" charset="-128"/>
                        </a:rPr>
                        <a:t>ssm:GetCommandInvocation</a:t>
                      </a:r>
                      <a:r>
                        <a:rPr kumimoji="1" lang="en-US" altLang="ja-JP" sz="800" b="0" dirty="0">
                          <a:solidFill>
                            <a:schemeClr val="tx1"/>
                          </a:solidFill>
                          <a:latin typeface="Meiryo UI" panose="020B0604030504040204" pitchFamily="50" charset="-128"/>
                          <a:ea typeface="Meiryo UI" panose="020B0604030504040204" pitchFamily="50" charset="-128"/>
                        </a:rPr>
                        <a: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(Lambda</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から直接アクセスしない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9861689"/>
                  </a:ext>
                </a:extLst>
              </a:tr>
              <a:tr h="912738">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EC2</a:t>
                      </a:r>
                      <a:endParaRPr kumimoji="1" lang="ja-JP" altLang="en-US" b="0" dirty="0">
                        <a:solidFill>
                          <a:schemeClr val="tx1"/>
                        </a:solidFill>
                        <a:latin typeface="Meiryo UI" panose="020B0604030504040204" pitchFamily="50" charset="-128"/>
                        <a:ea typeface="Meiryo UI" panose="020B0604030504040204" pitchFamily="50" charset="-128"/>
                      </a:endParaRPr>
                    </a:p>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b="0" i="0" u="none" strike="noStrike" cap="none" spc="0" baseline="0" dirty="0">
                          <a:solidFill>
                            <a:schemeClr val="dk1"/>
                          </a:solidFill>
                          <a:effectLst/>
                          <a:uFillTx/>
                          <a:latin typeface="+mn-lt"/>
                          <a:ea typeface="+mn-ea"/>
                          <a:cs typeface="+mn-cs"/>
                          <a:sym typeface="+mn-lt"/>
                        </a:rPr>
                        <a:t>"s3:GetObject", "s3:PutObject", "s3:DeleteObject“,"s3:ListBucket"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err="1">
                          <a:ln>
                            <a:noFill/>
                          </a:ln>
                          <a:solidFill>
                            <a:srgbClr val="000000"/>
                          </a:solidFill>
                          <a:effectLst/>
                          <a:uLnTx/>
                          <a:uFillTx/>
                          <a:latin typeface="Meiryo UI" panose="020B0604030504040204" pitchFamily="50" charset="-128"/>
                          <a:ea typeface="Meiryo UI" panose="020B0604030504040204" pitchFamily="50" charset="-128"/>
                          <a:cs typeface="+mn-cs"/>
                          <a:sym typeface="+mn-lt"/>
                        </a:rPr>
                        <a:t>AmazonSSMManagedInstanceCore</a:t>
                      </a:r>
                      <a:endParaRPr kumimoji="1" lang="en-US" altLang="ja-JP" sz="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sz="800" b="0" i="0" u="none" strike="noStrike" kern="0" cap="none" spc="0" normalizeH="0" baseline="0" noProof="0" dirty="0">
                          <a:ln>
                            <a:noFill/>
                          </a:ln>
                          <a:solidFill>
                            <a:srgbClr val="000000"/>
                          </a:solidFill>
                          <a:effectLst/>
                          <a:uLnTx/>
                          <a:uFillTx/>
                          <a:latin typeface="+mn-lt"/>
                          <a:ea typeface="+mn-ea"/>
                          <a:cs typeface="+mn-cs"/>
                          <a:sym typeface="+mn-lt"/>
                        </a:rPr>
                        <a:t>(</a:t>
                      </a:r>
                      <a:r>
                        <a:rPr kumimoji="1" lang="ja-JP" altLang="en-US" sz="800" b="0" i="0" u="none" strike="noStrike" kern="0" cap="none" spc="0" normalizeH="0" baseline="0" noProof="0" dirty="0">
                          <a:ln>
                            <a:noFill/>
                          </a:ln>
                          <a:solidFill>
                            <a:srgbClr val="000000"/>
                          </a:solidFill>
                          <a:effectLst/>
                          <a:uLnTx/>
                          <a:uFillTx/>
                          <a:latin typeface="+mn-lt"/>
                          <a:ea typeface="+mn-ea"/>
                          <a:cs typeface="+mn-cs"/>
                          <a:sym typeface="+mn-lt"/>
                        </a:rPr>
                        <a:t>既にある環境なので対応不要と理解</a:t>
                      </a:r>
                      <a:r>
                        <a:rPr kumimoji="1" lang="en-US" altLang="ja-JP" sz="800" b="0" i="0" u="none" strike="noStrike" kern="0" cap="none" spc="0" normalizeH="0" baseline="0" noProof="0" dirty="0">
                          <a:ln>
                            <a:noFill/>
                          </a:ln>
                          <a:solidFill>
                            <a:srgbClr val="000000"/>
                          </a:solidFill>
                          <a:effectLst/>
                          <a:uLnTx/>
                          <a:uFillTx/>
                          <a:latin typeface="+mn-lt"/>
                          <a:ea typeface="+mn-ea"/>
                          <a:cs typeface="+mn-cs"/>
                          <a:sym typeface="+mn-lt"/>
                        </a:rPr>
                        <a:t>)</a:t>
                      </a:r>
                      <a:endParaRPr kumimoji="1" lang="ja-JP" altLang="en-US" sz="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b="0" i="0" u="none" strike="noStrike" cap="none" spc="0" baseline="0" dirty="0">
                          <a:solidFill>
                            <a:schemeClr val="dk1"/>
                          </a:solidFill>
                          <a:effectLst/>
                          <a:uFillTx/>
                          <a:latin typeface="+mn-lt"/>
                          <a:ea typeface="+mn-ea"/>
                          <a:cs typeface="+mn-cs"/>
                          <a:sym typeface="+mn-lt"/>
                        </a:rPr>
                        <a:t>"</a:t>
                      </a:r>
                      <a:r>
                        <a:rPr kumimoji="1" lang="en-US" altLang="ja-JP" sz="800" b="0" i="0" u="none" strike="noStrike" cap="none" spc="0" baseline="0" dirty="0" err="1">
                          <a:solidFill>
                            <a:schemeClr val="dk1"/>
                          </a:solidFill>
                          <a:effectLst/>
                          <a:uFillTx/>
                          <a:latin typeface="+mn-lt"/>
                          <a:ea typeface="+mn-ea"/>
                          <a:cs typeface="+mn-cs"/>
                          <a:sym typeface="+mn-lt"/>
                        </a:rPr>
                        <a:t>ssm:GetParameter</a:t>
                      </a:r>
                      <a:r>
                        <a:rPr kumimoji="1" lang="en-US" altLang="ja-JP" sz="800" b="0" i="0" u="none" strike="noStrike" cap="none" spc="0" baseline="0" dirty="0">
                          <a:solidFill>
                            <a:schemeClr val="dk1"/>
                          </a:solidFill>
                          <a:effectLst/>
                          <a:uFillTx/>
                          <a:latin typeface="+mn-lt"/>
                          <a:ea typeface="+mn-ea"/>
                          <a:cs typeface="+mn-cs"/>
                          <a:sym typeface="+mn-lt"/>
                        </a:rPr>
                        <a:t>", "</a:t>
                      </a:r>
                      <a:r>
                        <a:rPr kumimoji="1" lang="en-US" altLang="ja-JP" sz="800" b="0" i="0" u="none" strike="noStrike" cap="none" spc="0" baseline="0" dirty="0" err="1">
                          <a:solidFill>
                            <a:schemeClr val="dk1"/>
                          </a:solidFill>
                          <a:effectLst/>
                          <a:uFillTx/>
                          <a:latin typeface="+mn-lt"/>
                          <a:ea typeface="+mn-ea"/>
                          <a:cs typeface="+mn-cs"/>
                          <a:sym typeface="+mn-lt"/>
                        </a:rPr>
                        <a:t>ssm:GetParameters</a:t>
                      </a:r>
                      <a:r>
                        <a:rPr kumimoji="1" lang="en-US" altLang="ja-JP" sz="800" b="0" i="0" u="none" strike="noStrike" cap="none" spc="0" baseline="0" dirty="0">
                          <a:solidFill>
                            <a:schemeClr val="dk1"/>
                          </a:solidFill>
                          <a:effectLst/>
                          <a:uFillTx/>
                          <a:latin typeface="+mn-lt"/>
                          <a:ea typeface="+mn-ea"/>
                          <a:cs typeface="+mn-cs"/>
                          <a:sym typeface="+mn-lt"/>
                        </a:rPr>
                        <a:t>", </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en-US" altLang="ja-JP" sz="800" b="0" dirty="0" err="1">
                          <a:solidFill>
                            <a:schemeClr val="tx1"/>
                          </a:solidFill>
                          <a:latin typeface="Meiryo UI" panose="020B0604030504040204" pitchFamily="50" charset="-128"/>
                          <a:ea typeface="Meiryo UI" panose="020B0604030504040204" pitchFamily="50" charset="-128"/>
                        </a:rPr>
                        <a:t>secretsmanager:GetSecretValue</a:t>
                      </a:r>
                      <a:r>
                        <a:rPr kumimoji="1" lang="en-US" altLang="ja-JP" sz="800" b="0" dirty="0">
                          <a:solidFill>
                            <a:schemeClr val="tx1"/>
                          </a:solidFill>
                          <a:latin typeface="Meiryo UI" panose="020B0604030504040204" pitchFamily="50" charset="-128"/>
                          <a:ea typeface="Meiryo UI" panose="020B0604030504040204" pitchFamily="50" charset="-128"/>
                        </a:rPr>
                        <a: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b="0" dirty="0">
                          <a:solidFill>
                            <a:schemeClr val="tx1"/>
                          </a:solidFill>
                          <a:latin typeface="Meiryo UI" panose="020B0604030504040204" pitchFamily="50" charset="-128"/>
                          <a:ea typeface="Meiryo UI" panose="020B0604030504040204" pitchFamily="50" charset="-128"/>
                        </a:rPr>
                        <a:t>"</a:t>
                      </a:r>
                      <a:r>
                        <a:rPr kumimoji="1" lang="en-US" altLang="ja-JP" sz="800" b="0" dirty="0" err="1">
                          <a:solidFill>
                            <a:schemeClr val="tx1"/>
                          </a:solidFill>
                          <a:latin typeface="Meiryo UI" panose="020B0604030504040204" pitchFamily="50" charset="-128"/>
                          <a:ea typeface="Meiryo UI" panose="020B0604030504040204" pitchFamily="50" charset="-128"/>
                        </a:rPr>
                        <a:t>logs:CreateLogStream</a:t>
                      </a:r>
                      <a:r>
                        <a:rPr kumimoji="1" lang="en-US" altLang="ja-JP" sz="800" b="0" dirty="0">
                          <a:solidFill>
                            <a:schemeClr val="tx1"/>
                          </a:solidFill>
                          <a:latin typeface="Meiryo UI" panose="020B0604030504040204" pitchFamily="50" charset="-128"/>
                          <a:ea typeface="Meiryo UI" panose="020B0604030504040204" pitchFamily="50" charset="-128"/>
                        </a:rPr>
                        <a:t>",    "</a:t>
                      </a:r>
                      <a:r>
                        <a:rPr kumimoji="1" lang="en-US" altLang="ja-JP" sz="800" b="0" dirty="0" err="1">
                          <a:solidFill>
                            <a:schemeClr val="tx1"/>
                          </a:solidFill>
                          <a:latin typeface="Meiryo UI" panose="020B0604030504040204" pitchFamily="50" charset="-128"/>
                          <a:ea typeface="Meiryo UI" panose="020B0604030504040204" pitchFamily="50" charset="-128"/>
                        </a:rPr>
                        <a:t>logs:PutLogEvents</a:t>
                      </a:r>
                      <a:r>
                        <a:rPr kumimoji="1" lang="en-US" altLang="ja-JP" sz="800" b="0" dirty="0">
                          <a:solidFill>
                            <a:schemeClr val="tx1"/>
                          </a:solidFill>
                          <a:latin typeface="Meiryo UI" panose="020B0604030504040204" pitchFamily="50" charset="-128"/>
                          <a:ea typeface="Meiryo UI" panose="020B0604030504040204" pitchFamily="50" charset="-128"/>
                        </a:rPr>
                        <a:t>"</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b="0" dirty="0">
                          <a:solidFill>
                            <a:schemeClr val="tx1"/>
                          </a:solidFill>
                          <a:latin typeface="Meiryo UI" panose="020B0604030504040204" pitchFamily="50" charset="-128"/>
                          <a:ea typeface="Meiryo UI" panose="020B0604030504040204" pitchFamily="50" charset="-128"/>
                        </a:rPr>
                        <a:t>不要</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直接アクセスしない</a:t>
                      </a:r>
                      <a:r>
                        <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00599358"/>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Systems manager(</a:t>
                      </a:r>
                      <a:r>
                        <a:rPr kumimoji="1" lang="en-US" altLang="ja-JP" b="0" dirty="0" err="1">
                          <a:solidFill>
                            <a:schemeClr val="tx1"/>
                          </a:solidFill>
                          <a:latin typeface="Meiryo UI" panose="020B0604030504040204" pitchFamily="50" charset="-128"/>
                          <a:ea typeface="Meiryo UI" panose="020B0604030504040204" pitchFamily="50" charset="-128"/>
                        </a:rPr>
                        <a:t>RunCommand</a:t>
                      </a:r>
                      <a:r>
                        <a:rPr kumimoji="1" lang="en-US" altLang="ja-JP" b="0" dirty="0">
                          <a:solidFill>
                            <a:schemeClr val="tx1"/>
                          </a:solidFill>
                          <a:latin typeface="Meiryo UI" panose="020B0604030504040204" pitchFamily="50" charset="-128"/>
                          <a:ea typeface="Meiryo UI" panose="020B0604030504040204" pitchFamily="50" charset="-128"/>
                        </a:rPr>
                        <a:t>)</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85151187"/>
                  </a:ext>
                </a:extLst>
              </a:tr>
              <a:tr h="663810">
                <a:tc>
                  <a:txBody>
                    <a:bodyPr/>
                    <a:lstStyle/>
                    <a:p>
                      <a:r>
                        <a:rPr kumimoji="1" lang="en-US" altLang="ja-JP" b="0" dirty="0">
                          <a:solidFill>
                            <a:schemeClr val="tx1"/>
                          </a:solidFill>
                          <a:latin typeface="Meiryo UI" panose="020B0604030504040204" pitchFamily="50" charset="-128"/>
                          <a:ea typeface="Meiryo UI" panose="020B0604030504040204" pitchFamily="50" charset="-128"/>
                        </a:rPr>
                        <a:t>Systems</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p>
                    <a:p>
                      <a:r>
                        <a:rPr kumimoji="1" lang="en-US" altLang="ja-JP" b="0" dirty="0">
                          <a:solidFill>
                            <a:schemeClr val="tx1"/>
                          </a:solidFill>
                          <a:latin typeface="Meiryo UI" panose="020B0604030504040204" pitchFamily="50" charset="-128"/>
                          <a:ea typeface="Meiryo UI" panose="020B0604030504040204" pitchFamily="50" charset="-128"/>
                        </a:rPr>
                        <a:t>(Parameter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88277524"/>
                  </a:ext>
                </a:extLst>
              </a:tr>
              <a:tr h="408423">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Secret</a:t>
                      </a:r>
                      <a:r>
                        <a:rPr kumimoji="1" lang="ja-JP" altLang="en-US" b="0" dirty="0">
                          <a:solidFill>
                            <a:schemeClr val="tx1"/>
                          </a:solidFill>
                          <a:latin typeface="Meiryo UI" panose="020B0604030504040204" pitchFamily="50" charset="-128"/>
                          <a:ea typeface="Meiryo UI" panose="020B0604030504040204" pitchFamily="50" charset="-128"/>
                        </a:rPr>
                        <a:t> </a:t>
                      </a:r>
                      <a:r>
                        <a:rPr kumimoji="1" lang="en-US" altLang="ja-JP" b="0" dirty="0">
                          <a:solidFill>
                            <a:schemeClr val="tx1"/>
                          </a:solidFill>
                          <a:latin typeface="Meiryo UI" panose="020B0604030504040204" pitchFamily="50" charset="-128"/>
                          <a:ea typeface="Meiryo UI" panose="020B0604030504040204" pitchFamily="50" charset="-128"/>
                        </a:rPr>
                        <a:t>Manager</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4223508"/>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Cloud Watch</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Logs</a:t>
                      </a:r>
                    </a:p>
                    <a:p>
                      <a:pPr marL="0" marR="0" lvl="0" indent="0" algn="l" defTabSz="914217"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Meiryo UI" panose="020B0604030504040204" pitchFamily="50" charset="-128"/>
                          <a:ea typeface="Meiryo UI" panose="020B0604030504040204" pitchFamily="50" charset="-128"/>
                        </a:rPr>
                        <a:t>・</a:t>
                      </a:r>
                      <a:r>
                        <a:rPr kumimoji="1" lang="en-US" altLang="ja-JP" b="0" dirty="0">
                          <a:solidFill>
                            <a:schemeClr val="tx1"/>
                          </a:solidFill>
                          <a:latin typeface="Meiryo UI" panose="020B0604030504040204" pitchFamily="50" charset="-128"/>
                          <a:ea typeface="Meiryo UI" panose="020B0604030504040204" pitchFamily="50" charset="-128"/>
                        </a:rPr>
                        <a:t>Alarm</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84179491"/>
                  </a:ext>
                </a:extLst>
              </a:tr>
              <a:tr h="518601">
                <a:tc>
                  <a: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Meiryo UI" panose="020B0604030504040204" pitchFamily="50" charset="-128"/>
                          <a:ea typeface="Meiryo UI" panose="020B0604030504040204" pitchFamily="50" charset="-128"/>
                        </a:rPr>
                        <a:t>Simple Notification Service</a:t>
                      </a:r>
                      <a:endParaRPr kumimoji="1" lang="ja-JP" altLang="en-US"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sym typeface="+mn-lt"/>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Meiryo UI" panose="020B0604030504040204" pitchFamily="50" charset="-128"/>
                          <a:ea typeface="Meiryo UI" panose="020B0604030504040204" pitchFamily="50" charset="-128"/>
                        </a:rPr>
                        <a:t>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1050" b="0" i="0" u="none" strike="noStrike" cap="none" spc="0" baseline="0" dirty="0" err="1">
                          <a:solidFill>
                            <a:schemeClr val="dk1"/>
                          </a:solidFill>
                          <a:effectLst/>
                          <a:uFillTx/>
                          <a:latin typeface="+mn-lt"/>
                          <a:ea typeface="+mn-ea"/>
                          <a:cs typeface="+mn-cs"/>
                          <a:sym typeface="+mn-lt"/>
                        </a:rPr>
                        <a:t>sns:Publish</a:t>
                      </a:r>
                      <a:endParaRPr kumimoji="1" lang="ja-JP" altLang="en-US" sz="8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0794415"/>
                  </a:ext>
                </a:extLst>
              </a:tr>
            </a:tbl>
          </a:graphicData>
        </a:graphic>
      </p:graphicFrame>
    </p:spTree>
    <p:extLst>
      <p:ext uri="{BB962C8B-B14F-4D97-AF65-F5344CB8AC3E}">
        <p14:creationId xmlns:p14="http://schemas.microsoft.com/office/powerpoint/2010/main" val="1601073247"/>
      </p:ext>
    </p:extLst>
  </p:cSld>
  <p:clrMapOvr>
    <a:masterClrMapping/>
  </p:clrMapOvr>
  <p:transition spd="med"/>
</p:sld>
</file>

<file path=ppt/theme/theme1.xml><?xml version="1.0" encoding="utf-8"?>
<a:theme xmlns:a="http://schemas.openxmlformats.org/drawingml/2006/main" name="IBM Japan Document Template NonPlex">
  <a:themeElements>
    <a:clrScheme name="IBM Japan Brand Color 2023">
      <a:dk1>
        <a:srgbClr val="000000"/>
      </a:dk1>
      <a:lt1>
        <a:srgbClr val="FFFFFF"/>
      </a:lt1>
      <a:dk2>
        <a:srgbClr val="002D9C"/>
      </a:dk2>
      <a:lt2>
        <a:srgbClr val="E5F6FF"/>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Meiryo">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noFill/>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 typeface="+mn-lt"/>
          <a:buNone/>
          <a:tabLst/>
          <a:defRPr kumimoji="0" sz="1400" b="0" i="0" u="none" strike="noStrike" cap="none" normalizeH="0" baseline="0" dirty="0" err="1" smtClean="0">
            <a:ln>
              <a:noFill/>
            </a:ln>
            <a:solidFill>
              <a:schemeClr val="tx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63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none" lIns="0" tIns="0" rIns="0" bIns="0" rtlCol="0">
        <a:spAutoFit/>
      </a:bodyPr>
      <a:lstStyle>
        <a:defPPr marL="0" indent="0" algn="l" defTabSz="2438400">
          <a:lnSpc>
            <a:spcPct val="120000"/>
          </a:lnSpc>
          <a:buSzPct val="100000"/>
          <a:buFontTx/>
          <a:buNone/>
          <a:defRPr kumimoji="1" kern="0" dirty="0" err="1" smtClean="0">
            <a:ea typeface="+mn-ea"/>
            <a:cs typeface="+mn-cs"/>
            <a:sym typeface="+mn-l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Japan_Document_template_v1.0.0_Arial" id="{C269D76C-053E-1549-B3CF-6D5C9925237D}" vid="{EF6F4EFD-2C1C-4047-9B29-3AB45C335951}"/>
    </a:ext>
  </a:extLst>
</a:theme>
</file>

<file path=ppt/theme/theme2.xml><?xml version="1.0" encoding="utf-8"?>
<a:theme xmlns:a="http://schemas.openxmlformats.org/drawingml/2006/main" name="1_IBM Japan Document Template NonPlex">
  <a:themeElements>
    <a:clrScheme name="IBM Japan Brand Color 2023">
      <a:dk1>
        <a:srgbClr val="000000"/>
      </a:dk1>
      <a:lt1>
        <a:srgbClr val="FFFFFF"/>
      </a:lt1>
      <a:dk2>
        <a:srgbClr val="002D9C"/>
      </a:dk2>
      <a:lt2>
        <a:srgbClr val="E5F6FF"/>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Meiryo">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noFill/>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 typeface="+mn-lt"/>
          <a:buNone/>
          <a:tabLst/>
          <a:defRPr kumimoji="0" sz="1400" b="0" i="0" u="none" strike="noStrike" cap="none" normalizeH="0" baseline="0" dirty="0" err="1" smtClean="0">
            <a:ln>
              <a:noFill/>
            </a:ln>
            <a:solidFill>
              <a:schemeClr val="tx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63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none" lIns="0" tIns="0" rIns="0" bIns="0" rtlCol="0">
        <a:spAutoFit/>
      </a:bodyPr>
      <a:lstStyle>
        <a:defPPr marL="0" indent="0" algn="l" defTabSz="2438400">
          <a:lnSpc>
            <a:spcPct val="120000"/>
          </a:lnSpc>
          <a:buSzPct val="100000"/>
          <a:buFontTx/>
          <a:buNone/>
          <a:defRPr kumimoji="1" kern="0" dirty="0" err="1" smtClean="0">
            <a:ea typeface="+mn-ea"/>
            <a:cs typeface="+mn-cs"/>
            <a:sym typeface="+mn-l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Japan_Document_template_v1.0.0_Arial" id="{C269D76C-053E-1549-B3CF-6D5C9925237D}" vid="{EF6F4EFD-2C1C-4047-9B29-3AB45C335951}"/>
    </a:ext>
  </a:extLst>
</a:theme>
</file>

<file path=docProps/app.xml><?xml version="1.0" encoding="utf-8"?>
<Properties xmlns="http://schemas.openxmlformats.org/officeDocument/2006/extended-properties" xmlns:vt="http://schemas.openxmlformats.org/officeDocument/2006/docPropsVTypes">
  <TotalTime>16723</TotalTime>
  <Words>833</Words>
  <Application>Microsoft Office PowerPoint</Application>
  <PresentationFormat>ワイド画面</PresentationFormat>
  <Paragraphs>232</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3</vt:i4>
      </vt:variant>
    </vt:vector>
  </HeadingPairs>
  <TitlesOfParts>
    <vt:vector size="9" baseType="lpstr">
      <vt:lpstr>Meiryo UI</vt:lpstr>
      <vt:lpstr>Arial</vt:lpstr>
      <vt:lpstr>IBM Plex Sans</vt:lpstr>
      <vt:lpstr>IBM Plex Sans Light</vt:lpstr>
      <vt:lpstr>IBM Japan Document Template NonPlex</vt:lpstr>
      <vt:lpstr>1_IBM Japan Document Template NonPlex</vt:lpstr>
      <vt:lpstr>テスト・開発環境の構築における、開発者の権限整理(IAM Policy)</vt:lpstr>
      <vt:lpstr>テスト・開発環境の構築における、AWSサービスの権限整理(IAM Role) 実施したいこと</vt:lpstr>
      <vt:lpstr>テスト・開発環境の構築における、AWSサービスの権限整理(IAM Role) 想定ポリシー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dc:title>
  <dc:creator>Hironobu Sone</dc:creator>
  <cp:lastModifiedBy>Hironobu Sone</cp:lastModifiedBy>
  <cp:revision>100</cp:revision>
  <dcterms:created xsi:type="dcterms:W3CDTF">2024-03-26T00:20:17Z</dcterms:created>
  <dcterms:modified xsi:type="dcterms:W3CDTF">2024-04-22T01:05:23Z</dcterms:modified>
</cp:coreProperties>
</file>