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32906-3AEC-4223-8ABC-97795EB3178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94F0D-D7B4-4C37-9DF6-02B5C76DA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94F0D-D7B4-4C37-9DF6-02B5C76DA3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3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B7B-4F2B-4CDF-A1F9-8C7E9A59A08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D9B6-C6E6-4CEB-AAC3-7524949F9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9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B7B-4F2B-4CDF-A1F9-8C7E9A59A08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D9B6-C6E6-4CEB-AAC3-7524949F9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2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B7B-4F2B-4CDF-A1F9-8C7E9A59A08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D9B6-C6E6-4CEB-AAC3-7524949F9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1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B7B-4F2B-4CDF-A1F9-8C7E9A59A08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D9B6-C6E6-4CEB-AAC3-7524949F9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B7B-4F2B-4CDF-A1F9-8C7E9A59A08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D9B6-C6E6-4CEB-AAC3-7524949F9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0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B7B-4F2B-4CDF-A1F9-8C7E9A59A08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D9B6-C6E6-4CEB-AAC3-7524949F9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3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B7B-4F2B-4CDF-A1F9-8C7E9A59A08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D9B6-C6E6-4CEB-AAC3-7524949F9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B7B-4F2B-4CDF-A1F9-8C7E9A59A08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D9B6-C6E6-4CEB-AAC3-7524949F9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9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B7B-4F2B-4CDF-A1F9-8C7E9A59A08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D9B6-C6E6-4CEB-AAC3-7524949F9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7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B7B-4F2B-4CDF-A1F9-8C7E9A59A08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D9B6-C6E6-4CEB-AAC3-7524949F9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3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B7B-4F2B-4CDF-A1F9-8C7E9A59A08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D9B6-C6E6-4CEB-AAC3-7524949F9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5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52B7B-4F2B-4CDF-A1F9-8C7E9A59A08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DD9B6-C6E6-4CEB-AAC3-7524949F9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6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 </a:t>
            </a:r>
            <a:r>
              <a:rPr lang="en-US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</a:t>
            </a: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Booking a Trip.    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6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Project Scope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Project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scope description: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 </a:t>
            </a:r>
            <a:r>
              <a:rPr lang="en-US" dirty="0"/>
              <a:t>It is an application you use to book the trip, including places and transportation so that you can book to your trip at home for any where.</a:t>
            </a:r>
          </a:p>
          <a:p>
            <a:r>
              <a:rPr lang="en-US" dirty="0" smtClean="0"/>
              <a:t>You </a:t>
            </a:r>
            <a:r>
              <a:rPr lang="en-US" dirty="0"/>
              <a:t>can use the app from any device.</a:t>
            </a:r>
          </a:p>
          <a:p>
            <a:r>
              <a:rPr lang="en-US" dirty="0"/>
              <a:t>You can pay for the trip through the app</a:t>
            </a:r>
          </a:p>
          <a:p>
            <a:r>
              <a:rPr lang="en-US" dirty="0" smtClean="0"/>
              <a:t>The </a:t>
            </a:r>
            <a:r>
              <a:rPr lang="en-US" dirty="0"/>
              <a:t>application can cancel the trip within 48 hours from the time of booking if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8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Project Scope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Project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Acceptance Criteria:</a:t>
            </a:r>
          </a:p>
          <a:p>
            <a:r>
              <a:rPr lang="ar-SA" dirty="0"/>
              <a:t>-</a:t>
            </a:r>
            <a:r>
              <a:rPr lang="en-US" dirty="0"/>
              <a:t>Beautiful user interface.</a:t>
            </a:r>
          </a:p>
          <a:p>
            <a:r>
              <a:rPr lang="ar-SA" dirty="0"/>
              <a:t>-</a:t>
            </a:r>
            <a:r>
              <a:rPr lang="en-US" dirty="0"/>
              <a:t>Easy to use, faster and comfortable.</a:t>
            </a:r>
          </a:p>
          <a:p>
            <a:r>
              <a:rPr lang="ar-EG" dirty="0"/>
              <a:t>-</a:t>
            </a:r>
            <a:r>
              <a:rPr lang="en-US" dirty="0"/>
              <a:t>It makes me easy to find places</a:t>
            </a:r>
          </a:p>
          <a:p>
            <a:r>
              <a:rPr lang="ar-EG" dirty="0"/>
              <a:t>-</a:t>
            </a:r>
            <a:r>
              <a:rPr lang="en-US" dirty="0"/>
              <a:t>The app is equipped with GPs.</a:t>
            </a:r>
          </a:p>
          <a:p>
            <a:r>
              <a:rPr lang="ar-EG" dirty="0"/>
              <a:t>-</a:t>
            </a:r>
            <a:r>
              <a:rPr lang="en-US" dirty="0"/>
              <a:t>The application is available on mobile app and  Android, etc</a:t>
            </a:r>
            <a:r>
              <a:rPr lang="en-US" dirty="0" smtClean="0"/>
              <a:t>.</a:t>
            </a:r>
          </a:p>
          <a:p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Project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Deliverables: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 </a:t>
            </a:r>
            <a:r>
              <a:rPr lang="en-US" dirty="0"/>
              <a:t>Project plan, reports, documents and resources which return to the system</a:t>
            </a:r>
          </a:p>
          <a:p>
            <a:r>
              <a:rPr lang="en-US" dirty="0" smtClean="0"/>
              <a:t>Saving </a:t>
            </a:r>
            <a:r>
              <a:rPr lang="en-US" dirty="0"/>
              <a:t>money and time.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7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Project Scope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Project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Exclusion: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One </a:t>
            </a:r>
            <a:r>
              <a:rPr lang="en-US" dirty="0"/>
              <a:t>of customer requirements that the app show him the hotels and restaurants available every day, but the sponsor and manager refuse this request as it need a lot of time and cost.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1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Project constraints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r>
              <a:rPr lang="en-US" dirty="0" smtClean="0"/>
              <a:t>Budgeting </a:t>
            </a:r>
            <a:r>
              <a:rPr lang="en-US" dirty="0"/>
              <a:t>of about $50,000 that cannot be increased during project implementation.</a:t>
            </a:r>
          </a:p>
          <a:p>
            <a:r>
              <a:rPr lang="en-US" dirty="0" smtClean="0"/>
              <a:t>The </a:t>
            </a:r>
            <a:r>
              <a:rPr lang="en-US" dirty="0"/>
              <a:t>project must be delivered three months from the specified time.</a:t>
            </a:r>
          </a:p>
          <a:p>
            <a:r>
              <a:rPr lang="en-US" dirty="0" smtClean="0"/>
              <a:t>The </a:t>
            </a:r>
            <a:r>
              <a:rPr lang="en-US" dirty="0"/>
              <a:t>project needs some smart devices.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Project Assumptions: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To </a:t>
            </a:r>
            <a:r>
              <a:rPr lang="en-US" dirty="0"/>
              <a:t>use the application requires smart devices. </a:t>
            </a:r>
          </a:p>
          <a:p>
            <a:r>
              <a:rPr lang="en-US" dirty="0" smtClean="0"/>
              <a:t>Now </a:t>
            </a:r>
            <a:r>
              <a:rPr lang="en-US" dirty="0"/>
              <a:t>we are in an age of technology.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WBS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WBS:</a:t>
            </a:r>
          </a:p>
          <a:p>
            <a:r>
              <a:rPr lang="en-US" dirty="0" smtClean="0"/>
              <a:t>1-Create Application</a:t>
            </a:r>
          </a:p>
          <a:p>
            <a:r>
              <a:rPr lang="en-US" dirty="0" smtClean="0"/>
              <a:t>2-Development</a:t>
            </a:r>
          </a:p>
          <a:p>
            <a:r>
              <a:rPr lang="en-US" dirty="0" smtClean="0"/>
              <a:t>3-Data collection</a:t>
            </a:r>
          </a:p>
          <a:p>
            <a:r>
              <a:rPr lang="en-US" dirty="0" smtClean="0"/>
              <a:t>4-Requirment</a:t>
            </a:r>
          </a:p>
          <a:p>
            <a:r>
              <a:rPr lang="en-US" dirty="0" smtClean="0"/>
              <a:t>5-Finishing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6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8" name="Picture 27" descr="The network of project - Microsoft Wor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524000"/>
            <a:ext cx="9067801" cy="492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6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pic>
        <p:nvPicPr>
          <p:cNvPr id="4" name="Content Placeholder 3" descr="RESOURCE  CONSTRAIN - Microsoft Wor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6"/>
          </a:xfrm>
        </p:spPr>
      </p:pic>
    </p:spTree>
    <p:extLst>
      <p:ext uri="{BB962C8B-B14F-4D97-AF65-F5344CB8AC3E}">
        <p14:creationId xmlns:p14="http://schemas.microsoft.com/office/powerpoint/2010/main" val="1273256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pic>
        <p:nvPicPr>
          <p:cNvPr id="4" name="Content Placeholder 3" descr="Budget Baseline - Microsoft Wor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229600" cy="4191000"/>
          </a:xfrm>
        </p:spPr>
      </p:pic>
    </p:spTree>
    <p:extLst>
      <p:ext uri="{BB962C8B-B14F-4D97-AF65-F5344CB8AC3E}">
        <p14:creationId xmlns:p14="http://schemas.microsoft.com/office/powerpoint/2010/main" val="3499215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4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Project Charter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</a:rPr>
              <a:t>Project purpose: 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/>
              <a:t>The </a:t>
            </a:r>
            <a:r>
              <a:rPr lang="en-US" sz="2800" dirty="0"/>
              <a:t>main objective of this project is to store and inquire about travel reservations.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Large </a:t>
            </a:r>
            <a:r>
              <a:rPr lang="en-US" sz="2800" dirty="0"/>
              <a:t>electronic reservation systems that sell tickets for many modes of transportation are </a:t>
            </a:r>
            <a:r>
              <a:rPr lang="en-US" sz="2800" dirty="0" smtClean="0"/>
              <a:t>   known </a:t>
            </a:r>
            <a:r>
              <a:rPr lang="en-US" sz="2800" dirty="0"/>
              <a:t>as Global Distribution Systems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(GDS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). 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modern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GDSs</a:t>
            </a:r>
            <a:r>
              <a:rPr lang="en-US" sz="2800" dirty="0"/>
              <a:t> allow reservations for hotel rooms and rental cars, as well as airfare and train tickets in some countries</a:t>
            </a:r>
            <a:r>
              <a:rPr lang="en-US" sz="2800" dirty="0" smtClean="0"/>
              <a:t>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27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Project Charter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•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</a:rPr>
              <a:t>Business case for the project: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 Ease of choosing hotels and direct booking for free without the need to leave the house and go to the tourism offices.</a:t>
            </a:r>
          </a:p>
          <a:p>
            <a:pPr marL="0" indent="0">
              <a:buNone/>
            </a:pPr>
            <a:r>
              <a:rPr lang="en-US" dirty="0" smtClean="0"/>
              <a:t> • Online booking is available to everyone without the need for any prior experience.</a:t>
            </a:r>
          </a:p>
          <a:p>
            <a:pPr marL="0" indent="0">
              <a:buNone/>
            </a:pPr>
            <a:r>
              <a:rPr lang="en-US" dirty="0" smtClean="0"/>
              <a:t> • The ability to search for more than one hotel at the same time and know the services of each hotel.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9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Project Charter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Speed ​​in response and immediate confirmation of booking via an instant message sent to your phone number that you registered with 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There is a rating for each hotel where you can read the review of any hotel before booking in </a:t>
            </a:r>
            <a:r>
              <a:rPr lang="en-US" dirty="0" smtClean="0"/>
              <a:t>it. </a:t>
            </a:r>
          </a:p>
          <a:p>
            <a:r>
              <a:rPr lang="en-US" dirty="0" smtClean="0"/>
              <a:t> </a:t>
            </a:r>
            <a:r>
              <a:rPr lang="en-US" dirty="0"/>
              <a:t>You can compare hotel prices with each other online and choose what is best for you in price and specifications.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Project Charter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buFont typeface="Wingdings" pitchFamily="2" charset="2"/>
              <a:buChar char="q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Key deliverables of the project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provide reservation and inquiry service for: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/>
              <a:t>hotel rooms               taxis (taxi)</a:t>
            </a:r>
          </a:p>
          <a:p>
            <a:r>
              <a:rPr lang="en-US" dirty="0" smtClean="0"/>
              <a:t>Integrated tourism      sea trips</a:t>
            </a:r>
          </a:p>
          <a:p>
            <a:r>
              <a:rPr lang="en-US" dirty="0" smtClean="0"/>
              <a:t>Insurance                   Tourist city trips</a:t>
            </a:r>
            <a:endParaRPr lang="en-US" dirty="0"/>
          </a:p>
          <a:p>
            <a:r>
              <a:rPr lang="en-US" dirty="0" smtClean="0"/>
              <a:t> Embassy trips            Restaurant Reservations</a:t>
            </a:r>
          </a:p>
          <a:p>
            <a:r>
              <a:rPr lang="en-US" dirty="0" smtClean="0"/>
              <a:t> Play tickets                train tickets</a:t>
            </a:r>
          </a:p>
          <a:p>
            <a:r>
              <a:rPr lang="en-US" dirty="0" smtClean="0"/>
              <a:t> Phrase                      luxury cars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Project Charter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Basic milestone timeline:</a:t>
            </a:r>
          </a:p>
          <a:p>
            <a:pPr lvl="0"/>
            <a:r>
              <a:rPr lang="en-US" dirty="0"/>
              <a:t>September: Gathering data for the project.</a:t>
            </a:r>
          </a:p>
          <a:p>
            <a:pPr lvl="0"/>
            <a:r>
              <a:rPr lang="en-US" dirty="0"/>
              <a:t>October and December: Developing</a:t>
            </a:r>
          </a:p>
          <a:p>
            <a:pPr lvl="0"/>
            <a:r>
              <a:rPr lang="en-US" dirty="0"/>
              <a:t>January: Test.</a:t>
            </a:r>
          </a:p>
          <a:p>
            <a:pPr lvl="0"/>
            <a:r>
              <a:rPr lang="en-US" dirty="0"/>
              <a:t>February: solve the problems and announce the program.</a:t>
            </a:r>
          </a:p>
          <a:p>
            <a:pPr lvl="0"/>
            <a:r>
              <a:rPr lang="en-US" dirty="0"/>
              <a:t>March: Install the system in company.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4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Project Charter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Benefits:</a:t>
            </a:r>
          </a:p>
          <a:p>
            <a:r>
              <a:rPr lang="en-US" dirty="0"/>
              <a:t>-Save time and make reservation faster.</a:t>
            </a:r>
          </a:p>
          <a:p>
            <a:r>
              <a:rPr lang="en-US" dirty="0"/>
              <a:t>-Increased customer volume for trips, hotels, </a:t>
            </a:r>
            <a:r>
              <a:rPr lang="en-US" dirty="0" smtClean="0"/>
              <a:t>etc.</a:t>
            </a:r>
            <a:endParaRPr lang="en-US" dirty="0"/>
          </a:p>
          <a:p>
            <a:r>
              <a:rPr lang="en-US" dirty="0"/>
              <a:t>-it is easy to know hotel premises and pricing. 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Project resources</a:t>
            </a:r>
            <a:r>
              <a:rPr lang="ar-SA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ar-SA" dirty="0"/>
              <a:t>1</a:t>
            </a:r>
            <a:r>
              <a:rPr lang="en-US" dirty="0"/>
              <a:t>- A team of </a:t>
            </a:r>
            <a:r>
              <a:rPr lang="en-US" dirty="0" smtClean="0"/>
              <a:t>programing.       </a:t>
            </a:r>
            <a:r>
              <a:rPr lang="ar-SA" dirty="0" smtClean="0"/>
              <a:t>2</a:t>
            </a:r>
            <a:r>
              <a:rPr lang="en-US" dirty="0"/>
              <a:t>- Device of receiver.</a:t>
            </a:r>
          </a:p>
          <a:p>
            <a:r>
              <a:rPr lang="en-US" dirty="0" smtClean="0"/>
              <a:t>3-Budget</a:t>
            </a:r>
            <a:r>
              <a:rPr lang="en-US" dirty="0"/>
              <a:t>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500,000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$.</a:t>
            </a:r>
            <a:r>
              <a:rPr lang="en-US" dirty="0" smtClean="0"/>
              <a:t>                4-Staff</a:t>
            </a:r>
            <a:r>
              <a:rPr lang="ar-SA" dirty="0" smtClean="0"/>
              <a:t>: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organizers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/>
              <a:t>5-Vendor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Marketing companies and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internet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markets (like Android, Google play, hotels and company)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Project Charter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Budget: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500,000 $ (includes servers, project licenses, </a:t>
            </a:r>
            <a:r>
              <a:rPr lang="en-US" dirty="0" smtClean="0"/>
              <a:t>developers, Designers and training)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Constraints: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1-The </a:t>
            </a:r>
            <a:r>
              <a:rPr lang="en-US" dirty="0"/>
              <a:t>project must take time less than 6monthes.</a:t>
            </a:r>
          </a:p>
          <a:p>
            <a:r>
              <a:rPr lang="en-US" dirty="0"/>
              <a:t>2-The project must not exceed 500,000 $.</a:t>
            </a:r>
          </a:p>
          <a:p>
            <a:r>
              <a:rPr lang="en-US" dirty="0"/>
              <a:t>3- The application must be bought from the company responsible for the trips.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Assumptions:</a:t>
            </a:r>
          </a:p>
          <a:p>
            <a:r>
              <a:rPr lang="en-US" dirty="0"/>
              <a:t>1- The project does not take more than 6monthes.</a:t>
            </a:r>
          </a:p>
          <a:p>
            <a:r>
              <a:rPr lang="en-US" dirty="0"/>
              <a:t>2- The cost no more 500,000</a:t>
            </a:r>
            <a:r>
              <a:rPr lang="en-US" dirty="0" smtClean="0"/>
              <a:t>$.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Project Charter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High –level risks:  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You cannot get instant answers when dealing with an online booking site.</a:t>
            </a:r>
          </a:p>
          <a:p>
            <a:r>
              <a:rPr lang="en-US" dirty="0" smtClean="0"/>
              <a:t>The degree of product differentiation is limited for travel agencies, </a:t>
            </a:r>
          </a:p>
          <a:p>
            <a:r>
              <a:rPr lang="en-US" dirty="0" smtClean="0"/>
              <a:t>providing special information for some travel agencies To retain the best customers or offer special rates.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تدفق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أصل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742</Words>
  <Application>Microsoft Office PowerPoint</Application>
  <PresentationFormat>On-screen Show (4:3)</PresentationFormat>
  <Paragraphs>95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نسق Office</vt:lpstr>
      <vt:lpstr> Application Booking a Trip.    </vt:lpstr>
      <vt:lpstr>Project Charter </vt:lpstr>
      <vt:lpstr>Project Charter </vt:lpstr>
      <vt:lpstr>Project Charter </vt:lpstr>
      <vt:lpstr>Project Charter </vt:lpstr>
      <vt:lpstr>Project Charter </vt:lpstr>
      <vt:lpstr>Project Charter </vt:lpstr>
      <vt:lpstr>Project Charter </vt:lpstr>
      <vt:lpstr>Project Charter </vt:lpstr>
      <vt:lpstr>Project Scope</vt:lpstr>
      <vt:lpstr>Project Scope</vt:lpstr>
      <vt:lpstr>Project Scope</vt:lpstr>
      <vt:lpstr>PowerPoint Presentation</vt:lpstr>
      <vt:lpstr>WBS</vt:lpstr>
      <vt:lpstr>THE NETWORK</vt:lpstr>
      <vt:lpstr>RESOURCE</vt:lpstr>
      <vt:lpstr>BUDGET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Booking a Trip.</dc:title>
  <dc:creator>ORIGINAL</dc:creator>
  <cp:lastModifiedBy>m</cp:lastModifiedBy>
  <cp:revision>15</cp:revision>
  <dcterms:created xsi:type="dcterms:W3CDTF">2022-01-02T16:24:04Z</dcterms:created>
  <dcterms:modified xsi:type="dcterms:W3CDTF">2022-01-02T19:40:28Z</dcterms:modified>
</cp:coreProperties>
</file>