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83" r:id="rId3"/>
    <p:sldId id="293" r:id="rId4"/>
    <p:sldId id="310" r:id="rId5"/>
    <p:sldId id="311" r:id="rId6"/>
    <p:sldId id="294" r:id="rId7"/>
    <p:sldId id="308" r:id="rId8"/>
    <p:sldId id="309" r:id="rId9"/>
    <p:sldId id="312" r:id="rId10"/>
    <p:sldId id="295" r:id="rId11"/>
    <p:sldId id="301" r:id="rId12"/>
    <p:sldId id="302" r:id="rId13"/>
    <p:sldId id="300" r:id="rId14"/>
    <p:sldId id="304" r:id="rId15"/>
    <p:sldId id="303" r:id="rId16"/>
  </p:sldIdLst>
  <p:sldSz cx="16257588" cy="9144000"/>
  <p:notesSz cx="6858000" cy="9144000"/>
  <p:defaultTextStyle>
    <a:defPPr>
      <a:defRPr lang="en-US"/>
    </a:defPPr>
    <a:lvl1pPr marL="0" algn="l" defTabSz="1451519" rtl="0" eaLnBrk="1" latinLnBrk="0" hangingPunct="1">
      <a:defRPr sz="2900" kern="1200">
        <a:solidFill>
          <a:schemeClr val="tx1"/>
        </a:solidFill>
        <a:latin typeface="+mn-lt"/>
        <a:ea typeface="+mn-ea"/>
        <a:cs typeface="+mn-cs"/>
      </a:defRPr>
    </a:lvl1pPr>
    <a:lvl2pPr marL="725759" algn="l" defTabSz="1451519" rtl="0" eaLnBrk="1" latinLnBrk="0" hangingPunct="1">
      <a:defRPr sz="2900" kern="1200">
        <a:solidFill>
          <a:schemeClr val="tx1"/>
        </a:solidFill>
        <a:latin typeface="+mn-lt"/>
        <a:ea typeface="+mn-ea"/>
        <a:cs typeface="+mn-cs"/>
      </a:defRPr>
    </a:lvl2pPr>
    <a:lvl3pPr marL="1451519" algn="l" defTabSz="1451519" rtl="0" eaLnBrk="1" latinLnBrk="0" hangingPunct="1">
      <a:defRPr sz="2900" kern="1200">
        <a:solidFill>
          <a:schemeClr val="tx1"/>
        </a:solidFill>
        <a:latin typeface="+mn-lt"/>
        <a:ea typeface="+mn-ea"/>
        <a:cs typeface="+mn-cs"/>
      </a:defRPr>
    </a:lvl3pPr>
    <a:lvl4pPr marL="2177278" algn="l" defTabSz="1451519" rtl="0" eaLnBrk="1" latinLnBrk="0" hangingPunct="1">
      <a:defRPr sz="2900" kern="1200">
        <a:solidFill>
          <a:schemeClr val="tx1"/>
        </a:solidFill>
        <a:latin typeface="+mn-lt"/>
        <a:ea typeface="+mn-ea"/>
        <a:cs typeface="+mn-cs"/>
      </a:defRPr>
    </a:lvl4pPr>
    <a:lvl5pPr marL="2903037" algn="l" defTabSz="1451519" rtl="0" eaLnBrk="1" latinLnBrk="0" hangingPunct="1">
      <a:defRPr sz="2900" kern="1200">
        <a:solidFill>
          <a:schemeClr val="tx1"/>
        </a:solidFill>
        <a:latin typeface="+mn-lt"/>
        <a:ea typeface="+mn-ea"/>
        <a:cs typeface="+mn-cs"/>
      </a:defRPr>
    </a:lvl5pPr>
    <a:lvl6pPr marL="3628796" algn="l" defTabSz="1451519" rtl="0" eaLnBrk="1" latinLnBrk="0" hangingPunct="1">
      <a:defRPr sz="2900" kern="1200">
        <a:solidFill>
          <a:schemeClr val="tx1"/>
        </a:solidFill>
        <a:latin typeface="+mn-lt"/>
        <a:ea typeface="+mn-ea"/>
        <a:cs typeface="+mn-cs"/>
      </a:defRPr>
    </a:lvl6pPr>
    <a:lvl7pPr marL="4354556" algn="l" defTabSz="1451519" rtl="0" eaLnBrk="1" latinLnBrk="0" hangingPunct="1">
      <a:defRPr sz="2900" kern="1200">
        <a:solidFill>
          <a:schemeClr val="tx1"/>
        </a:solidFill>
        <a:latin typeface="+mn-lt"/>
        <a:ea typeface="+mn-ea"/>
        <a:cs typeface="+mn-cs"/>
      </a:defRPr>
    </a:lvl7pPr>
    <a:lvl8pPr marL="5080315" algn="l" defTabSz="1451519" rtl="0" eaLnBrk="1" latinLnBrk="0" hangingPunct="1">
      <a:defRPr sz="2900" kern="1200">
        <a:solidFill>
          <a:schemeClr val="tx1"/>
        </a:solidFill>
        <a:latin typeface="+mn-lt"/>
        <a:ea typeface="+mn-ea"/>
        <a:cs typeface="+mn-cs"/>
      </a:defRPr>
    </a:lvl8pPr>
    <a:lvl9pPr marL="5806074" algn="l" defTabSz="1451519"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1">
          <p15:clr>
            <a:srgbClr val="A4A3A4"/>
          </p15:clr>
        </p15:guide>
        <p15:guide id="2" pos="51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F5F5F"/>
    <a:srgbClr val="F4A028"/>
    <a:srgbClr val="00783C"/>
    <a:srgbClr val="2C5376"/>
    <a:srgbClr val="58A6EC"/>
    <a:srgbClr val="2E7D92"/>
    <a:srgbClr val="3590A9"/>
    <a:srgbClr val="FFFF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8" autoAdjust="0"/>
    <p:restoredTop sz="87634" autoAdjust="0"/>
  </p:normalViewPr>
  <p:slideViewPr>
    <p:cSldViewPr snapToGrid="0">
      <p:cViewPr varScale="1">
        <p:scale>
          <a:sx n="49" d="100"/>
          <a:sy n="49" d="100"/>
        </p:scale>
        <p:origin x="870" y="54"/>
      </p:cViewPr>
      <p:guideLst>
        <p:guide orient="horz" pos="1021"/>
        <p:guide pos="5121"/>
      </p:guideLst>
    </p:cSldViewPr>
  </p:slideViewPr>
  <p:notesTextViewPr>
    <p:cViewPr>
      <p:scale>
        <a:sx n="100" d="100"/>
        <a:sy n="100" d="100"/>
      </p:scale>
      <p:origin x="0" y="0"/>
    </p:cViewPr>
  </p:notesTextViewPr>
  <p:sorterViewPr>
    <p:cViewPr>
      <p:scale>
        <a:sx n="37" d="100"/>
        <a:sy n="3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51251A-5BED-4754-A54E-5B9B85CDEED8}" type="datetimeFigureOut">
              <a:rPr lang="en-US" smtClean="0"/>
              <a:pPr/>
              <a:t>5/4/2020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F07D8F-2101-4538-B4F2-6EE5F60E73D9}" type="slidenum">
              <a:rPr lang="en-US" smtClean="0"/>
              <a:pPr/>
              <a:t>‹#›</a:t>
            </a:fld>
            <a:endParaRPr lang="en-US"/>
          </a:p>
        </p:txBody>
      </p:sp>
    </p:spTree>
    <p:extLst>
      <p:ext uri="{BB962C8B-B14F-4D97-AF65-F5344CB8AC3E}">
        <p14:creationId xmlns:p14="http://schemas.microsoft.com/office/powerpoint/2010/main" val="3064211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answers.splunk.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07D8F-2101-4538-B4F2-6EE5F60E73D9}" type="slidenum">
              <a:rPr lang="en-US" smtClean="0"/>
              <a:pPr/>
              <a:t>1</a:t>
            </a:fld>
            <a:endParaRPr lang="en-US"/>
          </a:p>
        </p:txBody>
      </p:sp>
    </p:spTree>
    <p:extLst>
      <p:ext uri="{BB962C8B-B14F-4D97-AF65-F5344CB8AC3E}">
        <p14:creationId xmlns:p14="http://schemas.microsoft.com/office/powerpoint/2010/main" val="1342511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SzPct val="109000"/>
            </a:pPr>
            <a:endParaRPr lang="en-US" dirty="0" smtClean="0">
              <a:solidFill>
                <a:srgbClr val="FFFFFF"/>
              </a:solidFill>
            </a:endParaRPr>
          </a:p>
          <a:p>
            <a:pPr>
              <a:buSzPct val="109000"/>
            </a:pPr>
            <a:endParaRPr lang="en-US" dirty="0" smtClean="0">
              <a:solidFill>
                <a:srgbClr val="FFFFFF"/>
              </a:solidFill>
            </a:endParaRPr>
          </a:p>
          <a:p>
            <a:pPr>
              <a:buSzPct val="109000"/>
            </a:pPr>
            <a:r>
              <a:rPr lang="en-US" dirty="0" smtClean="0">
                <a:solidFill>
                  <a:srgbClr val="FFFFFF"/>
                </a:solidFill>
              </a:rPr>
              <a:t>Splunk Answers(http://</a:t>
            </a:r>
            <a:r>
              <a:rPr lang="en-US" dirty="0" err="1" smtClean="0">
                <a:solidFill>
                  <a:srgbClr val="FFFFFF"/>
                </a:solidFill>
              </a:rPr>
              <a:t>splunk-base.splunk.com</a:t>
            </a:r>
            <a:r>
              <a:rPr lang="en-US" dirty="0" smtClean="0">
                <a:solidFill>
                  <a:srgbClr val="FFFFFF"/>
                </a:solidFill>
              </a:rPr>
              <a:t>/answers/ or </a:t>
            </a:r>
            <a:r>
              <a:rPr lang="en-US" dirty="0" smtClean="0">
                <a:solidFill>
                  <a:srgbClr val="FFFFFF"/>
                </a:solidFill>
                <a:hlinkClick r:id="rId3"/>
              </a:rPr>
              <a:t>http://answers.splunk.com</a:t>
            </a:r>
            <a:r>
              <a:rPr lang="en-US" dirty="0" smtClean="0">
                <a:solidFill>
                  <a:srgbClr val="FFFFFF"/>
                </a:solidFill>
              </a:rPr>
              <a:t>) is a web based Splunk community which can be utilized to answer questions. </a:t>
            </a:r>
          </a:p>
          <a:p>
            <a:pPr>
              <a:buSzPct val="109000"/>
            </a:pPr>
            <a:r>
              <a:rPr lang="en-US" dirty="0" smtClean="0">
                <a:solidFill>
                  <a:srgbClr val="FFFFFF"/>
                </a:solidFill>
              </a:rPr>
              <a:t>Many Splunk employees are users and check the site on a regular basis. We are happy to provide feedback on the questions being asked here. This is an excellent option for people who do not have direct access to Splunk support to find quick answers to their questions. This site is a great place to see if other people may have encountered a similar issue to the one you are experiencing. We encourage Splunk users to utilize this resource as a first line of investigation.</a:t>
            </a:r>
          </a:p>
          <a:p>
            <a:pPr>
              <a:buSzPct val="109000"/>
            </a:pPr>
            <a:endParaRPr lang="en-US" dirty="0" smtClean="0">
              <a:solidFill>
                <a:srgbClr val="FFFFFF"/>
              </a:solidFill>
            </a:endParaRPr>
          </a:p>
          <a:p>
            <a:pPr>
              <a:buSzPct val="109000"/>
            </a:pPr>
            <a:r>
              <a:rPr lang="en-US" dirty="0" smtClean="0">
                <a:solidFill>
                  <a:srgbClr val="FFFFFF"/>
                </a:solidFill>
              </a:rPr>
              <a:t>We welcome you to engage the Splunk community for any and all questions you may have related to Splunk. It is a friendly community full of people who are willing and able to assist you with your inquiries. It can be useful in answering basic questions , or even questions about advanced deployment use cases. Whatever you'd like to know about Splunk, there is a good chance someone in the community has this knowledge, and is willing to share it with you.</a:t>
            </a:r>
            <a:endParaRPr lang="en-US" dirty="0">
              <a:solidFill>
                <a:srgbClr val="FFFFFF"/>
              </a:solidFill>
            </a:endParaRPr>
          </a:p>
        </p:txBody>
      </p:sp>
      <p:sp>
        <p:nvSpPr>
          <p:cNvPr id="4" name="Slide Number Placeholder 3"/>
          <p:cNvSpPr>
            <a:spLocks noGrp="1"/>
          </p:cNvSpPr>
          <p:nvPr>
            <p:ph type="sldNum" sz="quarter" idx="10"/>
          </p:nvPr>
        </p:nvSpPr>
        <p:spPr/>
        <p:txBody>
          <a:bodyPr/>
          <a:lstStyle/>
          <a:p>
            <a:fld id="{A3F07D8F-2101-4538-B4F2-6EE5F60E73D9}" type="slidenum">
              <a:rPr lang="en-US" smtClean="0"/>
              <a:pPr/>
              <a:t>11</a:t>
            </a:fld>
            <a:endParaRPr lang="en-US"/>
          </a:p>
        </p:txBody>
      </p:sp>
    </p:spTree>
    <p:extLst>
      <p:ext uri="{BB962C8B-B14F-4D97-AF65-F5344CB8AC3E}">
        <p14:creationId xmlns:p14="http://schemas.microsoft.com/office/powerpoint/2010/main" val="4274963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SzPct val="109000"/>
            </a:pPr>
            <a:r>
              <a:rPr lang="en-US" dirty="0" smtClean="0">
                <a:solidFill>
                  <a:srgbClr val="FFFFFF"/>
                </a:solidFill>
              </a:rPr>
              <a:t>Splunk User Groups</a:t>
            </a:r>
          </a:p>
          <a:p>
            <a:pPr>
              <a:buSzPct val="109000"/>
            </a:pPr>
            <a:r>
              <a:rPr lang="en-US" dirty="0" smtClean="0">
                <a:solidFill>
                  <a:srgbClr val="FFFFFF"/>
                </a:solidFill>
              </a:rPr>
              <a:t>From time to time, there are also Splunk User Group meetings at various locations around the country and world, which you can attend to learn how other customers are currently using Splunk.</a:t>
            </a:r>
          </a:p>
          <a:p>
            <a:pPr>
              <a:buSzPct val="109000"/>
            </a:pPr>
            <a:endParaRPr lang="en-US" dirty="0" smtClean="0">
              <a:solidFill>
                <a:srgbClr val="FFFFFF"/>
              </a:solidFill>
            </a:endParaRPr>
          </a:p>
          <a:p>
            <a:pPr>
              <a:buSzPct val="109000"/>
            </a:pPr>
            <a:r>
              <a:rPr lang="en-US" dirty="0" smtClean="0">
                <a:solidFill>
                  <a:srgbClr val="FFFFFF"/>
                </a:solidFill>
              </a:rPr>
              <a:t>To find out about upcoming events in your area, be sure to check out the upcoming events section of the Splunk website @http://www.splunk.com/page/events</a:t>
            </a:r>
          </a:p>
          <a:p>
            <a:pPr>
              <a:buSzPct val="109000"/>
            </a:pPr>
            <a:endParaRPr lang="en-US" dirty="0" smtClean="0">
              <a:solidFill>
                <a:srgbClr val="FFFFFF"/>
              </a:solidFill>
            </a:endParaRPr>
          </a:p>
        </p:txBody>
      </p:sp>
      <p:sp>
        <p:nvSpPr>
          <p:cNvPr id="4" name="Slide Number Placeholder 3"/>
          <p:cNvSpPr>
            <a:spLocks noGrp="1"/>
          </p:cNvSpPr>
          <p:nvPr>
            <p:ph type="sldNum" sz="quarter" idx="10"/>
          </p:nvPr>
        </p:nvSpPr>
        <p:spPr/>
        <p:txBody>
          <a:bodyPr/>
          <a:lstStyle/>
          <a:p>
            <a:fld id="{A3F07D8F-2101-4538-B4F2-6EE5F60E73D9}" type="slidenum">
              <a:rPr lang="en-US" smtClean="0"/>
              <a:pPr/>
              <a:t>13</a:t>
            </a:fld>
            <a:endParaRPr lang="en-US"/>
          </a:p>
        </p:txBody>
      </p:sp>
    </p:spTree>
    <p:extLst>
      <p:ext uri="{BB962C8B-B14F-4D97-AF65-F5344CB8AC3E}">
        <p14:creationId xmlns:p14="http://schemas.microsoft.com/office/powerpoint/2010/main" val="4274963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07D8F-2101-4538-B4F2-6EE5F60E73D9}" type="slidenum">
              <a:rPr lang="en-US" smtClean="0"/>
              <a:pPr/>
              <a:t>14</a:t>
            </a:fld>
            <a:endParaRPr lang="en-US"/>
          </a:p>
        </p:txBody>
      </p:sp>
    </p:spTree>
    <p:extLst>
      <p:ext uri="{BB962C8B-B14F-4D97-AF65-F5344CB8AC3E}">
        <p14:creationId xmlns:p14="http://schemas.microsoft.com/office/powerpoint/2010/main" val="2410734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6257587" cy="1620838"/>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0" y="1403129"/>
            <a:ext cx="16257588" cy="1112686"/>
          </a:xfrm>
        </p:spPr>
        <p:txBody>
          <a:bodyPr anchor="t">
            <a:normAutofit/>
          </a:bodyPr>
          <a:lstStyle>
            <a:lvl1pPr marL="0" indent="0" algn="ctr">
              <a:spcBef>
                <a:spcPts val="0"/>
              </a:spcBef>
              <a:buNone/>
              <a:defRPr sz="3600">
                <a:solidFill>
                  <a:schemeClr val="tx1"/>
                </a:solidFill>
              </a:defRPr>
            </a:lvl1pPr>
            <a:lvl2pPr marL="725759" indent="0" algn="ctr">
              <a:buNone/>
              <a:defRPr>
                <a:solidFill>
                  <a:schemeClr val="tx1">
                    <a:tint val="75000"/>
                  </a:schemeClr>
                </a:solidFill>
              </a:defRPr>
            </a:lvl2pPr>
            <a:lvl3pPr marL="1451519" indent="0" algn="ctr">
              <a:buNone/>
              <a:defRPr>
                <a:solidFill>
                  <a:schemeClr val="tx1">
                    <a:tint val="75000"/>
                  </a:schemeClr>
                </a:solidFill>
              </a:defRPr>
            </a:lvl3pPr>
            <a:lvl4pPr marL="2177278" indent="0" algn="ctr">
              <a:buNone/>
              <a:defRPr>
                <a:solidFill>
                  <a:schemeClr val="tx1">
                    <a:tint val="75000"/>
                  </a:schemeClr>
                </a:solidFill>
              </a:defRPr>
            </a:lvl4pPr>
            <a:lvl5pPr marL="2903037" indent="0" algn="ctr">
              <a:buNone/>
              <a:defRPr>
                <a:solidFill>
                  <a:schemeClr val="tx1">
                    <a:tint val="75000"/>
                  </a:schemeClr>
                </a:solidFill>
              </a:defRPr>
            </a:lvl5pPr>
            <a:lvl6pPr marL="3628796" indent="0" algn="ctr">
              <a:buNone/>
              <a:defRPr>
                <a:solidFill>
                  <a:schemeClr val="tx1">
                    <a:tint val="75000"/>
                  </a:schemeClr>
                </a:solidFill>
              </a:defRPr>
            </a:lvl6pPr>
            <a:lvl7pPr marL="4354556" indent="0" algn="ctr">
              <a:buNone/>
              <a:defRPr>
                <a:solidFill>
                  <a:schemeClr val="tx1">
                    <a:tint val="75000"/>
                  </a:schemeClr>
                </a:solidFill>
              </a:defRPr>
            </a:lvl7pPr>
            <a:lvl8pPr marL="5080315" indent="0" algn="ctr">
              <a:buNone/>
              <a:defRPr>
                <a:solidFill>
                  <a:schemeClr val="tx1">
                    <a:tint val="75000"/>
                  </a:schemeClr>
                </a:solidFill>
              </a:defRPr>
            </a:lvl8pPr>
            <a:lvl9pPr marL="5806074"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content">
    <p:spTree>
      <p:nvGrpSpPr>
        <p:cNvPr id="1" name=""/>
        <p:cNvGrpSpPr/>
        <p:nvPr/>
      </p:nvGrpSpPr>
      <p:grpSpPr>
        <a:xfrm>
          <a:off x="0" y="0"/>
          <a:ext cx="0" cy="0"/>
          <a:chOff x="0" y="0"/>
          <a:chExt cx="0" cy="0"/>
        </a:xfrm>
      </p:grpSpPr>
      <p:pic>
        <p:nvPicPr>
          <p:cNvPr id="7" name="Picture 6" descr="blue background.jpg"/>
          <p:cNvPicPr>
            <a:picLocks noChangeAspect="1"/>
          </p:cNvPicPr>
          <p:nvPr userDrawn="1"/>
        </p:nvPicPr>
        <p:blipFill>
          <a:blip r:embed="rId2"/>
          <a:stretch>
            <a:fillRect/>
          </a:stretch>
        </p:blipFill>
        <p:spPr>
          <a:xfrm>
            <a:off x="0" y="1620838"/>
            <a:ext cx="16257588" cy="6871889"/>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bwMode="gray"/>
        <p:txBody>
          <a:bodyPr/>
          <a:lstStyle>
            <a:lvl1pPr>
              <a:buSzPct val="95000"/>
              <a:buFont typeface="Arial"/>
              <a:buChar cha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p:txBody>
      </p:sp>
      <p:sp>
        <p:nvSpPr>
          <p:cNvPr id="6" name="Slide Number Placeholder 5"/>
          <p:cNvSpPr>
            <a:spLocks noGrp="1"/>
          </p:cNvSpPr>
          <p:nvPr>
            <p:ph type="sldNum" sz="quarter" idx="12"/>
          </p:nvPr>
        </p:nvSpPr>
        <p:spPr bwMode="gray"/>
        <p:txBody>
          <a:bodyPr/>
          <a:lstStyle/>
          <a:p>
            <a:fld id="{027CC8FC-DC84-4CE8-AADD-ED05D9A2A54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oals content">
    <p:spTree>
      <p:nvGrpSpPr>
        <p:cNvPr id="1" name=""/>
        <p:cNvGrpSpPr/>
        <p:nvPr/>
      </p:nvGrpSpPr>
      <p:grpSpPr>
        <a:xfrm>
          <a:off x="0" y="0"/>
          <a:ext cx="0" cy="0"/>
          <a:chOff x="0" y="0"/>
          <a:chExt cx="0" cy="0"/>
        </a:xfrm>
      </p:grpSpPr>
      <p:pic>
        <p:nvPicPr>
          <p:cNvPr id="7" name="Picture 8" descr="green_information_bkg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r="716"/>
          <a:stretch>
            <a:fillRect/>
          </a:stretch>
        </p:blipFill>
        <p:spPr bwMode="gray">
          <a:xfrm>
            <a:off x="-25400" y="1647113"/>
            <a:ext cx="16282988" cy="685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bwMode="gray"/>
        <p:txBody>
          <a:bodyPr/>
          <a:lstStyle>
            <a:lvl1pPr>
              <a:buSzPct val="95000"/>
              <a:buFont typeface="Arial"/>
              <a:buChar cha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p:txBody>
      </p:sp>
      <p:sp>
        <p:nvSpPr>
          <p:cNvPr id="6" name="Slide Number Placeholder 5"/>
          <p:cNvSpPr>
            <a:spLocks noGrp="1"/>
          </p:cNvSpPr>
          <p:nvPr>
            <p:ph type="sldNum" sz="quarter" idx="12"/>
          </p:nvPr>
        </p:nvSpPr>
        <p:spPr bwMode="gray"/>
        <p:txBody>
          <a:bodyPr/>
          <a:lstStyle/>
          <a:p>
            <a:fld id="{027CC8FC-DC84-4CE8-AADD-ED05D9A2A54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goals content">
    <p:spTree>
      <p:nvGrpSpPr>
        <p:cNvPr id="1" name=""/>
        <p:cNvGrpSpPr/>
        <p:nvPr/>
      </p:nvGrpSpPr>
      <p:grpSpPr>
        <a:xfrm>
          <a:off x="0" y="0"/>
          <a:ext cx="0" cy="0"/>
          <a:chOff x="0" y="0"/>
          <a:chExt cx="0" cy="0"/>
        </a:xfrm>
      </p:grpSpPr>
      <p:pic>
        <p:nvPicPr>
          <p:cNvPr id="8" name="Picture 8" descr="splunkslide[1].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0" y="1634756"/>
            <a:ext cx="16257588" cy="6842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bwMode="gray"/>
        <p:txBody>
          <a:bodyPr/>
          <a:lstStyle>
            <a:lvl1pPr>
              <a:buClr>
                <a:schemeClr val="bg1"/>
              </a:buClr>
              <a:buSzPct val="95000"/>
              <a:buFont typeface="Arial"/>
              <a:buChar char="•"/>
              <a:defRPr>
                <a:solidFill>
                  <a:srgbClr val="000000"/>
                </a:solidFill>
              </a:defRPr>
            </a:lvl1pPr>
            <a:lvl2pPr>
              <a:defRPr>
                <a:solidFill>
                  <a:srgbClr val="000000"/>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p:txBody>
      </p:sp>
      <p:sp>
        <p:nvSpPr>
          <p:cNvPr id="6" name="Slide Number Placeholder 5"/>
          <p:cNvSpPr>
            <a:spLocks noGrp="1"/>
          </p:cNvSpPr>
          <p:nvPr>
            <p:ph type="sldNum" sz="quarter" idx="12"/>
          </p:nvPr>
        </p:nvSpPr>
        <p:spPr bwMode="gray"/>
        <p:txBody>
          <a:bodyPr/>
          <a:lstStyle/>
          <a:p>
            <a:fld id="{027CC8FC-DC84-4CE8-AADD-ED05D9A2A54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a:p>
        </p:txBody>
      </p:sp>
      <p:sp>
        <p:nvSpPr>
          <p:cNvPr id="5" name="Rectangle 4"/>
          <p:cNvSpPr/>
          <p:nvPr userDrawn="1"/>
        </p:nvSpPr>
        <p:spPr>
          <a:xfrm>
            <a:off x="0" y="7620000"/>
            <a:ext cx="16257588" cy="1524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blue bar.jpg"/>
          <p:cNvPicPr>
            <a:picLocks noChangeAspect="1"/>
          </p:cNvPicPr>
          <p:nvPr userDrawn="1"/>
        </p:nvPicPr>
        <p:blipFill>
          <a:blip r:embed="rId2"/>
          <a:stretch>
            <a:fillRect/>
          </a:stretch>
        </p:blipFill>
        <p:spPr>
          <a:xfrm>
            <a:off x="-12095" y="2447740"/>
            <a:ext cx="16257588" cy="4248520"/>
          </a:xfrm>
          <a:prstGeom prst="rect">
            <a:avLst/>
          </a:prstGeom>
        </p:spPr>
      </p:pic>
      <p:pic>
        <p:nvPicPr>
          <p:cNvPr id="8" name="Picture 4" descr="splunk-logo-on-white.png"/>
          <p:cNvPicPr>
            <a:picLocks noChangeAspect="1"/>
          </p:cNvPicPr>
          <p:nvPr userDrawn="1"/>
        </p:nvPicPr>
        <p:blipFill>
          <a:blip r:embed="rId3" cstate="print"/>
          <a:srcRect/>
          <a:stretch>
            <a:fillRect/>
          </a:stretch>
        </p:blipFill>
        <p:spPr bwMode="auto">
          <a:xfrm>
            <a:off x="12983984" y="7871346"/>
            <a:ext cx="2364521" cy="946114"/>
          </a:xfrm>
          <a:prstGeom prst="rect">
            <a:avLst/>
          </a:prstGeom>
          <a:noFill/>
          <a:ln w="9525">
            <a:noFill/>
            <a:miter lim="800000"/>
            <a:headEnd/>
            <a:tailEnd/>
          </a:ln>
        </p:spPr>
      </p:pic>
      <p:sp>
        <p:nvSpPr>
          <p:cNvPr id="9" name="Title 8"/>
          <p:cNvSpPr>
            <a:spLocks noGrp="1"/>
          </p:cNvSpPr>
          <p:nvPr>
            <p:ph type="title"/>
          </p:nvPr>
        </p:nvSpPr>
        <p:spPr>
          <a:xfrm>
            <a:off x="8345756" y="3804020"/>
            <a:ext cx="7911832" cy="1524000"/>
          </a:xfrm>
        </p:spPr>
        <p:txBody>
          <a:bodyPr>
            <a:noAutofit/>
          </a:bodyPr>
          <a:lstStyle>
            <a:lvl1pPr algn="l">
              <a:defRPr sz="4400">
                <a:solidFill>
                  <a:schemeClr val="tx1">
                    <a:lumMod val="65000"/>
                    <a:lumOff val="35000"/>
                  </a:schemeClr>
                </a:solidFill>
              </a:defRPr>
            </a:lvl1pPr>
          </a:lstStyle>
          <a:p>
            <a:r>
              <a:rPr lang="en-US" dirty="0"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0" name="Picture 9" descr="yellow bar.jpg"/>
          <p:cNvPicPr>
            <a:picLocks noChangeAspect="1"/>
          </p:cNvPicPr>
          <p:nvPr userDrawn="1"/>
        </p:nvPicPr>
        <p:blipFill>
          <a:blip r:embed="rId2"/>
          <a:stretch>
            <a:fillRect/>
          </a:stretch>
        </p:blipFill>
        <p:spPr>
          <a:xfrm>
            <a:off x="0" y="2447740"/>
            <a:ext cx="16257588" cy="4248520"/>
          </a:xfrm>
          <a:prstGeom prst="rect">
            <a:avLst/>
          </a:prstGeom>
        </p:spPr>
      </p:pic>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a:p>
        </p:txBody>
      </p:sp>
      <p:sp>
        <p:nvSpPr>
          <p:cNvPr id="5" name="Rectangle 4"/>
          <p:cNvSpPr/>
          <p:nvPr userDrawn="1"/>
        </p:nvSpPr>
        <p:spPr>
          <a:xfrm>
            <a:off x="0" y="7620000"/>
            <a:ext cx="16257588" cy="1524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4" descr="splunk-logo-on-white.png"/>
          <p:cNvPicPr>
            <a:picLocks noChangeAspect="1"/>
          </p:cNvPicPr>
          <p:nvPr userDrawn="1"/>
        </p:nvPicPr>
        <p:blipFill>
          <a:blip r:embed="rId3" cstate="print"/>
          <a:srcRect/>
          <a:stretch>
            <a:fillRect/>
          </a:stretch>
        </p:blipFill>
        <p:spPr bwMode="auto">
          <a:xfrm>
            <a:off x="12983984" y="7871346"/>
            <a:ext cx="2364521" cy="946114"/>
          </a:xfrm>
          <a:prstGeom prst="rect">
            <a:avLst/>
          </a:prstGeom>
          <a:noFill/>
          <a:ln w="9525">
            <a:noFill/>
            <a:miter lim="800000"/>
            <a:headEnd/>
            <a:tailEnd/>
          </a:ln>
        </p:spPr>
      </p:pic>
      <p:sp>
        <p:nvSpPr>
          <p:cNvPr id="9" name="Title 8"/>
          <p:cNvSpPr>
            <a:spLocks noGrp="1"/>
          </p:cNvSpPr>
          <p:nvPr>
            <p:ph type="title"/>
          </p:nvPr>
        </p:nvSpPr>
        <p:spPr>
          <a:xfrm>
            <a:off x="8345756" y="3804020"/>
            <a:ext cx="7911832" cy="1524000"/>
          </a:xfrm>
        </p:spPr>
        <p:txBody>
          <a:bodyPr>
            <a:noAutofit/>
          </a:bodyPr>
          <a:lstStyle>
            <a:lvl1pPr algn="l">
              <a:defRPr sz="4400">
                <a:solidFill>
                  <a:schemeClr val="tx1">
                    <a:lumMod val="65000"/>
                    <a:lumOff val="35000"/>
                  </a:schemeClr>
                </a:solidFill>
              </a:defRPr>
            </a:lvl1pPr>
          </a:lstStyle>
          <a:p>
            <a:r>
              <a:rPr lang="en-US" dirty="0"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7" name="Picture 6" descr="green bar.jpg"/>
          <p:cNvPicPr>
            <a:picLocks noChangeAspect="1"/>
          </p:cNvPicPr>
          <p:nvPr userDrawn="1"/>
        </p:nvPicPr>
        <p:blipFill>
          <a:blip r:embed="rId2"/>
          <a:stretch>
            <a:fillRect/>
          </a:stretch>
        </p:blipFill>
        <p:spPr>
          <a:xfrm>
            <a:off x="0" y="2447740"/>
            <a:ext cx="16257588" cy="4248520"/>
          </a:xfrm>
          <a:prstGeom prst="rect">
            <a:avLst/>
          </a:prstGeom>
        </p:spPr>
      </p:pic>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a:p>
        </p:txBody>
      </p:sp>
      <p:sp>
        <p:nvSpPr>
          <p:cNvPr id="5" name="Rectangle 4"/>
          <p:cNvSpPr/>
          <p:nvPr userDrawn="1"/>
        </p:nvSpPr>
        <p:spPr>
          <a:xfrm>
            <a:off x="0" y="7620000"/>
            <a:ext cx="16257588" cy="1524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4" descr="splunk-logo-on-white.png"/>
          <p:cNvPicPr>
            <a:picLocks noChangeAspect="1"/>
          </p:cNvPicPr>
          <p:nvPr userDrawn="1"/>
        </p:nvPicPr>
        <p:blipFill>
          <a:blip r:embed="rId3" cstate="print"/>
          <a:srcRect/>
          <a:stretch>
            <a:fillRect/>
          </a:stretch>
        </p:blipFill>
        <p:spPr bwMode="auto">
          <a:xfrm>
            <a:off x="12983984" y="7871346"/>
            <a:ext cx="2364521" cy="946114"/>
          </a:xfrm>
          <a:prstGeom prst="rect">
            <a:avLst/>
          </a:prstGeom>
          <a:noFill/>
          <a:ln w="9525">
            <a:noFill/>
            <a:miter lim="800000"/>
            <a:headEnd/>
            <a:tailEnd/>
          </a:ln>
        </p:spPr>
      </p:pic>
      <p:sp>
        <p:nvSpPr>
          <p:cNvPr id="9" name="Title 8"/>
          <p:cNvSpPr>
            <a:spLocks noGrp="1"/>
          </p:cNvSpPr>
          <p:nvPr>
            <p:ph type="title"/>
          </p:nvPr>
        </p:nvSpPr>
        <p:spPr>
          <a:xfrm>
            <a:off x="8345756" y="3804020"/>
            <a:ext cx="7911832" cy="1524000"/>
          </a:xfrm>
        </p:spPr>
        <p:txBody>
          <a:bodyPr>
            <a:noAutofit/>
          </a:bodyPr>
          <a:lstStyle>
            <a:lvl1pPr algn="l">
              <a:defRPr sz="4400">
                <a:solidFill>
                  <a:schemeClr val="tx1">
                    <a:lumMod val="65000"/>
                    <a:lumOff val="35000"/>
                  </a:schemeClr>
                </a:solidFill>
              </a:defRPr>
            </a:lvl1pPr>
          </a:lstStyle>
          <a:p>
            <a:r>
              <a:rPr lang="en-US" dirty="0"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027CC8FC-DC84-4CE8-AADD-ED05D9A2A54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ivider Slide Orange">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bwMode="gray">
          <a:xfrm>
            <a:off x="7786893" y="8563244"/>
            <a:ext cx="685800" cy="457200"/>
          </a:xfrm>
        </p:spPr>
        <p:txBody>
          <a:bodyPr/>
          <a:lstStyle/>
          <a:p>
            <a:fld id="{027CC8FC-DC84-4CE8-AADD-ED05D9A2A54F}" type="slidenum">
              <a:rPr lang="en-US" smtClean="0"/>
              <a:pPr/>
              <a:t>‹#›</a:t>
            </a:fld>
            <a:endParaRPr lang="en-US"/>
          </a:p>
        </p:txBody>
      </p:sp>
      <p:sp>
        <p:nvSpPr>
          <p:cNvPr id="4" name="Title 3"/>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hasCustomPrompt="1"/>
          </p:nvPr>
        </p:nvSpPr>
        <p:spPr>
          <a:xfrm>
            <a:off x="780755" y="2075475"/>
            <a:ext cx="5837238" cy="1429471"/>
          </a:xfrm>
        </p:spPr>
        <p:txBody>
          <a:bodyPr>
            <a:normAutofit/>
          </a:bodyPr>
          <a:lstStyle>
            <a:lvl1pPr marL="182880">
              <a:buFontTx/>
              <a:buNone/>
              <a:defRPr sz="3200"/>
            </a:lvl1pPr>
          </a:lstStyle>
          <a:p>
            <a:pPr lvl="0"/>
            <a:r>
              <a:rPr lang="en-US" sz="3600" dirty="0" smtClean="0">
                <a:solidFill>
                  <a:schemeClr val="accent5"/>
                </a:solidFill>
                <a:latin typeface="Calibri" charset="0"/>
              </a:rPr>
              <a:t>“</a:t>
            </a:r>
            <a:r>
              <a:rPr lang="en-US" dirty="0" smtClean="0"/>
              <a:t>Click to edit Master text styles</a:t>
            </a:r>
            <a:r>
              <a:rPr lang="en-US" sz="3600" dirty="0" smtClean="0">
                <a:solidFill>
                  <a:schemeClr val="accent5"/>
                </a:solidFill>
                <a:latin typeface="Calibri" charset="0"/>
              </a:rPr>
              <a:t>”</a:t>
            </a:r>
            <a:endParaRPr lang="en-US" dirty="0"/>
          </a:p>
        </p:txBody>
      </p:sp>
      <p:sp>
        <p:nvSpPr>
          <p:cNvPr id="15" name="Content Placeholder 14"/>
          <p:cNvSpPr>
            <a:spLocks noGrp="1"/>
          </p:cNvSpPr>
          <p:nvPr>
            <p:ph sz="quarter" idx="14"/>
          </p:nvPr>
        </p:nvSpPr>
        <p:spPr>
          <a:xfrm>
            <a:off x="1270050" y="5459383"/>
            <a:ext cx="5226269" cy="1928813"/>
          </a:xfrm>
        </p:spPr>
        <p:txBody>
          <a:bodyPr/>
          <a:lstStyle>
            <a:lvl1pPr>
              <a:buFontTx/>
              <a:buNone/>
              <a:defRPr sz="2800" b="1">
                <a:solidFill>
                  <a:schemeClr val="accent2"/>
                </a:solidFill>
              </a:defRPr>
            </a:lvl1pPr>
            <a:lvl2pPr marL="54864" indent="0">
              <a:buFontTx/>
              <a:buNone/>
              <a:defRPr sz="2400"/>
            </a:lvl2pPr>
          </a:lstStyle>
          <a:p>
            <a:pPr lvl="0"/>
            <a:r>
              <a:rPr lang="en-US" dirty="0" smtClean="0"/>
              <a:t>Click to edit Master text styles</a:t>
            </a:r>
          </a:p>
          <a:p>
            <a:pPr lvl="1"/>
            <a:r>
              <a:rPr lang="en-US" dirty="0" smtClean="0"/>
              <a:t>Second level</a:t>
            </a:r>
          </a:p>
        </p:txBody>
      </p:sp>
      <p:sp>
        <p:nvSpPr>
          <p:cNvPr id="17" name="Content Placeholder 16"/>
          <p:cNvSpPr>
            <a:spLocks noGrp="1"/>
          </p:cNvSpPr>
          <p:nvPr>
            <p:ph sz="quarter" idx="15"/>
          </p:nvPr>
        </p:nvSpPr>
        <p:spPr>
          <a:xfrm>
            <a:off x="7742270" y="6399724"/>
            <a:ext cx="5054600" cy="1733550"/>
          </a:xfrm>
        </p:spPr>
        <p:txBody>
          <a:bodyPr>
            <a:normAutofit/>
          </a:bodyPr>
          <a:lstStyle>
            <a:lvl1pPr marL="274320" indent="-274320">
              <a:spcBef>
                <a:spcPts val="0"/>
              </a:spcBef>
              <a:buSzPct val="76000"/>
              <a:buFontTx/>
              <a:buBlip>
                <a:blip r:embed="rId2"/>
              </a:buBlip>
              <a:defRPr sz="2400"/>
            </a:lvl1pPr>
          </a:lstStyle>
          <a:p>
            <a:pPr lvl="0"/>
            <a:r>
              <a:rPr lang="en-US" dirty="0" smtClean="0"/>
              <a:t>Click to edit Master text styles</a:t>
            </a:r>
          </a:p>
          <a:p>
            <a:pPr lvl="0"/>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Divider Slide Blue">
    <p:spTree>
      <p:nvGrpSpPr>
        <p:cNvPr id="1" name=""/>
        <p:cNvGrpSpPr/>
        <p:nvPr/>
      </p:nvGrpSpPr>
      <p:grpSpPr>
        <a:xfrm>
          <a:off x="0" y="0"/>
          <a:ext cx="0" cy="0"/>
          <a:chOff x="0" y="0"/>
          <a:chExt cx="0" cy="0"/>
        </a:xfrm>
      </p:grpSpPr>
      <p:sp>
        <p:nvSpPr>
          <p:cNvPr id="7" name="Title 12"/>
          <p:cNvSpPr>
            <a:spLocks noGrp="1"/>
          </p:cNvSpPr>
          <p:nvPr>
            <p:ph type="title"/>
          </p:nvPr>
        </p:nvSpPr>
        <p:spPr bwMode="ltGray">
          <a:xfrm>
            <a:off x="0" y="0"/>
            <a:ext cx="16257588" cy="1457627"/>
          </a:xfrm>
          <a:prstGeom prst="rect">
            <a:avLst/>
          </a:prstGeom>
        </p:spPr>
        <p:txBody>
          <a:bodyPr>
            <a:normAutofit/>
          </a:bodyPr>
          <a:lstStyle>
            <a:lvl1pPr algn="ctr">
              <a:defRPr kumimoji="0" lang="en-US" sz="6000" b="0" i="0" u="none" strike="noStrike" cap="none" spc="0" normalizeH="0" baseline="0" dirty="0">
                <a:ln>
                  <a:noFill/>
                </a:ln>
                <a:solidFill>
                  <a:schemeClr val="tx1"/>
                </a:solidFill>
                <a:effectLst/>
                <a:uLnTx/>
                <a:uFillTx/>
              </a:defRPr>
            </a:lvl1pPr>
          </a:lstStyle>
          <a:p>
            <a:pPr lvl="0"/>
            <a:r>
              <a:rPr lang="en-US" dirty="0" smtClean="0"/>
              <a:t>Click to edit Master title style</a:t>
            </a:r>
            <a:endParaRPr lang="en-US" dirty="0"/>
          </a:p>
        </p:txBody>
      </p:sp>
      <p:sp>
        <p:nvSpPr>
          <p:cNvPr id="3" name="Slide Number Placeholder 5"/>
          <p:cNvSpPr>
            <a:spLocks noGrp="1"/>
          </p:cNvSpPr>
          <p:nvPr>
            <p:ph type="sldNum" sz="quarter" idx="12"/>
          </p:nvPr>
        </p:nvSpPr>
        <p:spPr bwMode="gray">
          <a:xfrm>
            <a:off x="7786893" y="8563244"/>
            <a:ext cx="685800" cy="457200"/>
          </a:xfrm>
        </p:spPr>
        <p:txBody>
          <a:bodyPr/>
          <a:lstStyle/>
          <a:p>
            <a:fld id="{027CC8FC-DC84-4CE8-AADD-ED05D9A2A54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27CC8FC-DC84-4CE8-AADD-ED05D9A2A54F}" type="slidenum">
              <a:rPr lang="en-US" smtClean="0"/>
              <a:pPr/>
              <a:t>‹#›</a:t>
            </a:fld>
            <a:endParaRPr lang="en-US"/>
          </a:p>
        </p:txBody>
      </p:sp>
      <p:sp>
        <p:nvSpPr>
          <p:cNvPr id="3" name="Rectangle 2"/>
          <p:cNvSpPr/>
          <p:nvPr userDrawn="1"/>
        </p:nvSpPr>
        <p:spPr>
          <a:xfrm>
            <a:off x="0" y="7620000"/>
            <a:ext cx="16257588" cy="1524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cover.jpg"/>
          <p:cNvPicPr>
            <a:picLocks noChangeAspect="1"/>
          </p:cNvPicPr>
          <p:nvPr userDrawn="1"/>
        </p:nvPicPr>
        <p:blipFill>
          <a:blip r:embed="rId2"/>
          <a:stretch>
            <a:fillRect/>
          </a:stretch>
        </p:blipFill>
        <p:spPr>
          <a:xfrm>
            <a:off x="-2857" y="0"/>
            <a:ext cx="16276320" cy="9164951"/>
          </a:xfrm>
          <a:prstGeom prst="rect">
            <a:avLst/>
          </a:prstGeom>
        </p:spPr>
      </p:pic>
      <p:sp>
        <p:nvSpPr>
          <p:cNvPr id="6" name="Title 5"/>
          <p:cNvSpPr>
            <a:spLocks noGrp="1"/>
          </p:cNvSpPr>
          <p:nvPr>
            <p:ph type="title"/>
          </p:nvPr>
        </p:nvSpPr>
        <p:spPr>
          <a:xfrm>
            <a:off x="9268244" y="3779905"/>
            <a:ext cx="5838779" cy="1524000"/>
          </a:xfrm>
        </p:spPr>
        <p:txBody>
          <a:bodyPr>
            <a:noAutofit/>
          </a:bodyPr>
          <a:lstStyle>
            <a:lvl1pPr algn="l">
              <a:defRPr sz="6000">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a:p>
        </p:txBody>
      </p:sp>
      <p:sp>
        <p:nvSpPr>
          <p:cNvPr id="8" name="Content Placeholder 2"/>
          <p:cNvSpPr>
            <a:spLocks noGrp="1"/>
          </p:cNvSpPr>
          <p:nvPr>
            <p:ph idx="1"/>
          </p:nvPr>
        </p:nvSpPr>
        <p:spPr bwMode="gray">
          <a:xfrm>
            <a:off x="812880" y="1826381"/>
            <a:ext cx="14631829" cy="6341837"/>
          </a:xfrm>
        </p:spPr>
        <p:txBody>
          <a:bodyPr/>
          <a:lstStyle>
            <a:lvl1pPr marL="457200" marR="0" indent="-457200" algn="l" defTabSz="1451519" rtl="0" eaLnBrk="1" fontAlgn="auto" latinLnBrk="0" hangingPunct="1">
              <a:lnSpc>
                <a:spcPct val="100000"/>
              </a:lnSpc>
              <a:spcBef>
                <a:spcPts val="600"/>
              </a:spcBef>
              <a:spcAft>
                <a:spcPts val="0"/>
              </a:spcAft>
              <a:buClrTx/>
              <a:buSzPct val="80000"/>
              <a:buFontTx/>
              <a:buBlip>
                <a:blip r:embed="rId2"/>
              </a:buBlip>
              <a:tabLst/>
              <a:defRPr>
                <a:solidFill>
                  <a:schemeClr val="tx1"/>
                </a:solidFill>
              </a:defRPr>
            </a:lvl1pPr>
            <a:lvl2pPr marL="966788" marR="0" indent="-509588" algn="l" defTabSz="1451519" rtl="0" eaLnBrk="1" fontAlgn="auto" latinLnBrk="0" hangingPunct="1">
              <a:lnSpc>
                <a:spcPct val="100000"/>
              </a:lnSpc>
              <a:spcBef>
                <a:spcPts val="0"/>
              </a:spcBef>
              <a:spcAft>
                <a:spcPts val="0"/>
              </a:spcAft>
              <a:buClrTx/>
              <a:buSzTx/>
              <a:buFont typeface="Calibri" pitchFamily="34" charset="0"/>
              <a:buChar char="–"/>
              <a:tabLst/>
              <a:defRPr>
                <a:solidFill>
                  <a:schemeClr val="bg1"/>
                </a:solidFill>
              </a:defRPr>
            </a:lvl2pPr>
            <a:lvl3pPr marL="1193800" marR="0" indent="-282575" algn="l" defTabSz="1451519" rtl="0" eaLnBrk="1" fontAlgn="auto" latinLnBrk="0" hangingPunct="1">
              <a:lnSpc>
                <a:spcPct val="100000"/>
              </a:lnSpc>
              <a:spcBef>
                <a:spcPts val="0"/>
              </a:spcBef>
              <a:spcAft>
                <a:spcPts val="0"/>
              </a:spcAft>
              <a:buClr>
                <a:srgbClr val="7F7F7F"/>
              </a:buClr>
              <a:buSzPct val="100000"/>
              <a:buFont typeface="Wingdings 3" pitchFamily="18" charset="2"/>
              <a:buChar char="ê"/>
              <a:tabLst/>
              <a:defRPr>
                <a:solidFill>
                  <a:schemeClr val="bg1"/>
                </a:solidFill>
              </a:defRPr>
            </a:lvl3pPr>
            <a:lvl4pPr marL="1828800" marR="0" indent="-544513" algn="l" defTabSz="1451519" rtl="0" eaLnBrk="1" fontAlgn="auto" latinLnBrk="0" hangingPunct="1">
              <a:lnSpc>
                <a:spcPct val="100000"/>
              </a:lnSpc>
              <a:spcBef>
                <a:spcPts val="0"/>
              </a:spcBef>
              <a:spcAft>
                <a:spcPts val="0"/>
              </a:spcAft>
              <a:buClrTx/>
              <a:buSzTx/>
              <a:buFont typeface="Arial" pitchFamily="34" charset="0"/>
              <a:buChar char="–"/>
              <a:tabLst/>
              <a:defRPr>
                <a:solidFill>
                  <a:schemeClr val="bg1"/>
                </a:solidFill>
              </a:defRPr>
            </a:lvl4pPr>
            <a:lvl5pPr marL="2181225" marR="0" indent="-300038" algn="l" defTabSz="1451519" rtl="0" eaLnBrk="1" fontAlgn="auto" latinLnBrk="0" hangingPunct="1">
              <a:lnSpc>
                <a:spcPct val="100000"/>
              </a:lnSpc>
              <a:spcBef>
                <a:spcPts val="0"/>
              </a:spcBef>
              <a:spcAft>
                <a:spcPts val="0"/>
              </a:spcAft>
              <a:buClr>
                <a:srgbClr val="7F7F7F"/>
              </a:buClr>
              <a:buSzTx/>
              <a:buFont typeface="Wingdings 3" pitchFamily="18" charset="2"/>
              <a:buChar char="ê"/>
              <a:tabLst/>
              <a:defRPr>
                <a:solidFill>
                  <a:schemeClr val="bg1"/>
                </a:solidFill>
              </a:defRPr>
            </a:lvl5pPr>
          </a:lstStyle>
          <a:p>
            <a:pPr marL="457200" marR="0" lvl="0" indent="-457200" algn="l" defTabSz="1451519" rtl="0" eaLnBrk="1" fontAlgn="auto" latinLnBrk="0" hangingPunct="1">
              <a:lnSpc>
                <a:spcPct val="100000"/>
              </a:lnSpc>
              <a:spcBef>
                <a:spcPts val="1200"/>
              </a:spcBef>
              <a:spcAft>
                <a:spcPts val="0"/>
              </a:spcAft>
              <a:buClrTx/>
              <a:buSzPct val="80000"/>
              <a:buFontTx/>
              <a:buBlip>
                <a:blip r:embed="rId2"/>
              </a:buBlip>
              <a:tabLst/>
              <a:defRPr/>
            </a:pPr>
            <a:r>
              <a:rPr lang="en-US" dirty="0" smtClean="0"/>
              <a:t>Click to edit Master text styles</a:t>
            </a:r>
          </a:p>
          <a:p>
            <a:pPr marL="966788" marR="0" lvl="1" indent="-509588" algn="l" defTabSz="1451519" rtl="0" eaLnBrk="1" fontAlgn="auto" latinLnBrk="0" hangingPunct="1">
              <a:lnSpc>
                <a:spcPct val="100000"/>
              </a:lnSpc>
              <a:spcBef>
                <a:spcPts val="0"/>
              </a:spcBef>
              <a:spcAft>
                <a:spcPts val="0"/>
              </a:spcAft>
              <a:buClrTx/>
              <a:buSzTx/>
              <a:buFont typeface="Calibri" pitchFamily="34" charset="0"/>
              <a:buChar char="–"/>
              <a:tabLst/>
              <a:defRPr/>
            </a:pPr>
            <a:r>
              <a:rPr kumimoji="0" lang="en-US" sz="3400" b="0" i="0" u="none" strike="noStrike" kern="1200" cap="none" spc="0" normalizeH="0" baseline="0" noProof="0" dirty="0" smtClean="0">
                <a:ln>
                  <a:noFill/>
                </a:ln>
                <a:solidFill>
                  <a:schemeClr val="tx1"/>
                </a:solidFill>
                <a:effectLst/>
                <a:uLnTx/>
                <a:uFillTx/>
                <a:latin typeface="+mn-lt"/>
                <a:ea typeface="+mn-ea"/>
                <a:cs typeface="+mn-cs"/>
              </a:rPr>
              <a:t>Second level</a:t>
            </a:r>
          </a:p>
          <a:p>
            <a:pPr marL="1266825" marR="0" lvl="2" indent="-282575" algn="l" defTabSz="1451519" rtl="0" eaLnBrk="1" fontAlgn="auto" latinLnBrk="0" hangingPunct="1">
              <a:lnSpc>
                <a:spcPct val="100000"/>
              </a:lnSpc>
              <a:spcBef>
                <a:spcPts val="0"/>
              </a:spcBef>
              <a:spcAft>
                <a:spcPts val="0"/>
              </a:spcAft>
              <a:buClr>
                <a:srgbClr val="7F7F7F"/>
              </a:buClr>
              <a:buSzPct val="100000"/>
              <a:buFont typeface="Wingdings 3" pitchFamily="18" charset="2"/>
              <a:buChar char="ê"/>
              <a:tabLst/>
              <a:defRPr/>
            </a:pPr>
            <a:r>
              <a:rPr kumimoji="0" lang="en-US" sz="3300" b="0" i="0" u="none" strike="noStrike" kern="1200" cap="none" spc="0" normalizeH="0" baseline="0" noProof="0" dirty="0" smtClean="0">
                <a:ln>
                  <a:noFill/>
                </a:ln>
                <a:solidFill>
                  <a:schemeClr val="tx1"/>
                </a:solidFill>
                <a:effectLst/>
                <a:uLnTx/>
                <a:uFillTx/>
                <a:latin typeface="+mn-lt"/>
                <a:ea typeface="+mn-ea"/>
                <a:cs typeface="+mn-cs"/>
              </a:rPr>
              <a:t>Third level</a:t>
            </a:r>
          </a:p>
          <a:p>
            <a:pPr marL="1828800" marR="0" lvl="3" indent="-544513" algn="l" defTabSz="1451519" rtl="0" eaLnBrk="1" fontAlgn="auto" latinLnBrk="0" hangingPunct="1">
              <a:lnSpc>
                <a:spcPct val="100000"/>
              </a:lnSpc>
              <a:spcBef>
                <a:spcPts val="0"/>
              </a:spcBef>
              <a:spcAft>
                <a:spcPts val="0"/>
              </a:spcAft>
              <a:buClrTx/>
              <a:buSzTx/>
              <a:buFont typeface="Arial" pitchFamily="34" charset="0"/>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Fourth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bwMode="gray">
          <a:xfrm>
            <a:off x="7786893" y="8563244"/>
            <a:ext cx="685800" cy="457200"/>
          </a:xfrm>
        </p:spPr>
        <p:txBody>
          <a:bodyPr/>
          <a:lstStyle/>
          <a:p>
            <a:fld id="{027CC8FC-DC84-4CE8-AADD-ED05D9A2A54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a:p>
        </p:txBody>
      </p:sp>
      <p:sp>
        <p:nvSpPr>
          <p:cNvPr id="8" name="Content Placeholder 2"/>
          <p:cNvSpPr>
            <a:spLocks noGrp="1"/>
          </p:cNvSpPr>
          <p:nvPr>
            <p:ph idx="1"/>
          </p:nvPr>
        </p:nvSpPr>
        <p:spPr bwMode="gray">
          <a:xfrm>
            <a:off x="812880" y="2334381"/>
            <a:ext cx="14631829" cy="6341837"/>
          </a:xfrm>
        </p:spPr>
        <p:txBody>
          <a:bodyPr/>
          <a:lstStyle>
            <a:lvl1pPr marL="457200" marR="0" indent="-457200" algn="l" defTabSz="1451519" rtl="0" eaLnBrk="1" fontAlgn="auto" latinLnBrk="0" hangingPunct="1">
              <a:lnSpc>
                <a:spcPct val="100000"/>
              </a:lnSpc>
              <a:spcBef>
                <a:spcPts val="600"/>
              </a:spcBef>
              <a:spcAft>
                <a:spcPts val="0"/>
              </a:spcAft>
              <a:buClrTx/>
              <a:buSzPct val="80000"/>
              <a:buFontTx/>
              <a:buBlip>
                <a:blip r:embed="rId2"/>
              </a:buBlip>
              <a:tabLst/>
              <a:defRPr>
                <a:solidFill>
                  <a:schemeClr val="tx1"/>
                </a:solidFill>
              </a:defRPr>
            </a:lvl1pPr>
            <a:lvl2pPr marL="966788" marR="0" indent="-509588" algn="l" defTabSz="1451519" rtl="0" eaLnBrk="1" fontAlgn="auto" latinLnBrk="0" hangingPunct="1">
              <a:lnSpc>
                <a:spcPct val="100000"/>
              </a:lnSpc>
              <a:spcBef>
                <a:spcPts val="0"/>
              </a:spcBef>
              <a:spcAft>
                <a:spcPts val="0"/>
              </a:spcAft>
              <a:buClrTx/>
              <a:buSzTx/>
              <a:buFont typeface="Calibri" pitchFamily="34" charset="0"/>
              <a:buChar char="–"/>
              <a:tabLst/>
              <a:defRPr>
                <a:solidFill>
                  <a:schemeClr val="bg1"/>
                </a:solidFill>
              </a:defRPr>
            </a:lvl2pPr>
            <a:lvl3pPr marL="1193800" marR="0" indent="-282575" algn="l" defTabSz="1451519" rtl="0" eaLnBrk="1" fontAlgn="auto" latinLnBrk="0" hangingPunct="1">
              <a:lnSpc>
                <a:spcPct val="100000"/>
              </a:lnSpc>
              <a:spcBef>
                <a:spcPts val="0"/>
              </a:spcBef>
              <a:spcAft>
                <a:spcPts val="0"/>
              </a:spcAft>
              <a:buClr>
                <a:srgbClr val="7F7F7F"/>
              </a:buClr>
              <a:buSzPct val="100000"/>
              <a:buFont typeface="Wingdings 3" pitchFamily="18" charset="2"/>
              <a:buChar char="ê"/>
              <a:tabLst/>
              <a:defRPr>
                <a:solidFill>
                  <a:schemeClr val="bg1"/>
                </a:solidFill>
              </a:defRPr>
            </a:lvl3pPr>
            <a:lvl4pPr marL="1828800" marR="0" indent="-544513" algn="l" defTabSz="1451519" rtl="0" eaLnBrk="1" fontAlgn="auto" latinLnBrk="0" hangingPunct="1">
              <a:lnSpc>
                <a:spcPct val="100000"/>
              </a:lnSpc>
              <a:spcBef>
                <a:spcPts val="0"/>
              </a:spcBef>
              <a:spcAft>
                <a:spcPts val="0"/>
              </a:spcAft>
              <a:buClrTx/>
              <a:buSzTx/>
              <a:buFont typeface="Arial" pitchFamily="34" charset="0"/>
              <a:buChar char="–"/>
              <a:tabLst/>
              <a:defRPr>
                <a:solidFill>
                  <a:schemeClr val="bg1"/>
                </a:solidFill>
              </a:defRPr>
            </a:lvl4pPr>
            <a:lvl5pPr marL="2181225" marR="0" indent="-300038" algn="l" defTabSz="1451519" rtl="0" eaLnBrk="1" fontAlgn="auto" latinLnBrk="0" hangingPunct="1">
              <a:lnSpc>
                <a:spcPct val="100000"/>
              </a:lnSpc>
              <a:spcBef>
                <a:spcPts val="0"/>
              </a:spcBef>
              <a:spcAft>
                <a:spcPts val="0"/>
              </a:spcAft>
              <a:buClr>
                <a:srgbClr val="7F7F7F"/>
              </a:buClr>
              <a:buSzTx/>
              <a:buFont typeface="Wingdings 3" pitchFamily="18" charset="2"/>
              <a:buChar char="ê"/>
              <a:tabLst/>
              <a:defRPr>
                <a:solidFill>
                  <a:schemeClr val="bg1"/>
                </a:solidFill>
              </a:defRPr>
            </a:lvl5pPr>
          </a:lstStyle>
          <a:p>
            <a:pPr marL="457200" marR="0" lvl="0" indent="-457200" algn="l" defTabSz="1451519" rtl="0" eaLnBrk="1" fontAlgn="auto" latinLnBrk="0" hangingPunct="1">
              <a:lnSpc>
                <a:spcPct val="100000"/>
              </a:lnSpc>
              <a:spcBef>
                <a:spcPts val="1200"/>
              </a:spcBef>
              <a:spcAft>
                <a:spcPts val="0"/>
              </a:spcAft>
              <a:buClrTx/>
              <a:buSzPct val="80000"/>
              <a:buFontTx/>
              <a:buBlip>
                <a:blip r:embed="rId2"/>
              </a:buBlip>
              <a:tabLst/>
              <a:defRPr/>
            </a:pPr>
            <a:r>
              <a:rPr lang="en-US" dirty="0" smtClean="0"/>
              <a:t>Click to edit Master text styles</a:t>
            </a:r>
          </a:p>
          <a:p>
            <a:pPr marL="966788" marR="0" lvl="1" indent="-509588" algn="l" defTabSz="1451519" rtl="0" eaLnBrk="1" fontAlgn="auto" latinLnBrk="0" hangingPunct="1">
              <a:lnSpc>
                <a:spcPct val="100000"/>
              </a:lnSpc>
              <a:spcBef>
                <a:spcPts val="0"/>
              </a:spcBef>
              <a:spcAft>
                <a:spcPts val="0"/>
              </a:spcAft>
              <a:buClrTx/>
              <a:buSzTx/>
              <a:buFont typeface="Calibri" pitchFamily="34" charset="0"/>
              <a:buChar char="–"/>
              <a:tabLst/>
              <a:defRPr/>
            </a:pPr>
            <a:r>
              <a:rPr kumimoji="0" lang="en-US" sz="3400" b="0" i="0" u="none" strike="noStrike" kern="1200" cap="none" spc="0" normalizeH="0" baseline="0" noProof="0" dirty="0" smtClean="0">
                <a:ln>
                  <a:noFill/>
                </a:ln>
                <a:solidFill>
                  <a:schemeClr val="tx1"/>
                </a:solidFill>
                <a:effectLst/>
                <a:uLnTx/>
                <a:uFillTx/>
                <a:latin typeface="+mn-lt"/>
                <a:ea typeface="+mn-ea"/>
                <a:cs typeface="+mn-cs"/>
              </a:rPr>
              <a:t>Second level</a:t>
            </a:r>
          </a:p>
          <a:p>
            <a:pPr marL="1266825" marR="0" lvl="2" indent="-282575" algn="l" defTabSz="1451519" rtl="0" eaLnBrk="1" fontAlgn="auto" latinLnBrk="0" hangingPunct="1">
              <a:lnSpc>
                <a:spcPct val="100000"/>
              </a:lnSpc>
              <a:spcBef>
                <a:spcPts val="0"/>
              </a:spcBef>
              <a:spcAft>
                <a:spcPts val="0"/>
              </a:spcAft>
              <a:buClr>
                <a:srgbClr val="7F7F7F"/>
              </a:buClr>
              <a:buSzPct val="100000"/>
              <a:buFont typeface="Wingdings 3" pitchFamily="18" charset="2"/>
              <a:buChar char="ê"/>
              <a:tabLst/>
              <a:defRPr/>
            </a:pPr>
            <a:r>
              <a:rPr kumimoji="0" lang="en-US" sz="3300" b="0" i="0" u="none" strike="noStrike" kern="1200" cap="none" spc="0" normalizeH="0" baseline="0" noProof="0" dirty="0" smtClean="0">
                <a:ln>
                  <a:noFill/>
                </a:ln>
                <a:solidFill>
                  <a:schemeClr val="tx1"/>
                </a:solidFill>
                <a:effectLst/>
                <a:uLnTx/>
                <a:uFillTx/>
                <a:latin typeface="+mn-lt"/>
                <a:ea typeface="+mn-ea"/>
                <a:cs typeface="+mn-cs"/>
              </a:rPr>
              <a:t>Third level</a:t>
            </a:r>
          </a:p>
          <a:p>
            <a:pPr marL="1828800" marR="0" lvl="3" indent="-544513" algn="l" defTabSz="1451519" rtl="0" eaLnBrk="1" fontAlgn="auto" latinLnBrk="0" hangingPunct="1">
              <a:lnSpc>
                <a:spcPct val="100000"/>
              </a:lnSpc>
              <a:spcBef>
                <a:spcPts val="0"/>
              </a:spcBef>
              <a:spcAft>
                <a:spcPts val="0"/>
              </a:spcAft>
              <a:buClrTx/>
              <a:buSzTx/>
              <a:buFont typeface="Arial" pitchFamily="34" charset="0"/>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Fourth level</a:t>
            </a:r>
          </a:p>
        </p:txBody>
      </p:sp>
      <p:sp>
        <p:nvSpPr>
          <p:cNvPr id="9" name="Content Placeholder 8"/>
          <p:cNvSpPr>
            <a:spLocks noGrp="1"/>
          </p:cNvSpPr>
          <p:nvPr>
            <p:ph sz="quarter" idx="13"/>
          </p:nvPr>
        </p:nvSpPr>
        <p:spPr>
          <a:xfrm>
            <a:off x="0" y="1396773"/>
            <a:ext cx="16257588" cy="852941"/>
          </a:xfrm>
        </p:spPr>
        <p:txBody>
          <a:bodyPr/>
          <a:lstStyle>
            <a:lvl1pPr algn="ctr">
              <a:buFontTx/>
              <a:buNone/>
              <a:defRPr sz="3600"/>
            </a:lvl1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6257587" cy="1620838"/>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0" y="1403129"/>
            <a:ext cx="16257588" cy="1028014"/>
          </a:xfrm>
        </p:spPr>
        <p:txBody>
          <a:bodyPr anchor="t">
            <a:normAutofit/>
          </a:bodyPr>
          <a:lstStyle>
            <a:lvl1pPr marL="0" indent="0" algn="ctr">
              <a:spcBef>
                <a:spcPts val="0"/>
              </a:spcBef>
              <a:buNone/>
              <a:defRPr sz="3600">
                <a:solidFill>
                  <a:schemeClr val="tx1"/>
                </a:solidFill>
              </a:defRPr>
            </a:lvl1pPr>
            <a:lvl2pPr marL="725759" indent="0" algn="ctr">
              <a:buNone/>
              <a:defRPr>
                <a:solidFill>
                  <a:schemeClr val="tx1">
                    <a:tint val="75000"/>
                  </a:schemeClr>
                </a:solidFill>
              </a:defRPr>
            </a:lvl2pPr>
            <a:lvl3pPr marL="1451519" indent="0" algn="ctr">
              <a:buNone/>
              <a:defRPr>
                <a:solidFill>
                  <a:schemeClr val="tx1">
                    <a:tint val="75000"/>
                  </a:schemeClr>
                </a:solidFill>
              </a:defRPr>
            </a:lvl3pPr>
            <a:lvl4pPr marL="2177278" indent="0" algn="ctr">
              <a:buNone/>
              <a:defRPr>
                <a:solidFill>
                  <a:schemeClr val="tx1">
                    <a:tint val="75000"/>
                  </a:schemeClr>
                </a:solidFill>
              </a:defRPr>
            </a:lvl4pPr>
            <a:lvl5pPr marL="2903037" indent="0" algn="ctr">
              <a:buNone/>
              <a:defRPr>
                <a:solidFill>
                  <a:schemeClr val="tx1">
                    <a:tint val="75000"/>
                  </a:schemeClr>
                </a:solidFill>
              </a:defRPr>
            </a:lvl5pPr>
            <a:lvl6pPr marL="3628796" indent="0" algn="ctr">
              <a:buNone/>
              <a:defRPr>
                <a:solidFill>
                  <a:schemeClr val="tx1">
                    <a:tint val="75000"/>
                  </a:schemeClr>
                </a:solidFill>
              </a:defRPr>
            </a:lvl6pPr>
            <a:lvl7pPr marL="4354556" indent="0" algn="ctr">
              <a:buNone/>
              <a:defRPr>
                <a:solidFill>
                  <a:schemeClr val="tx1">
                    <a:tint val="75000"/>
                  </a:schemeClr>
                </a:solidFill>
              </a:defRPr>
            </a:lvl7pPr>
            <a:lvl8pPr marL="5080315" indent="0" algn="ctr">
              <a:buNone/>
              <a:defRPr>
                <a:solidFill>
                  <a:schemeClr val="tx1">
                    <a:tint val="75000"/>
                  </a:schemeClr>
                </a:solidFill>
              </a:defRPr>
            </a:lvl8pPr>
            <a:lvl9pPr marL="5806074"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a:p>
        </p:txBody>
      </p:sp>
      <p:sp>
        <p:nvSpPr>
          <p:cNvPr id="5" name="Content Placeholder 2"/>
          <p:cNvSpPr>
            <a:spLocks noGrp="1"/>
          </p:cNvSpPr>
          <p:nvPr>
            <p:ph idx="13"/>
          </p:nvPr>
        </p:nvSpPr>
        <p:spPr>
          <a:xfrm>
            <a:off x="8141310" y="2225600"/>
            <a:ext cx="5827014" cy="1354591"/>
          </a:xfrm>
        </p:spPr>
        <p:txBody>
          <a:bodyPr>
            <a:noAutofit/>
          </a:bodyPr>
          <a:lstStyle>
            <a:lvl1pPr marL="0" indent="0">
              <a:buFontTx/>
              <a:buNone/>
              <a:defRPr sz="4000"/>
            </a:lvl1pPr>
          </a:lstStyle>
          <a:p>
            <a:pPr lvl="0"/>
            <a:r>
              <a:rPr lang="en-US" dirty="0" smtClean="0"/>
              <a:t>Click to edit Master text styles</a:t>
            </a:r>
            <a:endParaRPr lang="en-US" dirty="0"/>
          </a:p>
        </p:txBody>
      </p:sp>
      <p:sp>
        <p:nvSpPr>
          <p:cNvPr id="7" name="Content Placeholder 2"/>
          <p:cNvSpPr>
            <a:spLocks noGrp="1"/>
          </p:cNvSpPr>
          <p:nvPr>
            <p:ph idx="14"/>
          </p:nvPr>
        </p:nvSpPr>
        <p:spPr>
          <a:xfrm>
            <a:off x="8129588" y="3504005"/>
            <a:ext cx="6661217" cy="5131996"/>
          </a:xfrm>
        </p:spPr>
        <p:txBody>
          <a:bodyPr/>
          <a:lstStyle>
            <a:lvl1pPr>
              <a:spcBef>
                <a:spcPts val="600"/>
              </a:spcBef>
              <a:buClr>
                <a:schemeClr val="accent4"/>
              </a:buClr>
              <a:buSzPct val="91000"/>
              <a:buFont typeface="Lucida Grande"/>
              <a:buChar char="•"/>
              <a:defRPr sz="3200"/>
            </a:lvl1pPr>
            <a:lvl2pPr>
              <a:spcBef>
                <a:spcPts val="0"/>
              </a:spcBef>
              <a:defRPr sz="2800"/>
            </a:lvl2pPr>
            <a:lvl3pPr>
              <a:spcBef>
                <a:spcPts val="0"/>
              </a:spcBef>
              <a:defRPr sz="2700"/>
            </a:lvl3pPr>
          </a:lstStyle>
          <a:p>
            <a:pPr lvl="0"/>
            <a:r>
              <a:rPr lang="en-US" dirty="0" smtClean="0"/>
              <a:t>Click to edit Master text styles</a:t>
            </a:r>
          </a:p>
          <a:p>
            <a:pPr lvl="1"/>
            <a:r>
              <a:rPr lang="en-US" dirty="0" smtClean="0"/>
              <a:t>Second level</a:t>
            </a:r>
          </a:p>
          <a:p>
            <a:pPr lvl="2"/>
            <a:r>
              <a:rPr lang="en-US" dirty="0" smtClean="0"/>
              <a:t> Third</a:t>
            </a:r>
            <a:endParaRPr lang="en-US" dirty="0"/>
          </a:p>
        </p:txBody>
      </p:sp>
      <p:sp>
        <p:nvSpPr>
          <p:cNvPr id="8" name="Content Placeholder 2"/>
          <p:cNvSpPr>
            <a:spLocks noGrp="1"/>
          </p:cNvSpPr>
          <p:nvPr>
            <p:ph idx="15"/>
          </p:nvPr>
        </p:nvSpPr>
        <p:spPr>
          <a:xfrm>
            <a:off x="967250" y="2225600"/>
            <a:ext cx="5827014" cy="1354591"/>
          </a:xfrm>
        </p:spPr>
        <p:txBody>
          <a:bodyPr>
            <a:noAutofit/>
          </a:bodyPr>
          <a:lstStyle>
            <a:lvl1pPr marL="0" indent="0">
              <a:buFontTx/>
              <a:buNone/>
              <a:defRPr sz="4000"/>
            </a:lvl1pPr>
          </a:lstStyle>
          <a:p>
            <a:pPr lvl="0"/>
            <a:r>
              <a:rPr lang="en-US" dirty="0" smtClean="0"/>
              <a:t>Click to edit Master text styles</a:t>
            </a:r>
            <a:endParaRPr lang="en-US" dirty="0"/>
          </a:p>
        </p:txBody>
      </p:sp>
      <p:sp>
        <p:nvSpPr>
          <p:cNvPr id="9" name="Content Placeholder 2"/>
          <p:cNvSpPr>
            <a:spLocks noGrp="1"/>
          </p:cNvSpPr>
          <p:nvPr>
            <p:ph idx="16"/>
          </p:nvPr>
        </p:nvSpPr>
        <p:spPr>
          <a:xfrm>
            <a:off x="955528" y="3504005"/>
            <a:ext cx="6661217" cy="5131996"/>
          </a:xfrm>
        </p:spPr>
        <p:txBody>
          <a:bodyPr/>
          <a:lstStyle>
            <a:lvl1pPr>
              <a:spcBef>
                <a:spcPts val="600"/>
              </a:spcBef>
              <a:buClr>
                <a:schemeClr val="accent4"/>
              </a:buClr>
              <a:buSzPct val="91000"/>
              <a:buFont typeface="Lucida Grande"/>
              <a:buChar char="•"/>
              <a:defRPr sz="3200"/>
            </a:lvl1pPr>
            <a:lvl2pPr>
              <a:spcBef>
                <a:spcPts val="0"/>
              </a:spcBef>
              <a:defRPr sz="2800"/>
            </a:lvl2pPr>
            <a:lvl3pPr>
              <a:spcBef>
                <a:spcPts val="0"/>
              </a:spcBef>
              <a:defRPr sz="2700"/>
            </a:lvl3pPr>
          </a:lstStyle>
          <a:p>
            <a:pPr lvl="0"/>
            <a:r>
              <a:rPr lang="en-US" dirty="0" smtClean="0"/>
              <a:t>Click to edit Master text styles</a:t>
            </a:r>
          </a:p>
          <a:p>
            <a:pPr lvl="1"/>
            <a:r>
              <a:rPr lang="en-US" dirty="0" smtClean="0"/>
              <a:t>Second level</a:t>
            </a:r>
          </a:p>
          <a:p>
            <a:pPr lvl="2"/>
            <a:r>
              <a:rPr lang="en-US" dirty="0" smtClean="0"/>
              <a:t> Third</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a:p>
        </p:txBody>
      </p:sp>
      <p:sp>
        <p:nvSpPr>
          <p:cNvPr id="5" name="Content Placeholder 2"/>
          <p:cNvSpPr>
            <a:spLocks noGrp="1"/>
          </p:cNvSpPr>
          <p:nvPr>
            <p:ph idx="13"/>
          </p:nvPr>
        </p:nvSpPr>
        <p:spPr>
          <a:xfrm>
            <a:off x="710673" y="1620838"/>
            <a:ext cx="14463238" cy="967363"/>
          </a:xfrm>
        </p:spPr>
        <p:txBody>
          <a:bodyPr>
            <a:normAutofit/>
          </a:bodyPr>
          <a:lstStyle>
            <a:lvl1pPr marL="0" indent="0">
              <a:buFontTx/>
              <a:buNone/>
              <a:defRPr sz="4200"/>
            </a:lvl1pPr>
          </a:lstStyle>
          <a:p>
            <a:pPr lvl="0"/>
            <a:r>
              <a:rPr lang="en-US" dirty="0" smtClean="0"/>
              <a:t>Click to edit Master text styles</a:t>
            </a:r>
            <a:endParaRPr lang="en-US" dirty="0"/>
          </a:p>
        </p:txBody>
      </p:sp>
      <p:sp>
        <p:nvSpPr>
          <p:cNvPr id="8" name="Content Placeholder 2"/>
          <p:cNvSpPr>
            <a:spLocks noGrp="1"/>
          </p:cNvSpPr>
          <p:nvPr>
            <p:ph idx="14"/>
          </p:nvPr>
        </p:nvSpPr>
        <p:spPr>
          <a:xfrm>
            <a:off x="716913" y="2475909"/>
            <a:ext cx="6661217" cy="6034617"/>
          </a:xfrm>
        </p:spPr>
        <p:txBody>
          <a:bodyPr/>
          <a:lstStyle>
            <a:lvl1pPr>
              <a:spcBef>
                <a:spcPts val="600"/>
              </a:spcBef>
              <a:buClr>
                <a:schemeClr val="accent4"/>
              </a:buClr>
              <a:buSzPct val="91000"/>
              <a:buFont typeface="Lucida Grande"/>
              <a:buChar char="•"/>
              <a:defRPr sz="3200"/>
            </a:lvl1pPr>
            <a:lvl2pPr>
              <a:spcBef>
                <a:spcPts val="0"/>
              </a:spcBef>
              <a:defRPr sz="2800"/>
            </a:lvl2pPr>
            <a:lvl3pPr>
              <a:spcBef>
                <a:spcPts val="0"/>
              </a:spcBef>
              <a:defRPr sz="2700"/>
            </a:lvl3pPr>
          </a:lstStyle>
          <a:p>
            <a:pPr lvl="0"/>
            <a:r>
              <a:rPr lang="en-US" dirty="0" smtClean="0"/>
              <a:t>Click to edit Master text styles</a:t>
            </a:r>
          </a:p>
          <a:p>
            <a:pPr lvl="1"/>
            <a:r>
              <a:rPr lang="en-US" dirty="0" smtClean="0"/>
              <a:t>Second level</a:t>
            </a:r>
          </a:p>
          <a:p>
            <a:pPr lvl="2"/>
            <a:r>
              <a:rPr lang="en-US" dirty="0" smtClean="0"/>
              <a:t> Third</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ext and 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a:p>
        </p:txBody>
      </p:sp>
      <p:sp>
        <p:nvSpPr>
          <p:cNvPr id="5" name="Content Placeholder 2"/>
          <p:cNvSpPr>
            <a:spLocks noGrp="1"/>
          </p:cNvSpPr>
          <p:nvPr>
            <p:ph idx="13"/>
          </p:nvPr>
        </p:nvSpPr>
        <p:spPr>
          <a:xfrm>
            <a:off x="8312385" y="1620838"/>
            <a:ext cx="5827014" cy="1354591"/>
          </a:xfrm>
        </p:spPr>
        <p:txBody>
          <a:bodyPr>
            <a:noAutofit/>
          </a:bodyPr>
          <a:lstStyle>
            <a:lvl1pPr marL="0" indent="0">
              <a:buFontTx/>
              <a:buNone/>
              <a:defRPr sz="4000"/>
            </a:lvl1pPr>
          </a:lstStyle>
          <a:p>
            <a:pPr lvl="0"/>
            <a:r>
              <a:rPr lang="en-US" dirty="0" smtClean="0"/>
              <a:t>Click to edit Master text styles</a:t>
            </a:r>
            <a:endParaRPr lang="en-US" dirty="0"/>
          </a:p>
        </p:txBody>
      </p:sp>
      <p:sp>
        <p:nvSpPr>
          <p:cNvPr id="8" name="Content Placeholder 2"/>
          <p:cNvSpPr>
            <a:spLocks noGrp="1"/>
          </p:cNvSpPr>
          <p:nvPr>
            <p:ph idx="14"/>
          </p:nvPr>
        </p:nvSpPr>
        <p:spPr>
          <a:xfrm>
            <a:off x="8300663" y="2899243"/>
            <a:ext cx="6661217" cy="5131996"/>
          </a:xfrm>
        </p:spPr>
        <p:txBody>
          <a:bodyPr/>
          <a:lstStyle>
            <a:lvl1pPr>
              <a:spcBef>
                <a:spcPts val="600"/>
              </a:spcBef>
              <a:buClr>
                <a:schemeClr val="accent4"/>
              </a:buClr>
              <a:buSzPct val="91000"/>
              <a:buFont typeface="Lucida Grande"/>
              <a:buChar char="•"/>
              <a:defRPr sz="3200"/>
            </a:lvl1pPr>
            <a:lvl2pPr>
              <a:spcBef>
                <a:spcPts val="0"/>
              </a:spcBef>
              <a:defRPr sz="2800"/>
            </a:lvl2pPr>
            <a:lvl3pPr>
              <a:spcBef>
                <a:spcPts val="0"/>
              </a:spcBef>
              <a:defRPr sz="2700"/>
            </a:lvl3pPr>
          </a:lstStyle>
          <a:p>
            <a:pPr lvl="0"/>
            <a:r>
              <a:rPr lang="en-US" dirty="0" smtClean="0"/>
              <a:t>Click to edit Master text styles</a:t>
            </a:r>
          </a:p>
          <a:p>
            <a:pPr lvl="1"/>
            <a:r>
              <a:rPr lang="en-US" dirty="0" smtClean="0"/>
              <a:t>Second level</a:t>
            </a:r>
          </a:p>
          <a:p>
            <a:pPr lvl="2"/>
            <a:r>
              <a:rPr lang="en-US" dirty="0" smtClean="0"/>
              <a:t> Third</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ext and 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a:p>
        </p:txBody>
      </p:sp>
      <p:sp>
        <p:nvSpPr>
          <p:cNvPr id="7" name="AutoShape 2"/>
          <p:cNvSpPr>
            <a:spLocks noChangeArrowheads="1"/>
          </p:cNvSpPr>
          <p:nvPr userDrawn="1"/>
        </p:nvSpPr>
        <p:spPr bwMode="gray">
          <a:xfrm>
            <a:off x="1165375" y="2362200"/>
            <a:ext cx="13931900" cy="4686300"/>
          </a:xfrm>
          <a:prstGeom prst="roundRect">
            <a:avLst>
              <a:gd name="adj" fmla="val 9894"/>
            </a:avLst>
          </a:prstGeom>
          <a:gradFill flip="none" rotWithShape="1">
            <a:gsLst>
              <a:gs pos="0">
                <a:srgbClr val="8FB568"/>
              </a:gs>
              <a:gs pos="100000">
                <a:srgbClr val="C2DE8E"/>
              </a:gs>
            </a:gsLst>
            <a:lin ang="5400000" scaled="0"/>
            <a:tileRect/>
          </a:gradFill>
          <a:ln w="254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Myriad Pro" charset="0"/>
              <a:sym typeface="Myriad Pro" charset="0"/>
            </a:endParaRPr>
          </a:p>
        </p:txBody>
      </p:sp>
      <p:pic>
        <p:nvPicPr>
          <p:cNvPr id="9" name="Picture 8" descr="white_shimmer.png"/>
          <p:cNvPicPr>
            <a:picLocks noChangeAspect="1"/>
          </p:cNvPicPr>
          <p:nvPr userDrawn="1"/>
        </p:nvPicPr>
        <p:blipFill>
          <a:blip r:embed="rId2" cstate="print"/>
          <a:stretch>
            <a:fillRect/>
          </a:stretch>
        </p:blipFill>
        <p:spPr bwMode="gray">
          <a:xfrm>
            <a:off x="1371307" y="2621881"/>
            <a:ext cx="13611225" cy="1638300"/>
          </a:xfrm>
          <a:prstGeom prst="rect">
            <a:avLst/>
          </a:prstGeom>
        </p:spPr>
      </p:pic>
      <p:sp>
        <p:nvSpPr>
          <p:cNvPr id="5" name="Content Placeholder 2"/>
          <p:cNvSpPr>
            <a:spLocks noGrp="1"/>
          </p:cNvSpPr>
          <p:nvPr>
            <p:ph idx="13"/>
          </p:nvPr>
        </p:nvSpPr>
        <p:spPr>
          <a:xfrm>
            <a:off x="1149050" y="3132676"/>
            <a:ext cx="13957971" cy="3035904"/>
          </a:xfrm>
        </p:spPr>
        <p:txBody>
          <a:bodyPr anchor="ctr">
            <a:noAutofit/>
          </a:bodyPr>
          <a:lstStyle>
            <a:lvl1pPr marL="0" indent="0" algn="ctr">
              <a:buFontTx/>
              <a:buNone/>
              <a:defRPr sz="5400"/>
            </a:lvl1pPr>
          </a:lstStyle>
          <a:p>
            <a:pPr lvl="0"/>
            <a:r>
              <a:rPr lang="en-US" dirty="0" smtClean="0"/>
              <a:t>Click to edit Master text styles</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ext and screen">
    <p:spTree>
      <p:nvGrpSpPr>
        <p:cNvPr id="1" name=""/>
        <p:cNvGrpSpPr/>
        <p:nvPr/>
      </p:nvGrpSpPr>
      <p:grpSpPr>
        <a:xfrm>
          <a:off x="0" y="0"/>
          <a:ext cx="0" cy="0"/>
          <a:chOff x="0" y="0"/>
          <a:chExt cx="0" cy="0"/>
        </a:xfrm>
      </p:grpSpPr>
      <p:grpSp>
        <p:nvGrpSpPr>
          <p:cNvPr id="8" name="Group 7"/>
          <p:cNvGrpSpPr/>
          <p:nvPr userDrawn="1"/>
        </p:nvGrpSpPr>
        <p:grpSpPr>
          <a:xfrm>
            <a:off x="1177470" y="1878392"/>
            <a:ext cx="13931900" cy="5675885"/>
            <a:chOff x="1104900" y="2362200"/>
            <a:chExt cx="13931900" cy="5675885"/>
          </a:xfrm>
        </p:grpSpPr>
        <p:sp>
          <p:nvSpPr>
            <p:cNvPr id="10" name="AutoShape 2"/>
            <p:cNvSpPr>
              <a:spLocks noChangeArrowheads="1"/>
            </p:cNvSpPr>
            <p:nvPr/>
          </p:nvSpPr>
          <p:spPr bwMode="auto">
            <a:xfrm>
              <a:off x="1104900" y="2362200"/>
              <a:ext cx="13931900" cy="4686300"/>
            </a:xfrm>
            <a:prstGeom prst="roundRect">
              <a:avLst>
                <a:gd name="adj" fmla="val 9894"/>
              </a:avLst>
            </a:prstGeom>
            <a:solidFill>
              <a:schemeClr val="accent2"/>
            </a:solidFill>
            <a:ln w="254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Myriad Pro" charset="0"/>
                <a:sym typeface="Myriad Pro" charset="0"/>
              </a:endParaRPr>
            </a:p>
          </p:txBody>
        </p:sp>
        <p:pic>
          <p:nvPicPr>
            <p:cNvPr id="11" name="Picture 10" descr="blue_shimmer.png"/>
            <p:cNvPicPr>
              <a:picLocks noChangeAspect="1"/>
            </p:cNvPicPr>
            <p:nvPr/>
          </p:nvPicPr>
          <p:blipFill>
            <a:blip r:embed="rId2" cstate="print"/>
            <a:stretch>
              <a:fillRect/>
            </a:stretch>
          </p:blipFill>
          <p:spPr>
            <a:xfrm>
              <a:off x="1226929" y="4355432"/>
              <a:ext cx="13611225" cy="3682653"/>
            </a:xfrm>
            <a:prstGeom prst="rect">
              <a:avLst/>
            </a:prstGeom>
          </p:spPr>
        </p:pic>
      </p:grpSp>
      <p:sp>
        <p:nvSpPr>
          <p:cNvPr id="6" name="Slide Number Placeholder 5"/>
          <p:cNvSpPr>
            <a:spLocks noGrp="1"/>
          </p:cNvSpPr>
          <p:nvPr>
            <p:ph type="sldNum" sz="quarter" idx="12"/>
          </p:nvPr>
        </p:nvSpPr>
        <p:spPr/>
        <p:txBody>
          <a:bodyPr/>
          <a:lstStyle/>
          <a:p>
            <a:fld id="{027CC8FC-DC84-4CE8-AADD-ED05D9A2A54F}" type="slidenum">
              <a:rPr lang="en-US" smtClean="0"/>
              <a:pPr/>
              <a:t>‹#›</a:t>
            </a:fld>
            <a:endParaRPr lang="en-US"/>
          </a:p>
        </p:txBody>
      </p:sp>
      <p:pic>
        <p:nvPicPr>
          <p:cNvPr id="9" name="Picture 8" descr="white_shimmer.png"/>
          <p:cNvPicPr>
            <a:picLocks noChangeAspect="1"/>
          </p:cNvPicPr>
          <p:nvPr userDrawn="1"/>
        </p:nvPicPr>
        <p:blipFill>
          <a:blip r:embed="rId3" cstate="print"/>
          <a:stretch>
            <a:fillRect/>
          </a:stretch>
        </p:blipFill>
        <p:spPr bwMode="gray">
          <a:xfrm>
            <a:off x="1371307" y="1896173"/>
            <a:ext cx="13611225" cy="1638300"/>
          </a:xfrm>
          <a:prstGeom prst="rect">
            <a:avLst/>
          </a:prstGeom>
        </p:spPr>
      </p:pic>
      <p:sp>
        <p:nvSpPr>
          <p:cNvPr id="5" name="Content Placeholder 2"/>
          <p:cNvSpPr>
            <a:spLocks noGrp="1"/>
          </p:cNvSpPr>
          <p:nvPr>
            <p:ph idx="13"/>
          </p:nvPr>
        </p:nvSpPr>
        <p:spPr>
          <a:xfrm>
            <a:off x="1149050" y="2648868"/>
            <a:ext cx="13957971" cy="3035904"/>
          </a:xfrm>
        </p:spPr>
        <p:txBody>
          <a:bodyPr anchor="ctr">
            <a:noAutofit/>
          </a:bodyPr>
          <a:lstStyle>
            <a:lvl1pPr marL="0" indent="0" algn="ctr">
              <a:buFontTx/>
              <a:buNone/>
              <a:defRPr sz="5400">
                <a:solidFill>
                  <a:schemeClr val="bg1"/>
                </a:solidFill>
              </a:defRPr>
            </a:lvl1pPr>
          </a:lstStyle>
          <a:p>
            <a:pPr lvl="0"/>
            <a:r>
              <a:rPr lang="en-US" dirty="0" smtClean="0"/>
              <a:t>Click to edit Master text styles</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8288"/>
            <a:ext cx="16257588" cy="152400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12879" y="1778153"/>
            <a:ext cx="7183258" cy="853016"/>
          </a:xfrm>
        </p:spPr>
        <p:txBody>
          <a:bodyPr anchor="b"/>
          <a:lstStyle>
            <a:lvl1pPr marL="0" indent="0">
              <a:buNone/>
              <a:defRPr sz="3800" b="1"/>
            </a:lvl1pPr>
            <a:lvl2pPr marL="725759" indent="0">
              <a:buNone/>
              <a:defRPr sz="3200" b="1"/>
            </a:lvl2pPr>
            <a:lvl3pPr marL="1451519" indent="0">
              <a:buNone/>
              <a:defRPr sz="2900" b="1"/>
            </a:lvl3pPr>
            <a:lvl4pPr marL="2177278" indent="0">
              <a:buNone/>
              <a:defRPr sz="2500" b="1"/>
            </a:lvl4pPr>
            <a:lvl5pPr marL="2903037" indent="0">
              <a:buNone/>
              <a:defRPr sz="2500" b="1"/>
            </a:lvl5pPr>
            <a:lvl6pPr marL="3628796" indent="0">
              <a:buNone/>
              <a:defRPr sz="2500" b="1"/>
            </a:lvl6pPr>
            <a:lvl7pPr marL="4354556" indent="0">
              <a:buNone/>
              <a:defRPr sz="2500" b="1"/>
            </a:lvl7pPr>
            <a:lvl8pPr marL="5080315" indent="0">
              <a:buNone/>
              <a:defRPr sz="2500" b="1"/>
            </a:lvl8pPr>
            <a:lvl9pPr marL="5806074" indent="0">
              <a:buNone/>
              <a:defRPr sz="2500" b="1"/>
            </a:lvl9pPr>
          </a:lstStyle>
          <a:p>
            <a:pPr lvl="0"/>
            <a:r>
              <a:rPr lang="en-US" dirty="0" smtClean="0"/>
              <a:t>Click to edit Master text styles</a:t>
            </a:r>
          </a:p>
        </p:txBody>
      </p:sp>
      <p:sp>
        <p:nvSpPr>
          <p:cNvPr id="5" name="Text Placeholder 4"/>
          <p:cNvSpPr>
            <a:spLocks noGrp="1"/>
          </p:cNvSpPr>
          <p:nvPr>
            <p:ph type="body" sz="quarter" idx="3"/>
          </p:nvPr>
        </p:nvSpPr>
        <p:spPr>
          <a:xfrm>
            <a:off x="8258630" y="1778153"/>
            <a:ext cx="7186080" cy="853016"/>
          </a:xfrm>
        </p:spPr>
        <p:txBody>
          <a:bodyPr anchor="b"/>
          <a:lstStyle>
            <a:lvl1pPr marL="0" indent="0">
              <a:buNone/>
              <a:defRPr sz="3800" b="1"/>
            </a:lvl1pPr>
            <a:lvl2pPr marL="725759" indent="0">
              <a:buNone/>
              <a:defRPr sz="3200" b="1"/>
            </a:lvl2pPr>
            <a:lvl3pPr marL="1451519" indent="0">
              <a:buNone/>
              <a:defRPr sz="2900" b="1"/>
            </a:lvl3pPr>
            <a:lvl4pPr marL="2177278" indent="0">
              <a:buNone/>
              <a:defRPr sz="2500" b="1"/>
            </a:lvl4pPr>
            <a:lvl5pPr marL="2903037" indent="0">
              <a:buNone/>
              <a:defRPr sz="2500" b="1"/>
            </a:lvl5pPr>
            <a:lvl6pPr marL="3628796" indent="0">
              <a:buNone/>
              <a:defRPr sz="2500" b="1"/>
            </a:lvl6pPr>
            <a:lvl7pPr marL="4354556" indent="0">
              <a:buNone/>
              <a:defRPr sz="2500" b="1"/>
            </a:lvl7pPr>
            <a:lvl8pPr marL="5080315" indent="0">
              <a:buNone/>
              <a:defRPr sz="2500" b="1"/>
            </a:lvl8pPr>
            <a:lvl9pPr marL="5806074" indent="0">
              <a:buNone/>
              <a:defRPr sz="2500" b="1"/>
            </a:lvl9pPr>
          </a:lstStyle>
          <a:p>
            <a:pPr lvl="0"/>
            <a:r>
              <a:rPr lang="en-US" smtClean="0"/>
              <a:t>Click to edit Master text styles</a:t>
            </a:r>
          </a:p>
        </p:txBody>
      </p:sp>
      <p:sp>
        <p:nvSpPr>
          <p:cNvPr id="9" name="Slide Number Placeholder 8"/>
          <p:cNvSpPr>
            <a:spLocks noGrp="1"/>
          </p:cNvSpPr>
          <p:nvPr>
            <p:ph type="sldNum" sz="quarter" idx="12"/>
          </p:nvPr>
        </p:nvSpPr>
        <p:spPr/>
        <p:txBody>
          <a:bodyPr/>
          <a:lstStyle/>
          <a:p>
            <a:fld id="{027CC8FC-DC84-4CE8-AADD-ED05D9A2A54F}" type="slidenum">
              <a:rPr lang="en-US" smtClean="0"/>
              <a:pPr/>
              <a:t>‹#›</a:t>
            </a:fld>
            <a:endParaRPr lang="en-US"/>
          </a:p>
        </p:txBody>
      </p:sp>
      <p:sp>
        <p:nvSpPr>
          <p:cNvPr id="11" name="Content Placeholder 2"/>
          <p:cNvSpPr>
            <a:spLocks noGrp="1"/>
          </p:cNvSpPr>
          <p:nvPr>
            <p:ph idx="13"/>
          </p:nvPr>
        </p:nvSpPr>
        <p:spPr bwMode="gray">
          <a:xfrm>
            <a:off x="812881" y="2646288"/>
            <a:ext cx="7145824" cy="5253266"/>
          </a:xfrm>
        </p:spPr>
        <p:txBody>
          <a:bodyPr/>
          <a:lstStyle>
            <a:lvl1pPr marL="457200" marR="0" indent="-457200" algn="l" defTabSz="1451519" rtl="0" eaLnBrk="1" fontAlgn="auto" latinLnBrk="0" hangingPunct="1">
              <a:lnSpc>
                <a:spcPct val="100000"/>
              </a:lnSpc>
              <a:spcBef>
                <a:spcPts val="1200"/>
              </a:spcBef>
              <a:spcAft>
                <a:spcPts val="0"/>
              </a:spcAft>
              <a:buClrTx/>
              <a:buSzPct val="80000"/>
              <a:buFontTx/>
              <a:buBlip>
                <a:blip r:embed="rId2"/>
              </a:buBlip>
              <a:tabLst/>
              <a:defRPr sz="3800">
                <a:solidFill>
                  <a:schemeClr val="tx1"/>
                </a:solidFill>
              </a:defRPr>
            </a:lvl1pPr>
            <a:lvl2pPr marL="966788" marR="0" indent="-509588" algn="l" defTabSz="1451519" rtl="0" eaLnBrk="1" fontAlgn="auto" latinLnBrk="0" hangingPunct="1">
              <a:lnSpc>
                <a:spcPct val="100000"/>
              </a:lnSpc>
              <a:spcBef>
                <a:spcPts val="0"/>
              </a:spcBef>
              <a:spcAft>
                <a:spcPts val="0"/>
              </a:spcAft>
              <a:buClrTx/>
              <a:buSzTx/>
              <a:buFont typeface="Calibri" pitchFamily="34" charset="0"/>
              <a:buChar char="–"/>
              <a:tabLst/>
              <a:defRPr>
                <a:solidFill>
                  <a:schemeClr val="tx1"/>
                </a:solidFill>
              </a:defRPr>
            </a:lvl2pPr>
            <a:lvl3pPr marL="1266825" marR="0" indent="-282575" algn="l" defTabSz="1451519" rtl="0" eaLnBrk="1" fontAlgn="auto" latinLnBrk="0" hangingPunct="1">
              <a:lnSpc>
                <a:spcPct val="100000"/>
              </a:lnSpc>
              <a:spcBef>
                <a:spcPts val="0"/>
              </a:spcBef>
              <a:spcAft>
                <a:spcPts val="0"/>
              </a:spcAft>
              <a:buClr>
                <a:srgbClr val="7F7F7F"/>
              </a:buClr>
              <a:buSzPct val="100000"/>
              <a:buFont typeface="Wingdings 3" pitchFamily="18" charset="2"/>
              <a:buChar char="ê"/>
              <a:tabLst/>
              <a:defRPr>
                <a:solidFill>
                  <a:schemeClr val="tx1"/>
                </a:solidFill>
              </a:defRPr>
            </a:lvl3pPr>
            <a:lvl4pPr marL="1828800" marR="0" indent="-544513" algn="l" defTabSz="1451519" rtl="0" eaLnBrk="1" fontAlgn="auto" latinLnBrk="0" hangingPunct="1">
              <a:lnSpc>
                <a:spcPct val="100000"/>
              </a:lnSpc>
              <a:spcBef>
                <a:spcPts val="0"/>
              </a:spcBef>
              <a:spcAft>
                <a:spcPts val="0"/>
              </a:spcAft>
              <a:buClrTx/>
              <a:buSzTx/>
              <a:buFont typeface="Arial" pitchFamily="34" charset="0"/>
              <a:buChar char="–"/>
              <a:tabLst/>
              <a:defRPr>
                <a:solidFill>
                  <a:schemeClr val="tx1"/>
                </a:solidFill>
              </a:defRPr>
            </a:lvl4pPr>
            <a:lvl5pPr marL="2181225" marR="0" indent="-300038" algn="l" defTabSz="1451519" rtl="0" eaLnBrk="1" fontAlgn="auto" latinLnBrk="0" hangingPunct="1">
              <a:lnSpc>
                <a:spcPct val="100000"/>
              </a:lnSpc>
              <a:spcBef>
                <a:spcPts val="0"/>
              </a:spcBef>
              <a:spcAft>
                <a:spcPts val="0"/>
              </a:spcAft>
              <a:buClr>
                <a:srgbClr val="7F7F7F"/>
              </a:buClr>
              <a:buSzTx/>
              <a:buFont typeface="Wingdings 3" pitchFamily="18" charset="2"/>
              <a:buChar char="ê"/>
              <a:tabLst/>
              <a:defRPr>
                <a:solidFill>
                  <a:schemeClr val="tx1"/>
                </a:solidFill>
              </a:defRPr>
            </a:lvl5pPr>
          </a:lstStyle>
          <a:p>
            <a:pPr marL="457200" marR="0" lvl="0" indent="-457200" algn="l" defTabSz="1451519" rtl="0" eaLnBrk="1" fontAlgn="auto" latinLnBrk="0" hangingPunct="1">
              <a:lnSpc>
                <a:spcPct val="100000"/>
              </a:lnSpc>
              <a:spcBef>
                <a:spcPts val="1200"/>
              </a:spcBef>
              <a:spcAft>
                <a:spcPts val="0"/>
              </a:spcAft>
              <a:buClrTx/>
              <a:buSzPct val="80000"/>
              <a:buFontTx/>
              <a:buBlip>
                <a:blip r:embed="rId2"/>
              </a:buBlip>
              <a:tabLst/>
              <a:defRPr/>
            </a:pPr>
            <a:r>
              <a:rPr lang="en-US" dirty="0" smtClean="0"/>
              <a:t>Click to edit Master text styles</a:t>
            </a:r>
          </a:p>
          <a:p>
            <a:pPr marL="966788" marR="0" lvl="1" indent="-509588" algn="l" defTabSz="1451519" rtl="0" eaLnBrk="1" fontAlgn="auto" latinLnBrk="0" hangingPunct="1">
              <a:lnSpc>
                <a:spcPct val="100000"/>
              </a:lnSpc>
              <a:spcBef>
                <a:spcPts val="0"/>
              </a:spcBef>
              <a:spcAft>
                <a:spcPts val="0"/>
              </a:spcAft>
              <a:buClrTx/>
              <a:buSzTx/>
              <a:buFont typeface="Calibri" pitchFamily="34" charset="0"/>
              <a:buChar char="–"/>
              <a:tabLst/>
              <a:defRPr/>
            </a:pPr>
            <a:r>
              <a:rPr kumimoji="0" lang="en-US" sz="3400" b="0" i="0" u="none" strike="noStrike" kern="1200" cap="none" spc="0" normalizeH="0" baseline="0" noProof="0" dirty="0" smtClean="0">
                <a:ln>
                  <a:noFill/>
                </a:ln>
                <a:solidFill>
                  <a:schemeClr val="tx1"/>
                </a:solidFill>
                <a:effectLst/>
                <a:uLnTx/>
                <a:uFillTx/>
                <a:latin typeface="+mn-lt"/>
                <a:ea typeface="+mn-ea"/>
                <a:cs typeface="+mn-cs"/>
              </a:rPr>
              <a:t>Second level</a:t>
            </a:r>
          </a:p>
          <a:p>
            <a:pPr marL="1266825" marR="0" lvl="2" indent="-282575" algn="l" defTabSz="1451519" rtl="0" eaLnBrk="1" fontAlgn="auto" latinLnBrk="0" hangingPunct="1">
              <a:lnSpc>
                <a:spcPct val="100000"/>
              </a:lnSpc>
              <a:spcBef>
                <a:spcPts val="0"/>
              </a:spcBef>
              <a:spcAft>
                <a:spcPts val="0"/>
              </a:spcAft>
              <a:buClr>
                <a:srgbClr val="7F7F7F"/>
              </a:buClr>
              <a:buSzPct val="100000"/>
              <a:buFont typeface="Wingdings 3" pitchFamily="18" charset="2"/>
              <a:buChar char="ê"/>
              <a:tabLst/>
              <a:defRPr/>
            </a:pPr>
            <a:r>
              <a:rPr kumimoji="0" lang="en-US" sz="3300" b="0" i="0" u="none" strike="noStrike" kern="1200" cap="none" spc="0" normalizeH="0" baseline="0" noProof="0" dirty="0" smtClean="0">
                <a:ln>
                  <a:noFill/>
                </a:ln>
                <a:solidFill>
                  <a:schemeClr val="tx1"/>
                </a:solidFill>
                <a:effectLst/>
                <a:uLnTx/>
                <a:uFillTx/>
                <a:latin typeface="+mn-lt"/>
                <a:ea typeface="+mn-ea"/>
                <a:cs typeface="+mn-cs"/>
              </a:rPr>
              <a:t>Third level</a:t>
            </a:r>
          </a:p>
          <a:p>
            <a:pPr marL="1828800" marR="0" lvl="3" indent="-544513" algn="l" defTabSz="1451519" rtl="0" eaLnBrk="1" fontAlgn="auto" latinLnBrk="0" hangingPunct="1">
              <a:lnSpc>
                <a:spcPct val="100000"/>
              </a:lnSpc>
              <a:spcBef>
                <a:spcPts val="0"/>
              </a:spcBef>
              <a:spcAft>
                <a:spcPts val="0"/>
              </a:spcAft>
              <a:buClrTx/>
              <a:buSzTx/>
              <a:buFont typeface="Arial" pitchFamily="34" charset="0"/>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Fourth level</a:t>
            </a:r>
          </a:p>
          <a:p>
            <a:pPr marL="2181225" marR="0" lvl="4" indent="-300038" algn="l" defTabSz="1451519" rtl="0" eaLnBrk="1" fontAlgn="auto" latinLnBrk="0" hangingPunct="1">
              <a:lnSpc>
                <a:spcPct val="100000"/>
              </a:lnSpc>
              <a:spcBef>
                <a:spcPts val="0"/>
              </a:spcBef>
              <a:spcAft>
                <a:spcPts val="0"/>
              </a:spcAft>
              <a:buClr>
                <a:srgbClr val="7F7F7F"/>
              </a:buClr>
              <a:buSzTx/>
              <a:buFont typeface="Wingdings 3" pitchFamily="18" charset="2"/>
              <a:buChar char="ê"/>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Fifth level</a:t>
            </a:r>
          </a:p>
        </p:txBody>
      </p:sp>
      <p:sp>
        <p:nvSpPr>
          <p:cNvPr id="12" name="Content Placeholder 2"/>
          <p:cNvSpPr>
            <a:spLocks noGrp="1"/>
          </p:cNvSpPr>
          <p:nvPr>
            <p:ph idx="14"/>
          </p:nvPr>
        </p:nvSpPr>
        <p:spPr bwMode="gray">
          <a:xfrm>
            <a:off x="8226348" y="2646288"/>
            <a:ext cx="7145824" cy="5253266"/>
          </a:xfrm>
        </p:spPr>
        <p:txBody>
          <a:bodyPr/>
          <a:lstStyle>
            <a:lvl1pPr marL="457200" marR="0" indent="-457200" algn="l" defTabSz="1451519" rtl="0" eaLnBrk="1" fontAlgn="auto" latinLnBrk="0" hangingPunct="1">
              <a:lnSpc>
                <a:spcPct val="100000"/>
              </a:lnSpc>
              <a:spcBef>
                <a:spcPts val="1200"/>
              </a:spcBef>
              <a:spcAft>
                <a:spcPts val="0"/>
              </a:spcAft>
              <a:buClrTx/>
              <a:buSzPct val="80000"/>
              <a:buFontTx/>
              <a:buBlip>
                <a:blip r:embed="rId2"/>
              </a:buBlip>
              <a:tabLst/>
              <a:defRPr>
                <a:solidFill>
                  <a:schemeClr val="tx1"/>
                </a:solidFill>
              </a:defRPr>
            </a:lvl1pPr>
            <a:lvl2pPr marL="966788" marR="0" indent="-509588" algn="l" defTabSz="1451519" rtl="0" eaLnBrk="1" fontAlgn="auto" latinLnBrk="0" hangingPunct="1">
              <a:lnSpc>
                <a:spcPct val="100000"/>
              </a:lnSpc>
              <a:spcBef>
                <a:spcPts val="0"/>
              </a:spcBef>
              <a:spcAft>
                <a:spcPts val="0"/>
              </a:spcAft>
              <a:buClrTx/>
              <a:buSzTx/>
              <a:buFont typeface="Calibri" pitchFamily="34" charset="0"/>
              <a:buChar char="–"/>
              <a:tabLst/>
              <a:defRPr>
                <a:solidFill>
                  <a:schemeClr val="tx1"/>
                </a:solidFill>
              </a:defRPr>
            </a:lvl2pPr>
            <a:lvl3pPr marL="1266825" marR="0" indent="-282575" algn="l" defTabSz="1451519" rtl="0" eaLnBrk="1" fontAlgn="auto" latinLnBrk="0" hangingPunct="1">
              <a:lnSpc>
                <a:spcPct val="100000"/>
              </a:lnSpc>
              <a:spcBef>
                <a:spcPts val="0"/>
              </a:spcBef>
              <a:spcAft>
                <a:spcPts val="0"/>
              </a:spcAft>
              <a:buClr>
                <a:srgbClr val="7F7F7F"/>
              </a:buClr>
              <a:buSzPct val="100000"/>
              <a:buFont typeface="Wingdings 3" pitchFamily="18" charset="2"/>
              <a:buChar char="ê"/>
              <a:tabLst/>
              <a:defRPr>
                <a:solidFill>
                  <a:schemeClr val="tx1"/>
                </a:solidFill>
              </a:defRPr>
            </a:lvl3pPr>
            <a:lvl4pPr marL="1828800" marR="0" indent="-544513" algn="l" defTabSz="1451519" rtl="0" eaLnBrk="1" fontAlgn="auto" latinLnBrk="0" hangingPunct="1">
              <a:lnSpc>
                <a:spcPct val="100000"/>
              </a:lnSpc>
              <a:spcBef>
                <a:spcPts val="0"/>
              </a:spcBef>
              <a:spcAft>
                <a:spcPts val="0"/>
              </a:spcAft>
              <a:buClrTx/>
              <a:buSzTx/>
              <a:buFont typeface="Arial" pitchFamily="34" charset="0"/>
              <a:buChar char="–"/>
              <a:tabLst/>
              <a:defRPr>
                <a:solidFill>
                  <a:schemeClr val="tx1"/>
                </a:solidFill>
              </a:defRPr>
            </a:lvl4pPr>
            <a:lvl5pPr marL="2181225" marR="0" indent="-300038" algn="l" defTabSz="1451519" rtl="0" eaLnBrk="1" fontAlgn="auto" latinLnBrk="0" hangingPunct="1">
              <a:lnSpc>
                <a:spcPct val="100000"/>
              </a:lnSpc>
              <a:spcBef>
                <a:spcPts val="0"/>
              </a:spcBef>
              <a:spcAft>
                <a:spcPts val="0"/>
              </a:spcAft>
              <a:buClr>
                <a:srgbClr val="7F7F7F"/>
              </a:buClr>
              <a:buSzTx/>
              <a:buFont typeface="Wingdings 3" pitchFamily="18" charset="2"/>
              <a:buChar char="ê"/>
              <a:tabLst/>
              <a:defRPr>
                <a:solidFill>
                  <a:schemeClr val="tx1"/>
                </a:solidFill>
              </a:defRPr>
            </a:lvl5pPr>
          </a:lstStyle>
          <a:p>
            <a:pPr marL="457200" marR="0" lvl="0" indent="-457200" algn="l" defTabSz="1451519" rtl="0" eaLnBrk="1" fontAlgn="auto" latinLnBrk="0" hangingPunct="1">
              <a:lnSpc>
                <a:spcPct val="100000"/>
              </a:lnSpc>
              <a:spcBef>
                <a:spcPts val="1200"/>
              </a:spcBef>
              <a:spcAft>
                <a:spcPts val="0"/>
              </a:spcAft>
              <a:buClrTx/>
              <a:buSzPct val="80000"/>
              <a:buFontTx/>
              <a:buBlip>
                <a:blip r:embed="rId2"/>
              </a:buBlip>
              <a:tabLst/>
              <a:defRPr/>
            </a:pPr>
            <a:r>
              <a:rPr lang="en-US" dirty="0" smtClean="0"/>
              <a:t>Click to edit Master text styles</a:t>
            </a:r>
          </a:p>
          <a:p>
            <a:pPr marL="966788" marR="0" lvl="1" indent="-509588" algn="l" defTabSz="1451519" rtl="0" eaLnBrk="1" fontAlgn="auto" latinLnBrk="0" hangingPunct="1">
              <a:lnSpc>
                <a:spcPct val="100000"/>
              </a:lnSpc>
              <a:spcBef>
                <a:spcPts val="0"/>
              </a:spcBef>
              <a:spcAft>
                <a:spcPts val="0"/>
              </a:spcAft>
              <a:buClrTx/>
              <a:buSzTx/>
              <a:buFont typeface="Calibri" pitchFamily="34" charset="0"/>
              <a:buChar char="–"/>
              <a:tabLst/>
              <a:defRPr/>
            </a:pPr>
            <a:r>
              <a:rPr kumimoji="0" lang="en-US" sz="3400" b="0" i="0" u="none" strike="noStrike" kern="1200" cap="none" spc="0" normalizeH="0" baseline="0" noProof="0" dirty="0" smtClean="0">
                <a:ln>
                  <a:noFill/>
                </a:ln>
                <a:solidFill>
                  <a:schemeClr val="tx1"/>
                </a:solidFill>
                <a:effectLst/>
                <a:uLnTx/>
                <a:uFillTx/>
                <a:latin typeface="+mn-lt"/>
                <a:ea typeface="+mn-ea"/>
                <a:cs typeface="+mn-cs"/>
              </a:rPr>
              <a:t>Second level</a:t>
            </a:r>
          </a:p>
          <a:p>
            <a:pPr marL="1266825" marR="0" lvl="2" indent="-282575" algn="l" defTabSz="1451519" rtl="0" eaLnBrk="1" fontAlgn="auto" latinLnBrk="0" hangingPunct="1">
              <a:lnSpc>
                <a:spcPct val="100000"/>
              </a:lnSpc>
              <a:spcBef>
                <a:spcPts val="0"/>
              </a:spcBef>
              <a:spcAft>
                <a:spcPts val="0"/>
              </a:spcAft>
              <a:buClr>
                <a:srgbClr val="7F7F7F"/>
              </a:buClr>
              <a:buSzPct val="100000"/>
              <a:buFont typeface="Wingdings 3" pitchFamily="18" charset="2"/>
              <a:buChar char="ê"/>
              <a:tabLst/>
              <a:defRPr/>
            </a:pPr>
            <a:r>
              <a:rPr kumimoji="0" lang="en-US" sz="3300" b="0" i="0" u="none" strike="noStrike" kern="1200" cap="none" spc="0" normalizeH="0" baseline="0" noProof="0" dirty="0" smtClean="0">
                <a:ln>
                  <a:noFill/>
                </a:ln>
                <a:solidFill>
                  <a:schemeClr val="tx1"/>
                </a:solidFill>
                <a:effectLst/>
                <a:uLnTx/>
                <a:uFillTx/>
                <a:latin typeface="+mn-lt"/>
                <a:ea typeface="+mn-ea"/>
                <a:cs typeface="+mn-cs"/>
              </a:rPr>
              <a:t>Third level</a:t>
            </a:r>
          </a:p>
          <a:p>
            <a:pPr marL="1828800" marR="0" lvl="3" indent="-544513" algn="l" defTabSz="1451519" rtl="0" eaLnBrk="1" fontAlgn="auto" latinLnBrk="0" hangingPunct="1">
              <a:lnSpc>
                <a:spcPct val="100000"/>
              </a:lnSpc>
              <a:spcBef>
                <a:spcPts val="0"/>
              </a:spcBef>
              <a:spcAft>
                <a:spcPts val="0"/>
              </a:spcAft>
              <a:buClrTx/>
              <a:buSzTx/>
              <a:buFont typeface="Arial" pitchFamily="34" charset="0"/>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Fourth level</a:t>
            </a:r>
          </a:p>
          <a:p>
            <a:pPr marL="2181225" marR="0" lvl="4" indent="-300038" algn="l" defTabSz="1451519" rtl="0" eaLnBrk="1" fontAlgn="auto" latinLnBrk="0" hangingPunct="1">
              <a:lnSpc>
                <a:spcPct val="100000"/>
              </a:lnSpc>
              <a:spcBef>
                <a:spcPts val="0"/>
              </a:spcBef>
              <a:spcAft>
                <a:spcPts val="0"/>
              </a:spcAft>
              <a:buClr>
                <a:srgbClr val="7F7F7F"/>
              </a:buClr>
              <a:buSzTx/>
              <a:buFont typeface="Wingdings 3" pitchFamily="18" charset="2"/>
              <a:buChar char="ê"/>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Splunk_ppt_footer_v3.png"/>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bwMode="gray">
          <a:xfrm>
            <a:off x="-794" y="8469357"/>
            <a:ext cx="16257588" cy="707205"/>
          </a:xfrm>
          <a:prstGeom prst="rect">
            <a:avLst/>
          </a:prstGeom>
        </p:spPr>
      </p:pic>
      <p:sp>
        <p:nvSpPr>
          <p:cNvPr id="2" name="Title Placeholder 1"/>
          <p:cNvSpPr>
            <a:spLocks noGrp="1"/>
          </p:cNvSpPr>
          <p:nvPr>
            <p:ph type="title"/>
          </p:nvPr>
        </p:nvSpPr>
        <p:spPr bwMode="gray">
          <a:xfrm>
            <a:off x="0" y="18288"/>
            <a:ext cx="16257588" cy="1524000"/>
          </a:xfrm>
          <a:prstGeom prst="rect">
            <a:avLst/>
          </a:prstGeom>
        </p:spPr>
        <p:txBody>
          <a:bodyPr vert="horz" lIns="145152" tIns="72576" rIns="145152" bIns="7257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812880" y="1924050"/>
            <a:ext cx="14631829" cy="6034617"/>
          </a:xfrm>
          <a:prstGeom prst="rect">
            <a:avLst/>
          </a:prstGeom>
        </p:spPr>
        <p:txBody>
          <a:bodyPr vert="horz" lIns="145152" tIns="72576" rIns="145152" bIns="72576" rtlCol="0">
            <a:normAutofit/>
          </a:bodyPr>
          <a:lstStyle/>
          <a:p>
            <a:pPr marL="457200" marR="0" lvl="0" indent="-457200" algn="l" defTabSz="1451519" rtl="0" eaLnBrk="1" fontAlgn="auto" latinLnBrk="0" hangingPunct="1">
              <a:lnSpc>
                <a:spcPct val="100000"/>
              </a:lnSpc>
              <a:spcBef>
                <a:spcPts val="1200"/>
              </a:spcBef>
              <a:spcAft>
                <a:spcPts val="0"/>
              </a:spcAft>
              <a:buClrTx/>
              <a:buSzPct val="80000"/>
              <a:buFontTx/>
              <a:buBlip>
                <a:blip r:embed="rId23"/>
              </a:buBlip>
              <a:tabLst/>
              <a:defRPr/>
            </a:pPr>
            <a:r>
              <a:rPr lang="en-US" dirty="0" smtClean="0"/>
              <a:t>Click to edit Master text styles</a:t>
            </a:r>
          </a:p>
          <a:p>
            <a:pPr marL="457200" marR="0" lvl="0" indent="-457200" algn="l" defTabSz="1451519" rtl="0" eaLnBrk="1" fontAlgn="auto" latinLnBrk="0" hangingPunct="1">
              <a:lnSpc>
                <a:spcPct val="100000"/>
              </a:lnSpc>
              <a:spcBef>
                <a:spcPts val="1200"/>
              </a:spcBef>
              <a:spcAft>
                <a:spcPts val="0"/>
              </a:spcAft>
              <a:buClrTx/>
              <a:buSzPct val="80000"/>
              <a:buFontTx/>
              <a:buBlip>
                <a:blip r:embed="rId23"/>
              </a:buBlip>
              <a:tabLst/>
              <a:defRPr/>
            </a:pPr>
            <a:r>
              <a:rPr lang="en-US" dirty="0" smtClean="0"/>
              <a:t>Click to edit Master text styles</a:t>
            </a:r>
          </a:p>
          <a:p>
            <a:pPr marL="966788" marR="0" lvl="1" indent="-509588" algn="l" defTabSz="1451519" rtl="0" eaLnBrk="1" fontAlgn="auto" latinLnBrk="0" hangingPunct="1">
              <a:lnSpc>
                <a:spcPct val="100000"/>
              </a:lnSpc>
              <a:spcBef>
                <a:spcPts val="0"/>
              </a:spcBef>
              <a:spcAft>
                <a:spcPts val="0"/>
              </a:spcAft>
              <a:buClrTx/>
              <a:buSzTx/>
              <a:buFont typeface="Calibri" pitchFamily="34" charset="0"/>
              <a:buChar char="–"/>
              <a:tabLst/>
              <a:defRPr/>
            </a:pPr>
            <a:r>
              <a:rPr kumimoji="0" lang="en-US" sz="3400" b="0" i="0" u="none" strike="noStrike" kern="1200" cap="none" spc="0" normalizeH="0" baseline="0" noProof="0" dirty="0" smtClean="0">
                <a:ln>
                  <a:noFill/>
                </a:ln>
                <a:solidFill>
                  <a:schemeClr val="tx1"/>
                </a:solidFill>
                <a:effectLst/>
                <a:uLnTx/>
                <a:uFillTx/>
                <a:latin typeface="+mn-lt"/>
                <a:ea typeface="+mn-ea"/>
                <a:cs typeface="+mn-cs"/>
              </a:rPr>
              <a:t>Second level</a:t>
            </a:r>
          </a:p>
          <a:p>
            <a:pPr marL="1266825" marR="0" lvl="2" indent="-282575" algn="l" defTabSz="1451519" rtl="0" eaLnBrk="1" fontAlgn="auto" latinLnBrk="0" hangingPunct="1">
              <a:lnSpc>
                <a:spcPct val="100000"/>
              </a:lnSpc>
              <a:spcBef>
                <a:spcPts val="0"/>
              </a:spcBef>
              <a:spcAft>
                <a:spcPts val="0"/>
              </a:spcAft>
              <a:buClr>
                <a:srgbClr val="7F7F7F"/>
              </a:buClr>
              <a:buSzPct val="100000"/>
              <a:buFont typeface="Wingdings 3" pitchFamily="18" charset="2"/>
              <a:buChar char="ê"/>
              <a:tabLst/>
              <a:defRPr/>
            </a:pPr>
            <a:r>
              <a:rPr kumimoji="0" lang="en-US" sz="3300" b="0" i="0" u="none" strike="noStrike" kern="1200" cap="none" spc="0" normalizeH="0" baseline="0" noProof="0" dirty="0" smtClean="0">
                <a:ln>
                  <a:noFill/>
                </a:ln>
                <a:solidFill>
                  <a:schemeClr val="tx1"/>
                </a:solidFill>
                <a:effectLst/>
                <a:uLnTx/>
                <a:uFillTx/>
                <a:latin typeface="+mn-lt"/>
                <a:ea typeface="+mn-ea"/>
                <a:cs typeface="+mn-cs"/>
              </a:rPr>
              <a:t>Third level</a:t>
            </a:r>
          </a:p>
          <a:p>
            <a:pPr marL="1828800" marR="0" lvl="3" indent="-544513" algn="l" defTabSz="1451519" rtl="0" eaLnBrk="1" fontAlgn="auto" latinLnBrk="0" hangingPunct="1">
              <a:lnSpc>
                <a:spcPct val="100000"/>
              </a:lnSpc>
              <a:spcBef>
                <a:spcPts val="0"/>
              </a:spcBef>
              <a:spcAft>
                <a:spcPts val="0"/>
              </a:spcAft>
              <a:buClrTx/>
              <a:buSzTx/>
              <a:buFont typeface="Arial" pitchFamily="34" charset="0"/>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Fourth level</a:t>
            </a:r>
          </a:p>
        </p:txBody>
      </p:sp>
      <p:sp>
        <p:nvSpPr>
          <p:cNvPr id="6" name="Slide Number Placeholder 5"/>
          <p:cNvSpPr>
            <a:spLocks noGrp="1"/>
          </p:cNvSpPr>
          <p:nvPr>
            <p:ph type="sldNum" sz="quarter" idx="4"/>
          </p:nvPr>
        </p:nvSpPr>
        <p:spPr bwMode="gray">
          <a:xfrm>
            <a:off x="7786893" y="8563244"/>
            <a:ext cx="685800" cy="457200"/>
          </a:xfrm>
          <a:prstGeom prst="rect">
            <a:avLst/>
          </a:prstGeom>
        </p:spPr>
        <p:txBody>
          <a:bodyPr vert="horz" lIns="145152" tIns="72576" rIns="145152" bIns="72576" rtlCol="0" anchor="ctr"/>
          <a:lstStyle>
            <a:lvl1pPr algn="ctr">
              <a:defRPr sz="2000">
                <a:solidFill>
                  <a:schemeClr val="bg1"/>
                </a:solidFill>
              </a:defRPr>
            </a:lvl1pPr>
          </a:lstStyle>
          <a:p>
            <a:fld id="{027CC8FC-DC84-4CE8-AADD-ED05D9A2A54F}" type="slidenum">
              <a:rPr lang="en-US" smtClean="0"/>
              <a:pPr/>
              <a:t>‹#›</a:t>
            </a:fld>
            <a:endParaRPr lang="en-US" dirty="0"/>
          </a:p>
        </p:txBody>
      </p:sp>
      <p:sp>
        <p:nvSpPr>
          <p:cNvPr id="8" name="TextBox 7"/>
          <p:cNvSpPr txBox="1"/>
          <p:nvPr userDrawn="1"/>
        </p:nvSpPr>
        <p:spPr bwMode="gray">
          <a:xfrm>
            <a:off x="695210" y="8573470"/>
            <a:ext cx="6248400" cy="400110"/>
          </a:xfrm>
          <a:prstGeom prst="rect">
            <a:avLst/>
          </a:prstGeom>
          <a:noFill/>
        </p:spPr>
        <p:txBody>
          <a:bodyPr wrap="square" rtlCol="0">
            <a:spAutoFit/>
          </a:bodyPr>
          <a:lstStyle/>
          <a:p>
            <a:pPr marL="0" marR="0" indent="0" algn="l" defTabSz="1451519" rtl="0" eaLnBrk="1" fontAlgn="auto" latinLnBrk="0" hangingPunct="1">
              <a:lnSpc>
                <a:spcPct val="100000"/>
              </a:lnSpc>
              <a:spcBef>
                <a:spcPts val="0"/>
              </a:spcBef>
              <a:spcAft>
                <a:spcPts val="0"/>
              </a:spcAft>
              <a:buClrTx/>
              <a:buSzTx/>
              <a:buFontTx/>
              <a:buNone/>
              <a:tabLst/>
              <a:defRPr/>
            </a:pPr>
            <a:r>
              <a:rPr lang="en-US" sz="2000" dirty="0" smtClean="0">
                <a:solidFill>
                  <a:srgbClr val="FFFFFF"/>
                </a:solidFill>
              </a:rPr>
              <a:t>Copyright </a:t>
            </a:r>
            <a:r>
              <a:rPr kumimoji="0" lang="en-US" sz="1600" b="0" i="0" u="none" strike="noStrike" kern="1200" cap="none" spc="0" normalizeH="0" baseline="0" noProof="0" dirty="0" smtClean="0">
                <a:ln>
                  <a:noFill/>
                </a:ln>
                <a:solidFill>
                  <a:srgbClr val="FFFFFF"/>
                </a:solidFill>
                <a:effectLst/>
                <a:uLnTx/>
                <a:uFillTx/>
                <a:latin typeface="+mn-lt"/>
                <a:ea typeface="+mn-ea"/>
                <a:cs typeface="+mn-cs"/>
              </a:rPr>
              <a:t>© </a:t>
            </a:r>
            <a:r>
              <a:rPr lang="en-US" sz="2000" dirty="0" smtClean="0">
                <a:solidFill>
                  <a:srgbClr val="FFFFFF"/>
                </a:solidFill>
              </a:rPr>
              <a:t>2011, </a:t>
            </a:r>
            <a:r>
              <a:rPr lang="en-US" sz="2000" dirty="0" err="1" smtClean="0">
                <a:solidFill>
                  <a:srgbClr val="FFFFFF"/>
                </a:solidFill>
              </a:rPr>
              <a:t>Splunk</a:t>
            </a:r>
            <a:r>
              <a:rPr lang="en-US" sz="2000" dirty="0" smtClean="0">
                <a:solidFill>
                  <a:srgbClr val="FFFFFF"/>
                </a:solidFill>
              </a:rPr>
              <a:t> Inc.</a:t>
            </a:r>
          </a:p>
        </p:txBody>
      </p:sp>
      <p:pic>
        <p:nvPicPr>
          <p:cNvPr id="11" name="Picture 3" descr="splunk_whiteletters HUGE.eps"/>
          <p:cNvPicPr>
            <a:picLocks noChangeAspect="1"/>
          </p:cNvPicPr>
          <p:nvPr userDrawn="1"/>
        </p:nvPicPr>
        <p:blipFill>
          <a:blip r:embed="rId24" cstate="print">
            <a:extLst>
              <a:ext uri="{28A0092B-C50C-407E-A947-70E740481C1C}">
                <a14:useLocalDpi xmlns:a14="http://schemas.microsoft.com/office/drawing/2010/main" val="0"/>
              </a:ext>
            </a:extLst>
          </a:blip>
          <a:srcRect/>
          <a:stretch>
            <a:fillRect/>
          </a:stretch>
        </p:blipFill>
        <p:spPr bwMode="auto">
          <a:xfrm>
            <a:off x="11060113" y="8621713"/>
            <a:ext cx="1296987" cy="384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8"/>
          <p:cNvSpPr txBox="1"/>
          <p:nvPr userDrawn="1"/>
        </p:nvSpPr>
        <p:spPr bwMode="gray">
          <a:xfrm>
            <a:off x="12429262" y="8573470"/>
            <a:ext cx="3580578" cy="400110"/>
          </a:xfrm>
          <a:prstGeom prst="rect">
            <a:avLst/>
          </a:prstGeom>
          <a:noFill/>
        </p:spPr>
        <p:txBody>
          <a:bodyPr wrap="square" rtlCol="0">
            <a:spAutoFit/>
          </a:bodyPr>
          <a:lstStyle/>
          <a:p>
            <a:pPr marL="0" marR="0" indent="0" algn="l" defTabSz="1451519" rtl="0" eaLnBrk="1" fontAlgn="auto" latinLnBrk="0" hangingPunct="1">
              <a:lnSpc>
                <a:spcPct val="100000"/>
              </a:lnSpc>
              <a:spcBef>
                <a:spcPts val="0"/>
              </a:spcBef>
              <a:spcAft>
                <a:spcPts val="0"/>
              </a:spcAft>
              <a:buClrTx/>
              <a:buSzTx/>
              <a:buFontTx/>
              <a:buNone/>
              <a:tabLst/>
              <a:defRPr/>
            </a:pPr>
            <a:r>
              <a:rPr lang="en-US" sz="2000" dirty="0" smtClean="0">
                <a:solidFill>
                  <a:srgbClr val="FFFFFF"/>
                </a:solidFill>
              </a:rPr>
              <a:t>Listen to your data.</a:t>
            </a:r>
          </a:p>
        </p:txBody>
      </p:sp>
      <p:sp>
        <p:nvSpPr>
          <p:cNvPr id="10" name="Text Placeholder 2"/>
          <p:cNvSpPr txBox="1">
            <a:spLocks/>
          </p:cNvSpPr>
          <p:nvPr userDrawn="1"/>
        </p:nvSpPr>
        <p:spPr bwMode="gray">
          <a:xfrm>
            <a:off x="812880" y="2153860"/>
            <a:ext cx="14631829" cy="688522"/>
          </a:xfrm>
          <a:prstGeom prst="rect">
            <a:avLst/>
          </a:prstGeom>
        </p:spPr>
        <p:txBody>
          <a:bodyPr vert="horz" lIns="145152" tIns="72576" rIns="145152" bIns="72576" rtlCol="0">
            <a:normAutofit/>
          </a:bodyPr>
          <a:lstStyle/>
          <a:p>
            <a:pPr marL="457200" marR="0" lvl="0" indent="-457200" algn="l" defTabSz="1451519" rtl="0" eaLnBrk="1" fontAlgn="auto" latinLnBrk="0" hangingPunct="1">
              <a:lnSpc>
                <a:spcPct val="100000"/>
              </a:lnSpc>
              <a:spcBef>
                <a:spcPts val="1200"/>
              </a:spcBef>
              <a:spcAft>
                <a:spcPts val="0"/>
              </a:spcAft>
              <a:buClrTx/>
              <a:buSzPct val="80000"/>
              <a:buFontTx/>
              <a:buBlip>
                <a:blip r:embed="rId23"/>
              </a:buBlip>
              <a:tabLst/>
              <a:defRPr/>
            </a:pP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90" r:id="rId3"/>
    <p:sldLayoutId id="2147483687" r:id="rId4"/>
    <p:sldLayoutId id="2147483682" r:id="rId5"/>
    <p:sldLayoutId id="2147483686" r:id="rId6"/>
    <p:sldLayoutId id="2147483691" r:id="rId7"/>
    <p:sldLayoutId id="2147483692" r:id="rId8"/>
    <p:sldLayoutId id="2147483653" r:id="rId9"/>
    <p:sldLayoutId id="2147483680" r:id="rId10"/>
    <p:sldLayoutId id="2147483681" r:id="rId11"/>
    <p:sldLayoutId id="2147483685" r:id="rId12"/>
    <p:sldLayoutId id="2147483651" r:id="rId13"/>
    <p:sldLayoutId id="2147483688" r:id="rId14"/>
    <p:sldLayoutId id="2147483689" r:id="rId15"/>
    <p:sldLayoutId id="2147483654" r:id="rId16"/>
    <p:sldLayoutId id="2147483693" r:id="rId17"/>
    <p:sldLayoutId id="2147483694" r:id="rId18"/>
    <p:sldLayoutId id="2147483655" r:id="rId19"/>
    <p:sldLayoutId id="2147483697" r:id="rId20"/>
  </p:sldLayoutIdLst>
  <p:timing>
    <p:tnLst>
      <p:par>
        <p:cTn id="1" dur="indefinite" restart="never" nodeType="tmRoot"/>
      </p:par>
    </p:tnLst>
  </p:timing>
  <p:hf hdr="0" dt="0"/>
  <p:txStyles>
    <p:titleStyle>
      <a:lvl1pPr algn="ctr" defTabSz="1451519" rtl="0" eaLnBrk="1" latinLnBrk="0" hangingPunct="1">
        <a:spcBef>
          <a:spcPct val="0"/>
        </a:spcBef>
        <a:buNone/>
        <a:defRPr sz="6600" kern="1200">
          <a:solidFill>
            <a:srgbClr val="000000"/>
          </a:solidFill>
          <a:latin typeface="+mj-lt"/>
          <a:ea typeface="+mj-ea"/>
          <a:cs typeface="+mj-cs"/>
        </a:defRPr>
      </a:lvl1pPr>
    </p:titleStyle>
    <p:bodyStyle>
      <a:lvl1pPr marL="457200" marR="0" indent="-457200" algn="l" defTabSz="1451519" rtl="0" eaLnBrk="1" fontAlgn="auto" latinLnBrk="0" hangingPunct="1">
        <a:lnSpc>
          <a:spcPct val="100000"/>
        </a:lnSpc>
        <a:spcBef>
          <a:spcPts val="1200"/>
        </a:spcBef>
        <a:spcAft>
          <a:spcPts val="0"/>
        </a:spcAft>
        <a:buClrTx/>
        <a:buSzPct val="80000"/>
        <a:buFont typeface="Arial"/>
        <a:buChar char="•"/>
        <a:tabLst/>
        <a:defRPr sz="4000" kern="1200">
          <a:solidFill>
            <a:schemeClr val="tx1"/>
          </a:solidFill>
          <a:latin typeface="+mn-lt"/>
          <a:ea typeface="+mn-ea"/>
          <a:cs typeface="+mn-cs"/>
        </a:defRPr>
      </a:lvl1pPr>
      <a:lvl2pPr marL="966788" marR="0" indent="-509588" algn="l" defTabSz="1451519" rtl="0" eaLnBrk="1" fontAlgn="auto" latinLnBrk="0" hangingPunct="1">
        <a:lnSpc>
          <a:spcPct val="100000"/>
        </a:lnSpc>
        <a:spcBef>
          <a:spcPts val="0"/>
        </a:spcBef>
        <a:spcAft>
          <a:spcPts val="0"/>
        </a:spcAft>
        <a:buClrTx/>
        <a:buSzTx/>
        <a:buFont typeface="Calibri" pitchFamily="34" charset="0"/>
        <a:buChar char="–"/>
        <a:tabLst/>
        <a:defRPr sz="3400" kern="1200">
          <a:solidFill>
            <a:schemeClr val="tx1"/>
          </a:solidFill>
          <a:latin typeface="+mn-lt"/>
          <a:ea typeface="+mn-ea"/>
          <a:cs typeface="+mn-cs"/>
        </a:defRPr>
      </a:lvl2pPr>
      <a:lvl3pPr marL="1266825" marR="0" indent="-282575" algn="l" defTabSz="1451519" rtl="0" eaLnBrk="1" fontAlgn="auto" latinLnBrk="0" hangingPunct="1">
        <a:lnSpc>
          <a:spcPct val="100000"/>
        </a:lnSpc>
        <a:spcBef>
          <a:spcPts val="0"/>
        </a:spcBef>
        <a:spcAft>
          <a:spcPts val="0"/>
        </a:spcAft>
        <a:buClr>
          <a:srgbClr val="7F7F7F"/>
        </a:buClr>
        <a:buSzPct val="100000"/>
        <a:buFont typeface="Wingdings 3" pitchFamily="18" charset="2"/>
        <a:buChar char="ê"/>
        <a:tabLst/>
        <a:defRPr sz="3200" kern="1200">
          <a:solidFill>
            <a:schemeClr val="tx1"/>
          </a:solidFill>
          <a:latin typeface="+mn-lt"/>
          <a:ea typeface="+mn-ea"/>
          <a:cs typeface="+mn-cs"/>
        </a:defRPr>
      </a:lvl3pPr>
      <a:lvl4pPr marL="1645920" marR="0" indent="-365760" algn="l" defTabSz="1451519" rtl="0" eaLnBrk="1" fontAlgn="auto" latinLnBrk="0" hangingPunct="1">
        <a:lnSpc>
          <a:spcPct val="100000"/>
        </a:lnSpc>
        <a:spcBef>
          <a:spcPts val="0"/>
        </a:spcBef>
        <a:spcAft>
          <a:spcPts val="0"/>
        </a:spcAft>
        <a:buClrTx/>
        <a:buSzTx/>
        <a:buFont typeface="Arial" pitchFamily="34" charset="0"/>
        <a:buChar char="–"/>
        <a:tabLst/>
        <a:defRPr sz="2800" kern="1200">
          <a:solidFill>
            <a:schemeClr val="tx1"/>
          </a:solidFill>
          <a:latin typeface="+mn-lt"/>
          <a:ea typeface="+mn-ea"/>
          <a:cs typeface="+mn-cs"/>
        </a:defRPr>
      </a:lvl4pPr>
      <a:lvl5pPr marL="1271016" marR="0" indent="-118872" algn="l" defTabSz="1451519" rtl="0" eaLnBrk="1" fontAlgn="auto" latinLnBrk="0" hangingPunct="1">
        <a:lnSpc>
          <a:spcPct val="100000"/>
        </a:lnSpc>
        <a:spcBef>
          <a:spcPts val="0"/>
        </a:spcBef>
        <a:spcAft>
          <a:spcPts val="0"/>
        </a:spcAft>
        <a:buClr>
          <a:srgbClr val="7F7F7F"/>
        </a:buClr>
        <a:buSzTx/>
        <a:buFont typeface="Wingdings 3" pitchFamily="18" charset="2"/>
        <a:buChar char="ê"/>
        <a:tabLst/>
        <a:defRPr sz="2800" kern="1200">
          <a:solidFill>
            <a:schemeClr val="tx1"/>
          </a:solidFill>
          <a:latin typeface="+mn-lt"/>
          <a:ea typeface="+mn-ea"/>
          <a:cs typeface="+mn-cs"/>
        </a:defRPr>
      </a:lvl5pPr>
      <a:lvl6pPr marL="3991676"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17435"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43195"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168954"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51519" rtl="0" eaLnBrk="1" latinLnBrk="0" hangingPunct="1">
        <a:defRPr sz="2900" kern="1200">
          <a:solidFill>
            <a:schemeClr val="tx1"/>
          </a:solidFill>
          <a:latin typeface="+mn-lt"/>
          <a:ea typeface="+mn-ea"/>
          <a:cs typeface="+mn-cs"/>
        </a:defRPr>
      </a:lvl1pPr>
      <a:lvl2pPr marL="725759" algn="l" defTabSz="1451519" rtl="0" eaLnBrk="1" latinLnBrk="0" hangingPunct="1">
        <a:defRPr sz="2900" kern="1200">
          <a:solidFill>
            <a:schemeClr val="tx1"/>
          </a:solidFill>
          <a:latin typeface="+mn-lt"/>
          <a:ea typeface="+mn-ea"/>
          <a:cs typeface="+mn-cs"/>
        </a:defRPr>
      </a:lvl2pPr>
      <a:lvl3pPr marL="1451519" algn="l" defTabSz="1451519" rtl="0" eaLnBrk="1" latinLnBrk="0" hangingPunct="1">
        <a:defRPr sz="2900" kern="1200">
          <a:solidFill>
            <a:schemeClr val="tx1"/>
          </a:solidFill>
          <a:latin typeface="+mn-lt"/>
          <a:ea typeface="+mn-ea"/>
          <a:cs typeface="+mn-cs"/>
        </a:defRPr>
      </a:lvl3pPr>
      <a:lvl4pPr marL="2177278" algn="l" defTabSz="1451519" rtl="0" eaLnBrk="1" latinLnBrk="0" hangingPunct="1">
        <a:defRPr sz="2900" kern="1200">
          <a:solidFill>
            <a:schemeClr val="tx1"/>
          </a:solidFill>
          <a:latin typeface="+mn-lt"/>
          <a:ea typeface="+mn-ea"/>
          <a:cs typeface="+mn-cs"/>
        </a:defRPr>
      </a:lvl4pPr>
      <a:lvl5pPr marL="2903037" algn="l" defTabSz="1451519" rtl="0" eaLnBrk="1" latinLnBrk="0" hangingPunct="1">
        <a:defRPr sz="2900" kern="1200">
          <a:solidFill>
            <a:schemeClr val="tx1"/>
          </a:solidFill>
          <a:latin typeface="+mn-lt"/>
          <a:ea typeface="+mn-ea"/>
          <a:cs typeface="+mn-cs"/>
        </a:defRPr>
      </a:lvl5pPr>
      <a:lvl6pPr marL="3628796" algn="l" defTabSz="1451519" rtl="0" eaLnBrk="1" latinLnBrk="0" hangingPunct="1">
        <a:defRPr sz="2900" kern="1200">
          <a:solidFill>
            <a:schemeClr val="tx1"/>
          </a:solidFill>
          <a:latin typeface="+mn-lt"/>
          <a:ea typeface="+mn-ea"/>
          <a:cs typeface="+mn-cs"/>
        </a:defRPr>
      </a:lvl6pPr>
      <a:lvl7pPr marL="4354556" algn="l" defTabSz="1451519" rtl="0" eaLnBrk="1" latinLnBrk="0" hangingPunct="1">
        <a:defRPr sz="2900" kern="1200">
          <a:solidFill>
            <a:schemeClr val="tx1"/>
          </a:solidFill>
          <a:latin typeface="+mn-lt"/>
          <a:ea typeface="+mn-ea"/>
          <a:cs typeface="+mn-cs"/>
        </a:defRPr>
      </a:lvl7pPr>
      <a:lvl8pPr marL="5080315" algn="l" defTabSz="1451519" rtl="0" eaLnBrk="1" latinLnBrk="0" hangingPunct="1">
        <a:defRPr sz="2900" kern="1200">
          <a:solidFill>
            <a:schemeClr val="tx1"/>
          </a:solidFill>
          <a:latin typeface="+mn-lt"/>
          <a:ea typeface="+mn-ea"/>
          <a:cs typeface="+mn-cs"/>
        </a:defRPr>
      </a:lvl8pPr>
      <a:lvl9pPr marL="5806074" algn="l" defTabSz="1451519"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answers.splun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docs.splunk.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5"/>
          <p:cNvSpPr txBox="1">
            <a:spLocks/>
          </p:cNvSpPr>
          <p:nvPr/>
        </p:nvSpPr>
        <p:spPr>
          <a:xfrm>
            <a:off x="9359900" y="6505738"/>
            <a:ext cx="5817013" cy="1458532"/>
          </a:xfrm>
          <a:prstGeom prst="rect">
            <a:avLst/>
          </a:prstGeom>
        </p:spPr>
        <p:txBody>
          <a:bodyPr vert="horz"/>
          <a:lstStyle>
            <a:lvl1pPr marL="0" indent="0">
              <a:buNone/>
              <a:defRPr sz="4000" baseline="0"/>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smtClean="0">
                <a:ln>
                  <a:noFill/>
                </a:ln>
                <a:solidFill>
                  <a:schemeClr val="bg1"/>
                </a:solidFill>
                <a:effectLst/>
                <a:uLnTx/>
                <a:uFillTx/>
                <a:latin typeface="+mn-lt"/>
                <a:ea typeface="+mn-ea"/>
                <a:cs typeface="+mn-cs"/>
              </a:rPr>
              <a:t>Name- Meraj Hussain</a:t>
            </a:r>
            <a:endParaRPr kumimoji="0" lang="en-US" sz="400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Title 4"/>
          <p:cNvSpPr>
            <a:spLocks noGrp="1"/>
          </p:cNvSpPr>
          <p:nvPr>
            <p:ph type="title"/>
          </p:nvPr>
        </p:nvSpPr>
        <p:spPr>
          <a:xfrm>
            <a:off x="9381110" y="3779905"/>
            <a:ext cx="5624313" cy="1524000"/>
          </a:xfrm>
        </p:spPr>
        <p:txBody>
          <a:bodyPr/>
          <a:lstStyle/>
          <a:p>
            <a:r>
              <a:rPr lang="en-US" dirty="0" smtClean="0"/>
              <a:t>Getting Started</a:t>
            </a:r>
            <a:br>
              <a:rPr lang="en-US" dirty="0" smtClean="0"/>
            </a:br>
            <a:r>
              <a:rPr lang="en-US" dirty="0" smtClean="0"/>
              <a:t>with Splunk</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 Cases</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10</a:t>
            </a:fld>
            <a:endParaRPr lang="en-US"/>
          </a:p>
        </p:txBody>
      </p:sp>
      <p:sp>
        <p:nvSpPr>
          <p:cNvPr id="5" name="Content Placeholder 6"/>
          <p:cNvSpPr>
            <a:spLocks noGrp="1"/>
          </p:cNvSpPr>
          <p:nvPr>
            <p:ph idx="4294967295"/>
          </p:nvPr>
        </p:nvSpPr>
        <p:spPr bwMode="gray">
          <a:xfrm>
            <a:off x="1383008" y="1877090"/>
            <a:ext cx="13488115" cy="5348818"/>
          </a:xfrm>
        </p:spPr>
        <p:txBody>
          <a:bodyPr/>
          <a:lstStyle/>
          <a:p>
            <a:pPr>
              <a:buSzPct val="109000"/>
            </a:pPr>
            <a:endParaRPr lang="en-US" dirty="0" smtClean="0"/>
          </a:p>
        </p:txBody>
      </p:sp>
    </p:spTree>
    <p:extLst>
      <p:ext uri="{BB962C8B-B14F-4D97-AF65-F5344CB8AC3E}">
        <p14:creationId xmlns:p14="http://schemas.microsoft.com/office/powerpoint/2010/main" val="2990594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Technical Help: Splunk Answers</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11</a:t>
            </a:fld>
            <a:endParaRPr lang="en-US"/>
          </a:p>
        </p:txBody>
      </p:sp>
      <p:sp>
        <p:nvSpPr>
          <p:cNvPr id="5" name="Content Placeholder 2"/>
          <p:cNvSpPr>
            <a:spLocks noGrp="1"/>
          </p:cNvSpPr>
          <p:nvPr>
            <p:ph idx="1"/>
          </p:nvPr>
        </p:nvSpPr>
        <p:spPr>
          <a:xfrm>
            <a:off x="812880" y="1826381"/>
            <a:ext cx="14631829" cy="6341837"/>
          </a:xfrm>
        </p:spPr>
        <p:txBody>
          <a:bodyPr>
            <a:normAutofit/>
          </a:bodyPr>
          <a:lstStyle/>
          <a:p>
            <a:r>
              <a:rPr lang="en-US" dirty="0" smtClean="0">
                <a:hlinkClick r:id="rId3"/>
              </a:rPr>
              <a:t>http://answers.splunk.com</a:t>
            </a:r>
            <a:endParaRPr lang="en-US" dirty="0" smtClean="0"/>
          </a:p>
          <a:p>
            <a:r>
              <a:rPr lang="en-US" dirty="0" smtClean="0"/>
              <a:t>Community driven</a:t>
            </a:r>
          </a:p>
          <a:p>
            <a:r>
              <a:rPr lang="en-US" dirty="0" smtClean="0"/>
              <a:t>Splunk supported</a:t>
            </a:r>
          </a:p>
          <a:p>
            <a:r>
              <a:rPr lang="en-US" dirty="0" smtClean="0"/>
              <a:t>Knowledge exchange</a:t>
            </a:r>
          </a:p>
          <a:p>
            <a:r>
              <a:rPr lang="en-US" dirty="0" smtClean="0"/>
              <a:t>Q &amp; A</a:t>
            </a:r>
          </a:p>
        </p:txBody>
      </p:sp>
      <p:pic>
        <p:nvPicPr>
          <p:cNvPr id="7" name="Picture 6"/>
          <p:cNvPicPr>
            <a:picLocks noChangeAspect="1"/>
          </p:cNvPicPr>
          <p:nvPr/>
        </p:nvPicPr>
        <p:blipFill>
          <a:blip r:embed="rId4"/>
          <a:srcRect l="5066" t="15020" r="49393" b="41304"/>
          <a:stretch>
            <a:fillRect/>
          </a:stretch>
        </p:blipFill>
        <p:spPr>
          <a:xfrm>
            <a:off x="8184194" y="2051624"/>
            <a:ext cx="8073394" cy="4987955"/>
          </a:xfrm>
          <a:prstGeom prst="rect">
            <a:avLst/>
          </a:prstGeom>
          <a:scene3d>
            <a:camera prst="orthographicFront"/>
            <a:lightRig rig="threePt" dir="t"/>
          </a:scene3d>
          <a:sp3d>
            <a:bevelT/>
          </a:sp3d>
        </p:spPr>
      </p:pic>
    </p:spTree>
    <p:extLst>
      <p:ext uri="{BB962C8B-B14F-4D97-AF65-F5344CB8AC3E}">
        <p14:creationId xmlns:p14="http://schemas.microsoft.com/office/powerpoint/2010/main" val="16513790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Help: Splunk Documentation</a:t>
            </a:r>
            <a:endParaRPr lang="en-US" dirty="0"/>
          </a:p>
        </p:txBody>
      </p:sp>
      <p:sp>
        <p:nvSpPr>
          <p:cNvPr id="3" name="Slide Number Placeholder 2"/>
          <p:cNvSpPr>
            <a:spLocks noGrp="1"/>
          </p:cNvSpPr>
          <p:nvPr>
            <p:ph type="sldNum" sz="quarter" idx="12"/>
          </p:nvPr>
        </p:nvSpPr>
        <p:spPr/>
        <p:txBody>
          <a:bodyPr/>
          <a:lstStyle/>
          <a:p>
            <a:fld id="{027CC8FC-DC84-4CE8-AADD-ED05D9A2A54F}" type="slidenum">
              <a:rPr lang="en-US" smtClean="0"/>
              <a:pPr/>
              <a:t>12</a:t>
            </a:fld>
            <a:endParaRPr lang="en-US"/>
          </a:p>
        </p:txBody>
      </p:sp>
      <p:sp>
        <p:nvSpPr>
          <p:cNvPr id="4" name="Content Placeholder 3"/>
          <p:cNvSpPr>
            <a:spLocks noGrp="1"/>
          </p:cNvSpPr>
          <p:nvPr>
            <p:ph idx="1"/>
          </p:nvPr>
        </p:nvSpPr>
        <p:spPr>
          <a:xfrm>
            <a:off x="700823" y="1789030"/>
            <a:ext cx="14631829" cy="6341837"/>
          </a:xfrm>
        </p:spPr>
        <p:txBody>
          <a:bodyPr>
            <a:normAutofit/>
          </a:bodyPr>
          <a:lstStyle/>
          <a:p>
            <a:r>
              <a:rPr lang="en-US" dirty="0" smtClean="0">
                <a:hlinkClick r:id="rId2"/>
              </a:rPr>
              <a:t>http://docs.splunk.com</a:t>
            </a:r>
            <a:endParaRPr lang="en-US" dirty="0" smtClean="0"/>
          </a:p>
          <a:p>
            <a:r>
              <a:rPr lang="en-US" dirty="0" smtClean="0"/>
              <a:t>Official Product Docs</a:t>
            </a:r>
          </a:p>
          <a:p>
            <a:r>
              <a:rPr lang="en-US" dirty="0" smtClean="0"/>
              <a:t>Wiki and community topics</a:t>
            </a:r>
          </a:p>
          <a:p>
            <a:r>
              <a:rPr lang="en-US" dirty="0"/>
              <a:t>Updated daily</a:t>
            </a:r>
          </a:p>
          <a:p>
            <a:r>
              <a:rPr lang="en-US" dirty="0"/>
              <a:t>Can be printed to .</a:t>
            </a:r>
            <a:r>
              <a:rPr lang="en-US" dirty="0" smtClean="0"/>
              <a:t>PDF</a:t>
            </a:r>
            <a:endParaRPr lang="en-US" dirty="0"/>
          </a:p>
        </p:txBody>
      </p:sp>
      <p:pic>
        <p:nvPicPr>
          <p:cNvPr id="5" name="Picture 4" descr="Screen shot 2011-04-29 at 3.17.2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4638" y="1960913"/>
            <a:ext cx="8536987" cy="4799232"/>
          </a:xfrm>
          <a:prstGeom prst="rect">
            <a:avLst/>
          </a:prstGeom>
        </p:spPr>
      </p:pic>
    </p:spTree>
    <p:extLst>
      <p:ext uri="{BB962C8B-B14F-4D97-AF65-F5344CB8AC3E}">
        <p14:creationId xmlns:p14="http://schemas.microsoft.com/office/powerpoint/2010/main" val="883900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Splunk Events</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13</a:t>
            </a:fld>
            <a:endParaRPr lang="en-US"/>
          </a:p>
        </p:txBody>
      </p:sp>
      <p:sp>
        <p:nvSpPr>
          <p:cNvPr id="5" name="Content Placeholder 2"/>
          <p:cNvSpPr>
            <a:spLocks noGrp="1"/>
          </p:cNvSpPr>
          <p:nvPr>
            <p:ph idx="1"/>
          </p:nvPr>
        </p:nvSpPr>
        <p:spPr>
          <a:xfrm>
            <a:off x="812880" y="1826381"/>
            <a:ext cx="14631829" cy="6341837"/>
          </a:xfrm>
        </p:spPr>
        <p:txBody>
          <a:bodyPr>
            <a:normAutofit fontScale="92500" lnSpcReduction="20000"/>
          </a:bodyPr>
          <a:lstStyle/>
          <a:p>
            <a:r>
              <a:rPr lang="en-US" dirty="0" smtClean="0"/>
              <a:t>Splunk User Groups</a:t>
            </a:r>
          </a:p>
          <a:p>
            <a:pPr lvl="1"/>
            <a:r>
              <a:rPr lang="en-US" dirty="0" smtClean="0">
                <a:solidFill>
                  <a:srgbClr val="000000"/>
                </a:solidFill>
              </a:rPr>
              <a:t>Community driven</a:t>
            </a:r>
          </a:p>
          <a:p>
            <a:pPr lvl="1"/>
            <a:r>
              <a:rPr lang="en-US" dirty="0" smtClean="0">
                <a:solidFill>
                  <a:srgbClr val="000000"/>
                </a:solidFill>
              </a:rPr>
              <a:t>Bootstrapped by Splunk</a:t>
            </a:r>
          </a:p>
          <a:p>
            <a:pPr lvl="1"/>
            <a:r>
              <a:rPr lang="en-US" dirty="0" smtClean="0">
                <a:solidFill>
                  <a:srgbClr val="000000"/>
                </a:solidFill>
              </a:rPr>
              <a:t>Occur every 2-3 months</a:t>
            </a:r>
          </a:p>
          <a:p>
            <a:pPr lvl="1"/>
            <a:r>
              <a:rPr lang="en-US" dirty="0" smtClean="0">
                <a:solidFill>
                  <a:srgbClr val="000000"/>
                </a:solidFill>
              </a:rPr>
              <a:t>Hosted locally</a:t>
            </a:r>
          </a:p>
          <a:p>
            <a:pPr marL="457200" lvl="1" indent="0">
              <a:buNone/>
            </a:pPr>
            <a:endParaRPr lang="en-US" dirty="0" smtClean="0">
              <a:solidFill>
                <a:srgbClr val="000000"/>
              </a:solidFill>
            </a:endParaRPr>
          </a:p>
          <a:p>
            <a:r>
              <a:rPr lang="en-US" dirty="0" smtClean="0"/>
              <a:t>Splunk Live!</a:t>
            </a:r>
          </a:p>
          <a:p>
            <a:pPr lvl="1"/>
            <a:r>
              <a:rPr lang="en-US" dirty="0" smtClean="0">
                <a:solidFill>
                  <a:srgbClr val="000000"/>
                </a:solidFill>
              </a:rPr>
              <a:t>Worldwide customer events</a:t>
            </a:r>
          </a:p>
          <a:p>
            <a:pPr lvl="1"/>
            <a:r>
              <a:rPr lang="en-US" dirty="0" smtClean="0">
                <a:solidFill>
                  <a:srgbClr val="000000"/>
                </a:solidFill>
              </a:rPr>
              <a:t>Technical workshops for beginners and power users</a:t>
            </a:r>
          </a:p>
          <a:p>
            <a:pPr lvl="1"/>
            <a:r>
              <a:rPr lang="en-US" dirty="0" smtClean="0">
                <a:solidFill>
                  <a:srgbClr val="000000"/>
                </a:solidFill>
              </a:rPr>
              <a:t>Local Events held in LA, OC, San Diego, Phoenix yearly</a:t>
            </a:r>
          </a:p>
          <a:p>
            <a:pPr lvl="1"/>
            <a:endParaRPr lang="en-US" dirty="0" smtClean="0">
              <a:solidFill>
                <a:srgbClr val="000000"/>
              </a:solidFill>
            </a:endParaRPr>
          </a:p>
          <a:p>
            <a:r>
              <a:rPr lang="en-US" dirty="0" smtClean="0"/>
              <a:t>Splunk User Conference</a:t>
            </a:r>
          </a:p>
          <a:p>
            <a:pPr lvl="1"/>
            <a:r>
              <a:rPr lang="en-US" dirty="0" smtClean="0">
                <a:solidFill>
                  <a:srgbClr val="000000"/>
                </a:solidFill>
              </a:rPr>
              <a:t>August 15-17 in San Francisco, CA</a:t>
            </a:r>
          </a:p>
          <a:p>
            <a:pPr lvl="1"/>
            <a:r>
              <a:rPr lang="en-US" dirty="0">
                <a:solidFill>
                  <a:srgbClr val="000000"/>
                </a:solidFill>
              </a:rPr>
              <a:t>5 tracks, more than 40 sessions, the smartest Splunk users together</a:t>
            </a:r>
            <a:endParaRPr lang="en-US" dirty="0" smtClean="0">
              <a:solidFill>
                <a:srgbClr val="000000"/>
              </a:solidFill>
            </a:endParaRPr>
          </a:p>
          <a:p>
            <a:pPr lvl="1"/>
            <a:r>
              <a:rPr lang="en-US" dirty="0" smtClean="0">
                <a:solidFill>
                  <a:srgbClr val="000000"/>
                </a:solidFill>
              </a:rPr>
              <a:t>May 13</a:t>
            </a:r>
            <a:r>
              <a:rPr lang="en-US" baseline="30000" dirty="0" smtClean="0">
                <a:solidFill>
                  <a:srgbClr val="000000"/>
                </a:solidFill>
              </a:rPr>
              <a:t>th</a:t>
            </a:r>
            <a:r>
              <a:rPr lang="en-US" dirty="0" smtClean="0">
                <a:solidFill>
                  <a:srgbClr val="000000"/>
                </a:solidFill>
              </a:rPr>
              <a:t> early registration promotion</a:t>
            </a:r>
          </a:p>
        </p:txBody>
      </p:sp>
      <p:sp>
        <p:nvSpPr>
          <p:cNvPr id="7" name="AutoShape 2"/>
          <p:cNvSpPr>
            <a:spLocks noChangeArrowheads="1"/>
          </p:cNvSpPr>
          <p:nvPr/>
        </p:nvSpPr>
        <p:spPr bwMode="gray">
          <a:xfrm>
            <a:off x="6524865" y="2108200"/>
            <a:ext cx="8673558" cy="1520824"/>
          </a:xfrm>
          <a:prstGeom prst="roundRect">
            <a:avLst>
              <a:gd name="adj" fmla="val 9894"/>
            </a:avLst>
          </a:prstGeom>
          <a:gradFill flip="none" rotWithShape="1">
            <a:gsLst>
              <a:gs pos="0">
                <a:srgbClr val="8FB568"/>
              </a:gs>
              <a:gs pos="100000">
                <a:srgbClr val="C2DE8E"/>
              </a:gs>
            </a:gsLst>
            <a:lin ang="5400000" scaled="0"/>
            <a:tileRect/>
          </a:gradFill>
          <a:ln w="254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Myriad Pro" charset="0"/>
              <a:sym typeface="Myriad Pro" charset="0"/>
            </a:endParaRPr>
          </a:p>
        </p:txBody>
      </p:sp>
      <p:sp>
        <p:nvSpPr>
          <p:cNvPr id="8" name="Text Box 4"/>
          <p:cNvSpPr txBox="1">
            <a:spLocks noChangeArrowheads="1"/>
          </p:cNvSpPr>
          <p:nvPr/>
        </p:nvSpPr>
        <p:spPr bwMode="gray">
          <a:xfrm>
            <a:off x="6534205" y="2239816"/>
            <a:ext cx="8626117" cy="1062182"/>
          </a:xfrm>
          <a:prstGeom prst="rect">
            <a:avLst/>
          </a:prstGeom>
          <a:noFill/>
          <a:ln w="9525">
            <a:noFill/>
            <a:miter lim="800000"/>
            <a:headEnd/>
            <a:tailEnd/>
          </a:ln>
        </p:spPr>
        <p:txBody>
          <a:bodyPr lIns="0" tIns="152382" rIns="0" bIns="152382" anchor="ctr" anchorCtr="1"/>
          <a:lstStyle/>
          <a:p>
            <a:pPr marL="250825" indent="-250825" algn="ctr" defTabSz="912813">
              <a:spcBef>
                <a:spcPts val="2100"/>
              </a:spcBef>
              <a:buClr>
                <a:schemeClr val="bg1"/>
              </a:buClr>
              <a:buSzPct val="100000"/>
            </a:pPr>
            <a:r>
              <a:rPr lang="en-US" sz="5600" dirty="0" smtClean="0">
                <a:solidFill>
                  <a:srgbClr val="010000"/>
                </a:solidFill>
                <a:latin typeface="Calibri" charset="0"/>
                <a:sym typeface="Myriad Pro" charset="0"/>
              </a:rPr>
              <a:t>www.splunk.com &gt; Events</a:t>
            </a:r>
            <a:endParaRPr lang="en-US" sz="5600" dirty="0">
              <a:solidFill>
                <a:srgbClr val="010000"/>
              </a:solidFill>
              <a:latin typeface="Calibri" charset="0"/>
              <a:sym typeface="Myriad Pro" charset="0"/>
            </a:endParaRPr>
          </a:p>
        </p:txBody>
      </p:sp>
    </p:spTree>
    <p:extLst>
      <p:ext uri="{BB962C8B-B14F-4D97-AF65-F5344CB8AC3E}">
        <p14:creationId xmlns:p14="http://schemas.microsoft.com/office/powerpoint/2010/main" val="3297970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Ways to Get Help</a:t>
            </a:r>
            <a:endParaRPr lang="en-US" dirty="0"/>
          </a:p>
        </p:txBody>
      </p:sp>
      <p:sp>
        <p:nvSpPr>
          <p:cNvPr id="3" name="Slide Number Placeholder 2"/>
          <p:cNvSpPr>
            <a:spLocks noGrp="1"/>
          </p:cNvSpPr>
          <p:nvPr>
            <p:ph type="sldNum" sz="quarter" idx="12"/>
          </p:nvPr>
        </p:nvSpPr>
        <p:spPr/>
        <p:txBody>
          <a:bodyPr/>
          <a:lstStyle/>
          <a:p>
            <a:fld id="{027CC8FC-DC84-4CE8-AADD-ED05D9A2A54F}" type="slidenum">
              <a:rPr lang="en-US" smtClean="0"/>
              <a:pPr/>
              <a:t>14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45752465"/>
              </p:ext>
            </p:extLst>
          </p:nvPr>
        </p:nvGraphicFramePr>
        <p:xfrm>
          <a:off x="906461" y="1771650"/>
          <a:ext cx="14493945" cy="5904498"/>
        </p:xfrm>
        <a:graphic>
          <a:graphicData uri="http://schemas.openxmlformats.org/drawingml/2006/table">
            <a:tbl>
              <a:tblPr/>
              <a:tblGrid>
                <a:gridCol w="2995591"/>
                <a:gridCol w="11498354"/>
              </a:tblGrid>
              <a:tr h="984083">
                <a:tc>
                  <a:txBody>
                    <a:bodyPr/>
                    <a:lstStyle/>
                    <a:p>
                      <a:pPr marL="0" marR="0" lvl="0" indent="0" algn="ctr" defTabSz="455613"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rgbClr val="000000"/>
                        </a:solidFill>
                        <a:effectLst/>
                        <a:latin typeface="Calibri" charset="0"/>
                        <a:ea typeface="ヒラギノ角ゴ ProN W3" charset="-128"/>
                      </a:endParaRPr>
                    </a:p>
                  </a:txBody>
                  <a:tcPr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55613"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00000"/>
                          </a:solidFill>
                          <a:effectLst/>
                          <a:latin typeface="Calibri" charset="0"/>
                          <a:ea typeface="ヒラギノ角ゴ ProN W3" charset="-128"/>
                        </a:rPr>
                        <a:t>Post a Question to Splunk Answers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r h="984083">
                <a:tc>
                  <a:txBody>
                    <a:bodyPr/>
                    <a:lstStyle/>
                    <a:p>
                      <a:pPr marL="0" marR="0" lvl="0" indent="0" algn="ctr" defTabSz="455613"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rgbClr val="000000"/>
                        </a:solidFill>
                        <a:effectLst/>
                        <a:latin typeface="Calibri" charset="0"/>
                        <a:ea typeface="ヒラギノ角ゴ ProN W3" charset="-128"/>
                      </a:endParaRPr>
                    </a:p>
                  </a:txBody>
                  <a:tcPr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55613"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00000"/>
                          </a:solidFill>
                          <a:effectLst/>
                          <a:latin typeface="Calibri" charset="0"/>
                          <a:ea typeface="ヒラギノ角ゴ ProN W3" charset="-128"/>
                        </a:rPr>
                        <a:t>Find an app on </a:t>
                      </a:r>
                      <a:r>
                        <a:rPr kumimoji="0" lang="en-US" sz="3600" b="0" i="0" u="none" strike="noStrike" cap="none" normalizeH="0" baseline="0" dirty="0" err="1" smtClean="0">
                          <a:ln>
                            <a:noFill/>
                          </a:ln>
                          <a:solidFill>
                            <a:srgbClr val="000000"/>
                          </a:solidFill>
                          <a:effectLst/>
                          <a:latin typeface="Calibri" charset="0"/>
                          <a:ea typeface="ヒラギノ角ゴ ProN W3" charset="-128"/>
                        </a:rPr>
                        <a:t>Splunkbase</a:t>
                      </a:r>
                      <a:endParaRPr kumimoji="0" lang="en-US" sz="3600" b="0" i="0" u="none" strike="noStrike" cap="none" normalizeH="0" baseline="0" dirty="0" smtClean="0">
                        <a:ln>
                          <a:noFill/>
                        </a:ln>
                        <a:solidFill>
                          <a:srgbClr val="000000"/>
                        </a:solidFill>
                        <a:effectLst/>
                        <a:latin typeface="Calibri" charset="0"/>
                        <a:ea typeface="ヒラギノ角ゴ ProN W3"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r h="984083">
                <a:tc>
                  <a:txBody>
                    <a:bodyPr/>
                    <a:lstStyle/>
                    <a:p>
                      <a:pPr marL="0" marR="0" lvl="0" indent="0" algn="ctr" defTabSz="455613"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rgbClr val="000000"/>
                        </a:solidFill>
                        <a:effectLst/>
                        <a:latin typeface="Calibri" charset="0"/>
                        <a:ea typeface="ヒラギノ角ゴ ProN W3" charset="-128"/>
                      </a:endParaRPr>
                    </a:p>
                  </a:txBody>
                  <a:tcPr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55613"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00000"/>
                          </a:solidFill>
                          <a:effectLst/>
                          <a:latin typeface="Calibri" charset="0"/>
                          <a:ea typeface="ヒラギノ角ゴ ProN W3" charset="-128"/>
                        </a:rPr>
                        <a:t>Join the IRC channel #</a:t>
                      </a:r>
                      <a:r>
                        <a:rPr kumimoji="0" lang="en-US" sz="3600" b="0" i="0" u="none" strike="noStrike" cap="none" normalizeH="0" baseline="0" dirty="0" err="1" smtClean="0">
                          <a:ln>
                            <a:noFill/>
                          </a:ln>
                          <a:solidFill>
                            <a:srgbClr val="000000"/>
                          </a:solidFill>
                          <a:effectLst/>
                          <a:latin typeface="Calibri" charset="0"/>
                          <a:ea typeface="ヒラギノ角ゴ ProN W3" charset="-128"/>
                        </a:rPr>
                        <a:t>splunk</a:t>
                      </a:r>
                      <a:r>
                        <a:rPr kumimoji="0" lang="en-US" sz="3600" b="0" i="0" u="none" strike="noStrike" cap="none" normalizeH="0" baseline="0" dirty="0" smtClean="0">
                          <a:ln>
                            <a:noFill/>
                          </a:ln>
                          <a:solidFill>
                            <a:srgbClr val="000000"/>
                          </a:solidFill>
                          <a:effectLst/>
                          <a:latin typeface="Calibri" charset="0"/>
                          <a:ea typeface="ヒラギノ角ゴ ProN W3" charset="-128"/>
                        </a:rPr>
                        <a:t> on </a:t>
                      </a:r>
                      <a:r>
                        <a:rPr kumimoji="0" lang="en-US" sz="3600" b="0" i="0" u="none" strike="noStrike" cap="none" normalizeH="0" baseline="0" dirty="0" err="1" smtClean="0">
                          <a:ln>
                            <a:noFill/>
                          </a:ln>
                          <a:solidFill>
                            <a:srgbClr val="000000"/>
                          </a:solidFill>
                          <a:effectLst/>
                          <a:latin typeface="Calibri" charset="0"/>
                          <a:ea typeface="ヒラギノ角ゴ ProN W3" charset="-128"/>
                        </a:rPr>
                        <a:t>efnet</a:t>
                      </a:r>
                      <a:endParaRPr kumimoji="0" lang="en-US" sz="3600" b="0" i="0" u="none" strike="noStrike" cap="none" normalizeH="0" baseline="0" dirty="0" smtClean="0">
                        <a:ln>
                          <a:noFill/>
                        </a:ln>
                        <a:solidFill>
                          <a:srgbClr val="000000"/>
                        </a:solidFill>
                        <a:effectLst/>
                        <a:latin typeface="Calibri" charset="0"/>
                        <a:ea typeface="ヒラギノ角ゴ ProN W3"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r h="984083">
                <a:tc>
                  <a:txBody>
                    <a:bodyPr/>
                    <a:lstStyle/>
                    <a:p>
                      <a:pPr marL="0" marR="0" lvl="0" indent="0" algn="ctr" defTabSz="455613"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rgbClr val="000000"/>
                        </a:solidFill>
                        <a:effectLst/>
                        <a:latin typeface="Calibri" charset="0"/>
                        <a:ea typeface="ヒラギノ角ゴ ProN W3" charset="-128"/>
                      </a:endParaRPr>
                    </a:p>
                  </a:txBody>
                  <a:tcPr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55613"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00000"/>
                          </a:solidFill>
                          <a:effectLst/>
                          <a:latin typeface="Calibri" charset="0"/>
                          <a:ea typeface="ヒラギノ角ゴ ProN W3" charset="-128"/>
                        </a:rPr>
                        <a:t>Join the Splunk LinkedIn Group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r h="984083">
                <a:tc>
                  <a:txBody>
                    <a:bodyPr/>
                    <a:lstStyle/>
                    <a:p>
                      <a:pPr marL="0" marR="0" lvl="0" indent="0" algn="ctr" defTabSz="455613"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rgbClr val="000000"/>
                        </a:solidFill>
                        <a:effectLst/>
                        <a:latin typeface="Calibri" charset="0"/>
                        <a:ea typeface="ヒラギノ角ゴ ProN W3" charset="-128"/>
                      </a:endParaRPr>
                    </a:p>
                  </a:txBody>
                  <a:tcPr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55613"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00000"/>
                          </a:solidFill>
                          <a:effectLst/>
                          <a:latin typeface="Calibri" charset="0"/>
                          <a:ea typeface="ヒラギノ角ゴ ProN W3" charset="-128"/>
                        </a:rPr>
                        <a:t>Follow @Splunk on Twitter</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r h="984083">
                <a:tc>
                  <a:txBody>
                    <a:bodyPr/>
                    <a:lstStyle/>
                    <a:p>
                      <a:pPr marL="0" marR="0" lvl="0" indent="0" algn="ctr" defTabSz="455613"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rgbClr val="000000"/>
                        </a:solidFill>
                        <a:effectLst/>
                        <a:latin typeface="Calibri" charset="0"/>
                        <a:ea typeface="ヒラギノ角ゴ ProN W3" charset="-128"/>
                      </a:endParaRPr>
                    </a:p>
                  </a:txBody>
                  <a:tcPr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55613"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00000"/>
                          </a:solidFill>
                          <a:effectLst/>
                          <a:latin typeface="Calibri" charset="0"/>
                          <a:ea typeface="ヒラギノ角ゴ ProN W3" charset="-128"/>
                        </a:rPr>
                        <a:t>Watch Splunk Videos on YouTube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D9D9D9"/>
                    </a:solidFill>
                  </a:tcPr>
                </a:tc>
              </a:tr>
            </a:tbl>
          </a:graphicData>
        </a:graphic>
      </p:graphicFrame>
      <p:pic>
        <p:nvPicPr>
          <p:cNvPr id="9" name="Picture 8" descr="youtub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344" y="6851800"/>
            <a:ext cx="2046373" cy="629653"/>
          </a:xfrm>
          <a:prstGeom prst="rect">
            <a:avLst/>
          </a:prstGeom>
        </p:spPr>
      </p:pic>
      <p:pic>
        <p:nvPicPr>
          <p:cNvPr id="12" name="Picture 11" descr="twit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5344" y="5876635"/>
            <a:ext cx="2046373" cy="629653"/>
          </a:xfrm>
          <a:prstGeom prst="rect">
            <a:avLst/>
          </a:prstGeom>
        </p:spPr>
      </p:pic>
      <p:pic>
        <p:nvPicPr>
          <p:cNvPr id="13" name="Picture 12" descr="answer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5344" y="1905000"/>
            <a:ext cx="2044062" cy="681354"/>
          </a:xfrm>
          <a:prstGeom prst="rect">
            <a:avLst/>
          </a:prstGeom>
        </p:spPr>
      </p:pic>
      <p:pic>
        <p:nvPicPr>
          <p:cNvPr id="14" name="Picture 13" descr="splunkbas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5343" y="2897910"/>
            <a:ext cx="2044062" cy="681354"/>
          </a:xfrm>
          <a:prstGeom prst="rect">
            <a:avLst/>
          </a:prstGeom>
        </p:spPr>
      </p:pic>
      <p:pic>
        <p:nvPicPr>
          <p:cNvPr id="15" name="Picture 14" descr="efnet.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67967" y="3890818"/>
            <a:ext cx="2063750" cy="635000"/>
          </a:xfrm>
          <a:prstGeom prst="rect">
            <a:avLst/>
          </a:prstGeom>
        </p:spPr>
      </p:pic>
      <p:pic>
        <p:nvPicPr>
          <p:cNvPr id="16" name="Picture 15" descr="linkedin.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67967" y="4883727"/>
            <a:ext cx="2063750" cy="635000"/>
          </a:xfrm>
          <a:prstGeom prst="rect">
            <a:avLst/>
          </a:prstGeom>
        </p:spPr>
      </p:pic>
    </p:spTree>
    <p:extLst>
      <p:ext uri="{BB962C8B-B14F-4D97-AF65-F5344CB8AC3E}">
        <p14:creationId xmlns:p14="http://schemas.microsoft.com/office/powerpoint/2010/main" val="2812867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normAutofit fontScale="90000"/>
          </a:bodyPr>
          <a:lstStyle/>
          <a:p>
            <a:pPr defTabSz="914400" eaLnBrk="0" hangingPunct="0">
              <a:spcBef>
                <a:spcPts val="2100"/>
              </a:spcBef>
              <a:defRPr/>
            </a:pPr>
            <a:r>
              <a:rPr lang="en-US" sz="9600" kern="0" dirty="0" smtClean="0">
                <a:sym typeface="Myriad Pro" charset="0"/>
              </a:rPr>
              <a:t>Thank You :)</a:t>
            </a:r>
            <a:endParaRPr lang="en-US" sz="9600" kern="0" dirty="0">
              <a:sym typeface="Myriad Pro" charset="0"/>
            </a:endParaRPr>
          </a:p>
        </p:txBody>
      </p:sp>
      <p:sp>
        <p:nvSpPr>
          <p:cNvPr id="5" name="Text Placeholder 5"/>
          <p:cNvSpPr txBox="1">
            <a:spLocks/>
          </p:cNvSpPr>
          <p:nvPr/>
        </p:nvSpPr>
        <p:spPr>
          <a:xfrm>
            <a:off x="9326563" y="6505575"/>
            <a:ext cx="5926137" cy="1458913"/>
          </a:xfrm>
          <a:prstGeom prst="rect">
            <a:avLst/>
          </a:prstGeom>
        </p:spPr>
        <p:txBody>
          <a:bodyPr/>
          <a:lstStyle>
            <a:lvl1pPr marL="0" indent="0">
              <a:buNone/>
              <a:defRPr sz="4000" baseline="0"/>
            </a:lvl1pPr>
          </a:lstStyle>
          <a:p>
            <a:pPr defTabSz="914400" eaLnBrk="0" hangingPunct="0">
              <a:spcBef>
                <a:spcPts val="2100"/>
              </a:spcBef>
              <a:buClr>
                <a:srgbClr val="FFFFFF"/>
              </a:buClr>
              <a:buSzPct val="100000"/>
              <a:buFont typeface="Myriad Pro" charset="0"/>
              <a:buNone/>
              <a:defRPr/>
            </a:pPr>
            <a:endParaRPr lang="en-US" kern="0" dirty="0">
              <a:solidFill>
                <a:schemeClr val="bg1"/>
              </a:solidFill>
              <a:latin typeface="+mn-lt"/>
              <a:ea typeface="+mn-ea"/>
              <a:cs typeface="+mn-cs"/>
              <a:sym typeface="Myriad Pro" charset="0"/>
            </a:endParaRPr>
          </a:p>
        </p:txBody>
      </p:sp>
    </p:spTree>
    <p:extLst>
      <p:ext uri="{BB962C8B-B14F-4D97-AF65-F5344CB8AC3E}">
        <p14:creationId xmlns:p14="http://schemas.microsoft.com/office/powerpoint/2010/main" val="1224521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Introductions</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2</a:t>
            </a:fld>
            <a:endParaRPr lang="en-US"/>
          </a:p>
        </p:txBody>
      </p:sp>
      <p:sp>
        <p:nvSpPr>
          <p:cNvPr id="5" name="Content Placeholder 6"/>
          <p:cNvSpPr>
            <a:spLocks noGrp="1"/>
          </p:cNvSpPr>
          <p:nvPr>
            <p:ph idx="4294967295"/>
          </p:nvPr>
        </p:nvSpPr>
        <p:spPr bwMode="gray">
          <a:xfrm>
            <a:off x="1383008" y="1877090"/>
            <a:ext cx="13488115" cy="5348818"/>
          </a:xfrm>
        </p:spPr>
        <p:txBody>
          <a:bodyPr/>
          <a:lstStyle/>
          <a:p>
            <a:pPr>
              <a:buSzPct val="109000"/>
            </a:pPr>
            <a:r>
              <a:rPr lang="en-US" dirty="0" smtClean="0"/>
              <a:t>Who are you?</a:t>
            </a:r>
          </a:p>
          <a:p>
            <a:pPr>
              <a:buSzPct val="109000"/>
            </a:pPr>
            <a:r>
              <a:rPr lang="en-US" dirty="0" smtClean="0"/>
              <a:t>What is your role?</a:t>
            </a:r>
          </a:p>
          <a:p>
            <a:pPr lvl="1">
              <a:buSzPct val="109000"/>
            </a:pPr>
            <a:r>
              <a:rPr lang="en-US" dirty="0" smtClean="0"/>
              <a:t>Where does your job start and end?</a:t>
            </a:r>
          </a:p>
          <a:p>
            <a:pPr>
              <a:buSzPct val="109000"/>
            </a:pPr>
            <a:r>
              <a:rPr lang="en-US" dirty="0" smtClean="0"/>
              <a:t>Who’s in the audience?</a:t>
            </a:r>
          </a:p>
          <a:p>
            <a:pPr lvl="1">
              <a:buSzPct val="109000"/>
            </a:pPr>
            <a:r>
              <a:rPr lang="en-US" dirty="0" smtClean="0"/>
              <a:t>Have the audience introduce themselves?</a:t>
            </a:r>
          </a:p>
          <a:p>
            <a:pPr lvl="1">
              <a:buSzPct val="109000"/>
            </a:pPr>
            <a:r>
              <a:rPr lang="en-US" dirty="0" smtClean="0"/>
              <a:t>How much experience do they have with Splunk?</a:t>
            </a:r>
          </a:p>
          <a:p>
            <a:pPr lvl="1">
              <a:buSzPct val="109000"/>
            </a:pPr>
            <a:r>
              <a:rPr lang="en-US" dirty="0" smtClean="0"/>
              <a:t>What do they hope to gain from this?</a:t>
            </a:r>
          </a:p>
        </p:txBody>
      </p:sp>
      <p:pic>
        <p:nvPicPr>
          <p:cNvPr id="3" name="Picture 2"/>
          <p:cNvPicPr>
            <a:picLocks noChangeAspect="1"/>
          </p:cNvPicPr>
          <p:nvPr/>
        </p:nvPicPr>
        <p:blipFill>
          <a:blip r:embed="rId2"/>
          <a:stretch>
            <a:fillRect/>
          </a:stretch>
        </p:blipFill>
        <p:spPr>
          <a:xfrm>
            <a:off x="9753505" y="1706033"/>
            <a:ext cx="2540000" cy="2298700"/>
          </a:xfrm>
          <a:prstGeom prst="rect">
            <a:avLst/>
          </a:prstGeom>
        </p:spPr>
      </p:pic>
      <p:pic>
        <p:nvPicPr>
          <p:cNvPr id="7" name="Picture 6"/>
          <p:cNvPicPr>
            <a:picLocks noChangeAspect="1"/>
          </p:cNvPicPr>
          <p:nvPr/>
        </p:nvPicPr>
        <p:blipFill>
          <a:blip r:embed="rId3"/>
          <a:stretch>
            <a:fillRect/>
          </a:stretch>
        </p:blipFill>
        <p:spPr>
          <a:xfrm>
            <a:off x="12522017" y="2599266"/>
            <a:ext cx="2489200" cy="25908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Introduction to Splunk </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3</a:t>
            </a:fld>
            <a:endParaRPr lang="en-US"/>
          </a:p>
        </p:txBody>
      </p:sp>
      <p:sp>
        <p:nvSpPr>
          <p:cNvPr id="5" name="Content Placeholder 6"/>
          <p:cNvSpPr>
            <a:spLocks noGrp="1"/>
          </p:cNvSpPr>
          <p:nvPr>
            <p:ph idx="4294967295"/>
          </p:nvPr>
        </p:nvSpPr>
        <p:spPr bwMode="gray">
          <a:xfrm>
            <a:off x="1383008" y="1877090"/>
            <a:ext cx="13488115" cy="5348818"/>
          </a:xfrm>
        </p:spPr>
        <p:txBody>
          <a:bodyPr>
            <a:normAutofit/>
          </a:bodyPr>
          <a:lstStyle/>
          <a:p>
            <a:pPr>
              <a:buSzPct val="109000"/>
            </a:pPr>
            <a:r>
              <a:rPr lang="en-US" dirty="0" smtClean="0"/>
              <a:t>What is Machine Data?</a:t>
            </a:r>
          </a:p>
          <a:p>
            <a:pPr>
              <a:buSzPct val="109000"/>
            </a:pPr>
            <a:r>
              <a:rPr lang="en-US" dirty="0" smtClean="0"/>
              <a:t>What is splunk?</a:t>
            </a:r>
          </a:p>
          <a:p>
            <a:pPr>
              <a:buSzPct val="109000"/>
            </a:pPr>
            <a:r>
              <a:rPr lang="en-IN" dirty="0"/>
              <a:t>P</a:t>
            </a:r>
            <a:r>
              <a:rPr lang="en-IN" dirty="0" smtClean="0"/>
              <a:t>roduct </a:t>
            </a:r>
            <a:r>
              <a:rPr lang="en-IN" dirty="0"/>
              <a:t>of splunk </a:t>
            </a:r>
            <a:r>
              <a:rPr lang="en-IN" dirty="0" smtClean="0"/>
              <a:t>Enterprises</a:t>
            </a:r>
          </a:p>
          <a:p>
            <a:pPr>
              <a:buSzPct val="109000"/>
            </a:pPr>
            <a:r>
              <a:rPr lang="en-IN" dirty="0"/>
              <a:t>Splunk developer/Admin roles and </a:t>
            </a:r>
            <a:r>
              <a:rPr lang="en-IN" dirty="0" smtClean="0"/>
              <a:t>responsibilities</a:t>
            </a:r>
          </a:p>
          <a:p>
            <a:pPr>
              <a:buSzPct val="109000"/>
            </a:pPr>
            <a:r>
              <a:rPr lang="en-IN" dirty="0" smtClean="0"/>
              <a:t>Splunk Use cases</a:t>
            </a:r>
            <a:endParaRPr lang="en-US" dirty="0" smtClean="0"/>
          </a:p>
        </p:txBody>
      </p:sp>
    </p:spTree>
    <p:extLst>
      <p:ext uri="{BB962C8B-B14F-4D97-AF65-F5344CB8AC3E}">
        <p14:creationId xmlns:p14="http://schemas.microsoft.com/office/powerpoint/2010/main" val="3117149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Data</a:t>
            </a:r>
            <a:endParaRPr lang="en-US" dirty="0"/>
          </a:p>
        </p:txBody>
      </p:sp>
      <p:sp>
        <p:nvSpPr>
          <p:cNvPr id="3" name="Slide Number Placeholder 2"/>
          <p:cNvSpPr>
            <a:spLocks noGrp="1"/>
          </p:cNvSpPr>
          <p:nvPr>
            <p:ph type="sldNum" sz="quarter" idx="12"/>
          </p:nvPr>
        </p:nvSpPr>
        <p:spPr/>
        <p:txBody>
          <a:bodyPr/>
          <a:lstStyle/>
          <a:p>
            <a:fld id="{027CC8FC-DC84-4CE8-AADD-ED05D9A2A54F}" type="slidenum">
              <a:rPr lang="en-US" smtClean="0"/>
              <a:pPr/>
              <a:t>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996" y="1407213"/>
            <a:ext cx="11984476" cy="6374721"/>
          </a:xfrm>
          <a:prstGeom prst="rect">
            <a:avLst/>
          </a:prstGeom>
        </p:spPr>
      </p:pic>
    </p:spTree>
    <p:extLst>
      <p:ext uri="{BB962C8B-B14F-4D97-AF65-F5344CB8AC3E}">
        <p14:creationId xmlns:p14="http://schemas.microsoft.com/office/powerpoint/2010/main" val="906043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027CC8FC-DC84-4CE8-AADD-ED05D9A2A54F}" type="slidenum">
              <a:rPr lang="en-US" smtClean="0"/>
              <a:pPr/>
              <a:t>5</a:t>
            </a:fld>
            <a:endParaRPr lang="en-US"/>
          </a:p>
        </p:txBody>
      </p:sp>
      <p:sp>
        <p:nvSpPr>
          <p:cNvPr id="4" name="Content Placeholder 3"/>
          <p:cNvSpPr>
            <a:spLocks noGrp="1"/>
          </p:cNvSpPr>
          <p:nvPr>
            <p:ph idx="1"/>
          </p:nvPr>
        </p:nvSpPr>
        <p:spPr/>
        <p:txBody>
          <a:bodyPr/>
          <a:lstStyle/>
          <a:p>
            <a:r>
              <a:rPr lang="en-US" dirty="0"/>
              <a:t>Complex to understand</a:t>
            </a:r>
          </a:p>
          <a:p>
            <a:r>
              <a:rPr lang="en-US" dirty="0"/>
              <a:t>In an unstructured format</a:t>
            </a:r>
          </a:p>
          <a:p>
            <a:r>
              <a:rPr lang="en-US" dirty="0"/>
              <a:t>Not suitable for making analysis / visualization</a:t>
            </a:r>
          </a:p>
          <a:p>
            <a:endParaRPr lang="en-US" dirty="0" smtClean="0"/>
          </a:p>
          <a:p>
            <a:r>
              <a:rPr lang="en-US" dirty="0"/>
              <a:t>This is where a tool like Splunk comes in handy. You can feed the machine data to Splunk, which will do the dirty work(data processing) for you. Once it processes and extracts the relevant data, you will be able to easily locate where and what the problems were.</a:t>
            </a:r>
          </a:p>
        </p:txBody>
      </p:sp>
    </p:spTree>
    <p:extLst>
      <p:ext uri="{BB962C8B-B14F-4D97-AF65-F5344CB8AC3E}">
        <p14:creationId xmlns:p14="http://schemas.microsoft.com/office/powerpoint/2010/main" val="1726439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Splunk</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pPr/>
              <a:t>6</a:t>
            </a:fld>
            <a:endParaRPr lang="en-US"/>
          </a:p>
        </p:txBody>
      </p:sp>
      <p:sp>
        <p:nvSpPr>
          <p:cNvPr id="5" name="Content Placeholder 6"/>
          <p:cNvSpPr>
            <a:spLocks noGrp="1"/>
          </p:cNvSpPr>
          <p:nvPr>
            <p:ph idx="4294967295"/>
          </p:nvPr>
        </p:nvSpPr>
        <p:spPr bwMode="gray">
          <a:xfrm>
            <a:off x="1383008" y="1542289"/>
            <a:ext cx="13539222" cy="6823498"/>
          </a:xfrm>
        </p:spPr>
        <p:txBody>
          <a:bodyPr>
            <a:noAutofit/>
          </a:bodyPr>
          <a:lstStyle/>
          <a:p>
            <a:pPr>
              <a:buSzPct val="109000"/>
            </a:pPr>
            <a:r>
              <a:rPr lang="en-US" sz="2400" dirty="0"/>
              <a:t>Splunk is a software platform to search, analyze and visualize the machine-generated data gathered from the websites, applications, sensors, devices etc. which make up your IT infrastructure and business</a:t>
            </a:r>
            <a:r>
              <a:rPr lang="en-US" sz="2400" dirty="0" smtClean="0"/>
              <a:t>.</a:t>
            </a:r>
          </a:p>
          <a:p>
            <a:pPr>
              <a:buSzPct val="109000"/>
            </a:pPr>
            <a:r>
              <a:rPr lang="en-US" sz="2400" dirty="0" smtClean="0"/>
              <a:t>Its Log collection OR Log management</a:t>
            </a:r>
          </a:p>
          <a:p>
            <a:pPr>
              <a:buSzPct val="109000"/>
            </a:pPr>
            <a:r>
              <a:rPr lang="en-US" sz="2400" dirty="0" smtClean="0"/>
              <a:t>Infra monitoring tool</a:t>
            </a:r>
          </a:p>
          <a:p>
            <a:pPr>
              <a:buSzPct val="109000"/>
            </a:pPr>
            <a:r>
              <a:rPr lang="en-US" sz="2400" dirty="0" smtClean="0"/>
              <a:t>Application Performance Monitoring tools</a:t>
            </a:r>
            <a:endParaRPr lang="en-US" sz="2400" dirty="0"/>
          </a:p>
          <a:p>
            <a:pPr>
              <a:buSzPct val="109000"/>
            </a:pPr>
            <a:r>
              <a:rPr lang="en-US" sz="2400" dirty="0" smtClean="0"/>
              <a:t>BIG data</a:t>
            </a:r>
          </a:p>
          <a:p>
            <a:pPr>
              <a:buSzPct val="109000"/>
            </a:pPr>
            <a:r>
              <a:rPr lang="en-US" sz="2400" dirty="0" smtClean="0"/>
              <a:t>SIEM(Security Information and Event Management)</a:t>
            </a:r>
          </a:p>
          <a:p>
            <a:pPr>
              <a:buSzPct val="109000"/>
            </a:pPr>
            <a:r>
              <a:rPr lang="en-US" sz="2400" dirty="0" smtClean="0"/>
              <a:t>Google of your Data</a:t>
            </a:r>
          </a:p>
          <a:p>
            <a:pPr marL="0" indent="0">
              <a:buSzPct val="109000"/>
              <a:buNone/>
            </a:pPr>
            <a:r>
              <a:rPr lang="en-US" sz="2400" dirty="0"/>
              <a:t>The other benefits with implementing Splunk are</a:t>
            </a:r>
            <a:r>
              <a:rPr lang="en-US" sz="2400" dirty="0" smtClean="0"/>
              <a:t>:</a:t>
            </a:r>
            <a:endParaRPr lang="en-US" sz="2400" dirty="0"/>
          </a:p>
          <a:p>
            <a:pPr>
              <a:buSzPct val="109000"/>
            </a:pPr>
            <a:r>
              <a:rPr lang="en-US" sz="2400" dirty="0"/>
              <a:t>Your input data can be in any format for e.g. .</a:t>
            </a:r>
            <a:r>
              <a:rPr lang="en-US" sz="2400" dirty="0" err="1"/>
              <a:t>csv</a:t>
            </a:r>
            <a:r>
              <a:rPr lang="en-US" sz="2400" dirty="0"/>
              <a:t>, or </a:t>
            </a:r>
            <a:r>
              <a:rPr lang="en-US" sz="2400" dirty="0" err="1"/>
              <a:t>json</a:t>
            </a:r>
            <a:r>
              <a:rPr lang="en-US" sz="2400" dirty="0"/>
              <a:t> or other formats</a:t>
            </a:r>
          </a:p>
          <a:p>
            <a:pPr>
              <a:buSzPct val="109000"/>
            </a:pPr>
            <a:r>
              <a:rPr lang="en-US" sz="2400" dirty="0"/>
              <a:t>You can configure Splunk to give Alerts / Events notification at the onset of a machine state</a:t>
            </a:r>
          </a:p>
          <a:p>
            <a:pPr>
              <a:buSzPct val="109000"/>
            </a:pPr>
            <a:r>
              <a:rPr lang="en-US" sz="2400" dirty="0"/>
              <a:t>You can accurately predict the resources needed for scaling up the infrastructure</a:t>
            </a:r>
          </a:p>
          <a:p>
            <a:pPr>
              <a:buSzPct val="109000"/>
            </a:pPr>
            <a:r>
              <a:rPr lang="en-US" sz="2400" dirty="0"/>
              <a:t>You can create knowledge objects for Operational </a:t>
            </a:r>
            <a:r>
              <a:rPr lang="en-US" sz="2400" dirty="0" smtClean="0"/>
              <a:t>Intelligence (Splunk UBA)</a:t>
            </a:r>
          </a:p>
          <a:p>
            <a:pPr>
              <a:buSzPct val="109000"/>
            </a:pPr>
            <a:endParaRPr lang="en-US" sz="2400" dirty="0" smtClean="0"/>
          </a:p>
        </p:txBody>
      </p:sp>
      <p:pic>
        <p:nvPicPr>
          <p:cNvPr id="1026" name="Picture 2" descr="What Is Splunk? A Beginners Guide To Understanding Splu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25" y="-2897188"/>
            <a:ext cx="666750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Vardh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25" y="-2760663"/>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5947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Splunk </a:t>
            </a:r>
            <a:r>
              <a:rPr lang="en-US" b="1" dirty="0" smtClean="0"/>
              <a:t>advantages</a:t>
            </a:r>
            <a:endParaRPr lang="en-US" dirty="0"/>
          </a:p>
        </p:txBody>
      </p:sp>
      <p:sp>
        <p:nvSpPr>
          <p:cNvPr id="3" name="Slide Number Placeholder 2"/>
          <p:cNvSpPr>
            <a:spLocks noGrp="1"/>
          </p:cNvSpPr>
          <p:nvPr>
            <p:ph type="sldNum" sz="quarter" idx="12"/>
          </p:nvPr>
        </p:nvSpPr>
        <p:spPr/>
        <p:txBody>
          <a:bodyPr/>
          <a:lstStyle/>
          <a:p>
            <a:fld id="{027CC8FC-DC84-4CE8-AADD-ED05D9A2A54F}" type="slidenum">
              <a:rPr lang="en-US" smtClean="0"/>
              <a:pPr/>
              <a:t>7</a:t>
            </a:fld>
            <a:endParaRPr lang="en-US"/>
          </a:p>
        </p:txBody>
      </p:sp>
      <p:sp>
        <p:nvSpPr>
          <p:cNvPr id="4" name="Content Placeholder 3"/>
          <p:cNvSpPr>
            <a:spLocks noGrp="1"/>
          </p:cNvSpPr>
          <p:nvPr>
            <p:ph idx="1"/>
          </p:nvPr>
        </p:nvSpPr>
        <p:spPr/>
        <p:txBody>
          <a:bodyPr/>
          <a:lstStyle/>
          <a:p>
            <a:r>
              <a:rPr lang="en-US" dirty="0" smtClean="0"/>
              <a:t>It </a:t>
            </a:r>
            <a:r>
              <a:rPr lang="en-US" dirty="0"/>
              <a:t>is quite necessary to know why any company should adopt this technology. Read below to find out:</a:t>
            </a:r>
          </a:p>
          <a:p>
            <a:r>
              <a:rPr lang="en-US" dirty="0"/>
              <a:t>It started working as the ‘Google’ for log files.</a:t>
            </a:r>
          </a:p>
          <a:p>
            <a:r>
              <a:rPr lang="en-US" dirty="0"/>
              <a:t>Searches using simpler terms with the help of Search Processing Language (SPL).</a:t>
            </a:r>
          </a:p>
          <a:p>
            <a:r>
              <a:rPr lang="en-US" dirty="0"/>
              <a:t>Does not require any backend or any database as it stores data directly in the Splunk file system.</a:t>
            </a:r>
          </a:p>
          <a:p>
            <a:r>
              <a:rPr lang="en-US" dirty="0"/>
              <a:t>Not a single point of failure is encountered.</a:t>
            </a:r>
          </a:p>
          <a:p>
            <a:endParaRPr lang="en-US" dirty="0"/>
          </a:p>
        </p:txBody>
      </p:sp>
    </p:spTree>
    <p:extLst>
      <p:ext uri="{BB962C8B-B14F-4D97-AF65-F5344CB8AC3E}">
        <p14:creationId xmlns:p14="http://schemas.microsoft.com/office/powerpoint/2010/main" val="408430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of Splunk</a:t>
            </a:r>
            <a:endParaRPr lang="en-US" dirty="0"/>
          </a:p>
        </p:txBody>
      </p:sp>
      <p:sp>
        <p:nvSpPr>
          <p:cNvPr id="3" name="Slide Number Placeholder 2"/>
          <p:cNvSpPr>
            <a:spLocks noGrp="1"/>
          </p:cNvSpPr>
          <p:nvPr>
            <p:ph type="sldNum" sz="quarter" idx="12"/>
          </p:nvPr>
        </p:nvSpPr>
        <p:spPr/>
        <p:txBody>
          <a:bodyPr/>
          <a:lstStyle/>
          <a:p>
            <a:fld id="{027CC8FC-DC84-4CE8-AADD-ED05D9A2A54F}" type="slidenum">
              <a:rPr lang="en-US" smtClean="0"/>
              <a:pPr/>
              <a:t>8</a:t>
            </a:fld>
            <a:endParaRPr lang="en-US"/>
          </a:p>
        </p:txBody>
      </p:sp>
      <p:sp>
        <p:nvSpPr>
          <p:cNvPr id="4" name="Content Placeholder 3"/>
          <p:cNvSpPr>
            <a:spLocks noGrp="1"/>
          </p:cNvSpPr>
          <p:nvPr>
            <p:ph idx="1"/>
          </p:nvPr>
        </p:nvSpPr>
        <p:spPr/>
        <p:txBody>
          <a:bodyPr/>
          <a:lstStyle/>
          <a:p>
            <a:pPr marL="0" indent="0">
              <a:buNone/>
            </a:pPr>
            <a:endParaRPr lang="en-US" dirty="0" smtClean="0"/>
          </a:p>
          <a:p>
            <a:r>
              <a:rPr lang="en-US" dirty="0" smtClean="0"/>
              <a:t>Splunk Cloud</a:t>
            </a:r>
          </a:p>
          <a:p>
            <a:r>
              <a:rPr lang="en-US" dirty="0" smtClean="0"/>
              <a:t>Splunk Enterprise</a:t>
            </a:r>
          </a:p>
          <a:p>
            <a:r>
              <a:rPr lang="en-US" dirty="0" smtClean="0"/>
              <a:t>Premium Apps OR Splunk Base</a:t>
            </a:r>
          </a:p>
          <a:p>
            <a:endParaRPr lang="en-US" dirty="0" smtClean="0"/>
          </a:p>
        </p:txBody>
      </p:sp>
    </p:spTree>
    <p:extLst>
      <p:ext uri="{BB962C8B-B14F-4D97-AF65-F5344CB8AC3E}">
        <p14:creationId xmlns:p14="http://schemas.microsoft.com/office/powerpoint/2010/main" val="2274312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Magic Quadrant of SIEM</a:t>
            </a:r>
            <a:endParaRPr lang="en-US" dirty="0"/>
          </a:p>
        </p:txBody>
      </p:sp>
      <p:sp>
        <p:nvSpPr>
          <p:cNvPr id="3" name="Slide Number Placeholder 2"/>
          <p:cNvSpPr>
            <a:spLocks noGrp="1"/>
          </p:cNvSpPr>
          <p:nvPr>
            <p:ph type="sldNum" sz="quarter" idx="12"/>
          </p:nvPr>
        </p:nvSpPr>
        <p:spPr/>
        <p:txBody>
          <a:bodyPr/>
          <a:lstStyle/>
          <a:p>
            <a:fld id="{027CC8FC-DC84-4CE8-AADD-ED05D9A2A54F}" type="slidenum">
              <a:rPr lang="en-US" smtClean="0"/>
              <a:pPr/>
              <a:t>9</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450" y="1224073"/>
            <a:ext cx="7626485" cy="8121845"/>
          </a:xfrm>
          <a:prstGeom prst="rect">
            <a:avLst/>
          </a:prstGeom>
        </p:spPr>
      </p:pic>
    </p:spTree>
    <p:extLst>
      <p:ext uri="{BB962C8B-B14F-4D97-AF65-F5344CB8AC3E}">
        <p14:creationId xmlns:p14="http://schemas.microsoft.com/office/powerpoint/2010/main" val="3340959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plunk sko 2011">
      <a:dk1>
        <a:sysClr val="windowText" lastClr="000000"/>
      </a:dk1>
      <a:lt1>
        <a:sysClr val="window" lastClr="FFFFFF"/>
      </a:lt1>
      <a:dk2>
        <a:srgbClr val="000000"/>
      </a:dk2>
      <a:lt2>
        <a:srgbClr val="000000"/>
      </a:lt2>
      <a:accent1>
        <a:srgbClr val="000000"/>
      </a:accent1>
      <a:accent2>
        <a:srgbClr val="396B99"/>
      </a:accent2>
      <a:accent3>
        <a:srgbClr val="8FB568"/>
      </a:accent3>
      <a:accent4>
        <a:srgbClr val="C0C0C0"/>
      </a:accent4>
      <a:accent5>
        <a:srgbClr val="F6C220"/>
      </a:accent5>
      <a:accent6>
        <a:srgbClr val="5F5F5F"/>
      </a:accent6>
      <a:hlink>
        <a:srgbClr val="8FB568"/>
      </a:hlink>
      <a:folHlink>
        <a:srgbClr val="396B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12881</TotalTime>
  <Words>810</Words>
  <Application>Microsoft Office PowerPoint</Application>
  <PresentationFormat>Custom</PresentationFormat>
  <Paragraphs>112</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Lucida Grande</vt:lpstr>
      <vt:lpstr>Myriad Pro</vt:lpstr>
      <vt:lpstr>Wingdings 3</vt:lpstr>
      <vt:lpstr>ヒラギノ角ゴ ProN W3</vt:lpstr>
      <vt:lpstr>Office Theme</vt:lpstr>
      <vt:lpstr>Getting Started with Splunk</vt:lpstr>
      <vt:lpstr>Introductions</vt:lpstr>
      <vt:lpstr>Introduction to Splunk </vt:lpstr>
      <vt:lpstr>Machine Data</vt:lpstr>
      <vt:lpstr>PowerPoint Presentation</vt:lpstr>
      <vt:lpstr>What is Splunk</vt:lpstr>
      <vt:lpstr>Splunk advantages</vt:lpstr>
      <vt:lpstr>Product of Splunk</vt:lpstr>
      <vt:lpstr>Magic Quadrant of SIEM</vt:lpstr>
      <vt:lpstr>Use Cases</vt:lpstr>
      <vt:lpstr>Technical Help: Splunk Answers</vt:lpstr>
      <vt:lpstr>Technical Help: Splunk Documentation</vt:lpstr>
      <vt:lpstr>Splunk Events</vt:lpstr>
      <vt:lpstr>Other Ways to Get Help</vt:lpstr>
      <vt:lpstr>Thank You :)</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Meraj</dc:creator>
  <cp:lastModifiedBy>Meraj</cp:lastModifiedBy>
  <cp:revision>173</cp:revision>
  <dcterms:created xsi:type="dcterms:W3CDTF">2011-03-03T00:36:28Z</dcterms:created>
  <dcterms:modified xsi:type="dcterms:W3CDTF">2020-05-04T03:15:49Z</dcterms:modified>
</cp:coreProperties>
</file>