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4"/>
  </p:notesMasterIdLst>
  <p:handoutMasterIdLst>
    <p:handoutMasterId r:id="rId15"/>
  </p:handoutMasterIdLst>
  <p:sldIdLst>
    <p:sldId id="424" r:id="rId2"/>
    <p:sldId id="351" r:id="rId3"/>
    <p:sldId id="460" r:id="rId4"/>
    <p:sldId id="473" r:id="rId5"/>
    <p:sldId id="469" r:id="rId6"/>
    <p:sldId id="472" r:id="rId7"/>
    <p:sldId id="475" r:id="rId8"/>
    <p:sldId id="476" r:id="rId9"/>
    <p:sldId id="477" r:id="rId10"/>
    <p:sldId id="478" r:id="rId11"/>
    <p:sldId id="480" r:id="rId12"/>
    <p:sldId id="4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A70A"/>
    <a:srgbClr val="78BE20"/>
    <a:srgbClr val="79BE22"/>
    <a:srgbClr val="6C6C6C"/>
    <a:srgbClr val="4B4B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1867" autoAdjust="0"/>
  </p:normalViewPr>
  <p:slideViewPr>
    <p:cSldViewPr snapToObjects="1">
      <p:cViewPr varScale="1">
        <p:scale>
          <a:sx n="74" d="100"/>
          <a:sy n="74" d="100"/>
        </p:scale>
        <p:origin x="576" y="72"/>
      </p:cViewPr>
      <p:guideLst>
        <p:guide orient="horz" pos="2160"/>
        <p:guide pos="3840"/>
      </p:guideLst>
    </p:cSldViewPr>
  </p:slideViewPr>
  <p:notesTextViewPr>
    <p:cViewPr>
      <p:scale>
        <a:sx n="1" d="1"/>
        <a:sy n="1" d="1"/>
      </p:scale>
      <p:origin x="0" y="0"/>
    </p:cViewPr>
  </p:notesTextViewPr>
  <p:sorterViewPr>
    <p:cViewPr>
      <p:scale>
        <a:sx n="162" d="100"/>
        <a:sy n="162" d="100"/>
      </p:scale>
      <p:origin x="0" y="1356"/>
    </p:cViewPr>
  </p:sorterViewPr>
  <p:notesViewPr>
    <p:cSldViewPr snapToObjects="1">
      <p:cViewPr varScale="1">
        <p:scale>
          <a:sx n="77" d="100"/>
          <a:sy n="77" d="100"/>
        </p:scale>
        <p:origin x="-3388" y="-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E932F0-DEEC-5049-B010-52BD81B81E06}" type="datetimeFigureOut">
              <a:rPr lang="en-US" smtClean="0"/>
              <a:t>12/15/2019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4099DC-BEBB-4048-BEC1-BF8CA00A2BF6}" type="slidenum">
              <a:rPr lang="en-US" smtClean="0"/>
              <a:t>‹#›</a:t>
            </a:fld>
            <a:endParaRPr lang="en-US"/>
          </a:p>
        </p:txBody>
      </p:sp>
    </p:spTree>
    <p:extLst>
      <p:ext uri="{BB962C8B-B14F-4D97-AF65-F5344CB8AC3E}">
        <p14:creationId xmlns:p14="http://schemas.microsoft.com/office/powerpoint/2010/main" val="1852462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58A78-69A8-0A4B-9C75-2FC43AD136B0}" type="datetimeFigureOut">
              <a:rPr lang="en-US" smtClean="0"/>
              <a:t>12/15/2019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5A2C2-5F71-4445-811F-EA330DCDB9E9}" type="slidenum">
              <a:rPr lang="en-US" smtClean="0"/>
              <a:t>‹#›</a:t>
            </a:fld>
            <a:endParaRPr lang="en-US"/>
          </a:p>
        </p:txBody>
      </p:sp>
    </p:spTree>
    <p:extLst>
      <p:ext uri="{BB962C8B-B14F-4D97-AF65-F5344CB8AC3E}">
        <p14:creationId xmlns:p14="http://schemas.microsoft.com/office/powerpoint/2010/main" val="169220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splunk.com/Splexicon:Pars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universal forwarder cannot search, index, or produce alerts with data.</a:t>
            </a:r>
          </a:p>
          <a:p>
            <a:r>
              <a:rPr lang="en-US" sz="1200" b="0" i="0" kern="1200" dirty="0" smtClean="0">
                <a:solidFill>
                  <a:schemeClr val="tx1"/>
                </a:solidFill>
                <a:effectLst/>
                <a:latin typeface="+mn-lt"/>
                <a:ea typeface="+mn-ea"/>
                <a:cs typeface="+mn-cs"/>
              </a:rPr>
              <a:t>The universal forwarder does not </a:t>
            </a:r>
            <a:r>
              <a:rPr lang="en-US" sz="1200" b="1" i="0" u="none" strike="noStrike" kern="1200" dirty="0" smtClean="0">
                <a:solidFill>
                  <a:schemeClr val="tx1"/>
                </a:solidFill>
                <a:effectLst/>
                <a:latin typeface="+mn-lt"/>
                <a:ea typeface="+mn-ea"/>
                <a:cs typeface="+mn-cs"/>
                <a:hlinkClick r:id="rId3" tooltip="Splexicon:Parsing"/>
              </a:rPr>
              <a:t>parse</a:t>
            </a:r>
            <a:r>
              <a:rPr lang="en-US" sz="1200" b="0" i="0" kern="1200" dirty="0" smtClean="0">
                <a:solidFill>
                  <a:schemeClr val="tx1"/>
                </a:solidFill>
                <a:effectLst/>
                <a:latin typeface="+mn-lt"/>
                <a:ea typeface="+mn-ea"/>
                <a:cs typeface="+mn-cs"/>
              </a:rPr>
              <a:t> data. You cannot use it to route data to different Splunk indexers based on its contents.</a:t>
            </a:r>
          </a:p>
          <a:p>
            <a:r>
              <a:rPr lang="en-US" sz="1200" b="0" i="0" kern="1200" dirty="0" smtClean="0">
                <a:solidFill>
                  <a:schemeClr val="tx1"/>
                </a:solidFill>
                <a:effectLst/>
                <a:latin typeface="+mn-lt"/>
                <a:ea typeface="+mn-ea"/>
                <a:cs typeface="+mn-cs"/>
              </a:rPr>
              <a:t>Unlike full Splunk Enterprise, the universal forwarder does not include a bundled version of Python.</a:t>
            </a:r>
          </a:p>
        </p:txBody>
      </p:sp>
      <p:sp>
        <p:nvSpPr>
          <p:cNvPr id="4" name="Slide Number Placeholder 3"/>
          <p:cNvSpPr>
            <a:spLocks noGrp="1"/>
          </p:cNvSpPr>
          <p:nvPr>
            <p:ph type="sldNum" sz="quarter" idx="10"/>
          </p:nvPr>
        </p:nvSpPr>
        <p:spPr/>
        <p:txBody>
          <a:bodyPr/>
          <a:lstStyle/>
          <a:p>
            <a:fld id="{5325A2C2-5F71-4445-811F-EA330DCDB9E9}" type="slidenum">
              <a:rPr lang="en-US" smtClean="0"/>
              <a:t>6</a:t>
            </a:fld>
            <a:endParaRPr lang="en-US"/>
          </a:p>
        </p:txBody>
      </p:sp>
    </p:spTree>
    <p:extLst>
      <p:ext uri="{BB962C8B-B14F-4D97-AF65-F5344CB8AC3E}">
        <p14:creationId xmlns:p14="http://schemas.microsoft.com/office/powerpoint/2010/main" val="4016641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br>
              <a:rPr lang="en-US" dirty="0" smtClean="0"/>
            </a:br>
            <a:r>
              <a:rPr lang="en-US" dirty="0" smtClean="0"/>
              <a:t>Docker images</a:t>
            </a:r>
          </a:p>
          <a:p>
            <a:r>
              <a:rPr lang="en-US" dirty="0" smtClean="0"/>
              <a:t>Docker </a:t>
            </a:r>
            <a:r>
              <a:rPr lang="en-US" dirty="0" err="1" smtClean="0"/>
              <a:t>ps</a:t>
            </a:r>
            <a:r>
              <a:rPr lang="en-US" dirty="0" smtClean="0"/>
              <a:t> -a</a:t>
            </a:r>
          </a:p>
          <a:p>
            <a:endParaRPr lang="en-US" dirty="0"/>
          </a:p>
        </p:txBody>
      </p:sp>
      <p:sp>
        <p:nvSpPr>
          <p:cNvPr id="4" name="Slide Number Placeholder 3"/>
          <p:cNvSpPr>
            <a:spLocks noGrp="1"/>
          </p:cNvSpPr>
          <p:nvPr>
            <p:ph type="sldNum" sz="quarter" idx="10"/>
          </p:nvPr>
        </p:nvSpPr>
        <p:spPr/>
        <p:txBody>
          <a:bodyPr/>
          <a:lstStyle/>
          <a:p>
            <a:fld id="{5325A2C2-5F71-4445-811F-EA330DCDB9E9}" type="slidenum">
              <a:rPr lang="en-US" smtClean="0"/>
              <a:t>8</a:t>
            </a:fld>
            <a:endParaRPr lang="en-US"/>
          </a:p>
        </p:txBody>
      </p:sp>
    </p:spTree>
    <p:extLst>
      <p:ext uri="{BB962C8B-B14F-4D97-AF65-F5344CB8AC3E}">
        <p14:creationId xmlns:p14="http://schemas.microsoft.com/office/powerpoint/2010/main" val="1181897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Login to Splunk</a:t>
            </a:r>
            <a:r>
              <a:rPr lang="en-US" baseline="0" dirty="0" smtClean="0"/>
              <a:t> web and check license.</a:t>
            </a:r>
            <a:endParaRPr lang="en-US" dirty="0"/>
          </a:p>
        </p:txBody>
      </p:sp>
      <p:sp>
        <p:nvSpPr>
          <p:cNvPr id="4" name="Slide Number Placeholder 3"/>
          <p:cNvSpPr>
            <a:spLocks noGrp="1"/>
          </p:cNvSpPr>
          <p:nvPr>
            <p:ph type="sldNum" sz="quarter" idx="10"/>
          </p:nvPr>
        </p:nvSpPr>
        <p:spPr/>
        <p:txBody>
          <a:bodyPr/>
          <a:lstStyle/>
          <a:p>
            <a:fld id="{5325A2C2-5F71-4445-811F-EA330DCDB9E9}" type="slidenum">
              <a:rPr lang="en-US" smtClean="0"/>
              <a:t>10</a:t>
            </a:fld>
            <a:endParaRPr lang="en-US"/>
          </a:p>
        </p:txBody>
      </p:sp>
    </p:spTree>
    <p:extLst>
      <p:ext uri="{BB962C8B-B14F-4D97-AF65-F5344CB8AC3E}">
        <p14:creationId xmlns:p14="http://schemas.microsoft.com/office/powerpoint/2010/main" val="284344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564" name="Photo"/>
          <p:cNvSpPr/>
          <p:nvPr userDrawn="1"/>
        </p:nvSpPr>
        <p:spPr>
          <a:xfrm rot="10800000" flipH="1" flipV="1">
            <a:off x="0" y="0"/>
            <a:ext cx="12192000" cy="6890658"/>
          </a:xfrm>
          <a:prstGeom prst="rect">
            <a:avLst/>
          </a:prstGeom>
          <a:blipFill>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10" name="TextBox 9"/>
          <p:cNvSpPr txBox="1"/>
          <p:nvPr userDrawn="1"/>
        </p:nvSpPr>
        <p:spPr>
          <a:xfrm>
            <a:off x="525411" y="33652"/>
            <a:ext cx="1603280" cy="215444"/>
          </a:xfrm>
          <a:prstGeom prst="rect">
            <a:avLst/>
          </a:prstGeom>
          <a:noFill/>
        </p:spPr>
        <p:txBody>
          <a:bodyPr wrap="square" rtlCol="0">
            <a:spAutoFit/>
          </a:bodyPr>
          <a:lstStyle/>
          <a:p>
            <a:pPr algn="r"/>
            <a:r>
              <a:rPr lang="en-US" sz="800" cap="all" spc="100" dirty="0">
                <a:solidFill>
                  <a:schemeClr val="tx1"/>
                </a:solidFill>
              </a:rPr>
              <a:t>© </a:t>
            </a:r>
            <a:r>
              <a:rPr lang="en-US" sz="800" cap="all" spc="100" dirty="0" smtClean="0">
                <a:solidFill>
                  <a:schemeClr val="tx1"/>
                </a:solidFill>
              </a:rPr>
              <a:t>2017 Splunk Inc.</a:t>
            </a:r>
            <a:endParaRPr lang="en-US" sz="800" cap="all" spc="100" dirty="0">
              <a:solidFill>
                <a:schemeClr val="tx1"/>
              </a:solidFill>
            </a:endParaRPr>
          </a:p>
        </p:txBody>
      </p:sp>
      <p:grpSp>
        <p:nvGrpSpPr>
          <p:cNvPr id="565" name="Bars"/>
          <p:cNvGrpSpPr>
            <a:grpSpLocks noChangeAspect="1"/>
          </p:cNvGrpSpPr>
          <p:nvPr userDrawn="1"/>
        </p:nvGrpSpPr>
        <p:grpSpPr>
          <a:xfrm rot="10800000">
            <a:off x="762" y="4842336"/>
            <a:ext cx="12190476" cy="638583"/>
            <a:chOff x="0" y="6334662"/>
            <a:chExt cx="12219066" cy="640080"/>
          </a:xfrm>
          <a:solidFill>
            <a:schemeClr val="accent1">
              <a:alpha val="34000"/>
            </a:schemeClr>
          </a:solidFill>
        </p:grpSpPr>
        <p:sp>
          <p:nvSpPr>
            <p:cNvPr id="566" name="Rectangle 5"/>
            <p:cNvSpPr>
              <a:spLocks noChangeArrowheads="1"/>
            </p:cNvSpPr>
            <p:nvPr/>
          </p:nvSpPr>
          <p:spPr bwMode="auto">
            <a:xfrm>
              <a:off x="8306836" y="6631178"/>
              <a:ext cx="98474"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Rectangle 6"/>
            <p:cNvSpPr>
              <a:spLocks noChangeArrowheads="1"/>
            </p:cNvSpPr>
            <p:nvPr/>
          </p:nvSpPr>
          <p:spPr bwMode="auto">
            <a:xfrm>
              <a:off x="8140524"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Rectangle 7"/>
            <p:cNvSpPr>
              <a:spLocks noChangeArrowheads="1"/>
            </p:cNvSpPr>
            <p:nvPr/>
          </p:nvSpPr>
          <p:spPr bwMode="auto">
            <a:xfrm>
              <a:off x="7907469" y="6388276"/>
              <a:ext cx="99568" cy="5273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Rectangle 8"/>
            <p:cNvSpPr>
              <a:spLocks noChangeArrowheads="1"/>
            </p:cNvSpPr>
            <p:nvPr/>
          </p:nvSpPr>
          <p:spPr bwMode="auto">
            <a:xfrm>
              <a:off x="7808995" y="6388276"/>
              <a:ext cx="98474"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Rectangle 9"/>
            <p:cNvSpPr>
              <a:spLocks noChangeArrowheads="1"/>
            </p:cNvSpPr>
            <p:nvPr/>
          </p:nvSpPr>
          <p:spPr bwMode="auto">
            <a:xfrm>
              <a:off x="7642683" y="6388276"/>
              <a:ext cx="98474"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Rectangle 10"/>
            <p:cNvSpPr>
              <a:spLocks noChangeArrowheads="1"/>
            </p:cNvSpPr>
            <p:nvPr/>
          </p:nvSpPr>
          <p:spPr bwMode="auto">
            <a:xfrm>
              <a:off x="7475277" y="6388276"/>
              <a:ext cx="100662"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Rectangle 11"/>
            <p:cNvSpPr>
              <a:spLocks noChangeArrowheads="1"/>
            </p:cNvSpPr>
            <p:nvPr/>
          </p:nvSpPr>
          <p:spPr bwMode="auto">
            <a:xfrm>
              <a:off x="7308965" y="6388276"/>
              <a:ext cx="100662"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Rectangle 12"/>
            <p:cNvSpPr>
              <a:spLocks noChangeArrowheads="1"/>
            </p:cNvSpPr>
            <p:nvPr/>
          </p:nvSpPr>
          <p:spPr bwMode="auto">
            <a:xfrm>
              <a:off x="7143747" y="6631178"/>
              <a:ext cx="98474"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Rectangle 13"/>
            <p:cNvSpPr>
              <a:spLocks noChangeArrowheads="1"/>
            </p:cNvSpPr>
            <p:nvPr/>
          </p:nvSpPr>
          <p:spPr bwMode="auto">
            <a:xfrm>
              <a:off x="6977436" y="6334662"/>
              <a:ext cx="99568" cy="526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Rectangle 14"/>
            <p:cNvSpPr>
              <a:spLocks noChangeArrowheads="1"/>
            </p:cNvSpPr>
            <p:nvPr/>
          </p:nvSpPr>
          <p:spPr bwMode="auto">
            <a:xfrm>
              <a:off x="6811124" y="6388276"/>
              <a:ext cx="99568"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Rectangle 15"/>
            <p:cNvSpPr>
              <a:spLocks noChangeArrowheads="1"/>
            </p:cNvSpPr>
            <p:nvPr/>
          </p:nvSpPr>
          <p:spPr bwMode="auto">
            <a:xfrm>
              <a:off x="6479595" y="6334662"/>
              <a:ext cx="98474" cy="526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Rectangle 16"/>
            <p:cNvSpPr>
              <a:spLocks noChangeArrowheads="1"/>
            </p:cNvSpPr>
            <p:nvPr/>
          </p:nvSpPr>
          <p:spPr bwMode="auto">
            <a:xfrm>
              <a:off x="6313283"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Rectangle 17"/>
            <p:cNvSpPr>
              <a:spLocks noChangeArrowheads="1"/>
            </p:cNvSpPr>
            <p:nvPr/>
          </p:nvSpPr>
          <p:spPr bwMode="auto">
            <a:xfrm>
              <a:off x="6145877" y="6631178"/>
              <a:ext cx="100662"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Rectangle 18"/>
            <p:cNvSpPr>
              <a:spLocks noChangeArrowheads="1"/>
            </p:cNvSpPr>
            <p:nvPr/>
          </p:nvSpPr>
          <p:spPr bwMode="auto">
            <a:xfrm>
              <a:off x="5980659" y="6388276"/>
              <a:ext cx="98474"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Rectangle 19"/>
            <p:cNvSpPr>
              <a:spLocks noChangeArrowheads="1"/>
            </p:cNvSpPr>
            <p:nvPr/>
          </p:nvSpPr>
          <p:spPr bwMode="auto">
            <a:xfrm>
              <a:off x="5814348" y="6631178"/>
              <a:ext cx="100662"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Rectangle 20"/>
            <p:cNvSpPr>
              <a:spLocks noChangeArrowheads="1"/>
            </p:cNvSpPr>
            <p:nvPr/>
          </p:nvSpPr>
          <p:spPr bwMode="auto">
            <a:xfrm>
              <a:off x="5648036"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Rectangle 21"/>
            <p:cNvSpPr>
              <a:spLocks noChangeArrowheads="1"/>
            </p:cNvSpPr>
            <p:nvPr/>
          </p:nvSpPr>
          <p:spPr bwMode="auto">
            <a:xfrm>
              <a:off x="5482818" y="6388276"/>
              <a:ext cx="98474"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Rectangle 22"/>
            <p:cNvSpPr>
              <a:spLocks noChangeArrowheads="1"/>
            </p:cNvSpPr>
            <p:nvPr/>
          </p:nvSpPr>
          <p:spPr bwMode="auto">
            <a:xfrm>
              <a:off x="5316506" y="6631178"/>
              <a:ext cx="98474"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Rectangle 23"/>
            <p:cNvSpPr>
              <a:spLocks noChangeArrowheads="1"/>
            </p:cNvSpPr>
            <p:nvPr/>
          </p:nvSpPr>
          <p:spPr bwMode="auto">
            <a:xfrm>
              <a:off x="5150194"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Rectangle 24"/>
            <p:cNvSpPr>
              <a:spLocks noChangeArrowheads="1"/>
            </p:cNvSpPr>
            <p:nvPr/>
          </p:nvSpPr>
          <p:spPr bwMode="auto">
            <a:xfrm>
              <a:off x="4818665" y="6388276"/>
              <a:ext cx="98474"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Rectangle 25"/>
            <p:cNvSpPr>
              <a:spLocks noChangeArrowheads="1"/>
            </p:cNvSpPr>
            <p:nvPr/>
          </p:nvSpPr>
          <p:spPr bwMode="auto">
            <a:xfrm>
              <a:off x="4651259" y="6334662"/>
              <a:ext cx="100662" cy="526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Rectangle 26"/>
            <p:cNvSpPr>
              <a:spLocks noChangeArrowheads="1"/>
            </p:cNvSpPr>
            <p:nvPr/>
          </p:nvSpPr>
          <p:spPr bwMode="auto">
            <a:xfrm>
              <a:off x="4319730" y="6388276"/>
              <a:ext cx="98474"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Rectangle 27"/>
            <p:cNvSpPr>
              <a:spLocks noChangeArrowheads="1"/>
            </p:cNvSpPr>
            <p:nvPr/>
          </p:nvSpPr>
          <p:spPr bwMode="auto">
            <a:xfrm>
              <a:off x="4153418" y="6631178"/>
              <a:ext cx="98474"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Rectangle 28"/>
            <p:cNvSpPr>
              <a:spLocks noChangeArrowheads="1"/>
            </p:cNvSpPr>
            <p:nvPr/>
          </p:nvSpPr>
          <p:spPr bwMode="auto">
            <a:xfrm>
              <a:off x="3820794"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Rectangle 29"/>
            <p:cNvSpPr>
              <a:spLocks noChangeArrowheads="1"/>
            </p:cNvSpPr>
            <p:nvPr/>
          </p:nvSpPr>
          <p:spPr bwMode="auto">
            <a:xfrm>
              <a:off x="3655577" y="6388276"/>
              <a:ext cx="98474"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Rectangle 30"/>
            <p:cNvSpPr>
              <a:spLocks noChangeArrowheads="1"/>
            </p:cNvSpPr>
            <p:nvPr/>
          </p:nvSpPr>
          <p:spPr bwMode="auto">
            <a:xfrm>
              <a:off x="3488171" y="6334662"/>
              <a:ext cx="100662" cy="526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Rectangle 31"/>
            <p:cNvSpPr>
              <a:spLocks noChangeArrowheads="1"/>
            </p:cNvSpPr>
            <p:nvPr/>
          </p:nvSpPr>
          <p:spPr bwMode="auto">
            <a:xfrm>
              <a:off x="3321859" y="6631178"/>
              <a:ext cx="100662"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Rectangle 32"/>
            <p:cNvSpPr>
              <a:spLocks noChangeArrowheads="1"/>
            </p:cNvSpPr>
            <p:nvPr/>
          </p:nvSpPr>
          <p:spPr bwMode="auto">
            <a:xfrm>
              <a:off x="3156642" y="6631178"/>
              <a:ext cx="98474"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Rectangle 33"/>
            <p:cNvSpPr>
              <a:spLocks noChangeArrowheads="1"/>
            </p:cNvSpPr>
            <p:nvPr/>
          </p:nvSpPr>
          <p:spPr bwMode="auto">
            <a:xfrm>
              <a:off x="2824018"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Rectangle 34"/>
            <p:cNvSpPr>
              <a:spLocks noChangeArrowheads="1"/>
            </p:cNvSpPr>
            <p:nvPr/>
          </p:nvSpPr>
          <p:spPr bwMode="auto">
            <a:xfrm>
              <a:off x="2657706" y="6388276"/>
              <a:ext cx="99568"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Rectangle 35"/>
            <p:cNvSpPr>
              <a:spLocks noChangeArrowheads="1"/>
            </p:cNvSpPr>
            <p:nvPr/>
          </p:nvSpPr>
          <p:spPr bwMode="auto">
            <a:xfrm>
              <a:off x="2492489" y="6334662"/>
              <a:ext cx="98474" cy="526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Rectangle 36"/>
            <p:cNvSpPr>
              <a:spLocks noChangeArrowheads="1"/>
            </p:cNvSpPr>
            <p:nvPr/>
          </p:nvSpPr>
          <p:spPr bwMode="auto">
            <a:xfrm>
              <a:off x="2326177"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Rectangle 37"/>
            <p:cNvSpPr>
              <a:spLocks noChangeArrowheads="1"/>
            </p:cNvSpPr>
            <p:nvPr/>
          </p:nvSpPr>
          <p:spPr bwMode="auto">
            <a:xfrm>
              <a:off x="2158771" y="6631178"/>
              <a:ext cx="100662"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Rectangle 38"/>
            <p:cNvSpPr>
              <a:spLocks noChangeArrowheads="1"/>
            </p:cNvSpPr>
            <p:nvPr/>
          </p:nvSpPr>
          <p:spPr bwMode="auto">
            <a:xfrm>
              <a:off x="1827242" y="6388276"/>
              <a:ext cx="98474"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Rectangle 39"/>
            <p:cNvSpPr>
              <a:spLocks noChangeArrowheads="1"/>
            </p:cNvSpPr>
            <p:nvPr/>
          </p:nvSpPr>
          <p:spPr bwMode="auto">
            <a:xfrm>
              <a:off x="1660930"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Rectangle 40"/>
            <p:cNvSpPr>
              <a:spLocks noChangeArrowheads="1"/>
            </p:cNvSpPr>
            <p:nvPr/>
          </p:nvSpPr>
          <p:spPr bwMode="auto">
            <a:xfrm>
              <a:off x="1494618" y="6631178"/>
              <a:ext cx="99568"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Rectangle 41"/>
            <p:cNvSpPr>
              <a:spLocks noChangeArrowheads="1"/>
            </p:cNvSpPr>
            <p:nvPr/>
          </p:nvSpPr>
          <p:spPr bwMode="auto">
            <a:xfrm>
              <a:off x="1329400" y="6388276"/>
              <a:ext cx="98474"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Rectangle 42"/>
            <p:cNvSpPr>
              <a:spLocks noChangeArrowheads="1"/>
            </p:cNvSpPr>
            <p:nvPr/>
          </p:nvSpPr>
          <p:spPr bwMode="auto">
            <a:xfrm>
              <a:off x="995683" y="6388276"/>
              <a:ext cx="100662"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Rectangle 43"/>
            <p:cNvSpPr>
              <a:spLocks noChangeArrowheads="1"/>
            </p:cNvSpPr>
            <p:nvPr/>
          </p:nvSpPr>
          <p:spPr bwMode="auto">
            <a:xfrm>
              <a:off x="664153" y="6388276"/>
              <a:ext cx="98474"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Rectangle 44"/>
            <p:cNvSpPr>
              <a:spLocks noChangeArrowheads="1"/>
            </p:cNvSpPr>
            <p:nvPr/>
          </p:nvSpPr>
          <p:spPr bwMode="auto">
            <a:xfrm>
              <a:off x="497841" y="6388276"/>
              <a:ext cx="99568"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Rectangle 45"/>
            <p:cNvSpPr>
              <a:spLocks noChangeArrowheads="1"/>
            </p:cNvSpPr>
            <p:nvPr/>
          </p:nvSpPr>
          <p:spPr bwMode="auto">
            <a:xfrm>
              <a:off x="331529"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Rectangle 46"/>
            <p:cNvSpPr>
              <a:spLocks noChangeArrowheads="1"/>
            </p:cNvSpPr>
            <p:nvPr/>
          </p:nvSpPr>
          <p:spPr bwMode="auto">
            <a:xfrm>
              <a:off x="166312" y="6631178"/>
              <a:ext cx="98474"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Rectangle 47"/>
            <p:cNvSpPr>
              <a:spLocks noChangeArrowheads="1"/>
            </p:cNvSpPr>
            <p:nvPr/>
          </p:nvSpPr>
          <p:spPr bwMode="auto">
            <a:xfrm>
              <a:off x="0" y="6334662"/>
              <a:ext cx="99568" cy="526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Rectangle 30"/>
            <p:cNvSpPr>
              <a:spLocks noChangeArrowheads="1"/>
            </p:cNvSpPr>
            <p:nvPr userDrawn="1"/>
          </p:nvSpPr>
          <p:spPr bwMode="auto">
            <a:xfrm>
              <a:off x="12118404" y="6334662"/>
              <a:ext cx="100662" cy="526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Rectangle 31"/>
            <p:cNvSpPr>
              <a:spLocks noChangeArrowheads="1"/>
            </p:cNvSpPr>
            <p:nvPr userDrawn="1"/>
          </p:nvSpPr>
          <p:spPr bwMode="auto">
            <a:xfrm>
              <a:off x="11952092" y="6631178"/>
              <a:ext cx="100662"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Rectangle 32"/>
            <p:cNvSpPr>
              <a:spLocks noChangeArrowheads="1"/>
            </p:cNvSpPr>
            <p:nvPr userDrawn="1"/>
          </p:nvSpPr>
          <p:spPr bwMode="auto">
            <a:xfrm>
              <a:off x="11786875" y="6631178"/>
              <a:ext cx="98474"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Rectangle 33"/>
            <p:cNvSpPr>
              <a:spLocks noChangeArrowheads="1"/>
            </p:cNvSpPr>
            <p:nvPr userDrawn="1"/>
          </p:nvSpPr>
          <p:spPr bwMode="auto">
            <a:xfrm>
              <a:off x="11454251"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Rectangle 34"/>
            <p:cNvSpPr>
              <a:spLocks noChangeArrowheads="1"/>
            </p:cNvSpPr>
            <p:nvPr userDrawn="1"/>
          </p:nvSpPr>
          <p:spPr bwMode="auto">
            <a:xfrm>
              <a:off x="11287939" y="6388276"/>
              <a:ext cx="99568"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Rectangle 35"/>
            <p:cNvSpPr>
              <a:spLocks noChangeArrowheads="1"/>
            </p:cNvSpPr>
            <p:nvPr userDrawn="1"/>
          </p:nvSpPr>
          <p:spPr bwMode="auto">
            <a:xfrm>
              <a:off x="11122722" y="6334662"/>
              <a:ext cx="98474" cy="526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Rectangle 36"/>
            <p:cNvSpPr>
              <a:spLocks noChangeArrowheads="1"/>
            </p:cNvSpPr>
            <p:nvPr userDrawn="1"/>
          </p:nvSpPr>
          <p:spPr bwMode="auto">
            <a:xfrm>
              <a:off x="10956410"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Rectangle 37"/>
            <p:cNvSpPr>
              <a:spLocks noChangeArrowheads="1"/>
            </p:cNvSpPr>
            <p:nvPr userDrawn="1"/>
          </p:nvSpPr>
          <p:spPr bwMode="auto">
            <a:xfrm>
              <a:off x="10789004" y="6631178"/>
              <a:ext cx="100662"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Rectangle 38"/>
            <p:cNvSpPr>
              <a:spLocks noChangeArrowheads="1"/>
            </p:cNvSpPr>
            <p:nvPr userDrawn="1"/>
          </p:nvSpPr>
          <p:spPr bwMode="auto">
            <a:xfrm>
              <a:off x="10457475" y="6388276"/>
              <a:ext cx="98474"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Rectangle 39"/>
            <p:cNvSpPr>
              <a:spLocks noChangeArrowheads="1"/>
            </p:cNvSpPr>
            <p:nvPr userDrawn="1"/>
          </p:nvSpPr>
          <p:spPr bwMode="auto">
            <a:xfrm>
              <a:off x="10291163"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Rectangle 40"/>
            <p:cNvSpPr>
              <a:spLocks noChangeArrowheads="1"/>
            </p:cNvSpPr>
            <p:nvPr userDrawn="1"/>
          </p:nvSpPr>
          <p:spPr bwMode="auto">
            <a:xfrm>
              <a:off x="10124851" y="6631178"/>
              <a:ext cx="99568"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Rectangle 41"/>
            <p:cNvSpPr>
              <a:spLocks noChangeArrowheads="1"/>
            </p:cNvSpPr>
            <p:nvPr userDrawn="1"/>
          </p:nvSpPr>
          <p:spPr bwMode="auto">
            <a:xfrm>
              <a:off x="9959633" y="6388276"/>
              <a:ext cx="98474"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Rectangle 42"/>
            <p:cNvSpPr>
              <a:spLocks noChangeArrowheads="1"/>
            </p:cNvSpPr>
            <p:nvPr userDrawn="1"/>
          </p:nvSpPr>
          <p:spPr bwMode="auto">
            <a:xfrm>
              <a:off x="9625916" y="6388276"/>
              <a:ext cx="100662"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Rectangle 43"/>
            <p:cNvSpPr>
              <a:spLocks noChangeArrowheads="1"/>
            </p:cNvSpPr>
            <p:nvPr userDrawn="1"/>
          </p:nvSpPr>
          <p:spPr bwMode="auto">
            <a:xfrm>
              <a:off x="9294386" y="6388276"/>
              <a:ext cx="98474"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Rectangle 44"/>
            <p:cNvSpPr>
              <a:spLocks noChangeArrowheads="1"/>
            </p:cNvSpPr>
            <p:nvPr userDrawn="1"/>
          </p:nvSpPr>
          <p:spPr bwMode="auto">
            <a:xfrm>
              <a:off x="9128074" y="6388276"/>
              <a:ext cx="99568" cy="5864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Rectangle 45"/>
            <p:cNvSpPr>
              <a:spLocks noChangeArrowheads="1"/>
            </p:cNvSpPr>
            <p:nvPr userDrawn="1"/>
          </p:nvSpPr>
          <p:spPr bwMode="auto">
            <a:xfrm>
              <a:off x="8961762" y="6388276"/>
              <a:ext cx="99568" cy="4726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Rectangle 46"/>
            <p:cNvSpPr>
              <a:spLocks noChangeArrowheads="1"/>
            </p:cNvSpPr>
            <p:nvPr userDrawn="1"/>
          </p:nvSpPr>
          <p:spPr bwMode="auto">
            <a:xfrm>
              <a:off x="8796545" y="6631178"/>
              <a:ext cx="98474" cy="2297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Rectangle 47"/>
            <p:cNvSpPr>
              <a:spLocks noChangeArrowheads="1"/>
            </p:cNvSpPr>
            <p:nvPr userDrawn="1"/>
          </p:nvSpPr>
          <p:spPr bwMode="auto">
            <a:xfrm>
              <a:off x="8630233" y="6334662"/>
              <a:ext cx="99568" cy="526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7" name="Oculus_M"/>
          <p:cNvGrpSpPr>
            <a:grpSpLocks noChangeAspect="1"/>
          </p:cNvGrpSpPr>
          <p:nvPr userDrawn="1"/>
        </p:nvGrpSpPr>
        <p:grpSpPr>
          <a:xfrm>
            <a:off x="2331706" y="141374"/>
            <a:ext cx="3064345" cy="3310664"/>
            <a:chOff x="5038725" y="-1077912"/>
            <a:chExt cx="2152652" cy="2325688"/>
          </a:xfrm>
          <a:solidFill>
            <a:schemeClr val="accent1">
              <a:alpha val="70000"/>
            </a:schemeClr>
          </a:solidFill>
        </p:grpSpPr>
        <p:grpSp>
          <p:nvGrpSpPr>
            <p:cNvPr id="628" name="Oculus_M"/>
            <p:cNvGrpSpPr/>
            <p:nvPr/>
          </p:nvGrpSpPr>
          <p:grpSpPr>
            <a:xfrm>
              <a:off x="5475289" y="-1077912"/>
              <a:ext cx="1716088" cy="1711325"/>
              <a:chOff x="5475289" y="-1077912"/>
              <a:chExt cx="1716088" cy="1711325"/>
            </a:xfrm>
            <a:grpFill/>
          </p:grpSpPr>
          <p:sp>
            <p:nvSpPr>
              <p:cNvPr id="637" name="Freeform 5"/>
              <p:cNvSpPr>
                <a:spLocks/>
              </p:cNvSpPr>
              <p:nvPr/>
            </p:nvSpPr>
            <p:spPr bwMode="auto">
              <a:xfrm>
                <a:off x="5475289" y="-1077912"/>
                <a:ext cx="1716088" cy="1711325"/>
              </a:xfrm>
              <a:custGeom>
                <a:avLst/>
                <a:gdLst>
                  <a:gd name="T0" fmla="*/ 398 w 797"/>
                  <a:gd name="T1" fmla="*/ 796 h 796"/>
                  <a:gd name="T2" fmla="*/ 0 w 797"/>
                  <a:gd name="T3" fmla="*/ 398 h 796"/>
                  <a:gd name="T4" fmla="*/ 398 w 797"/>
                  <a:gd name="T5" fmla="*/ 0 h 796"/>
                  <a:gd name="T6" fmla="*/ 398 w 797"/>
                  <a:gd name="T7" fmla="*/ 28 h 796"/>
                  <a:gd name="T8" fmla="*/ 28 w 797"/>
                  <a:gd name="T9" fmla="*/ 398 h 796"/>
                  <a:gd name="T10" fmla="*/ 398 w 797"/>
                  <a:gd name="T11" fmla="*/ 768 h 796"/>
                  <a:gd name="T12" fmla="*/ 768 w 797"/>
                  <a:gd name="T13" fmla="*/ 398 h 796"/>
                  <a:gd name="T14" fmla="*/ 797 w 797"/>
                  <a:gd name="T15" fmla="*/ 398 h 796"/>
                  <a:gd name="T16" fmla="*/ 398 w 797"/>
                  <a:gd name="T17" fmla="*/ 796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7" h="796">
                    <a:moveTo>
                      <a:pt x="398" y="796"/>
                    </a:moveTo>
                    <a:cubicBezTo>
                      <a:pt x="178" y="796"/>
                      <a:pt x="0" y="618"/>
                      <a:pt x="0" y="398"/>
                    </a:cubicBezTo>
                    <a:cubicBezTo>
                      <a:pt x="0" y="178"/>
                      <a:pt x="178" y="0"/>
                      <a:pt x="398" y="0"/>
                    </a:cubicBezTo>
                    <a:cubicBezTo>
                      <a:pt x="398" y="28"/>
                      <a:pt x="398" y="28"/>
                      <a:pt x="398" y="28"/>
                    </a:cubicBezTo>
                    <a:cubicBezTo>
                      <a:pt x="194" y="28"/>
                      <a:pt x="28" y="194"/>
                      <a:pt x="28" y="398"/>
                    </a:cubicBezTo>
                    <a:cubicBezTo>
                      <a:pt x="28" y="602"/>
                      <a:pt x="194" y="768"/>
                      <a:pt x="398" y="768"/>
                    </a:cubicBezTo>
                    <a:cubicBezTo>
                      <a:pt x="602" y="768"/>
                      <a:pt x="768" y="602"/>
                      <a:pt x="768" y="398"/>
                    </a:cubicBezTo>
                    <a:cubicBezTo>
                      <a:pt x="797" y="398"/>
                      <a:pt x="797" y="398"/>
                      <a:pt x="797" y="398"/>
                    </a:cubicBezTo>
                    <a:cubicBezTo>
                      <a:pt x="797" y="618"/>
                      <a:pt x="618" y="796"/>
                      <a:pt x="398" y="7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6"/>
              <p:cNvSpPr>
                <a:spLocks noEditPoints="1"/>
              </p:cNvSpPr>
              <p:nvPr/>
            </p:nvSpPr>
            <p:spPr bwMode="auto">
              <a:xfrm>
                <a:off x="5626100" y="-927100"/>
                <a:ext cx="1412875" cy="1389063"/>
              </a:xfrm>
              <a:custGeom>
                <a:avLst/>
                <a:gdLst>
                  <a:gd name="T0" fmla="*/ 409 w 656"/>
                  <a:gd name="T1" fmla="*/ 646 h 646"/>
                  <a:gd name="T2" fmla="*/ 405 w 656"/>
                  <a:gd name="T3" fmla="*/ 632 h 646"/>
                  <a:gd name="T4" fmla="*/ 642 w 656"/>
                  <a:gd name="T5" fmla="*/ 328 h 646"/>
                  <a:gd name="T6" fmla="*/ 563 w 656"/>
                  <a:gd name="T7" fmla="*/ 119 h 646"/>
                  <a:gd name="T8" fmla="*/ 573 w 656"/>
                  <a:gd name="T9" fmla="*/ 110 h 646"/>
                  <a:gd name="T10" fmla="*/ 656 w 656"/>
                  <a:gd name="T11" fmla="*/ 328 h 646"/>
                  <a:gd name="T12" fmla="*/ 409 w 656"/>
                  <a:gd name="T13" fmla="*/ 646 h 646"/>
                  <a:gd name="T14" fmla="*/ 237 w 656"/>
                  <a:gd name="T15" fmla="*/ 643 h 646"/>
                  <a:gd name="T16" fmla="*/ 0 w 656"/>
                  <a:gd name="T17" fmla="*/ 328 h 646"/>
                  <a:gd name="T18" fmla="*/ 0 w 656"/>
                  <a:gd name="T19" fmla="*/ 317 h 646"/>
                  <a:gd name="T20" fmla="*/ 14 w 656"/>
                  <a:gd name="T21" fmla="*/ 318 h 646"/>
                  <a:gd name="T22" fmla="*/ 14 w 656"/>
                  <a:gd name="T23" fmla="*/ 328 h 646"/>
                  <a:gd name="T24" fmla="*/ 241 w 656"/>
                  <a:gd name="T25" fmla="*/ 630 h 646"/>
                  <a:gd name="T26" fmla="*/ 237 w 656"/>
                  <a:gd name="T27" fmla="*/ 643 h 646"/>
                  <a:gd name="T28" fmla="*/ 62 w 656"/>
                  <a:gd name="T29" fmla="*/ 161 h 646"/>
                  <a:gd name="T30" fmla="*/ 50 w 656"/>
                  <a:gd name="T31" fmla="*/ 153 h 646"/>
                  <a:gd name="T32" fmla="*/ 328 w 656"/>
                  <a:gd name="T33" fmla="*/ 0 h 646"/>
                  <a:gd name="T34" fmla="*/ 430 w 656"/>
                  <a:gd name="T35" fmla="*/ 16 h 646"/>
                  <a:gd name="T36" fmla="*/ 425 w 656"/>
                  <a:gd name="T37" fmla="*/ 29 h 646"/>
                  <a:gd name="T38" fmla="*/ 328 w 656"/>
                  <a:gd name="T39" fmla="*/ 14 h 646"/>
                  <a:gd name="T40" fmla="*/ 62 w 656"/>
                  <a:gd name="T41" fmla="*/ 161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6" h="646">
                    <a:moveTo>
                      <a:pt x="409" y="646"/>
                    </a:moveTo>
                    <a:cubicBezTo>
                      <a:pt x="405" y="632"/>
                      <a:pt x="405" y="632"/>
                      <a:pt x="405" y="632"/>
                    </a:cubicBezTo>
                    <a:cubicBezTo>
                      <a:pt x="545" y="597"/>
                      <a:pt x="642" y="472"/>
                      <a:pt x="642" y="328"/>
                    </a:cubicBezTo>
                    <a:cubicBezTo>
                      <a:pt x="642" y="251"/>
                      <a:pt x="614" y="177"/>
                      <a:pt x="563" y="119"/>
                    </a:cubicBezTo>
                    <a:cubicBezTo>
                      <a:pt x="573" y="110"/>
                      <a:pt x="573" y="110"/>
                      <a:pt x="573" y="110"/>
                    </a:cubicBezTo>
                    <a:cubicBezTo>
                      <a:pt x="627" y="170"/>
                      <a:pt x="656" y="247"/>
                      <a:pt x="656" y="328"/>
                    </a:cubicBezTo>
                    <a:cubicBezTo>
                      <a:pt x="656" y="479"/>
                      <a:pt x="554" y="609"/>
                      <a:pt x="409" y="646"/>
                    </a:cubicBezTo>
                    <a:close/>
                    <a:moveTo>
                      <a:pt x="237" y="643"/>
                    </a:moveTo>
                    <a:cubicBezTo>
                      <a:pt x="97" y="603"/>
                      <a:pt x="0" y="473"/>
                      <a:pt x="0" y="328"/>
                    </a:cubicBezTo>
                    <a:cubicBezTo>
                      <a:pt x="0" y="324"/>
                      <a:pt x="0" y="321"/>
                      <a:pt x="0" y="317"/>
                    </a:cubicBezTo>
                    <a:cubicBezTo>
                      <a:pt x="14" y="318"/>
                      <a:pt x="14" y="318"/>
                      <a:pt x="14" y="318"/>
                    </a:cubicBezTo>
                    <a:cubicBezTo>
                      <a:pt x="14" y="321"/>
                      <a:pt x="14" y="325"/>
                      <a:pt x="14" y="328"/>
                    </a:cubicBezTo>
                    <a:cubicBezTo>
                      <a:pt x="14" y="467"/>
                      <a:pt x="107" y="591"/>
                      <a:pt x="241" y="630"/>
                    </a:cubicBezTo>
                    <a:lnTo>
                      <a:pt x="237" y="643"/>
                    </a:lnTo>
                    <a:close/>
                    <a:moveTo>
                      <a:pt x="62" y="161"/>
                    </a:moveTo>
                    <a:cubicBezTo>
                      <a:pt x="50" y="153"/>
                      <a:pt x="50" y="153"/>
                      <a:pt x="50" y="153"/>
                    </a:cubicBezTo>
                    <a:cubicBezTo>
                      <a:pt x="111" y="57"/>
                      <a:pt x="215" y="0"/>
                      <a:pt x="328" y="0"/>
                    </a:cubicBezTo>
                    <a:cubicBezTo>
                      <a:pt x="363" y="0"/>
                      <a:pt x="397" y="5"/>
                      <a:pt x="430" y="16"/>
                    </a:cubicBezTo>
                    <a:cubicBezTo>
                      <a:pt x="425" y="29"/>
                      <a:pt x="425" y="29"/>
                      <a:pt x="425" y="29"/>
                    </a:cubicBezTo>
                    <a:cubicBezTo>
                      <a:pt x="394" y="19"/>
                      <a:pt x="361" y="14"/>
                      <a:pt x="328" y="14"/>
                    </a:cubicBezTo>
                    <a:cubicBezTo>
                      <a:pt x="220" y="14"/>
                      <a:pt x="120" y="69"/>
                      <a:pt x="62"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29" name="Line"/>
            <p:cNvSpPr>
              <a:spLocks/>
            </p:cNvSpPr>
            <p:nvPr/>
          </p:nvSpPr>
          <p:spPr bwMode="auto">
            <a:xfrm>
              <a:off x="5038725" y="809625"/>
              <a:ext cx="1298575" cy="230188"/>
            </a:xfrm>
            <a:custGeom>
              <a:avLst/>
              <a:gdLst>
                <a:gd name="T0" fmla="*/ 604 w 818"/>
                <a:gd name="T1" fmla="*/ 145 h 145"/>
                <a:gd name="T2" fmla="*/ 0 w 818"/>
                <a:gd name="T3" fmla="*/ 145 h 145"/>
                <a:gd name="T4" fmla="*/ 0 w 818"/>
                <a:gd name="T5" fmla="*/ 135 h 145"/>
                <a:gd name="T6" fmla="*/ 601 w 818"/>
                <a:gd name="T7" fmla="*/ 135 h 145"/>
                <a:gd name="T8" fmla="*/ 812 w 818"/>
                <a:gd name="T9" fmla="*/ 0 h 145"/>
                <a:gd name="T10" fmla="*/ 818 w 818"/>
                <a:gd name="T11" fmla="*/ 8 h 145"/>
                <a:gd name="T12" fmla="*/ 604 w 81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818" h="145">
                  <a:moveTo>
                    <a:pt x="604" y="145"/>
                  </a:moveTo>
                  <a:lnTo>
                    <a:pt x="0" y="145"/>
                  </a:lnTo>
                  <a:lnTo>
                    <a:pt x="0" y="135"/>
                  </a:lnTo>
                  <a:lnTo>
                    <a:pt x="601" y="135"/>
                  </a:lnTo>
                  <a:lnTo>
                    <a:pt x="812" y="0"/>
                  </a:lnTo>
                  <a:lnTo>
                    <a:pt x="818" y="8"/>
                  </a:lnTo>
                  <a:lnTo>
                    <a:pt x="604"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30" name="Active"/>
            <p:cNvGrpSpPr/>
            <p:nvPr/>
          </p:nvGrpSpPr>
          <p:grpSpPr>
            <a:xfrm>
              <a:off x="5057775" y="1106488"/>
              <a:ext cx="749300" cy="141288"/>
              <a:chOff x="5057775" y="1106488"/>
              <a:chExt cx="749300" cy="141288"/>
            </a:xfrm>
            <a:grpFill/>
          </p:grpSpPr>
          <p:sp>
            <p:nvSpPr>
              <p:cNvPr id="631" name="Freeform 8"/>
              <p:cNvSpPr>
                <a:spLocks noEditPoints="1"/>
              </p:cNvSpPr>
              <p:nvPr/>
            </p:nvSpPr>
            <p:spPr bwMode="auto">
              <a:xfrm>
                <a:off x="5057775" y="1106488"/>
                <a:ext cx="92075" cy="141288"/>
              </a:xfrm>
              <a:custGeom>
                <a:avLst/>
                <a:gdLst>
                  <a:gd name="T0" fmla="*/ 17 w 43"/>
                  <a:gd name="T1" fmla="*/ 4 h 66"/>
                  <a:gd name="T2" fmla="*/ 21 w 43"/>
                  <a:gd name="T3" fmla="*/ 0 h 66"/>
                  <a:gd name="T4" fmla="*/ 26 w 43"/>
                  <a:gd name="T5" fmla="*/ 4 h 66"/>
                  <a:gd name="T6" fmla="*/ 42 w 43"/>
                  <a:gd name="T7" fmla="*/ 62 h 66"/>
                  <a:gd name="T8" fmla="*/ 38 w 43"/>
                  <a:gd name="T9" fmla="*/ 66 h 66"/>
                  <a:gd name="T10" fmla="*/ 34 w 43"/>
                  <a:gd name="T11" fmla="*/ 62 h 66"/>
                  <a:gd name="T12" fmla="*/ 30 w 43"/>
                  <a:gd name="T13" fmla="*/ 52 h 66"/>
                  <a:gd name="T14" fmla="*/ 12 w 43"/>
                  <a:gd name="T15" fmla="*/ 52 h 66"/>
                  <a:gd name="T16" fmla="*/ 9 w 43"/>
                  <a:gd name="T17" fmla="*/ 62 h 66"/>
                  <a:gd name="T18" fmla="*/ 4 w 43"/>
                  <a:gd name="T19" fmla="*/ 66 h 66"/>
                  <a:gd name="T20" fmla="*/ 0 w 43"/>
                  <a:gd name="T21" fmla="*/ 62 h 66"/>
                  <a:gd name="T22" fmla="*/ 17 w 43"/>
                  <a:gd name="T23" fmla="*/ 4 h 66"/>
                  <a:gd name="T24" fmla="*/ 21 w 43"/>
                  <a:gd name="T25" fmla="*/ 20 h 66"/>
                  <a:gd name="T26" fmla="*/ 21 w 43"/>
                  <a:gd name="T27" fmla="*/ 20 h 66"/>
                  <a:gd name="T28" fmla="*/ 15 w 43"/>
                  <a:gd name="T29" fmla="*/ 43 h 66"/>
                  <a:gd name="T30" fmla="*/ 28 w 43"/>
                  <a:gd name="T31" fmla="*/ 43 h 66"/>
                  <a:gd name="T32" fmla="*/ 21 w 43"/>
                  <a:gd name="T33" fmla="*/ 2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6">
                    <a:moveTo>
                      <a:pt x="17" y="4"/>
                    </a:moveTo>
                    <a:cubicBezTo>
                      <a:pt x="18" y="2"/>
                      <a:pt x="19" y="0"/>
                      <a:pt x="21" y="0"/>
                    </a:cubicBezTo>
                    <a:cubicBezTo>
                      <a:pt x="24" y="0"/>
                      <a:pt x="25" y="2"/>
                      <a:pt x="26" y="4"/>
                    </a:cubicBezTo>
                    <a:cubicBezTo>
                      <a:pt x="42" y="62"/>
                      <a:pt x="42" y="62"/>
                      <a:pt x="42" y="62"/>
                    </a:cubicBezTo>
                    <a:cubicBezTo>
                      <a:pt x="43" y="64"/>
                      <a:pt x="40" y="66"/>
                      <a:pt x="38" y="66"/>
                    </a:cubicBezTo>
                    <a:cubicBezTo>
                      <a:pt x="35" y="66"/>
                      <a:pt x="34" y="64"/>
                      <a:pt x="34" y="62"/>
                    </a:cubicBezTo>
                    <a:cubicBezTo>
                      <a:pt x="30" y="52"/>
                      <a:pt x="30" y="52"/>
                      <a:pt x="30" y="52"/>
                    </a:cubicBezTo>
                    <a:cubicBezTo>
                      <a:pt x="12" y="52"/>
                      <a:pt x="12" y="52"/>
                      <a:pt x="12" y="52"/>
                    </a:cubicBezTo>
                    <a:cubicBezTo>
                      <a:pt x="9" y="62"/>
                      <a:pt x="9" y="62"/>
                      <a:pt x="9" y="62"/>
                    </a:cubicBezTo>
                    <a:cubicBezTo>
                      <a:pt x="8" y="64"/>
                      <a:pt x="7" y="66"/>
                      <a:pt x="4" y="66"/>
                    </a:cubicBezTo>
                    <a:cubicBezTo>
                      <a:pt x="2" y="66"/>
                      <a:pt x="0" y="64"/>
                      <a:pt x="0" y="62"/>
                    </a:cubicBezTo>
                    <a:lnTo>
                      <a:pt x="17" y="4"/>
                    </a:lnTo>
                    <a:close/>
                    <a:moveTo>
                      <a:pt x="21" y="20"/>
                    </a:moveTo>
                    <a:cubicBezTo>
                      <a:pt x="21" y="20"/>
                      <a:pt x="21" y="20"/>
                      <a:pt x="21" y="20"/>
                    </a:cubicBezTo>
                    <a:cubicBezTo>
                      <a:pt x="15" y="43"/>
                      <a:pt x="15" y="43"/>
                      <a:pt x="15" y="43"/>
                    </a:cubicBezTo>
                    <a:cubicBezTo>
                      <a:pt x="28" y="43"/>
                      <a:pt x="28" y="43"/>
                      <a:pt x="28" y="43"/>
                    </a:cubicBezTo>
                    <a:lnTo>
                      <a:pt x="2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9"/>
              <p:cNvSpPr>
                <a:spLocks/>
              </p:cNvSpPr>
              <p:nvPr/>
            </p:nvSpPr>
            <p:spPr bwMode="auto">
              <a:xfrm>
                <a:off x="5194300" y="1149350"/>
                <a:ext cx="85725" cy="98425"/>
              </a:xfrm>
              <a:custGeom>
                <a:avLst/>
                <a:gdLst>
                  <a:gd name="T0" fmla="*/ 0 w 40"/>
                  <a:gd name="T1" fmla="*/ 19 h 46"/>
                  <a:gd name="T2" fmla="*/ 4 w 40"/>
                  <a:gd name="T3" fmla="*/ 9 h 46"/>
                  <a:gd name="T4" fmla="*/ 10 w 40"/>
                  <a:gd name="T5" fmla="*/ 4 h 46"/>
                  <a:gd name="T6" fmla="*/ 21 w 40"/>
                  <a:gd name="T7" fmla="*/ 0 h 46"/>
                  <a:gd name="T8" fmla="*/ 34 w 40"/>
                  <a:gd name="T9" fmla="*/ 0 h 46"/>
                  <a:gd name="T10" fmla="*/ 40 w 40"/>
                  <a:gd name="T11" fmla="*/ 4 h 46"/>
                  <a:gd name="T12" fmla="*/ 34 w 40"/>
                  <a:gd name="T13" fmla="*/ 9 h 46"/>
                  <a:gd name="T14" fmla="*/ 20 w 40"/>
                  <a:gd name="T15" fmla="*/ 9 h 46"/>
                  <a:gd name="T16" fmla="*/ 15 w 40"/>
                  <a:gd name="T17" fmla="*/ 11 h 46"/>
                  <a:gd name="T18" fmla="*/ 10 w 40"/>
                  <a:gd name="T19" fmla="*/ 15 h 46"/>
                  <a:gd name="T20" fmla="*/ 8 w 40"/>
                  <a:gd name="T21" fmla="*/ 18 h 46"/>
                  <a:gd name="T22" fmla="*/ 8 w 40"/>
                  <a:gd name="T23" fmla="*/ 28 h 46"/>
                  <a:gd name="T24" fmla="*/ 10 w 40"/>
                  <a:gd name="T25" fmla="*/ 32 h 46"/>
                  <a:gd name="T26" fmla="*/ 15 w 40"/>
                  <a:gd name="T27" fmla="*/ 36 h 46"/>
                  <a:gd name="T28" fmla="*/ 20 w 40"/>
                  <a:gd name="T29" fmla="*/ 38 h 46"/>
                  <a:gd name="T30" fmla="*/ 34 w 40"/>
                  <a:gd name="T31" fmla="*/ 38 h 46"/>
                  <a:gd name="T32" fmla="*/ 40 w 40"/>
                  <a:gd name="T33" fmla="*/ 42 h 46"/>
                  <a:gd name="T34" fmla="*/ 34 w 40"/>
                  <a:gd name="T35" fmla="*/ 46 h 46"/>
                  <a:gd name="T36" fmla="*/ 21 w 40"/>
                  <a:gd name="T37" fmla="*/ 46 h 46"/>
                  <a:gd name="T38" fmla="*/ 10 w 40"/>
                  <a:gd name="T39" fmla="*/ 43 h 46"/>
                  <a:gd name="T40" fmla="*/ 4 w 40"/>
                  <a:gd name="T41" fmla="*/ 38 h 46"/>
                  <a:gd name="T42" fmla="*/ 0 w 40"/>
                  <a:gd name="T43" fmla="*/ 27 h 46"/>
                  <a:gd name="T44" fmla="*/ 0 w 40"/>
                  <a:gd name="T45"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6">
                    <a:moveTo>
                      <a:pt x="0" y="19"/>
                    </a:moveTo>
                    <a:cubicBezTo>
                      <a:pt x="0" y="14"/>
                      <a:pt x="1" y="12"/>
                      <a:pt x="4" y="9"/>
                    </a:cubicBezTo>
                    <a:cubicBezTo>
                      <a:pt x="10" y="4"/>
                      <a:pt x="10" y="4"/>
                      <a:pt x="10" y="4"/>
                    </a:cubicBezTo>
                    <a:cubicBezTo>
                      <a:pt x="14" y="0"/>
                      <a:pt x="16" y="0"/>
                      <a:pt x="21" y="0"/>
                    </a:cubicBezTo>
                    <a:cubicBezTo>
                      <a:pt x="34" y="0"/>
                      <a:pt x="34" y="0"/>
                      <a:pt x="34" y="0"/>
                    </a:cubicBezTo>
                    <a:cubicBezTo>
                      <a:pt x="37" y="0"/>
                      <a:pt x="40" y="1"/>
                      <a:pt x="40" y="4"/>
                    </a:cubicBezTo>
                    <a:cubicBezTo>
                      <a:pt x="40" y="8"/>
                      <a:pt x="36" y="9"/>
                      <a:pt x="34" y="9"/>
                    </a:cubicBezTo>
                    <a:cubicBezTo>
                      <a:pt x="20" y="9"/>
                      <a:pt x="20" y="9"/>
                      <a:pt x="20" y="9"/>
                    </a:cubicBezTo>
                    <a:cubicBezTo>
                      <a:pt x="18" y="9"/>
                      <a:pt x="16" y="9"/>
                      <a:pt x="15" y="11"/>
                    </a:cubicBezTo>
                    <a:cubicBezTo>
                      <a:pt x="10" y="15"/>
                      <a:pt x="10" y="15"/>
                      <a:pt x="10" y="15"/>
                    </a:cubicBezTo>
                    <a:cubicBezTo>
                      <a:pt x="9" y="16"/>
                      <a:pt x="8" y="17"/>
                      <a:pt x="8" y="18"/>
                    </a:cubicBezTo>
                    <a:cubicBezTo>
                      <a:pt x="8" y="28"/>
                      <a:pt x="8" y="28"/>
                      <a:pt x="8" y="28"/>
                    </a:cubicBezTo>
                    <a:cubicBezTo>
                      <a:pt x="8" y="30"/>
                      <a:pt x="9" y="31"/>
                      <a:pt x="10" y="32"/>
                    </a:cubicBezTo>
                    <a:cubicBezTo>
                      <a:pt x="15" y="36"/>
                      <a:pt x="15" y="36"/>
                      <a:pt x="15" y="36"/>
                    </a:cubicBezTo>
                    <a:cubicBezTo>
                      <a:pt x="16" y="37"/>
                      <a:pt x="18" y="38"/>
                      <a:pt x="20" y="38"/>
                    </a:cubicBezTo>
                    <a:cubicBezTo>
                      <a:pt x="34" y="38"/>
                      <a:pt x="34" y="38"/>
                      <a:pt x="34" y="38"/>
                    </a:cubicBezTo>
                    <a:cubicBezTo>
                      <a:pt x="36" y="38"/>
                      <a:pt x="40" y="39"/>
                      <a:pt x="40" y="42"/>
                    </a:cubicBezTo>
                    <a:cubicBezTo>
                      <a:pt x="40" y="46"/>
                      <a:pt x="37" y="46"/>
                      <a:pt x="34" y="46"/>
                    </a:cubicBezTo>
                    <a:cubicBezTo>
                      <a:pt x="21" y="46"/>
                      <a:pt x="21" y="46"/>
                      <a:pt x="21" y="46"/>
                    </a:cubicBezTo>
                    <a:cubicBezTo>
                      <a:pt x="16" y="46"/>
                      <a:pt x="14" y="46"/>
                      <a:pt x="10" y="43"/>
                    </a:cubicBezTo>
                    <a:cubicBezTo>
                      <a:pt x="4" y="38"/>
                      <a:pt x="4" y="38"/>
                      <a:pt x="4" y="38"/>
                    </a:cubicBezTo>
                    <a:cubicBezTo>
                      <a:pt x="1" y="35"/>
                      <a:pt x="0" y="32"/>
                      <a:pt x="0" y="27"/>
                    </a:cubicBez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10"/>
              <p:cNvSpPr>
                <a:spLocks/>
              </p:cNvSpPr>
              <p:nvPr/>
            </p:nvSpPr>
            <p:spPr bwMode="auto">
              <a:xfrm>
                <a:off x="5324475" y="1119188"/>
                <a:ext cx="87313" cy="128588"/>
              </a:xfrm>
              <a:custGeom>
                <a:avLst/>
                <a:gdLst>
                  <a:gd name="T0" fmla="*/ 16 w 40"/>
                  <a:gd name="T1" fmla="*/ 45 h 60"/>
                  <a:gd name="T2" fmla="*/ 22 w 40"/>
                  <a:gd name="T3" fmla="*/ 52 h 60"/>
                  <a:gd name="T4" fmla="*/ 26 w 40"/>
                  <a:gd name="T5" fmla="*/ 52 h 60"/>
                  <a:gd name="T6" fmla="*/ 32 w 40"/>
                  <a:gd name="T7" fmla="*/ 48 h 60"/>
                  <a:gd name="T8" fmla="*/ 36 w 40"/>
                  <a:gd name="T9" fmla="*/ 45 h 60"/>
                  <a:gd name="T10" fmla="*/ 40 w 40"/>
                  <a:gd name="T11" fmla="*/ 49 h 60"/>
                  <a:gd name="T12" fmla="*/ 37 w 40"/>
                  <a:gd name="T13" fmla="*/ 56 h 60"/>
                  <a:gd name="T14" fmla="*/ 26 w 40"/>
                  <a:gd name="T15" fmla="*/ 60 h 60"/>
                  <a:gd name="T16" fmla="*/ 22 w 40"/>
                  <a:gd name="T17" fmla="*/ 60 h 60"/>
                  <a:gd name="T18" fmla="*/ 11 w 40"/>
                  <a:gd name="T19" fmla="*/ 56 h 60"/>
                  <a:gd name="T20" fmla="*/ 8 w 40"/>
                  <a:gd name="T21" fmla="*/ 45 h 60"/>
                  <a:gd name="T22" fmla="*/ 8 w 40"/>
                  <a:gd name="T23" fmla="*/ 23 h 60"/>
                  <a:gd name="T24" fmla="*/ 5 w 40"/>
                  <a:gd name="T25" fmla="*/ 23 h 60"/>
                  <a:gd name="T26" fmla="*/ 0 w 40"/>
                  <a:gd name="T27" fmla="*/ 18 h 60"/>
                  <a:gd name="T28" fmla="*/ 5 w 40"/>
                  <a:gd name="T29" fmla="*/ 14 h 60"/>
                  <a:gd name="T30" fmla="*/ 8 w 40"/>
                  <a:gd name="T31" fmla="*/ 14 h 60"/>
                  <a:gd name="T32" fmla="*/ 8 w 40"/>
                  <a:gd name="T33" fmla="*/ 6 h 60"/>
                  <a:gd name="T34" fmla="*/ 12 w 40"/>
                  <a:gd name="T35" fmla="*/ 0 h 60"/>
                  <a:gd name="T36" fmla="*/ 16 w 40"/>
                  <a:gd name="T37" fmla="*/ 6 h 60"/>
                  <a:gd name="T38" fmla="*/ 16 w 40"/>
                  <a:gd name="T39" fmla="*/ 14 h 60"/>
                  <a:gd name="T40" fmla="*/ 30 w 40"/>
                  <a:gd name="T41" fmla="*/ 14 h 60"/>
                  <a:gd name="T42" fmla="*/ 36 w 40"/>
                  <a:gd name="T43" fmla="*/ 18 h 60"/>
                  <a:gd name="T44" fmla="*/ 30 w 40"/>
                  <a:gd name="T45" fmla="*/ 23 h 60"/>
                  <a:gd name="T46" fmla="*/ 16 w 40"/>
                  <a:gd name="T47" fmla="*/ 23 h 60"/>
                  <a:gd name="T48" fmla="*/ 16 w 40"/>
                  <a:gd name="T49"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60">
                    <a:moveTo>
                      <a:pt x="16" y="45"/>
                    </a:moveTo>
                    <a:cubicBezTo>
                      <a:pt x="16" y="49"/>
                      <a:pt x="16" y="52"/>
                      <a:pt x="22" y="52"/>
                    </a:cubicBezTo>
                    <a:cubicBezTo>
                      <a:pt x="26" y="52"/>
                      <a:pt x="26" y="52"/>
                      <a:pt x="26" y="52"/>
                    </a:cubicBezTo>
                    <a:cubicBezTo>
                      <a:pt x="29" y="52"/>
                      <a:pt x="31" y="52"/>
                      <a:pt x="32" y="48"/>
                    </a:cubicBezTo>
                    <a:cubicBezTo>
                      <a:pt x="32" y="47"/>
                      <a:pt x="34" y="45"/>
                      <a:pt x="36" y="45"/>
                    </a:cubicBezTo>
                    <a:cubicBezTo>
                      <a:pt x="38" y="45"/>
                      <a:pt x="40" y="47"/>
                      <a:pt x="40" y="49"/>
                    </a:cubicBezTo>
                    <a:cubicBezTo>
                      <a:pt x="40" y="52"/>
                      <a:pt x="38" y="54"/>
                      <a:pt x="37" y="56"/>
                    </a:cubicBezTo>
                    <a:cubicBezTo>
                      <a:pt x="34" y="60"/>
                      <a:pt x="30" y="60"/>
                      <a:pt x="26" y="60"/>
                    </a:cubicBezTo>
                    <a:cubicBezTo>
                      <a:pt x="22" y="60"/>
                      <a:pt x="22" y="60"/>
                      <a:pt x="22" y="60"/>
                    </a:cubicBezTo>
                    <a:cubicBezTo>
                      <a:pt x="18" y="60"/>
                      <a:pt x="14" y="59"/>
                      <a:pt x="11" y="56"/>
                    </a:cubicBezTo>
                    <a:cubicBezTo>
                      <a:pt x="8" y="53"/>
                      <a:pt x="8" y="49"/>
                      <a:pt x="8" y="45"/>
                    </a:cubicBezTo>
                    <a:cubicBezTo>
                      <a:pt x="8" y="23"/>
                      <a:pt x="8" y="23"/>
                      <a:pt x="8" y="23"/>
                    </a:cubicBezTo>
                    <a:cubicBezTo>
                      <a:pt x="5" y="23"/>
                      <a:pt x="5" y="23"/>
                      <a:pt x="5" y="23"/>
                    </a:cubicBezTo>
                    <a:cubicBezTo>
                      <a:pt x="3" y="23"/>
                      <a:pt x="0" y="22"/>
                      <a:pt x="0" y="18"/>
                    </a:cubicBezTo>
                    <a:cubicBezTo>
                      <a:pt x="0" y="15"/>
                      <a:pt x="3" y="14"/>
                      <a:pt x="5" y="14"/>
                    </a:cubicBezTo>
                    <a:cubicBezTo>
                      <a:pt x="8" y="14"/>
                      <a:pt x="8" y="14"/>
                      <a:pt x="8" y="14"/>
                    </a:cubicBezTo>
                    <a:cubicBezTo>
                      <a:pt x="8" y="6"/>
                      <a:pt x="8" y="6"/>
                      <a:pt x="8" y="6"/>
                    </a:cubicBezTo>
                    <a:cubicBezTo>
                      <a:pt x="8" y="3"/>
                      <a:pt x="9" y="0"/>
                      <a:pt x="12" y="0"/>
                    </a:cubicBezTo>
                    <a:cubicBezTo>
                      <a:pt x="16" y="0"/>
                      <a:pt x="16" y="3"/>
                      <a:pt x="16" y="6"/>
                    </a:cubicBezTo>
                    <a:cubicBezTo>
                      <a:pt x="16" y="14"/>
                      <a:pt x="16" y="14"/>
                      <a:pt x="16" y="14"/>
                    </a:cubicBezTo>
                    <a:cubicBezTo>
                      <a:pt x="30" y="14"/>
                      <a:pt x="30" y="14"/>
                      <a:pt x="30" y="14"/>
                    </a:cubicBezTo>
                    <a:cubicBezTo>
                      <a:pt x="33" y="14"/>
                      <a:pt x="36" y="15"/>
                      <a:pt x="36" y="18"/>
                    </a:cubicBezTo>
                    <a:cubicBezTo>
                      <a:pt x="36" y="22"/>
                      <a:pt x="32" y="23"/>
                      <a:pt x="30" y="23"/>
                    </a:cubicBezTo>
                    <a:cubicBezTo>
                      <a:pt x="16" y="23"/>
                      <a:pt x="16" y="23"/>
                      <a:pt x="16" y="23"/>
                    </a:cubicBezTo>
                    <a:lnTo>
                      <a:pt x="16"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11"/>
              <p:cNvSpPr>
                <a:spLocks noEditPoints="1"/>
              </p:cNvSpPr>
              <p:nvPr/>
            </p:nvSpPr>
            <p:spPr bwMode="auto">
              <a:xfrm>
                <a:off x="5465763" y="1106488"/>
                <a:ext cx="68263" cy="141288"/>
              </a:xfrm>
              <a:custGeom>
                <a:avLst/>
                <a:gdLst>
                  <a:gd name="T0" fmla="*/ 20 w 32"/>
                  <a:gd name="T1" fmla="*/ 58 h 66"/>
                  <a:gd name="T2" fmla="*/ 27 w 32"/>
                  <a:gd name="T3" fmla="*/ 58 h 66"/>
                  <a:gd name="T4" fmla="*/ 32 w 32"/>
                  <a:gd name="T5" fmla="*/ 62 h 66"/>
                  <a:gd name="T6" fmla="*/ 27 w 32"/>
                  <a:gd name="T7" fmla="*/ 66 h 66"/>
                  <a:gd name="T8" fmla="*/ 6 w 32"/>
                  <a:gd name="T9" fmla="*/ 66 h 66"/>
                  <a:gd name="T10" fmla="*/ 0 w 32"/>
                  <a:gd name="T11" fmla="*/ 62 h 66"/>
                  <a:gd name="T12" fmla="*/ 6 w 32"/>
                  <a:gd name="T13" fmla="*/ 58 h 66"/>
                  <a:gd name="T14" fmla="*/ 12 w 32"/>
                  <a:gd name="T15" fmla="*/ 58 h 66"/>
                  <a:gd name="T16" fmla="*/ 12 w 32"/>
                  <a:gd name="T17" fmla="*/ 29 h 66"/>
                  <a:gd name="T18" fmla="*/ 6 w 32"/>
                  <a:gd name="T19" fmla="*/ 29 h 66"/>
                  <a:gd name="T20" fmla="*/ 0 w 32"/>
                  <a:gd name="T21" fmla="*/ 24 h 66"/>
                  <a:gd name="T22" fmla="*/ 6 w 32"/>
                  <a:gd name="T23" fmla="*/ 20 h 66"/>
                  <a:gd name="T24" fmla="*/ 14 w 32"/>
                  <a:gd name="T25" fmla="*/ 20 h 66"/>
                  <a:gd name="T26" fmla="*/ 20 w 32"/>
                  <a:gd name="T27" fmla="*/ 26 h 66"/>
                  <a:gd name="T28" fmla="*/ 20 w 32"/>
                  <a:gd name="T29" fmla="*/ 58 h 66"/>
                  <a:gd name="T30" fmla="*/ 8 w 32"/>
                  <a:gd name="T31" fmla="*/ 4 h 66"/>
                  <a:gd name="T32" fmla="*/ 12 w 32"/>
                  <a:gd name="T33" fmla="*/ 0 h 66"/>
                  <a:gd name="T34" fmla="*/ 17 w 32"/>
                  <a:gd name="T35" fmla="*/ 0 h 66"/>
                  <a:gd name="T36" fmla="*/ 20 w 32"/>
                  <a:gd name="T37" fmla="*/ 4 h 66"/>
                  <a:gd name="T38" fmla="*/ 20 w 32"/>
                  <a:gd name="T39" fmla="*/ 8 h 66"/>
                  <a:gd name="T40" fmla="*/ 17 w 32"/>
                  <a:gd name="T41" fmla="*/ 12 h 66"/>
                  <a:gd name="T42" fmla="*/ 12 w 32"/>
                  <a:gd name="T43" fmla="*/ 12 h 66"/>
                  <a:gd name="T44" fmla="*/ 8 w 32"/>
                  <a:gd name="T45" fmla="*/ 8 h 66"/>
                  <a:gd name="T46" fmla="*/ 8 w 32"/>
                  <a:gd name="T4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66">
                    <a:moveTo>
                      <a:pt x="20" y="58"/>
                    </a:moveTo>
                    <a:cubicBezTo>
                      <a:pt x="27" y="58"/>
                      <a:pt x="27" y="58"/>
                      <a:pt x="27" y="58"/>
                    </a:cubicBezTo>
                    <a:cubicBezTo>
                      <a:pt x="29" y="58"/>
                      <a:pt x="32" y="59"/>
                      <a:pt x="32" y="62"/>
                    </a:cubicBezTo>
                    <a:cubicBezTo>
                      <a:pt x="32" y="66"/>
                      <a:pt x="29" y="66"/>
                      <a:pt x="27" y="66"/>
                    </a:cubicBezTo>
                    <a:cubicBezTo>
                      <a:pt x="6" y="66"/>
                      <a:pt x="6" y="66"/>
                      <a:pt x="6" y="66"/>
                    </a:cubicBezTo>
                    <a:cubicBezTo>
                      <a:pt x="3" y="66"/>
                      <a:pt x="0" y="66"/>
                      <a:pt x="0" y="62"/>
                    </a:cubicBezTo>
                    <a:cubicBezTo>
                      <a:pt x="0" y="59"/>
                      <a:pt x="3" y="58"/>
                      <a:pt x="6" y="58"/>
                    </a:cubicBezTo>
                    <a:cubicBezTo>
                      <a:pt x="12" y="58"/>
                      <a:pt x="12" y="58"/>
                      <a:pt x="12" y="58"/>
                    </a:cubicBezTo>
                    <a:cubicBezTo>
                      <a:pt x="12" y="29"/>
                      <a:pt x="12" y="29"/>
                      <a:pt x="12" y="29"/>
                    </a:cubicBezTo>
                    <a:cubicBezTo>
                      <a:pt x="6" y="29"/>
                      <a:pt x="6" y="29"/>
                      <a:pt x="6" y="29"/>
                    </a:cubicBezTo>
                    <a:cubicBezTo>
                      <a:pt x="3" y="29"/>
                      <a:pt x="0" y="28"/>
                      <a:pt x="0" y="24"/>
                    </a:cubicBezTo>
                    <a:cubicBezTo>
                      <a:pt x="0" y="21"/>
                      <a:pt x="3" y="20"/>
                      <a:pt x="6" y="20"/>
                    </a:cubicBezTo>
                    <a:cubicBezTo>
                      <a:pt x="14" y="20"/>
                      <a:pt x="14" y="20"/>
                      <a:pt x="14" y="20"/>
                    </a:cubicBezTo>
                    <a:cubicBezTo>
                      <a:pt x="19" y="20"/>
                      <a:pt x="20" y="21"/>
                      <a:pt x="20" y="26"/>
                    </a:cubicBezTo>
                    <a:lnTo>
                      <a:pt x="20" y="58"/>
                    </a:lnTo>
                    <a:close/>
                    <a:moveTo>
                      <a:pt x="8" y="4"/>
                    </a:moveTo>
                    <a:cubicBezTo>
                      <a:pt x="8" y="1"/>
                      <a:pt x="10" y="0"/>
                      <a:pt x="12" y="0"/>
                    </a:cubicBezTo>
                    <a:cubicBezTo>
                      <a:pt x="17" y="0"/>
                      <a:pt x="17" y="0"/>
                      <a:pt x="17" y="0"/>
                    </a:cubicBezTo>
                    <a:cubicBezTo>
                      <a:pt x="19" y="0"/>
                      <a:pt x="20" y="1"/>
                      <a:pt x="20" y="4"/>
                    </a:cubicBezTo>
                    <a:cubicBezTo>
                      <a:pt x="20" y="8"/>
                      <a:pt x="20" y="8"/>
                      <a:pt x="20" y="8"/>
                    </a:cubicBezTo>
                    <a:cubicBezTo>
                      <a:pt x="20" y="11"/>
                      <a:pt x="19" y="12"/>
                      <a:pt x="17" y="12"/>
                    </a:cubicBezTo>
                    <a:cubicBezTo>
                      <a:pt x="12" y="12"/>
                      <a:pt x="12" y="12"/>
                      <a:pt x="12" y="12"/>
                    </a:cubicBezTo>
                    <a:cubicBezTo>
                      <a:pt x="10" y="12"/>
                      <a:pt x="8" y="11"/>
                      <a:pt x="8" y="8"/>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12"/>
              <p:cNvSpPr>
                <a:spLocks/>
              </p:cNvSpPr>
              <p:nvPr/>
            </p:nvSpPr>
            <p:spPr bwMode="auto">
              <a:xfrm>
                <a:off x="5588000" y="1149350"/>
                <a:ext cx="85725" cy="98425"/>
              </a:xfrm>
              <a:custGeom>
                <a:avLst/>
                <a:gdLst>
                  <a:gd name="T0" fmla="*/ 32 w 40"/>
                  <a:gd name="T1" fmla="*/ 11 h 46"/>
                  <a:gd name="T2" fmla="*/ 32 w 40"/>
                  <a:gd name="T3" fmla="*/ 6 h 46"/>
                  <a:gd name="T4" fmla="*/ 36 w 40"/>
                  <a:gd name="T5" fmla="*/ 0 h 46"/>
                  <a:gd name="T6" fmla="*/ 40 w 40"/>
                  <a:gd name="T7" fmla="*/ 5 h 46"/>
                  <a:gd name="T8" fmla="*/ 40 w 40"/>
                  <a:gd name="T9" fmla="*/ 11 h 46"/>
                  <a:gd name="T10" fmla="*/ 39 w 40"/>
                  <a:gd name="T11" fmla="*/ 14 h 46"/>
                  <a:gd name="T12" fmla="*/ 27 w 40"/>
                  <a:gd name="T13" fmla="*/ 41 h 46"/>
                  <a:gd name="T14" fmla="*/ 23 w 40"/>
                  <a:gd name="T15" fmla="*/ 46 h 46"/>
                  <a:gd name="T16" fmla="*/ 18 w 40"/>
                  <a:gd name="T17" fmla="*/ 46 h 46"/>
                  <a:gd name="T18" fmla="*/ 14 w 40"/>
                  <a:gd name="T19" fmla="*/ 41 h 46"/>
                  <a:gd name="T20" fmla="*/ 1 w 40"/>
                  <a:gd name="T21" fmla="*/ 14 h 46"/>
                  <a:gd name="T22" fmla="*/ 0 w 40"/>
                  <a:gd name="T23" fmla="*/ 11 h 46"/>
                  <a:gd name="T24" fmla="*/ 0 w 40"/>
                  <a:gd name="T25" fmla="*/ 5 h 46"/>
                  <a:gd name="T26" fmla="*/ 4 w 40"/>
                  <a:gd name="T27" fmla="*/ 0 h 46"/>
                  <a:gd name="T28" fmla="*/ 9 w 40"/>
                  <a:gd name="T29" fmla="*/ 6 h 46"/>
                  <a:gd name="T30" fmla="*/ 9 w 40"/>
                  <a:gd name="T31" fmla="*/ 11 h 46"/>
                  <a:gd name="T32" fmla="*/ 20 w 40"/>
                  <a:gd name="T33" fmla="*/ 38 h 46"/>
                  <a:gd name="T34" fmla="*/ 32 w 40"/>
                  <a:gd name="T35"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6">
                    <a:moveTo>
                      <a:pt x="32" y="11"/>
                    </a:moveTo>
                    <a:cubicBezTo>
                      <a:pt x="32" y="6"/>
                      <a:pt x="32" y="6"/>
                      <a:pt x="32" y="6"/>
                    </a:cubicBezTo>
                    <a:cubicBezTo>
                      <a:pt x="32" y="3"/>
                      <a:pt x="33" y="0"/>
                      <a:pt x="36" y="0"/>
                    </a:cubicBezTo>
                    <a:cubicBezTo>
                      <a:pt x="39" y="0"/>
                      <a:pt x="40" y="3"/>
                      <a:pt x="40" y="5"/>
                    </a:cubicBezTo>
                    <a:cubicBezTo>
                      <a:pt x="40" y="11"/>
                      <a:pt x="40" y="11"/>
                      <a:pt x="40" y="11"/>
                    </a:cubicBezTo>
                    <a:cubicBezTo>
                      <a:pt x="40" y="12"/>
                      <a:pt x="40" y="13"/>
                      <a:pt x="39" y="14"/>
                    </a:cubicBezTo>
                    <a:cubicBezTo>
                      <a:pt x="27" y="41"/>
                      <a:pt x="27" y="41"/>
                      <a:pt x="27" y="41"/>
                    </a:cubicBezTo>
                    <a:cubicBezTo>
                      <a:pt x="27" y="43"/>
                      <a:pt x="25" y="46"/>
                      <a:pt x="23" y="46"/>
                    </a:cubicBezTo>
                    <a:cubicBezTo>
                      <a:pt x="18" y="46"/>
                      <a:pt x="18" y="46"/>
                      <a:pt x="18" y="46"/>
                    </a:cubicBezTo>
                    <a:cubicBezTo>
                      <a:pt x="16" y="46"/>
                      <a:pt x="14" y="43"/>
                      <a:pt x="14" y="41"/>
                    </a:cubicBezTo>
                    <a:cubicBezTo>
                      <a:pt x="1" y="14"/>
                      <a:pt x="1" y="14"/>
                      <a:pt x="1" y="14"/>
                    </a:cubicBezTo>
                    <a:cubicBezTo>
                      <a:pt x="1" y="13"/>
                      <a:pt x="0" y="12"/>
                      <a:pt x="0" y="11"/>
                    </a:cubicBezTo>
                    <a:cubicBezTo>
                      <a:pt x="0" y="5"/>
                      <a:pt x="0" y="5"/>
                      <a:pt x="0" y="5"/>
                    </a:cubicBezTo>
                    <a:cubicBezTo>
                      <a:pt x="0" y="3"/>
                      <a:pt x="2" y="0"/>
                      <a:pt x="4" y="0"/>
                    </a:cubicBezTo>
                    <a:cubicBezTo>
                      <a:pt x="8" y="0"/>
                      <a:pt x="9" y="3"/>
                      <a:pt x="9" y="6"/>
                    </a:cubicBezTo>
                    <a:cubicBezTo>
                      <a:pt x="9" y="11"/>
                      <a:pt x="9" y="11"/>
                      <a:pt x="9" y="11"/>
                    </a:cubicBezTo>
                    <a:cubicBezTo>
                      <a:pt x="20" y="38"/>
                      <a:pt x="20" y="38"/>
                      <a:pt x="20" y="38"/>
                    </a:cubicBezTo>
                    <a:lnTo>
                      <a:pt x="3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13"/>
              <p:cNvSpPr>
                <a:spLocks noEditPoints="1"/>
              </p:cNvSpPr>
              <p:nvPr/>
            </p:nvSpPr>
            <p:spPr bwMode="auto">
              <a:xfrm>
                <a:off x="5721350" y="1149350"/>
                <a:ext cx="85725" cy="98425"/>
              </a:xfrm>
              <a:custGeom>
                <a:avLst/>
                <a:gdLst>
                  <a:gd name="T0" fmla="*/ 15 w 40"/>
                  <a:gd name="T1" fmla="*/ 46 h 46"/>
                  <a:gd name="T2" fmla="*/ 7 w 40"/>
                  <a:gd name="T3" fmla="*/ 44 h 46"/>
                  <a:gd name="T4" fmla="*/ 4 w 40"/>
                  <a:gd name="T5" fmla="*/ 41 h 46"/>
                  <a:gd name="T6" fmla="*/ 0 w 40"/>
                  <a:gd name="T7" fmla="*/ 32 h 46"/>
                  <a:gd name="T8" fmla="*/ 0 w 40"/>
                  <a:gd name="T9" fmla="*/ 16 h 46"/>
                  <a:gd name="T10" fmla="*/ 4 w 40"/>
                  <a:gd name="T11" fmla="*/ 6 h 46"/>
                  <a:gd name="T12" fmla="*/ 7 w 40"/>
                  <a:gd name="T13" fmla="*/ 4 h 46"/>
                  <a:gd name="T14" fmla="*/ 16 w 40"/>
                  <a:gd name="T15" fmla="*/ 0 h 46"/>
                  <a:gd name="T16" fmla="*/ 23 w 40"/>
                  <a:gd name="T17" fmla="*/ 0 h 46"/>
                  <a:gd name="T18" fmla="*/ 32 w 40"/>
                  <a:gd name="T19" fmla="*/ 3 h 46"/>
                  <a:gd name="T20" fmla="*/ 35 w 40"/>
                  <a:gd name="T21" fmla="*/ 6 h 46"/>
                  <a:gd name="T22" fmla="*/ 40 w 40"/>
                  <a:gd name="T23" fmla="*/ 17 h 46"/>
                  <a:gd name="T24" fmla="*/ 40 w 40"/>
                  <a:gd name="T25" fmla="*/ 23 h 46"/>
                  <a:gd name="T26" fmla="*/ 34 w 40"/>
                  <a:gd name="T27" fmla="*/ 29 h 46"/>
                  <a:gd name="T28" fmla="*/ 8 w 40"/>
                  <a:gd name="T29" fmla="*/ 29 h 46"/>
                  <a:gd name="T30" fmla="*/ 8 w 40"/>
                  <a:gd name="T31" fmla="*/ 32 h 46"/>
                  <a:gd name="T32" fmla="*/ 9 w 40"/>
                  <a:gd name="T33" fmla="*/ 34 h 46"/>
                  <a:gd name="T34" fmla="*/ 11 w 40"/>
                  <a:gd name="T35" fmla="*/ 37 h 46"/>
                  <a:gd name="T36" fmla="*/ 17 w 40"/>
                  <a:gd name="T37" fmla="*/ 38 h 46"/>
                  <a:gd name="T38" fmla="*/ 34 w 40"/>
                  <a:gd name="T39" fmla="*/ 38 h 46"/>
                  <a:gd name="T40" fmla="*/ 40 w 40"/>
                  <a:gd name="T41" fmla="*/ 42 h 46"/>
                  <a:gd name="T42" fmla="*/ 34 w 40"/>
                  <a:gd name="T43" fmla="*/ 46 h 46"/>
                  <a:gd name="T44" fmla="*/ 15 w 40"/>
                  <a:gd name="T45" fmla="*/ 46 h 46"/>
                  <a:gd name="T46" fmla="*/ 8 w 40"/>
                  <a:gd name="T47" fmla="*/ 21 h 46"/>
                  <a:gd name="T48" fmla="*/ 32 w 40"/>
                  <a:gd name="T49" fmla="*/ 21 h 46"/>
                  <a:gd name="T50" fmla="*/ 32 w 40"/>
                  <a:gd name="T51" fmla="*/ 16 h 46"/>
                  <a:gd name="T52" fmla="*/ 31 w 40"/>
                  <a:gd name="T53" fmla="*/ 12 h 46"/>
                  <a:gd name="T54" fmla="*/ 27 w 40"/>
                  <a:gd name="T55" fmla="*/ 10 h 46"/>
                  <a:gd name="T56" fmla="*/ 23 w 40"/>
                  <a:gd name="T57" fmla="*/ 9 h 46"/>
                  <a:gd name="T58" fmla="*/ 17 w 40"/>
                  <a:gd name="T59" fmla="*/ 9 h 46"/>
                  <a:gd name="T60" fmla="*/ 12 w 40"/>
                  <a:gd name="T61" fmla="*/ 9 h 46"/>
                  <a:gd name="T62" fmla="*/ 10 w 40"/>
                  <a:gd name="T63" fmla="*/ 11 h 46"/>
                  <a:gd name="T64" fmla="*/ 8 w 40"/>
                  <a:gd name="T65" fmla="*/ 15 h 46"/>
                  <a:gd name="T66" fmla="*/ 8 w 40"/>
                  <a:gd name="T67"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46">
                    <a:moveTo>
                      <a:pt x="15" y="46"/>
                    </a:moveTo>
                    <a:cubicBezTo>
                      <a:pt x="11" y="46"/>
                      <a:pt x="10" y="46"/>
                      <a:pt x="7" y="44"/>
                    </a:cubicBezTo>
                    <a:cubicBezTo>
                      <a:pt x="4" y="41"/>
                      <a:pt x="4" y="41"/>
                      <a:pt x="4" y="41"/>
                    </a:cubicBezTo>
                    <a:cubicBezTo>
                      <a:pt x="1" y="38"/>
                      <a:pt x="0" y="36"/>
                      <a:pt x="0" y="32"/>
                    </a:cubicBezTo>
                    <a:cubicBezTo>
                      <a:pt x="0" y="16"/>
                      <a:pt x="0" y="16"/>
                      <a:pt x="0" y="16"/>
                    </a:cubicBezTo>
                    <a:cubicBezTo>
                      <a:pt x="0" y="12"/>
                      <a:pt x="0" y="9"/>
                      <a:pt x="4" y="6"/>
                    </a:cubicBezTo>
                    <a:cubicBezTo>
                      <a:pt x="7" y="4"/>
                      <a:pt x="7" y="4"/>
                      <a:pt x="7" y="4"/>
                    </a:cubicBezTo>
                    <a:cubicBezTo>
                      <a:pt x="10" y="0"/>
                      <a:pt x="12" y="0"/>
                      <a:pt x="16" y="0"/>
                    </a:cubicBezTo>
                    <a:cubicBezTo>
                      <a:pt x="23" y="0"/>
                      <a:pt x="23" y="0"/>
                      <a:pt x="23" y="0"/>
                    </a:cubicBezTo>
                    <a:cubicBezTo>
                      <a:pt x="27" y="0"/>
                      <a:pt x="29" y="1"/>
                      <a:pt x="32" y="3"/>
                    </a:cubicBezTo>
                    <a:cubicBezTo>
                      <a:pt x="35" y="6"/>
                      <a:pt x="35" y="6"/>
                      <a:pt x="35" y="6"/>
                    </a:cubicBezTo>
                    <a:cubicBezTo>
                      <a:pt x="39" y="9"/>
                      <a:pt x="40" y="12"/>
                      <a:pt x="40" y="17"/>
                    </a:cubicBezTo>
                    <a:cubicBezTo>
                      <a:pt x="40" y="23"/>
                      <a:pt x="40" y="23"/>
                      <a:pt x="40" y="23"/>
                    </a:cubicBezTo>
                    <a:cubicBezTo>
                      <a:pt x="40" y="28"/>
                      <a:pt x="39" y="29"/>
                      <a:pt x="34" y="29"/>
                    </a:cubicBezTo>
                    <a:cubicBezTo>
                      <a:pt x="8" y="29"/>
                      <a:pt x="8" y="29"/>
                      <a:pt x="8" y="29"/>
                    </a:cubicBezTo>
                    <a:cubicBezTo>
                      <a:pt x="8" y="32"/>
                      <a:pt x="8" y="32"/>
                      <a:pt x="8" y="32"/>
                    </a:cubicBezTo>
                    <a:cubicBezTo>
                      <a:pt x="8" y="33"/>
                      <a:pt x="8" y="34"/>
                      <a:pt x="9" y="34"/>
                    </a:cubicBezTo>
                    <a:cubicBezTo>
                      <a:pt x="11" y="37"/>
                      <a:pt x="11" y="37"/>
                      <a:pt x="11" y="37"/>
                    </a:cubicBezTo>
                    <a:cubicBezTo>
                      <a:pt x="12" y="38"/>
                      <a:pt x="14" y="38"/>
                      <a:pt x="17" y="38"/>
                    </a:cubicBezTo>
                    <a:cubicBezTo>
                      <a:pt x="34" y="38"/>
                      <a:pt x="34" y="38"/>
                      <a:pt x="34" y="38"/>
                    </a:cubicBezTo>
                    <a:cubicBezTo>
                      <a:pt x="37" y="38"/>
                      <a:pt x="40" y="39"/>
                      <a:pt x="40" y="42"/>
                    </a:cubicBezTo>
                    <a:cubicBezTo>
                      <a:pt x="40" y="46"/>
                      <a:pt x="36" y="46"/>
                      <a:pt x="34" y="46"/>
                    </a:cubicBezTo>
                    <a:lnTo>
                      <a:pt x="15" y="46"/>
                    </a:lnTo>
                    <a:close/>
                    <a:moveTo>
                      <a:pt x="8" y="21"/>
                    </a:moveTo>
                    <a:cubicBezTo>
                      <a:pt x="32" y="21"/>
                      <a:pt x="32" y="21"/>
                      <a:pt x="32" y="21"/>
                    </a:cubicBezTo>
                    <a:cubicBezTo>
                      <a:pt x="32" y="16"/>
                      <a:pt x="32" y="16"/>
                      <a:pt x="32" y="16"/>
                    </a:cubicBezTo>
                    <a:cubicBezTo>
                      <a:pt x="32" y="15"/>
                      <a:pt x="32" y="13"/>
                      <a:pt x="31" y="12"/>
                    </a:cubicBezTo>
                    <a:cubicBezTo>
                      <a:pt x="27" y="10"/>
                      <a:pt x="27" y="10"/>
                      <a:pt x="27" y="10"/>
                    </a:cubicBezTo>
                    <a:cubicBezTo>
                      <a:pt x="26" y="9"/>
                      <a:pt x="25" y="9"/>
                      <a:pt x="23" y="9"/>
                    </a:cubicBezTo>
                    <a:cubicBezTo>
                      <a:pt x="17" y="9"/>
                      <a:pt x="17" y="9"/>
                      <a:pt x="17" y="9"/>
                    </a:cubicBezTo>
                    <a:cubicBezTo>
                      <a:pt x="15" y="9"/>
                      <a:pt x="14" y="9"/>
                      <a:pt x="12" y="9"/>
                    </a:cubicBezTo>
                    <a:cubicBezTo>
                      <a:pt x="10" y="11"/>
                      <a:pt x="10" y="11"/>
                      <a:pt x="10" y="11"/>
                    </a:cubicBezTo>
                    <a:cubicBezTo>
                      <a:pt x="9" y="12"/>
                      <a:pt x="8" y="13"/>
                      <a:pt x="8" y="15"/>
                    </a:cubicBezTo>
                    <a:lnTo>
                      <a:pt x="8"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 name="Rectangle 5"/>
          <p:cNvSpPr/>
          <p:nvPr userDrawn="1"/>
        </p:nvSpPr>
        <p:spPr>
          <a:xfrm>
            <a:off x="0" y="1706448"/>
            <a:ext cx="12192000" cy="3272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bg1"/>
              </a:solidFill>
            </a:endParaRPr>
          </a:p>
        </p:txBody>
      </p:sp>
      <p:sp>
        <p:nvSpPr>
          <p:cNvPr id="8" name="Presenter Name"/>
          <p:cNvSpPr>
            <a:spLocks noGrp="1"/>
          </p:cNvSpPr>
          <p:nvPr>
            <p:ph type="body" sz="quarter" idx="10"/>
          </p:nvPr>
        </p:nvSpPr>
        <p:spPr>
          <a:xfrm>
            <a:off x="640080" y="3835330"/>
            <a:ext cx="5343977" cy="712765"/>
          </a:xfrm>
        </p:spPr>
        <p:txBody>
          <a:bodyPr/>
          <a:lstStyle>
            <a:lvl1pPr marL="0" indent="0">
              <a:buFontTx/>
              <a:buNone/>
              <a:defRPr sz="1800" b="1">
                <a:solidFill>
                  <a:schemeClr val="accent1"/>
                </a:solidFill>
              </a:defRPr>
            </a:lvl1pPr>
          </a:lstStyle>
          <a:p>
            <a:r>
              <a:rPr lang="en-US" dirty="0"/>
              <a:t>Presenter Name</a:t>
            </a:r>
          </a:p>
        </p:txBody>
      </p:sp>
      <p:sp>
        <p:nvSpPr>
          <p:cNvPr id="9" name="Title"/>
          <p:cNvSpPr>
            <a:spLocks noGrp="1"/>
          </p:cNvSpPr>
          <p:nvPr>
            <p:ph type="title"/>
          </p:nvPr>
        </p:nvSpPr>
        <p:spPr>
          <a:xfrm>
            <a:off x="640078" y="2057400"/>
            <a:ext cx="10866121" cy="1346694"/>
          </a:xfrm>
        </p:spPr>
        <p:txBody>
          <a:bodyPr/>
          <a:lstStyle>
            <a:lvl1pPr algn="l">
              <a:defRPr/>
            </a:lvl1pPr>
          </a:lstStyle>
          <a:p>
            <a:r>
              <a:rPr lang="en-US" dirty="0"/>
              <a:t>Presentation Title: One Line Only</a:t>
            </a:r>
          </a:p>
        </p:txBody>
      </p:sp>
      <p:grpSp>
        <p:nvGrpSpPr>
          <p:cNvPr id="7" name="Group 6"/>
          <p:cNvGrpSpPr/>
          <p:nvPr userDrawn="1"/>
        </p:nvGrpSpPr>
        <p:grpSpPr>
          <a:xfrm>
            <a:off x="9403079" y="3755046"/>
            <a:ext cx="2103120" cy="961119"/>
            <a:chOff x="9621549" y="3753272"/>
            <a:chExt cx="2103120" cy="961119"/>
          </a:xfrm>
        </p:grpSpPr>
        <p:grpSp>
          <p:nvGrpSpPr>
            <p:cNvPr id="11" name="Logo_Splunk"/>
            <p:cNvGrpSpPr>
              <a:grpSpLocks noChangeAspect="1"/>
            </p:cNvGrpSpPr>
            <p:nvPr userDrawn="1"/>
          </p:nvGrpSpPr>
          <p:grpSpPr>
            <a:xfrm>
              <a:off x="10820400" y="4445738"/>
              <a:ext cx="904269" cy="268653"/>
              <a:chOff x="0" y="2608263"/>
              <a:chExt cx="5519738" cy="1639888"/>
            </a:xfrm>
            <a:solidFill>
              <a:schemeClr val="tx1"/>
            </a:solidFill>
          </p:grpSpPr>
          <p:sp>
            <p:nvSpPr>
              <p:cNvPr id="12"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22"/>
              <p:cNvSpPr>
                <a:spLocks noChangeArrowheads="1"/>
              </p:cNvSpPr>
              <p:nvPr/>
            </p:nvSpPr>
            <p:spPr bwMode="auto">
              <a:xfrm>
                <a:off x="1651000" y="2608263"/>
                <a:ext cx="220663" cy="1222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 name="Logo_JourneySKO"/>
            <p:cNvGrpSpPr>
              <a:grpSpLocks noChangeAspect="1"/>
            </p:cNvGrpSpPr>
            <p:nvPr userDrawn="1"/>
          </p:nvGrpSpPr>
          <p:grpSpPr>
            <a:xfrm>
              <a:off x="9621549" y="3753272"/>
              <a:ext cx="2103120" cy="640055"/>
              <a:chOff x="883074" y="1816389"/>
              <a:chExt cx="10425853" cy="3172968"/>
            </a:xfrm>
          </p:grpSpPr>
          <p:grpSp>
            <p:nvGrpSpPr>
              <p:cNvPr id="21" name="Oculus_Detailed"/>
              <p:cNvGrpSpPr/>
              <p:nvPr userDrawn="1"/>
            </p:nvGrpSpPr>
            <p:grpSpPr>
              <a:xfrm>
                <a:off x="1336549" y="1816389"/>
                <a:ext cx="3206910" cy="3172968"/>
                <a:chOff x="682625" y="4643541"/>
                <a:chExt cx="3749675" cy="3709988"/>
              </a:xfrm>
              <a:solidFill>
                <a:schemeClr val="accent1">
                  <a:alpha val="75000"/>
                </a:schemeClr>
              </a:solidFill>
            </p:grpSpPr>
            <p:sp>
              <p:nvSpPr>
                <p:cNvPr id="40" name="Freeform 50282"/>
                <p:cNvSpPr>
                  <a:spLocks noEditPoints="1"/>
                </p:cNvSpPr>
                <p:nvPr userDrawn="1"/>
              </p:nvSpPr>
              <p:spPr bwMode="auto">
                <a:xfrm>
                  <a:off x="1438276" y="5349979"/>
                  <a:ext cx="2205038" cy="881063"/>
                </a:xfrm>
                <a:custGeom>
                  <a:avLst/>
                  <a:gdLst>
                    <a:gd name="T0" fmla="*/ 6 w 1188"/>
                    <a:gd name="T1" fmla="*/ 461 h 474"/>
                    <a:gd name="T2" fmla="*/ 16 w 1188"/>
                    <a:gd name="T3" fmla="*/ 426 h 474"/>
                    <a:gd name="T4" fmla="*/ 26 w 1188"/>
                    <a:gd name="T5" fmla="*/ 399 h 474"/>
                    <a:gd name="T6" fmla="*/ 40 w 1188"/>
                    <a:gd name="T7" fmla="*/ 366 h 474"/>
                    <a:gd name="T8" fmla="*/ 58 w 1188"/>
                    <a:gd name="T9" fmla="*/ 328 h 474"/>
                    <a:gd name="T10" fmla="*/ 305 w 1188"/>
                    <a:gd name="T11" fmla="*/ 79 h 474"/>
                    <a:gd name="T12" fmla="*/ 600 w 1188"/>
                    <a:gd name="T13" fmla="*/ 5 h 474"/>
                    <a:gd name="T14" fmla="*/ 1064 w 1188"/>
                    <a:gd name="T15" fmla="*/ 220 h 474"/>
                    <a:gd name="T16" fmla="*/ 1125 w 1188"/>
                    <a:gd name="T17" fmla="*/ 306 h 474"/>
                    <a:gd name="T18" fmla="*/ 1157 w 1188"/>
                    <a:gd name="T19" fmla="*/ 367 h 474"/>
                    <a:gd name="T20" fmla="*/ 1166 w 1188"/>
                    <a:gd name="T21" fmla="*/ 389 h 474"/>
                    <a:gd name="T22" fmla="*/ 1176 w 1188"/>
                    <a:gd name="T23" fmla="*/ 416 h 474"/>
                    <a:gd name="T24" fmla="*/ 1153 w 1188"/>
                    <a:gd name="T25" fmla="*/ 441 h 474"/>
                    <a:gd name="T26" fmla="*/ 1141 w 1188"/>
                    <a:gd name="T27" fmla="*/ 408 h 474"/>
                    <a:gd name="T28" fmla="*/ 1131 w 1188"/>
                    <a:gd name="T29" fmla="*/ 383 h 474"/>
                    <a:gd name="T30" fmla="*/ 1116 w 1188"/>
                    <a:gd name="T31" fmla="*/ 352 h 474"/>
                    <a:gd name="T32" fmla="*/ 1097 w 1188"/>
                    <a:gd name="T33" fmla="*/ 317 h 474"/>
                    <a:gd name="T34" fmla="*/ 851 w 1188"/>
                    <a:gd name="T35" fmla="*/ 93 h 474"/>
                    <a:gd name="T36" fmla="*/ 584 w 1188"/>
                    <a:gd name="T37" fmla="*/ 35 h 474"/>
                    <a:gd name="T38" fmla="*/ 137 w 1188"/>
                    <a:gd name="T39" fmla="*/ 261 h 474"/>
                    <a:gd name="T40" fmla="*/ 83 w 1188"/>
                    <a:gd name="T41" fmla="*/ 346 h 474"/>
                    <a:gd name="T42" fmla="*/ 56 w 1188"/>
                    <a:gd name="T43" fmla="*/ 405 h 474"/>
                    <a:gd name="T44" fmla="*/ 48 w 1188"/>
                    <a:gd name="T45" fmla="*/ 427 h 474"/>
                    <a:gd name="T46" fmla="*/ 39 w 1188"/>
                    <a:gd name="T47" fmla="*/ 453 h 474"/>
                    <a:gd name="T48" fmla="*/ 600 w 1188"/>
                    <a:gd name="T49" fmla="*/ 0 h 474"/>
                    <a:gd name="T50" fmla="*/ 303 w 1188"/>
                    <a:gd name="T51" fmla="*/ 75 h 474"/>
                    <a:gd name="T52" fmla="*/ 54 w 1188"/>
                    <a:gd name="T53" fmla="*/ 325 h 474"/>
                    <a:gd name="T54" fmla="*/ 35 w 1188"/>
                    <a:gd name="T55" fmla="*/ 364 h 474"/>
                    <a:gd name="T56" fmla="*/ 22 w 1188"/>
                    <a:gd name="T57" fmla="*/ 397 h 474"/>
                    <a:gd name="T58" fmla="*/ 12 w 1188"/>
                    <a:gd name="T59" fmla="*/ 424 h 474"/>
                    <a:gd name="T60" fmla="*/ 0 w 1188"/>
                    <a:gd name="T61" fmla="*/ 465 h 474"/>
                    <a:gd name="T62" fmla="*/ 44 w 1188"/>
                    <a:gd name="T63" fmla="*/ 454 h 474"/>
                    <a:gd name="T64" fmla="*/ 52 w 1188"/>
                    <a:gd name="T65" fmla="*/ 429 h 474"/>
                    <a:gd name="T66" fmla="*/ 60 w 1188"/>
                    <a:gd name="T67" fmla="*/ 406 h 474"/>
                    <a:gd name="T68" fmla="*/ 87 w 1188"/>
                    <a:gd name="T69" fmla="*/ 348 h 474"/>
                    <a:gd name="T70" fmla="*/ 141 w 1188"/>
                    <a:gd name="T71" fmla="*/ 264 h 474"/>
                    <a:gd name="T72" fmla="*/ 584 w 1188"/>
                    <a:gd name="T73" fmla="*/ 40 h 474"/>
                    <a:gd name="T74" fmla="*/ 849 w 1188"/>
                    <a:gd name="T75" fmla="*/ 97 h 474"/>
                    <a:gd name="T76" fmla="*/ 1093 w 1188"/>
                    <a:gd name="T77" fmla="*/ 320 h 474"/>
                    <a:gd name="T78" fmla="*/ 1112 w 1188"/>
                    <a:gd name="T79" fmla="*/ 355 h 474"/>
                    <a:gd name="T80" fmla="*/ 1127 w 1188"/>
                    <a:gd name="T81" fmla="*/ 385 h 474"/>
                    <a:gd name="T82" fmla="*/ 1137 w 1188"/>
                    <a:gd name="T83" fmla="*/ 410 h 474"/>
                    <a:gd name="T84" fmla="*/ 1150 w 1188"/>
                    <a:gd name="T85" fmla="*/ 447 h 474"/>
                    <a:gd name="T86" fmla="*/ 1181 w 1188"/>
                    <a:gd name="T87" fmla="*/ 414 h 474"/>
                    <a:gd name="T88" fmla="*/ 1171 w 1188"/>
                    <a:gd name="T89" fmla="*/ 388 h 474"/>
                    <a:gd name="T90" fmla="*/ 1161 w 1188"/>
                    <a:gd name="T91" fmla="*/ 365 h 474"/>
                    <a:gd name="T92" fmla="*/ 1129 w 1188"/>
                    <a:gd name="T93" fmla="*/ 303 h 474"/>
                    <a:gd name="T94" fmla="*/ 1067 w 1188"/>
                    <a:gd name="T95" fmla="*/ 217 h 474"/>
                    <a:gd name="T96" fmla="*/ 600 w 1188"/>
                    <a:gd name="T97"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8" h="474">
                      <a:moveTo>
                        <a:pt x="35" y="469"/>
                      </a:moveTo>
                      <a:cubicBezTo>
                        <a:pt x="6" y="461"/>
                        <a:pt x="6" y="461"/>
                        <a:pt x="6" y="461"/>
                      </a:cubicBezTo>
                      <a:cubicBezTo>
                        <a:pt x="11" y="445"/>
                        <a:pt x="11" y="445"/>
                        <a:pt x="11" y="445"/>
                      </a:cubicBezTo>
                      <a:cubicBezTo>
                        <a:pt x="12" y="439"/>
                        <a:pt x="14" y="433"/>
                        <a:pt x="16" y="426"/>
                      </a:cubicBezTo>
                      <a:cubicBezTo>
                        <a:pt x="17" y="423"/>
                        <a:pt x="18" y="420"/>
                        <a:pt x="19" y="417"/>
                      </a:cubicBezTo>
                      <a:cubicBezTo>
                        <a:pt x="21" y="412"/>
                        <a:pt x="23" y="405"/>
                        <a:pt x="26" y="399"/>
                      </a:cubicBezTo>
                      <a:cubicBezTo>
                        <a:pt x="28" y="394"/>
                        <a:pt x="28" y="394"/>
                        <a:pt x="28" y="394"/>
                      </a:cubicBezTo>
                      <a:cubicBezTo>
                        <a:pt x="31" y="385"/>
                        <a:pt x="35" y="376"/>
                        <a:pt x="40" y="366"/>
                      </a:cubicBezTo>
                      <a:cubicBezTo>
                        <a:pt x="45" y="354"/>
                        <a:pt x="51" y="343"/>
                        <a:pt x="57" y="330"/>
                      </a:cubicBezTo>
                      <a:cubicBezTo>
                        <a:pt x="58" y="328"/>
                        <a:pt x="58" y="328"/>
                        <a:pt x="58" y="328"/>
                      </a:cubicBezTo>
                      <a:cubicBezTo>
                        <a:pt x="75" y="298"/>
                        <a:pt x="93" y="269"/>
                        <a:pt x="114" y="243"/>
                      </a:cubicBezTo>
                      <a:cubicBezTo>
                        <a:pt x="149" y="197"/>
                        <a:pt x="211" y="131"/>
                        <a:pt x="305" y="79"/>
                      </a:cubicBezTo>
                      <a:cubicBezTo>
                        <a:pt x="389" y="33"/>
                        <a:pt x="488" y="7"/>
                        <a:pt x="583" y="5"/>
                      </a:cubicBezTo>
                      <a:cubicBezTo>
                        <a:pt x="589" y="5"/>
                        <a:pt x="595" y="5"/>
                        <a:pt x="600" y="5"/>
                      </a:cubicBezTo>
                      <a:cubicBezTo>
                        <a:pt x="690" y="5"/>
                        <a:pt x="783" y="26"/>
                        <a:pt x="864" y="66"/>
                      </a:cubicBezTo>
                      <a:cubicBezTo>
                        <a:pt x="961" y="112"/>
                        <a:pt x="1026" y="175"/>
                        <a:pt x="1064" y="220"/>
                      </a:cubicBezTo>
                      <a:cubicBezTo>
                        <a:pt x="1085" y="245"/>
                        <a:pt x="1105" y="272"/>
                        <a:pt x="1123" y="302"/>
                      </a:cubicBezTo>
                      <a:cubicBezTo>
                        <a:pt x="1125" y="306"/>
                        <a:pt x="1125" y="306"/>
                        <a:pt x="1125" y="306"/>
                      </a:cubicBezTo>
                      <a:cubicBezTo>
                        <a:pt x="1132" y="317"/>
                        <a:pt x="1138" y="328"/>
                        <a:pt x="1143" y="339"/>
                      </a:cubicBezTo>
                      <a:cubicBezTo>
                        <a:pt x="1148" y="349"/>
                        <a:pt x="1153" y="358"/>
                        <a:pt x="1157" y="367"/>
                      </a:cubicBezTo>
                      <a:cubicBezTo>
                        <a:pt x="1159" y="371"/>
                        <a:pt x="1159" y="371"/>
                        <a:pt x="1159" y="371"/>
                      </a:cubicBezTo>
                      <a:cubicBezTo>
                        <a:pt x="1162" y="378"/>
                        <a:pt x="1164" y="384"/>
                        <a:pt x="1166" y="389"/>
                      </a:cubicBezTo>
                      <a:cubicBezTo>
                        <a:pt x="1167" y="392"/>
                        <a:pt x="1168" y="395"/>
                        <a:pt x="1169" y="398"/>
                      </a:cubicBezTo>
                      <a:cubicBezTo>
                        <a:pt x="1172" y="405"/>
                        <a:pt x="1174" y="411"/>
                        <a:pt x="1176" y="416"/>
                      </a:cubicBezTo>
                      <a:cubicBezTo>
                        <a:pt x="1182" y="432"/>
                        <a:pt x="1182" y="432"/>
                        <a:pt x="1182" y="432"/>
                      </a:cubicBezTo>
                      <a:cubicBezTo>
                        <a:pt x="1153" y="441"/>
                        <a:pt x="1153" y="441"/>
                        <a:pt x="1153" y="441"/>
                      </a:cubicBezTo>
                      <a:cubicBezTo>
                        <a:pt x="1148" y="426"/>
                        <a:pt x="1148" y="426"/>
                        <a:pt x="1148" y="426"/>
                      </a:cubicBezTo>
                      <a:cubicBezTo>
                        <a:pt x="1146" y="421"/>
                        <a:pt x="1144" y="415"/>
                        <a:pt x="1141" y="408"/>
                      </a:cubicBezTo>
                      <a:cubicBezTo>
                        <a:pt x="1140" y="406"/>
                        <a:pt x="1139" y="403"/>
                        <a:pt x="1138" y="401"/>
                      </a:cubicBezTo>
                      <a:cubicBezTo>
                        <a:pt x="1136" y="395"/>
                        <a:pt x="1134" y="389"/>
                        <a:pt x="1131" y="383"/>
                      </a:cubicBezTo>
                      <a:cubicBezTo>
                        <a:pt x="1129" y="379"/>
                        <a:pt x="1129" y="379"/>
                        <a:pt x="1129" y="379"/>
                      </a:cubicBezTo>
                      <a:cubicBezTo>
                        <a:pt x="1125" y="371"/>
                        <a:pt x="1121" y="362"/>
                        <a:pt x="1116" y="352"/>
                      </a:cubicBezTo>
                      <a:cubicBezTo>
                        <a:pt x="1112" y="343"/>
                        <a:pt x="1106" y="332"/>
                        <a:pt x="1100" y="322"/>
                      </a:cubicBezTo>
                      <a:cubicBezTo>
                        <a:pt x="1097" y="317"/>
                        <a:pt x="1097" y="317"/>
                        <a:pt x="1097" y="317"/>
                      </a:cubicBezTo>
                      <a:cubicBezTo>
                        <a:pt x="1080" y="289"/>
                        <a:pt x="1061" y="263"/>
                        <a:pt x="1041" y="239"/>
                      </a:cubicBezTo>
                      <a:cubicBezTo>
                        <a:pt x="1005" y="197"/>
                        <a:pt x="943" y="137"/>
                        <a:pt x="851" y="93"/>
                      </a:cubicBezTo>
                      <a:cubicBezTo>
                        <a:pt x="774" y="55"/>
                        <a:pt x="685" y="35"/>
                        <a:pt x="600" y="35"/>
                      </a:cubicBezTo>
                      <a:cubicBezTo>
                        <a:pt x="595" y="35"/>
                        <a:pt x="589" y="35"/>
                        <a:pt x="584" y="35"/>
                      </a:cubicBezTo>
                      <a:cubicBezTo>
                        <a:pt x="494" y="37"/>
                        <a:pt x="400" y="62"/>
                        <a:pt x="319" y="106"/>
                      </a:cubicBezTo>
                      <a:cubicBezTo>
                        <a:pt x="230" y="155"/>
                        <a:pt x="171" y="217"/>
                        <a:pt x="137" y="261"/>
                      </a:cubicBezTo>
                      <a:cubicBezTo>
                        <a:pt x="118" y="286"/>
                        <a:pt x="100" y="313"/>
                        <a:pt x="85" y="342"/>
                      </a:cubicBezTo>
                      <a:cubicBezTo>
                        <a:pt x="83" y="346"/>
                        <a:pt x="83" y="346"/>
                        <a:pt x="83" y="346"/>
                      </a:cubicBezTo>
                      <a:cubicBezTo>
                        <a:pt x="77" y="357"/>
                        <a:pt x="72" y="368"/>
                        <a:pt x="67" y="378"/>
                      </a:cubicBezTo>
                      <a:cubicBezTo>
                        <a:pt x="63" y="387"/>
                        <a:pt x="59" y="396"/>
                        <a:pt x="56" y="405"/>
                      </a:cubicBezTo>
                      <a:cubicBezTo>
                        <a:pt x="54" y="409"/>
                        <a:pt x="54" y="409"/>
                        <a:pt x="54" y="409"/>
                      </a:cubicBezTo>
                      <a:cubicBezTo>
                        <a:pt x="51" y="416"/>
                        <a:pt x="49" y="422"/>
                        <a:pt x="48" y="427"/>
                      </a:cubicBezTo>
                      <a:cubicBezTo>
                        <a:pt x="47" y="430"/>
                        <a:pt x="46" y="433"/>
                        <a:pt x="45" y="435"/>
                      </a:cubicBezTo>
                      <a:cubicBezTo>
                        <a:pt x="43" y="442"/>
                        <a:pt x="41" y="448"/>
                        <a:pt x="39" y="453"/>
                      </a:cubicBezTo>
                      <a:cubicBezTo>
                        <a:pt x="35" y="469"/>
                        <a:pt x="35" y="469"/>
                        <a:pt x="35" y="469"/>
                      </a:cubicBezTo>
                      <a:moveTo>
                        <a:pt x="600" y="0"/>
                      </a:moveTo>
                      <a:cubicBezTo>
                        <a:pt x="594" y="0"/>
                        <a:pt x="589" y="0"/>
                        <a:pt x="583" y="0"/>
                      </a:cubicBezTo>
                      <a:cubicBezTo>
                        <a:pt x="487" y="2"/>
                        <a:pt x="388" y="29"/>
                        <a:pt x="303" y="75"/>
                      </a:cubicBezTo>
                      <a:cubicBezTo>
                        <a:pt x="208" y="127"/>
                        <a:pt x="145" y="193"/>
                        <a:pt x="110" y="240"/>
                      </a:cubicBezTo>
                      <a:cubicBezTo>
                        <a:pt x="89" y="266"/>
                        <a:pt x="71" y="295"/>
                        <a:pt x="54" y="325"/>
                      </a:cubicBezTo>
                      <a:cubicBezTo>
                        <a:pt x="53" y="328"/>
                        <a:pt x="53" y="328"/>
                        <a:pt x="53" y="328"/>
                      </a:cubicBezTo>
                      <a:cubicBezTo>
                        <a:pt x="46" y="341"/>
                        <a:pt x="40" y="352"/>
                        <a:pt x="35" y="364"/>
                      </a:cubicBezTo>
                      <a:cubicBezTo>
                        <a:pt x="31" y="374"/>
                        <a:pt x="27" y="384"/>
                        <a:pt x="23" y="392"/>
                      </a:cubicBezTo>
                      <a:cubicBezTo>
                        <a:pt x="22" y="397"/>
                        <a:pt x="22" y="397"/>
                        <a:pt x="22" y="397"/>
                      </a:cubicBezTo>
                      <a:cubicBezTo>
                        <a:pt x="19" y="404"/>
                        <a:pt x="17" y="410"/>
                        <a:pt x="15" y="416"/>
                      </a:cubicBezTo>
                      <a:cubicBezTo>
                        <a:pt x="14" y="419"/>
                        <a:pt x="13" y="422"/>
                        <a:pt x="12" y="424"/>
                      </a:cubicBezTo>
                      <a:cubicBezTo>
                        <a:pt x="9" y="432"/>
                        <a:pt x="7" y="438"/>
                        <a:pt x="6" y="443"/>
                      </a:cubicBezTo>
                      <a:cubicBezTo>
                        <a:pt x="0" y="465"/>
                        <a:pt x="0" y="465"/>
                        <a:pt x="0" y="465"/>
                      </a:cubicBezTo>
                      <a:cubicBezTo>
                        <a:pt x="38" y="474"/>
                        <a:pt x="38" y="474"/>
                        <a:pt x="38" y="474"/>
                      </a:cubicBezTo>
                      <a:cubicBezTo>
                        <a:pt x="44" y="454"/>
                        <a:pt x="44" y="454"/>
                        <a:pt x="44" y="454"/>
                      </a:cubicBezTo>
                      <a:cubicBezTo>
                        <a:pt x="45" y="449"/>
                        <a:pt x="47" y="443"/>
                        <a:pt x="50" y="437"/>
                      </a:cubicBezTo>
                      <a:cubicBezTo>
                        <a:pt x="50" y="434"/>
                        <a:pt x="51" y="432"/>
                        <a:pt x="52" y="429"/>
                      </a:cubicBezTo>
                      <a:cubicBezTo>
                        <a:pt x="54" y="423"/>
                        <a:pt x="56" y="417"/>
                        <a:pt x="59" y="411"/>
                      </a:cubicBezTo>
                      <a:cubicBezTo>
                        <a:pt x="60" y="406"/>
                        <a:pt x="60" y="406"/>
                        <a:pt x="60" y="406"/>
                      </a:cubicBezTo>
                      <a:cubicBezTo>
                        <a:pt x="64" y="398"/>
                        <a:pt x="67" y="389"/>
                        <a:pt x="72" y="380"/>
                      </a:cubicBezTo>
                      <a:cubicBezTo>
                        <a:pt x="76" y="370"/>
                        <a:pt x="81" y="359"/>
                        <a:pt x="87" y="348"/>
                      </a:cubicBezTo>
                      <a:cubicBezTo>
                        <a:pt x="89" y="344"/>
                        <a:pt x="89" y="344"/>
                        <a:pt x="89" y="344"/>
                      </a:cubicBezTo>
                      <a:cubicBezTo>
                        <a:pt x="105" y="316"/>
                        <a:pt x="122" y="289"/>
                        <a:pt x="141" y="264"/>
                      </a:cubicBezTo>
                      <a:cubicBezTo>
                        <a:pt x="175" y="221"/>
                        <a:pt x="233" y="159"/>
                        <a:pt x="322" y="110"/>
                      </a:cubicBezTo>
                      <a:cubicBezTo>
                        <a:pt x="401" y="66"/>
                        <a:pt x="494" y="41"/>
                        <a:pt x="584" y="40"/>
                      </a:cubicBezTo>
                      <a:cubicBezTo>
                        <a:pt x="589" y="40"/>
                        <a:pt x="595" y="40"/>
                        <a:pt x="600" y="40"/>
                      </a:cubicBezTo>
                      <a:cubicBezTo>
                        <a:pt x="684" y="40"/>
                        <a:pt x="772" y="60"/>
                        <a:pt x="849" y="97"/>
                      </a:cubicBezTo>
                      <a:cubicBezTo>
                        <a:pt x="940" y="141"/>
                        <a:pt x="1002" y="200"/>
                        <a:pt x="1037" y="242"/>
                      </a:cubicBezTo>
                      <a:cubicBezTo>
                        <a:pt x="1057" y="266"/>
                        <a:pt x="1076" y="292"/>
                        <a:pt x="1093" y="320"/>
                      </a:cubicBezTo>
                      <a:cubicBezTo>
                        <a:pt x="1095" y="324"/>
                        <a:pt x="1095" y="324"/>
                        <a:pt x="1095" y="324"/>
                      </a:cubicBezTo>
                      <a:cubicBezTo>
                        <a:pt x="1102" y="335"/>
                        <a:pt x="1107" y="345"/>
                        <a:pt x="1112" y="355"/>
                      </a:cubicBezTo>
                      <a:cubicBezTo>
                        <a:pt x="1117" y="364"/>
                        <a:pt x="1121" y="373"/>
                        <a:pt x="1125" y="381"/>
                      </a:cubicBezTo>
                      <a:cubicBezTo>
                        <a:pt x="1127" y="385"/>
                        <a:pt x="1127" y="385"/>
                        <a:pt x="1127" y="385"/>
                      </a:cubicBezTo>
                      <a:cubicBezTo>
                        <a:pt x="1130" y="391"/>
                        <a:pt x="1132" y="397"/>
                        <a:pt x="1134" y="402"/>
                      </a:cubicBezTo>
                      <a:cubicBezTo>
                        <a:pt x="1135" y="405"/>
                        <a:pt x="1136" y="408"/>
                        <a:pt x="1137" y="410"/>
                      </a:cubicBezTo>
                      <a:cubicBezTo>
                        <a:pt x="1140" y="417"/>
                        <a:pt x="1141" y="422"/>
                        <a:pt x="1143" y="427"/>
                      </a:cubicBezTo>
                      <a:cubicBezTo>
                        <a:pt x="1150" y="447"/>
                        <a:pt x="1150" y="447"/>
                        <a:pt x="1150" y="447"/>
                      </a:cubicBezTo>
                      <a:cubicBezTo>
                        <a:pt x="1188" y="436"/>
                        <a:pt x="1188" y="436"/>
                        <a:pt x="1188" y="436"/>
                      </a:cubicBezTo>
                      <a:cubicBezTo>
                        <a:pt x="1181" y="414"/>
                        <a:pt x="1181" y="414"/>
                        <a:pt x="1181" y="414"/>
                      </a:cubicBezTo>
                      <a:cubicBezTo>
                        <a:pt x="1179" y="409"/>
                        <a:pt x="1177" y="403"/>
                        <a:pt x="1174" y="396"/>
                      </a:cubicBezTo>
                      <a:cubicBezTo>
                        <a:pt x="1173" y="393"/>
                        <a:pt x="1172" y="391"/>
                        <a:pt x="1171" y="388"/>
                      </a:cubicBezTo>
                      <a:cubicBezTo>
                        <a:pt x="1169" y="382"/>
                        <a:pt x="1166" y="376"/>
                        <a:pt x="1163" y="369"/>
                      </a:cubicBezTo>
                      <a:cubicBezTo>
                        <a:pt x="1161" y="365"/>
                        <a:pt x="1161" y="365"/>
                        <a:pt x="1161" y="365"/>
                      </a:cubicBezTo>
                      <a:cubicBezTo>
                        <a:pt x="1157" y="356"/>
                        <a:pt x="1153" y="346"/>
                        <a:pt x="1147" y="337"/>
                      </a:cubicBezTo>
                      <a:cubicBezTo>
                        <a:pt x="1142" y="326"/>
                        <a:pt x="1136" y="315"/>
                        <a:pt x="1129" y="303"/>
                      </a:cubicBezTo>
                      <a:cubicBezTo>
                        <a:pt x="1127" y="299"/>
                        <a:pt x="1127" y="299"/>
                        <a:pt x="1127" y="299"/>
                      </a:cubicBezTo>
                      <a:cubicBezTo>
                        <a:pt x="1109" y="270"/>
                        <a:pt x="1089" y="242"/>
                        <a:pt x="1067" y="217"/>
                      </a:cubicBezTo>
                      <a:cubicBezTo>
                        <a:pt x="1029" y="172"/>
                        <a:pt x="964" y="109"/>
                        <a:pt x="867" y="61"/>
                      </a:cubicBezTo>
                      <a:cubicBezTo>
                        <a:pt x="785" y="22"/>
                        <a:pt x="691" y="0"/>
                        <a:pt x="60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0283"/>
                <p:cNvSpPr>
                  <a:spLocks/>
                </p:cNvSpPr>
                <p:nvPr userDrawn="1"/>
              </p:nvSpPr>
              <p:spPr bwMode="auto">
                <a:xfrm>
                  <a:off x="1404938" y="6354866"/>
                  <a:ext cx="207963" cy="796925"/>
                </a:xfrm>
                <a:custGeom>
                  <a:avLst/>
                  <a:gdLst>
                    <a:gd name="T0" fmla="*/ 5 w 112"/>
                    <a:gd name="T1" fmla="*/ 0 h 428"/>
                    <a:gd name="T2" fmla="*/ 4 w 112"/>
                    <a:gd name="T3" fmla="*/ 6 h 428"/>
                    <a:gd name="T4" fmla="*/ 3 w 112"/>
                    <a:gd name="T5" fmla="*/ 20 h 428"/>
                    <a:gd name="T6" fmla="*/ 1 w 112"/>
                    <a:gd name="T7" fmla="*/ 42 h 428"/>
                    <a:gd name="T8" fmla="*/ 1 w 112"/>
                    <a:gd name="T9" fmla="*/ 60 h 428"/>
                    <a:gd name="T10" fmla="*/ 0 w 112"/>
                    <a:gd name="T11" fmla="*/ 70 h 428"/>
                    <a:gd name="T12" fmla="*/ 1 w 112"/>
                    <a:gd name="T13" fmla="*/ 91 h 428"/>
                    <a:gd name="T14" fmla="*/ 1 w 112"/>
                    <a:gd name="T15" fmla="*/ 103 h 428"/>
                    <a:gd name="T16" fmla="*/ 4 w 112"/>
                    <a:gd name="T17" fmla="*/ 139 h 428"/>
                    <a:gd name="T18" fmla="*/ 4 w 112"/>
                    <a:gd name="T19" fmla="*/ 141 h 428"/>
                    <a:gd name="T20" fmla="*/ 5 w 112"/>
                    <a:gd name="T21" fmla="*/ 153 h 428"/>
                    <a:gd name="T22" fmla="*/ 9 w 112"/>
                    <a:gd name="T23" fmla="*/ 180 h 428"/>
                    <a:gd name="T24" fmla="*/ 13 w 112"/>
                    <a:gd name="T25" fmla="*/ 201 h 428"/>
                    <a:gd name="T26" fmla="*/ 18 w 112"/>
                    <a:gd name="T27" fmla="*/ 221 h 428"/>
                    <a:gd name="T28" fmla="*/ 71 w 112"/>
                    <a:gd name="T29" fmla="*/ 363 h 428"/>
                    <a:gd name="T30" fmla="*/ 96 w 112"/>
                    <a:gd name="T31" fmla="*/ 406 h 428"/>
                    <a:gd name="T32" fmla="*/ 104 w 112"/>
                    <a:gd name="T33" fmla="*/ 418 h 428"/>
                    <a:gd name="T34" fmla="*/ 107 w 112"/>
                    <a:gd name="T35" fmla="*/ 422 h 428"/>
                    <a:gd name="T36" fmla="*/ 112 w 112"/>
                    <a:gd name="T37" fmla="*/ 428 h 428"/>
                    <a:gd name="T38" fmla="*/ 109 w 112"/>
                    <a:gd name="T39" fmla="*/ 421 h 428"/>
                    <a:gd name="T40" fmla="*/ 81 w 112"/>
                    <a:gd name="T41" fmla="*/ 296 h 428"/>
                    <a:gd name="T42" fmla="*/ 76 w 112"/>
                    <a:gd name="T43" fmla="*/ 284 h 428"/>
                    <a:gd name="T44" fmla="*/ 67 w 112"/>
                    <a:gd name="T45" fmla="*/ 258 h 428"/>
                    <a:gd name="T46" fmla="*/ 65 w 112"/>
                    <a:gd name="T47" fmla="*/ 252 h 428"/>
                    <a:gd name="T48" fmla="*/ 43 w 112"/>
                    <a:gd name="T49" fmla="*/ 153 h 428"/>
                    <a:gd name="T50" fmla="*/ 38 w 112"/>
                    <a:gd name="T51" fmla="*/ 52 h 428"/>
                    <a:gd name="T52" fmla="*/ 40 w 112"/>
                    <a:gd name="T53" fmla="*/ 28 h 428"/>
                    <a:gd name="T54" fmla="*/ 40 w 112"/>
                    <a:gd name="T55" fmla="*/ 18 h 428"/>
                    <a:gd name="T56" fmla="*/ 42 w 112"/>
                    <a:gd name="T57" fmla="*/ 4 h 428"/>
                    <a:gd name="T58" fmla="*/ 5 w 112"/>
                    <a:gd name="T5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428">
                      <a:moveTo>
                        <a:pt x="5" y="0"/>
                      </a:moveTo>
                      <a:cubicBezTo>
                        <a:pt x="4" y="6"/>
                        <a:pt x="4" y="6"/>
                        <a:pt x="4" y="6"/>
                      </a:cubicBezTo>
                      <a:cubicBezTo>
                        <a:pt x="4" y="9"/>
                        <a:pt x="3" y="14"/>
                        <a:pt x="3" y="20"/>
                      </a:cubicBezTo>
                      <a:cubicBezTo>
                        <a:pt x="1" y="42"/>
                        <a:pt x="1" y="42"/>
                        <a:pt x="1" y="42"/>
                      </a:cubicBezTo>
                      <a:cubicBezTo>
                        <a:pt x="1" y="47"/>
                        <a:pt x="1" y="53"/>
                        <a:pt x="1" y="60"/>
                      </a:cubicBezTo>
                      <a:cubicBezTo>
                        <a:pt x="1" y="63"/>
                        <a:pt x="1" y="66"/>
                        <a:pt x="0" y="70"/>
                      </a:cubicBezTo>
                      <a:cubicBezTo>
                        <a:pt x="0" y="77"/>
                        <a:pt x="0" y="84"/>
                        <a:pt x="1" y="91"/>
                      </a:cubicBezTo>
                      <a:cubicBezTo>
                        <a:pt x="1" y="95"/>
                        <a:pt x="1" y="99"/>
                        <a:pt x="1" y="103"/>
                      </a:cubicBezTo>
                      <a:cubicBezTo>
                        <a:pt x="1" y="115"/>
                        <a:pt x="2" y="126"/>
                        <a:pt x="4" y="139"/>
                      </a:cubicBezTo>
                      <a:cubicBezTo>
                        <a:pt x="4" y="141"/>
                        <a:pt x="4" y="141"/>
                        <a:pt x="4" y="141"/>
                      </a:cubicBezTo>
                      <a:cubicBezTo>
                        <a:pt x="4" y="145"/>
                        <a:pt x="5" y="149"/>
                        <a:pt x="5" y="153"/>
                      </a:cubicBezTo>
                      <a:cubicBezTo>
                        <a:pt x="6" y="162"/>
                        <a:pt x="7" y="171"/>
                        <a:pt x="9" y="180"/>
                      </a:cubicBezTo>
                      <a:cubicBezTo>
                        <a:pt x="13" y="201"/>
                        <a:pt x="13" y="201"/>
                        <a:pt x="13" y="201"/>
                      </a:cubicBezTo>
                      <a:cubicBezTo>
                        <a:pt x="18" y="221"/>
                        <a:pt x="18" y="221"/>
                        <a:pt x="18" y="221"/>
                      </a:cubicBezTo>
                      <a:cubicBezTo>
                        <a:pt x="32" y="283"/>
                        <a:pt x="57" y="337"/>
                        <a:pt x="71" y="363"/>
                      </a:cubicBezTo>
                      <a:cubicBezTo>
                        <a:pt x="81" y="381"/>
                        <a:pt x="90" y="396"/>
                        <a:pt x="96" y="406"/>
                      </a:cubicBezTo>
                      <a:cubicBezTo>
                        <a:pt x="104" y="418"/>
                        <a:pt x="104" y="418"/>
                        <a:pt x="104" y="418"/>
                      </a:cubicBezTo>
                      <a:cubicBezTo>
                        <a:pt x="106" y="421"/>
                        <a:pt x="107" y="422"/>
                        <a:pt x="107" y="422"/>
                      </a:cubicBezTo>
                      <a:cubicBezTo>
                        <a:pt x="112" y="428"/>
                        <a:pt x="112" y="428"/>
                        <a:pt x="112" y="428"/>
                      </a:cubicBezTo>
                      <a:cubicBezTo>
                        <a:pt x="109" y="421"/>
                        <a:pt x="109" y="421"/>
                        <a:pt x="109" y="421"/>
                      </a:cubicBezTo>
                      <a:cubicBezTo>
                        <a:pt x="95" y="381"/>
                        <a:pt x="86" y="339"/>
                        <a:pt x="81" y="296"/>
                      </a:cubicBezTo>
                      <a:cubicBezTo>
                        <a:pt x="76" y="284"/>
                        <a:pt x="76" y="284"/>
                        <a:pt x="76" y="284"/>
                      </a:cubicBezTo>
                      <a:cubicBezTo>
                        <a:pt x="74" y="278"/>
                        <a:pt x="71" y="269"/>
                        <a:pt x="67" y="258"/>
                      </a:cubicBezTo>
                      <a:cubicBezTo>
                        <a:pt x="65" y="252"/>
                        <a:pt x="65" y="252"/>
                        <a:pt x="65" y="252"/>
                      </a:cubicBezTo>
                      <a:cubicBezTo>
                        <a:pt x="59" y="234"/>
                        <a:pt x="49" y="197"/>
                        <a:pt x="43" y="153"/>
                      </a:cubicBezTo>
                      <a:cubicBezTo>
                        <a:pt x="38" y="119"/>
                        <a:pt x="37" y="82"/>
                        <a:pt x="38" y="52"/>
                      </a:cubicBezTo>
                      <a:cubicBezTo>
                        <a:pt x="39" y="42"/>
                        <a:pt x="39" y="34"/>
                        <a:pt x="40" y="28"/>
                      </a:cubicBezTo>
                      <a:cubicBezTo>
                        <a:pt x="40" y="24"/>
                        <a:pt x="40" y="21"/>
                        <a:pt x="40" y="18"/>
                      </a:cubicBezTo>
                      <a:cubicBezTo>
                        <a:pt x="42" y="4"/>
                        <a:pt x="42" y="4"/>
                        <a:pt x="42" y="4"/>
                      </a:cubicBezTo>
                      <a:cubicBezTo>
                        <a:pt x="5" y="0"/>
                        <a:pt x="5" y="0"/>
                        <a:pt x="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0284"/>
                <p:cNvSpPr>
                  <a:spLocks/>
                </p:cNvSpPr>
                <p:nvPr userDrawn="1"/>
              </p:nvSpPr>
              <p:spPr bwMode="auto">
                <a:xfrm>
                  <a:off x="2341563" y="7453416"/>
                  <a:ext cx="725488" cy="185738"/>
                </a:xfrm>
                <a:custGeom>
                  <a:avLst/>
                  <a:gdLst>
                    <a:gd name="T0" fmla="*/ 374 w 391"/>
                    <a:gd name="T1" fmla="*/ 0 h 100"/>
                    <a:gd name="T2" fmla="*/ 369 w 391"/>
                    <a:gd name="T3" fmla="*/ 2 h 100"/>
                    <a:gd name="T4" fmla="*/ 366 w 391"/>
                    <a:gd name="T5" fmla="*/ 4 h 100"/>
                    <a:gd name="T6" fmla="*/ 359 w 391"/>
                    <a:gd name="T7" fmla="*/ 8 h 100"/>
                    <a:gd name="T8" fmla="*/ 352 w 391"/>
                    <a:gd name="T9" fmla="*/ 10 h 100"/>
                    <a:gd name="T10" fmla="*/ 320 w 391"/>
                    <a:gd name="T11" fmla="*/ 24 h 100"/>
                    <a:gd name="T12" fmla="*/ 196 w 391"/>
                    <a:gd name="T13" fmla="*/ 57 h 100"/>
                    <a:gd name="T14" fmla="*/ 110 w 391"/>
                    <a:gd name="T15" fmla="*/ 63 h 100"/>
                    <a:gd name="T16" fmla="*/ 68 w 391"/>
                    <a:gd name="T17" fmla="*/ 61 h 100"/>
                    <a:gd name="T18" fmla="*/ 35 w 391"/>
                    <a:gd name="T19" fmla="*/ 58 h 100"/>
                    <a:gd name="T20" fmla="*/ 25 w 391"/>
                    <a:gd name="T21" fmla="*/ 57 h 100"/>
                    <a:gd name="T22" fmla="*/ 10 w 391"/>
                    <a:gd name="T23" fmla="*/ 54 h 100"/>
                    <a:gd name="T24" fmla="*/ 0 w 391"/>
                    <a:gd name="T25" fmla="*/ 52 h 100"/>
                    <a:gd name="T26" fmla="*/ 9 w 391"/>
                    <a:gd name="T27" fmla="*/ 56 h 100"/>
                    <a:gd name="T28" fmla="*/ 129 w 391"/>
                    <a:gd name="T29" fmla="*/ 100 h 100"/>
                    <a:gd name="T30" fmla="*/ 130 w 391"/>
                    <a:gd name="T31" fmla="*/ 100 h 100"/>
                    <a:gd name="T32" fmla="*/ 141 w 391"/>
                    <a:gd name="T33" fmla="*/ 100 h 100"/>
                    <a:gd name="T34" fmla="*/ 172 w 391"/>
                    <a:gd name="T35" fmla="*/ 97 h 100"/>
                    <a:gd name="T36" fmla="*/ 263 w 391"/>
                    <a:gd name="T37" fmla="*/ 81 h 100"/>
                    <a:gd name="T38" fmla="*/ 352 w 391"/>
                    <a:gd name="T39" fmla="*/ 52 h 100"/>
                    <a:gd name="T40" fmla="*/ 362 w 391"/>
                    <a:gd name="T41" fmla="*/ 47 h 100"/>
                    <a:gd name="T42" fmla="*/ 379 w 391"/>
                    <a:gd name="T43" fmla="*/ 39 h 100"/>
                    <a:gd name="T44" fmla="*/ 391 w 391"/>
                    <a:gd name="T45" fmla="*/ 33 h 100"/>
                    <a:gd name="T46" fmla="*/ 374 w 391"/>
                    <a:gd name="T4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1" h="100">
                      <a:moveTo>
                        <a:pt x="374" y="0"/>
                      </a:moveTo>
                      <a:cubicBezTo>
                        <a:pt x="369" y="2"/>
                        <a:pt x="369" y="2"/>
                        <a:pt x="369" y="2"/>
                      </a:cubicBezTo>
                      <a:cubicBezTo>
                        <a:pt x="368" y="3"/>
                        <a:pt x="367" y="3"/>
                        <a:pt x="366" y="4"/>
                      </a:cubicBezTo>
                      <a:cubicBezTo>
                        <a:pt x="364" y="5"/>
                        <a:pt x="362" y="6"/>
                        <a:pt x="359" y="8"/>
                      </a:cubicBezTo>
                      <a:cubicBezTo>
                        <a:pt x="357" y="8"/>
                        <a:pt x="355" y="9"/>
                        <a:pt x="352" y="10"/>
                      </a:cubicBezTo>
                      <a:cubicBezTo>
                        <a:pt x="344" y="14"/>
                        <a:pt x="333" y="19"/>
                        <a:pt x="320" y="24"/>
                      </a:cubicBezTo>
                      <a:cubicBezTo>
                        <a:pt x="281" y="39"/>
                        <a:pt x="235" y="51"/>
                        <a:pt x="196" y="57"/>
                      </a:cubicBezTo>
                      <a:cubicBezTo>
                        <a:pt x="169" y="61"/>
                        <a:pt x="139" y="63"/>
                        <a:pt x="110" y="63"/>
                      </a:cubicBezTo>
                      <a:cubicBezTo>
                        <a:pt x="96" y="63"/>
                        <a:pt x="81" y="62"/>
                        <a:pt x="68" y="61"/>
                      </a:cubicBezTo>
                      <a:cubicBezTo>
                        <a:pt x="55" y="61"/>
                        <a:pt x="44" y="59"/>
                        <a:pt x="35" y="58"/>
                      </a:cubicBezTo>
                      <a:cubicBezTo>
                        <a:pt x="31" y="58"/>
                        <a:pt x="28" y="57"/>
                        <a:pt x="25" y="57"/>
                      </a:cubicBezTo>
                      <a:cubicBezTo>
                        <a:pt x="15" y="55"/>
                        <a:pt x="10" y="54"/>
                        <a:pt x="10" y="54"/>
                      </a:cubicBezTo>
                      <a:cubicBezTo>
                        <a:pt x="0" y="52"/>
                        <a:pt x="0" y="52"/>
                        <a:pt x="0" y="52"/>
                      </a:cubicBezTo>
                      <a:cubicBezTo>
                        <a:pt x="9" y="56"/>
                        <a:pt x="9" y="56"/>
                        <a:pt x="9" y="56"/>
                      </a:cubicBezTo>
                      <a:cubicBezTo>
                        <a:pt x="47" y="75"/>
                        <a:pt x="87" y="90"/>
                        <a:pt x="129" y="100"/>
                      </a:cubicBezTo>
                      <a:cubicBezTo>
                        <a:pt x="130" y="100"/>
                        <a:pt x="130" y="100"/>
                        <a:pt x="130" y="100"/>
                      </a:cubicBezTo>
                      <a:cubicBezTo>
                        <a:pt x="141" y="100"/>
                        <a:pt x="141" y="100"/>
                        <a:pt x="141" y="100"/>
                      </a:cubicBezTo>
                      <a:cubicBezTo>
                        <a:pt x="172" y="97"/>
                        <a:pt x="172" y="97"/>
                        <a:pt x="172" y="97"/>
                      </a:cubicBezTo>
                      <a:cubicBezTo>
                        <a:pt x="195" y="95"/>
                        <a:pt x="229" y="90"/>
                        <a:pt x="263" y="81"/>
                      </a:cubicBezTo>
                      <a:cubicBezTo>
                        <a:pt x="301" y="72"/>
                        <a:pt x="335" y="59"/>
                        <a:pt x="352" y="52"/>
                      </a:cubicBezTo>
                      <a:cubicBezTo>
                        <a:pt x="355" y="50"/>
                        <a:pt x="359" y="48"/>
                        <a:pt x="362" y="47"/>
                      </a:cubicBezTo>
                      <a:cubicBezTo>
                        <a:pt x="369" y="44"/>
                        <a:pt x="375" y="41"/>
                        <a:pt x="379" y="39"/>
                      </a:cubicBezTo>
                      <a:cubicBezTo>
                        <a:pt x="391" y="33"/>
                        <a:pt x="391" y="33"/>
                        <a:pt x="391" y="33"/>
                      </a:cubicBezTo>
                      <a:cubicBezTo>
                        <a:pt x="374" y="0"/>
                        <a:pt x="374" y="0"/>
                        <a:pt x="374"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0285"/>
                <p:cNvSpPr>
                  <a:spLocks noEditPoints="1"/>
                </p:cNvSpPr>
                <p:nvPr userDrawn="1"/>
              </p:nvSpPr>
              <p:spPr bwMode="auto">
                <a:xfrm>
                  <a:off x="1562101" y="6918429"/>
                  <a:ext cx="985838" cy="725488"/>
                </a:xfrm>
                <a:custGeom>
                  <a:avLst/>
                  <a:gdLst>
                    <a:gd name="T0" fmla="*/ 496 w 531"/>
                    <a:gd name="T1" fmla="*/ 384 h 390"/>
                    <a:gd name="T2" fmla="*/ 489 w 531"/>
                    <a:gd name="T3" fmla="*/ 383 h 390"/>
                    <a:gd name="T4" fmla="*/ 428 w 531"/>
                    <a:gd name="T5" fmla="*/ 376 h 390"/>
                    <a:gd name="T6" fmla="*/ 249 w 531"/>
                    <a:gd name="T7" fmla="*/ 316 h 390"/>
                    <a:gd name="T8" fmla="*/ 164 w 531"/>
                    <a:gd name="T9" fmla="*/ 262 h 390"/>
                    <a:gd name="T10" fmla="*/ 97 w 531"/>
                    <a:gd name="T11" fmla="*/ 205 h 390"/>
                    <a:gd name="T12" fmla="*/ 56 w 531"/>
                    <a:gd name="T13" fmla="*/ 158 h 390"/>
                    <a:gd name="T14" fmla="*/ 41 w 531"/>
                    <a:gd name="T15" fmla="*/ 140 h 390"/>
                    <a:gd name="T16" fmla="*/ 11 w 531"/>
                    <a:gd name="T17" fmla="*/ 34 h 390"/>
                    <a:gd name="T18" fmla="*/ 13 w 531"/>
                    <a:gd name="T19" fmla="*/ 39 h 390"/>
                    <a:gd name="T20" fmla="*/ 19 w 531"/>
                    <a:gd name="T21" fmla="*/ 49 h 390"/>
                    <a:gd name="T22" fmla="*/ 34 w 531"/>
                    <a:gd name="T23" fmla="*/ 75 h 390"/>
                    <a:gd name="T24" fmla="*/ 43 w 531"/>
                    <a:gd name="T25" fmla="*/ 90 h 390"/>
                    <a:gd name="T26" fmla="*/ 162 w 531"/>
                    <a:gd name="T27" fmla="*/ 223 h 390"/>
                    <a:gd name="T28" fmla="*/ 317 w 531"/>
                    <a:gd name="T29" fmla="*/ 314 h 390"/>
                    <a:gd name="T30" fmla="*/ 322 w 531"/>
                    <a:gd name="T31" fmla="*/ 316 h 390"/>
                    <a:gd name="T32" fmla="*/ 323 w 531"/>
                    <a:gd name="T33" fmla="*/ 316 h 390"/>
                    <a:gd name="T34" fmla="*/ 333 w 531"/>
                    <a:gd name="T35" fmla="*/ 320 h 390"/>
                    <a:gd name="T36" fmla="*/ 348 w 531"/>
                    <a:gd name="T37" fmla="*/ 325 h 390"/>
                    <a:gd name="T38" fmla="*/ 369 w 531"/>
                    <a:gd name="T39" fmla="*/ 332 h 390"/>
                    <a:gd name="T40" fmla="*/ 373 w 531"/>
                    <a:gd name="T41" fmla="*/ 333 h 390"/>
                    <a:gd name="T42" fmla="*/ 394 w 531"/>
                    <a:gd name="T43" fmla="*/ 339 h 390"/>
                    <a:gd name="T44" fmla="*/ 496 w 531"/>
                    <a:gd name="T45" fmla="*/ 384 h 390"/>
                    <a:gd name="T46" fmla="*/ 0 w 531"/>
                    <a:gd name="T47" fmla="*/ 0 h 390"/>
                    <a:gd name="T48" fmla="*/ 3 w 531"/>
                    <a:gd name="T49" fmla="*/ 18 h 390"/>
                    <a:gd name="T50" fmla="*/ 37 w 531"/>
                    <a:gd name="T51" fmla="*/ 142 h 390"/>
                    <a:gd name="T52" fmla="*/ 52 w 531"/>
                    <a:gd name="T53" fmla="*/ 161 h 390"/>
                    <a:gd name="T54" fmla="*/ 94 w 531"/>
                    <a:gd name="T55" fmla="*/ 208 h 390"/>
                    <a:gd name="T56" fmla="*/ 161 w 531"/>
                    <a:gd name="T57" fmla="*/ 266 h 390"/>
                    <a:gd name="T58" fmla="*/ 247 w 531"/>
                    <a:gd name="T59" fmla="*/ 320 h 390"/>
                    <a:gd name="T60" fmla="*/ 427 w 531"/>
                    <a:gd name="T61" fmla="*/ 381 h 390"/>
                    <a:gd name="T62" fmla="*/ 489 w 531"/>
                    <a:gd name="T63" fmla="*/ 388 h 390"/>
                    <a:gd name="T64" fmla="*/ 507 w 531"/>
                    <a:gd name="T65" fmla="*/ 389 h 390"/>
                    <a:gd name="T66" fmla="*/ 531 w 531"/>
                    <a:gd name="T67" fmla="*/ 390 h 390"/>
                    <a:gd name="T68" fmla="*/ 514 w 531"/>
                    <a:gd name="T69" fmla="*/ 384 h 390"/>
                    <a:gd name="T70" fmla="*/ 396 w 531"/>
                    <a:gd name="T71" fmla="*/ 334 h 390"/>
                    <a:gd name="T72" fmla="*/ 396 w 531"/>
                    <a:gd name="T73" fmla="*/ 334 h 390"/>
                    <a:gd name="T74" fmla="*/ 374 w 531"/>
                    <a:gd name="T75" fmla="*/ 328 h 390"/>
                    <a:gd name="T76" fmla="*/ 370 w 531"/>
                    <a:gd name="T77" fmla="*/ 327 h 390"/>
                    <a:gd name="T78" fmla="*/ 350 w 531"/>
                    <a:gd name="T79" fmla="*/ 321 h 390"/>
                    <a:gd name="T80" fmla="*/ 335 w 531"/>
                    <a:gd name="T81" fmla="*/ 316 h 390"/>
                    <a:gd name="T82" fmla="*/ 324 w 531"/>
                    <a:gd name="T83" fmla="*/ 312 h 390"/>
                    <a:gd name="T84" fmla="*/ 318 w 531"/>
                    <a:gd name="T85" fmla="*/ 309 h 390"/>
                    <a:gd name="T86" fmla="*/ 165 w 531"/>
                    <a:gd name="T87" fmla="*/ 219 h 390"/>
                    <a:gd name="T88" fmla="*/ 47 w 531"/>
                    <a:gd name="T89" fmla="*/ 87 h 390"/>
                    <a:gd name="T90" fmla="*/ 38 w 531"/>
                    <a:gd name="T91" fmla="*/ 73 h 390"/>
                    <a:gd name="T92" fmla="*/ 23 w 531"/>
                    <a:gd name="T93" fmla="*/ 47 h 390"/>
                    <a:gd name="T94" fmla="*/ 18 w 531"/>
                    <a:gd name="T95" fmla="*/ 36 h 390"/>
                    <a:gd name="T96" fmla="*/ 14 w 531"/>
                    <a:gd name="T97" fmla="*/ 30 h 390"/>
                    <a:gd name="T98" fmla="*/ 14 w 531"/>
                    <a:gd name="T99" fmla="*/ 30 h 390"/>
                    <a:gd name="T100" fmla="*/ 10 w 531"/>
                    <a:gd name="T101" fmla="*/ 22 h 390"/>
                    <a:gd name="T102" fmla="*/ 0 w 531"/>
                    <a:gd name="T10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1" h="390">
                      <a:moveTo>
                        <a:pt x="496" y="384"/>
                      </a:moveTo>
                      <a:cubicBezTo>
                        <a:pt x="494" y="384"/>
                        <a:pt x="492" y="383"/>
                        <a:pt x="489" y="383"/>
                      </a:cubicBezTo>
                      <a:cubicBezTo>
                        <a:pt x="469" y="382"/>
                        <a:pt x="448" y="379"/>
                        <a:pt x="428" y="376"/>
                      </a:cubicBezTo>
                      <a:cubicBezTo>
                        <a:pt x="367" y="366"/>
                        <a:pt x="302" y="344"/>
                        <a:pt x="249" y="316"/>
                      </a:cubicBezTo>
                      <a:cubicBezTo>
                        <a:pt x="220" y="301"/>
                        <a:pt x="190" y="282"/>
                        <a:pt x="164" y="262"/>
                      </a:cubicBezTo>
                      <a:cubicBezTo>
                        <a:pt x="142" y="246"/>
                        <a:pt x="120" y="227"/>
                        <a:pt x="97" y="205"/>
                      </a:cubicBezTo>
                      <a:cubicBezTo>
                        <a:pt x="78" y="185"/>
                        <a:pt x="64" y="168"/>
                        <a:pt x="56" y="158"/>
                      </a:cubicBezTo>
                      <a:cubicBezTo>
                        <a:pt x="41" y="140"/>
                        <a:pt x="41" y="140"/>
                        <a:pt x="41" y="140"/>
                      </a:cubicBezTo>
                      <a:cubicBezTo>
                        <a:pt x="28" y="105"/>
                        <a:pt x="17" y="70"/>
                        <a:pt x="11" y="34"/>
                      </a:cubicBezTo>
                      <a:cubicBezTo>
                        <a:pt x="12" y="35"/>
                        <a:pt x="12" y="37"/>
                        <a:pt x="13" y="39"/>
                      </a:cubicBezTo>
                      <a:cubicBezTo>
                        <a:pt x="19" y="49"/>
                        <a:pt x="19" y="49"/>
                        <a:pt x="19" y="49"/>
                      </a:cubicBezTo>
                      <a:cubicBezTo>
                        <a:pt x="34" y="75"/>
                        <a:pt x="34" y="75"/>
                        <a:pt x="34" y="75"/>
                      </a:cubicBezTo>
                      <a:cubicBezTo>
                        <a:pt x="43" y="90"/>
                        <a:pt x="43" y="90"/>
                        <a:pt x="43" y="90"/>
                      </a:cubicBezTo>
                      <a:cubicBezTo>
                        <a:pt x="72" y="136"/>
                        <a:pt x="117" y="186"/>
                        <a:pt x="162" y="223"/>
                      </a:cubicBezTo>
                      <a:cubicBezTo>
                        <a:pt x="208" y="261"/>
                        <a:pt x="264" y="294"/>
                        <a:pt x="317" y="314"/>
                      </a:cubicBezTo>
                      <a:cubicBezTo>
                        <a:pt x="318" y="315"/>
                        <a:pt x="320" y="315"/>
                        <a:pt x="322" y="316"/>
                      </a:cubicBezTo>
                      <a:cubicBezTo>
                        <a:pt x="323" y="316"/>
                        <a:pt x="323" y="316"/>
                        <a:pt x="323" y="316"/>
                      </a:cubicBezTo>
                      <a:cubicBezTo>
                        <a:pt x="326" y="318"/>
                        <a:pt x="330" y="319"/>
                        <a:pt x="333" y="320"/>
                      </a:cubicBezTo>
                      <a:cubicBezTo>
                        <a:pt x="348" y="325"/>
                        <a:pt x="348" y="325"/>
                        <a:pt x="348" y="325"/>
                      </a:cubicBezTo>
                      <a:cubicBezTo>
                        <a:pt x="356" y="328"/>
                        <a:pt x="362" y="330"/>
                        <a:pt x="369" y="332"/>
                      </a:cubicBezTo>
                      <a:cubicBezTo>
                        <a:pt x="370" y="332"/>
                        <a:pt x="371" y="332"/>
                        <a:pt x="373" y="333"/>
                      </a:cubicBezTo>
                      <a:cubicBezTo>
                        <a:pt x="385" y="336"/>
                        <a:pt x="392" y="338"/>
                        <a:pt x="394" y="339"/>
                      </a:cubicBezTo>
                      <a:cubicBezTo>
                        <a:pt x="426" y="357"/>
                        <a:pt x="460" y="372"/>
                        <a:pt x="496" y="384"/>
                      </a:cubicBezTo>
                      <a:moveTo>
                        <a:pt x="0" y="0"/>
                      </a:moveTo>
                      <a:cubicBezTo>
                        <a:pt x="3" y="18"/>
                        <a:pt x="3" y="18"/>
                        <a:pt x="3" y="18"/>
                      </a:cubicBezTo>
                      <a:cubicBezTo>
                        <a:pt x="10" y="60"/>
                        <a:pt x="21" y="102"/>
                        <a:pt x="37" y="142"/>
                      </a:cubicBezTo>
                      <a:cubicBezTo>
                        <a:pt x="52" y="161"/>
                        <a:pt x="52" y="161"/>
                        <a:pt x="52" y="161"/>
                      </a:cubicBezTo>
                      <a:cubicBezTo>
                        <a:pt x="60" y="172"/>
                        <a:pt x="74" y="188"/>
                        <a:pt x="94" y="208"/>
                      </a:cubicBezTo>
                      <a:cubicBezTo>
                        <a:pt x="117" y="231"/>
                        <a:pt x="139" y="250"/>
                        <a:pt x="161" y="266"/>
                      </a:cubicBezTo>
                      <a:cubicBezTo>
                        <a:pt x="188" y="286"/>
                        <a:pt x="217" y="305"/>
                        <a:pt x="247" y="320"/>
                      </a:cubicBezTo>
                      <a:cubicBezTo>
                        <a:pt x="300" y="349"/>
                        <a:pt x="366" y="371"/>
                        <a:pt x="427" y="381"/>
                      </a:cubicBezTo>
                      <a:cubicBezTo>
                        <a:pt x="447" y="384"/>
                        <a:pt x="468" y="387"/>
                        <a:pt x="489" y="388"/>
                      </a:cubicBezTo>
                      <a:cubicBezTo>
                        <a:pt x="496" y="389"/>
                        <a:pt x="502" y="389"/>
                        <a:pt x="507" y="389"/>
                      </a:cubicBezTo>
                      <a:cubicBezTo>
                        <a:pt x="531" y="390"/>
                        <a:pt x="531" y="390"/>
                        <a:pt x="531" y="390"/>
                      </a:cubicBezTo>
                      <a:cubicBezTo>
                        <a:pt x="514" y="384"/>
                        <a:pt x="514" y="384"/>
                        <a:pt x="514" y="384"/>
                      </a:cubicBezTo>
                      <a:cubicBezTo>
                        <a:pt x="472" y="372"/>
                        <a:pt x="433" y="355"/>
                        <a:pt x="396" y="334"/>
                      </a:cubicBezTo>
                      <a:cubicBezTo>
                        <a:pt x="396" y="334"/>
                        <a:pt x="396" y="334"/>
                        <a:pt x="396" y="334"/>
                      </a:cubicBezTo>
                      <a:cubicBezTo>
                        <a:pt x="395" y="334"/>
                        <a:pt x="387" y="332"/>
                        <a:pt x="374" y="328"/>
                      </a:cubicBezTo>
                      <a:cubicBezTo>
                        <a:pt x="370" y="327"/>
                        <a:pt x="370" y="327"/>
                        <a:pt x="370" y="327"/>
                      </a:cubicBezTo>
                      <a:cubicBezTo>
                        <a:pt x="364" y="325"/>
                        <a:pt x="357" y="323"/>
                        <a:pt x="350" y="321"/>
                      </a:cubicBezTo>
                      <a:cubicBezTo>
                        <a:pt x="335" y="316"/>
                        <a:pt x="335" y="316"/>
                        <a:pt x="335" y="316"/>
                      </a:cubicBezTo>
                      <a:cubicBezTo>
                        <a:pt x="331" y="315"/>
                        <a:pt x="328" y="313"/>
                        <a:pt x="324" y="312"/>
                      </a:cubicBezTo>
                      <a:cubicBezTo>
                        <a:pt x="323" y="311"/>
                        <a:pt x="321" y="310"/>
                        <a:pt x="318" y="309"/>
                      </a:cubicBezTo>
                      <a:cubicBezTo>
                        <a:pt x="267" y="290"/>
                        <a:pt x="210" y="256"/>
                        <a:pt x="165" y="219"/>
                      </a:cubicBezTo>
                      <a:cubicBezTo>
                        <a:pt x="120" y="182"/>
                        <a:pt x="76" y="133"/>
                        <a:pt x="47" y="87"/>
                      </a:cubicBezTo>
                      <a:cubicBezTo>
                        <a:pt x="38" y="73"/>
                        <a:pt x="38" y="73"/>
                        <a:pt x="38" y="73"/>
                      </a:cubicBezTo>
                      <a:cubicBezTo>
                        <a:pt x="23" y="47"/>
                        <a:pt x="23" y="47"/>
                        <a:pt x="23" y="47"/>
                      </a:cubicBezTo>
                      <a:cubicBezTo>
                        <a:pt x="18" y="36"/>
                        <a:pt x="18" y="36"/>
                        <a:pt x="18" y="36"/>
                      </a:cubicBezTo>
                      <a:cubicBezTo>
                        <a:pt x="16" y="34"/>
                        <a:pt x="15" y="32"/>
                        <a:pt x="14" y="30"/>
                      </a:cubicBezTo>
                      <a:cubicBezTo>
                        <a:pt x="14" y="30"/>
                        <a:pt x="14" y="30"/>
                        <a:pt x="14" y="30"/>
                      </a:cubicBezTo>
                      <a:cubicBezTo>
                        <a:pt x="12" y="27"/>
                        <a:pt x="11" y="24"/>
                        <a:pt x="10" y="22"/>
                      </a:cubicBezTo>
                      <a:cubicBezTo>
                        <a:pt x="0" y="0"/>
                        <a:pt x="0" y="0"/>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0286"/>
                <p:cNvSpPr>
                  <a:spLocks/>
                </p:cNvSpPr>
                <p:nvPr userDrawn="1"/>
              </p:nvSpPr>
              <p:spPr bwMode="auto">
                <a:xfrm>
                  <a:off x="3162301" y="7245454"/>
                  <a:ext cx="198438" cy="184150"/>
                </a:xfrm>
                <a:custGeom>
                  <a:avLst/>
                  <a:gdLst>
                    <a:gd name="T0" fmla="*/ 83 w 107"/>
                    <a:gd name="T1" fmla="*/ 0 h 99"/>
                    <a:gd name="T2" fmla="*/ 82 w 107"/>
                    <a:gd name="T3" fmla="*/ 1 h 99"/>
                    <a:gd name="T4" fmla="*/ 70 w 107"/>
                    <a:gd name="T5" fmla="*/ 13 h 99"/>
                    <a:gd name="T6" fmla="*/ 58 w 107"/>
                    <a:gd name="T7" fmla="*/ 25 h 99"/>
                    <a:gd name="T8" fmla="*/ 43 w 107"/>
                    <a:gd name="T9" fmla="*/ 38 h 99"/>
                    <a:gd name="T10" fmla="*/ 28 w 107"/>
                    <a:gd name="T11" fmla="*/ 50 h 99"/>
                    <a:gd name="T12" fmla="*/ 14 w 107"/>
                    <a:gd name="T13" fmla="*/ 61 h 99"/>
                    <a:gd name="T14" fmla="*/ 0 w 107"/>
                    <a:gd name="T15" fmla="*/ 71 h 99"/>
                    <a:gd name="T16" fmla="*/ 19 w 107"/>
                    <a:gd name="T17" fmla="*/ 99 h 99"/>
                    <a:gd name="T18" fmla="*/ 35 w 107"/>
                    <a:gd name="T19" fmla="*/ 88 h 99"/>
                    <a:gd name="T20" fmla="*/ 49 w 107"/>
                    <a:gd name="T21" fmla="*/ 77 h 99"/>
                    <a:gd name="T22" fmla="*/ 65 w 107"/>
                    <a:gd name="T23" fmla="*/ 64 h 99"/>
                    <a:gd name="T24" fmla="*/ 81 w 107"/>
                    <a:gd name="T25" fmla="*/ 50 h 99"/>
                    <a:gd name="T26" fmla="*/ 94 w 107"/>
                    <a:gd name="T27" fmla="*/ 37 h 99"/>
                    <a:gd name="T28" fmla="*/ 107 w 107"/>
                    <a:gd name="T29" fmla="*/ 25 h 99"/>
                    <a:gd name="T30" fmla="*/ 107 w 107"/>
                    <a:gd name="T31" fmla="*/ 24 h 99"/>
                    <a:gd name="T32" fmla="*/ 83 w 107"/>
                    <a:gd name="T3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99">
                      <a:moveTo>
                        <a:pt x="83" y="0"/>
                      </a:moveTo>
                      <a:cubicBezTo>
                        <a:pt x="82" y="1"/>
                        <a:pt x="82" y="1"/>
                        <a:pt x="82" y="1"/>
                      </a:cubicBezTo>
                      <a:cubicBezTo>
                        <a:pt x="82" y="1"/>
                        <a:pt x="78" y="6"/>
                        <a:pt x="70" y="13"/>
                      </a:cubicBezTo>
                      <a:cubicBezTo>
                        <a:pt x="58" y="25"/>
                        <a:pt x="58" y="25"/>
                        <a:pt x="58" y="25"/>
                      </a:cubicBezTo>
                      <a:cubicBezTo>
                        <a:pt x="43" y="38"/>
                        <a:pt x="43" y="38"/>
                        <a:pt x="43" y="38"/>
                      </a:cubicBezTo>
                      <a:cubicBezTo>
                        <a:pt x="38" y="42"/>
                        <a:pt x="33" y="46"/>
                        <a:pt x="28" y="50"/>
                      </a:cubicBezTo>
                      <a:cubicBezTo>
                        <a:pt x="14" y="61"/>
                        <a:pt x="14" y="61"/>
                        <a:pt x="14" y="61"/>
                      </a:cubicBezTo>
                      <a:cubicBezTo>
                        <a:pt x="0" y="71"/>
                        <a:pt x="0" y="71"/>
                        <a:pt x="0" y="71"/>
                      </a:cubicBezTo>
                      <a:cubicBezTo>
                        <a:pt x="19" y="99"/>
                        <a:pt x="19" y="99"/>
                        <a:pt x="19" y="99"/>
                      </a:cubicBezTo>
                      <a:cubicBezTo>
                        <a:pt x="35" y="88"/>
                        <a:pt x="35" y="88"/>
                        <a:pt x="35" y="88"/>
                      </a:cubicBezTo>
                      <a:cubicBezTo>
                        <a:pt x="49" y="77"/>
                        <a:pt x="49" y="77"/>
                        <a:pt x="49" y="77"/>
                      </a:cubicBezTo>
                      <a:cubicBezTo>
                        <a:pt x="55" y="72"/>
                        <a:pt x="60" y="68"/>
                        <a:pt x="65" y="64"/>
                      </a:cubicBezTo>
                      <a:cubicBezTo>
                        <a:pt x="81" y="50"/>
                        <a:pt x="81" y="50"/>
                        <a:pt x="81" y="50"/>
                      </a:cubicBezTo>
                      <a:cubicBezTo>
                        <a:pt x="94" y="37"/>
                        <a:pt x="94" y="37"/>
                        <a:pt x="94" y="37"/>
                      </a:cubicBezTo>
                      <a:cubicBezTo>
                        <a:pt x="102" y="30"/>
                        <a:pt x="107" y="25"/>
                        <a:pt x="107" y="25"/>
                      </a:cubicBezTo>
                      <a:cubicBezTo>
                        <a:pt x="107" y="24"/>
                        <a:pt x="107" y="24"/>
                        <a:pt x="107" y="24"/>
                      </a:cubicBezTo>
                      <a:cubicBezTo>
                        <a:pt x="83" y="0"/>
                        <a:pt x="83" y="0"/>
                        <a:pt x="8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0287"/>
                <p:cNvSpPr>
                  <a:spLocks noEditPoints="1"/>
                </p:cNvSpPr>
                <p:nvPr userDrawn="1"/>
              </p:nvSpPr>
              <p:spPr bwMode="auto">
                <a:xfrm>
                  <a:off x="3328988" y="7051779"/>
                  <a:ext cx="195263" cy="223838"/>
                </a:xfrm>
                <a:custGeom>
                  <a:avLst/>
                  <a:gdLst>
                    <a:gd name="T0" fmla="*/ 30 w 105"/>
                    <a:gd name="T1" fmla="*/ 106 h 120"/>
                    <a:gd name="T2" fmla="*/ 14 w 105"/>
                    <a:gd name="T3" fmla="*/ 91 h 120"/>
                    <a:gd name="T4" fmla="*/ 21 w 105"/>
                    <a:gd name="T5" fmla="*/ 82 h 120"/>
                    <a:gd name="T6" fmla="*/ 43 w 105"/>
                    <a:gd name="T7" fmla="*/ 56 h 120"/>
                    <a:gd name="T8" fmla="*/ 45 w 105"/>
                    <a:gd name="T9" fmla="*/ 53 h 120"/>
                    <a:gd name="T10" fmla="*/ 53 w 105"/>
                    <a:gd name="T11" fmla="*/ 43 h 120"/>
                    <a:gd name="T12" fmla="*/ 57 w 105"/>
                    <a:gd name="T13" fmla="*/ 37 h 120"/>
                    <a:gd name="T14" fmla="*/ 59 w 105"/>
                    <a:gd name="T15" fmla="*/ 34 h 120"/>
                    <a:gd name="T16" fmla="*/ 67 w 105"/>
                    <a:gd name="T17" fmla="*/ 23 h 120"/>
                    <a:gd name="T18" fmla="*/ 73 w 105"/>
                    <a:gd name="T19" fmla="*/ 13 h 120"/>
                    <a:gd name="T20" fmla="*/ 92 w 105"/>
                    <a:gd name="T21" fmla="*/ 24 h 120"/>
                    <a:gd name="T22" fmla="*/ 85 w 105"/>
                    <a:gd name="T23" fmla="*/ 35 h 120"/>
                    <a:gd name="T24" fmla="*/ 77 w 105"/>
                    <a:gd name="T25" fmla="*/ 46 h 120"/>
                    <a:gd name="T26" fmla="*/ 75 w 105"/>
                    <a:gd name="T27" fmla="*/ 50 h 120"/>
                    <a:gd name="T28" fmla="*/ 70 w 105"/>
                    <a:gd name="T29" fmla="*/ 56 h 120"/>
                    <a:gd name="T30" fmla="*/ 62 w 105"/>
                    <a:gd name="T31" fmla="*/ 67 h 120"/>
                    <a:gd name="T32" fmla="*/ 61 w 105"/>
                    <a:gd name="T33" fmla="*/ 68 h 120"/>
                    <a:gd name="T34" fmla="*/ 38 w 105"/>
                    <a:gd name="T35" fmla="*/ 97 h 120"/>
                    <a:gd name="T36" fmla="*/ 30 w 105"/>
                    <a:gd name="T37" fmla="*/ 106 h 120"/>
                    <a:gd name="T38" fmla="*/ 70 w 105"/>
                    <a:gd name="T39" fmla="*/ 0 h 120"/>
                    <a:gd name="T40" fmla="*/ 58 w 105"/>
                    <a:gd name="T41" fmla="*/ 18 h 120"/>
                    <a:gd name="T42" fmla="*/ 51 w 105"/>
                    <a:gd name="T43" fmla="*/ 28 h 120"/>
                    <a:gd name="T44" fmla="*/ 49 w 105"/>
                    <a:gd name="T45" fmla="*/ 32 h 120"/>
                    <a:gd name="T46" fmla="*/ 45 w 105"/>
                    <a:gd name="T47" fmla="*/ 37 h 120"/>
                    <a:gd name="T48" fmla="*/ 37 w 105"/>
                    <a:gd name="T49" fmla="*/ 48 h 120"/>
                    <a:gd name="T50" fmla="*/ 35 w 105"/>
                    <a:gd name="T51" fmla="*/ 50 h 120"/>
                    <a:gd name="T52" fmla="*/ 14 w 105"/>
                    <a:gd name="T53" fmla="*/ 76 h 120"/>
                    <a:gd name="T54" fmla="*/ 6 w 105"/>
                    <a:gd name="T55" fmla="*/ 85 h 120"/>
                    <a:gd name="T56" fmla="*/ 3 w 105"/>
                    <a:gd name="T57" fmla="*/ 88 h 120"/>
                    <a:gd name="T58" fmla="*/ 0 w 105"/>
                    <a:gd name="T59" fmla="*/ 92 h 120"/>
                    <a:gd name="T60" fmla="*/ 30 w 105"/>
                    <a:gd name="T61" fmla="*/ 120 h 120"/>
                    <a:gd name="T62" fmla="*/ 33 w 105"/>
                    <a:gd name="T63" fmla="*/ 116 h 120"/>
                    <a:gd name="T64" fmla="*/ 37 w 105"/>
                    <a:gd name="T65" fmla="*/ 113 h 120"/>
                    <a:gd name="T66" fmla="*/ 45 w 105"/>
                    <a:gd name="T67" fmla="*/ 103 h 120"/>
                    <a:gd name="T68" fmla="*/ 69 w 105"/>
                    <a:gd name="T69" fmla="*/ 74 h 120"/>
                    <a:gd name="T70" fmla="*/ 70 w 105"/>
                    <a:gd name="T71" fmla="*/ 73 h 120"/>
                    <a:gd name="T72" fmla="*/ 78 w 105"/>
                    <a:gd name="T73" fmla="*/ 61 h 120"/>
                    <a:gd name="T74" fmla="*/ 82 w 105"/>
                    <a:gd name="T75" fmla="*/ 55 h 120"/>
                    <a:gd name="T76" fmla="*/ 85 w 105"/>
                    <a:gd name="T77" fmla="*/ 52 h 120"/>
                    <a:gd name="T78" fmla="*/ 93 w 105"/>
                    <a:gd name="T79" fmla="*/ 40 h 120"/>
                    <a:gd name="T80" fmla="*/ 105 w 105"/>
                    <a:gd name="T81" fmla="*/ 21 h 120"/>
                    <a:gd name="T82" fmla="*/ 70 w 105"/>
                    <a:gd name="T8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 h="120">
                      <a:moveTo>
                        <a:pt x="30" y="106"/>
                      </a:moveTo>
                      <a:cubicBezTo>
                        <a:pt x="14" y="91"/>
                        <a:pt x="14" y="91"/>
                        <a:pt x="14" y="91"/>
                      </a:cubicBezTo>
                      <a:cubicBezTo>
                        <a:pt x="21" y="82"/>
                        <a:pt x="21" y="82"/>
                        <a:pt x="21" y="82"/>
                      </a:cubicBezTo>
                      <a:cubicBezTo>
                        <a:pt x="28" y="75"/>
                        <a:pt x="35" y="66"/>
                        <a:pt x="43" y="56"/>
                      </a:cubicBezTo>
                      <a:cubicBezTo>
                        <a:pt x="45" y="53"/>
                        <a:pt x="45" y="53"/>
                        <a:pt x="45" y="53"/>
                      </a:cubicBezTo>
                      <a:cubicBezTo>
                        <a:pt x="48" y="50"/>
                        <a:pt x="50" y="46"/>
                        <a:pt x="53" y="43"/>
                      </a:cubicBezTo>
                      <a:cubicBezTo>
                        <a:pt x="54" y="41"/>
                        <a:pt x="55" y="39"/>
                        <a:pt x="57" y="37"/>
                      </a:cubicBezTo>
                      <a:cubicBezTo>
                        <a:pt x="59" y="34"/>
                        <a:pt x="59" y="34"/>
                        <a:pt x="59" y="34"/>
                      </a:cubicBezTo>
                      <a:cubicBezTo>
                        <a:pt x="62" y="30"/>
                        <a:pt x="65" y="26"/>
                        <a:pt x="67" y="23"/>
                      </a:cubicBezTo>
                      <a:cubicBezTo>
                        <a:pt x="73" y="13"/>
                        <a:pt x="73" y="13"/>
                        <a:pt x="73" y="13"/>
                      </a:cubicBezTo>
                      <a:cubicBezTo>
                        <a:pt x="92" y="24"/>
                        <a:pt x="92" y="24"/>
                        <a:pt x="92" y="24"/>
                      </a:cubicBezTo>
                      <a:cubicBezTo>
                        <a:pt x="85" y="35"/>
                        <a:pt x="85" y="35"/>
                        <a:pt x="85" y="35"/>
                      </a:cubicBezTo>
                      <a:cubicBezTo>
                        <a:pt x="83" y="39"/>
                        <a:pt x="80" y="42"/>
                        <a:pt x="77" y="46"/>
                      </a:cubicBezTo>
                      <a:cubicBezTo>
                        <a:pt x="75" y="50"/>
                        <a:pt x="75" y="50"/>
                        <a:pt x="75" y="50"/>
                      </a:cubicBezTo>
                      <a:cubicBezTo>
                        <a:pt x="73" y="52"/>
                        <a:pt x="72" y="54"/>
                        <a:pt x="70" y="56"/>
                      </a:cubicBezTo>
                      <a:cubicBezTo>
                        <a:pt x="68" y="59"/>
                        <a:pt x="65" y="63"/>
                        <a:pt x="62" y="67"/>
                      </a:cubicBezTo>
                      <a:cubicBezTo>
                        <a:pt x="61" y="68"/>
                        <a:pt x="61" y="68"/>
                        <a:pt x="61" y="68"/>
                      </a:cubicBezTo>
                      <a:cubicBezTo>
                        <a:pt x="53" y="79"/>
                        <a:pt x="45" y="89"/>
                        <a:pt x="38" y="97"/>
                      </a:cubicBezTo>
                      <a:cubicBezTo>
                        <a:pt x="30" y="106"/>
                        <a:pt x="30" y="106"/>
                        <a:pt x="30" y="106"/>
                      </a:cubicBezTo>
                      <a:moveTo>
                        <a:pt x="70" y="0"/>
                      </a:moveTo>
                      <a:cubicBezTo>
                        <a:pt x="58" y="18"/>
                        <a:pt x="58" y="18"/>
                        <a:pt x="58" y="18"/>
                      </a:cubicBezTo>
                      <a:cubicBezTo>
                        <a:pt x="56" y="21"/>
                        <a:pt x="54" y="24"/>
                        <a:pt x="51" y="28"/>
                      </a:cubicBezTo>
                      <a:cubicBezTo>
                        <a:pt x="49" y="32"/>
                        <a:pt x="49" y="32"/>
                        <a:pt x="49" y="32"/>
                      </a:cubicBezTo>
                      <a:cubicBezTo>
                        <a:pt x="47" y="34"/>
                        <a:pt x="46" y="35"/>
                        <a:pt x="45" y="37"/>
                      </a:cubicBezTo>
                      <a:cubicBezTo>
                        <a:pt x="42" y="41"/>
                        <a:pt x="40" y="44"/>
                        <a:pt x="37" y="48"/>
                      </a:cubicBezTo>
                      <a:cubicBezTo>
                        <a:pt x="35" y="50"/>
                        <a:pt x="35" y="50"/>
                        <a:pt x="35" y="50"/>
                      </a:cubicBezTo>
                      <a:cubicBezTo>
                        <a:pt x="28" y="60"/>
                        <a:pt x="20" y="69"/>
                        <a:pt x="14" y="76"/>
                      </a:cubicBezTo>
                      <a:cubicBezTo>
                        <a:pt x="6" y="85"/>
                        <a:pt x="6" y="85"/>
                        <a:pt x="6" y="85"/>
                      </a:cubicBezTo>
                      <a:cubicBezTo>
                        <a:pt x="5" y="87"/>
                        <a:pt x="4" y="88"/>
                        <a:pt x="3" y="88"/>
                      </a:cubicBezTo>
                      <a:cubicBezTo>
                        <a:pt x="0" y="92"/>
                        <a:pt x="0" y="92"/>
                        <a:pt x="0" y="92"/>
                      </a:cubicBezTo>
                      <a:cubicBezTo>
                        <a:pt x="30" y="120"/>
                        <a:pt x="30" y="120"/>
                        <a:pt x="30" y="120"/>
                      </a:cubicBezTo>
                      <a:cubicBezTo>
                        <a:pt x="33" y="116"/>
                        <a:pt x="33" y="116"/>
                        <a:pt x="33" y="116"/>
                      </a:cubicBezTo>
                      <a:cubicBezTo>
                        <a:pt x="34" y="116"/>
                        <a:pt x="35" y="115"/>
                        <a:pt x="37" y="113"/>
                      </a:cubicBezTo>
                      <a:cubicBezTo>
                        <a:pt x="45" y="103"/>
                        <a:pt x="45" y="103"/>
                        <a:pt x="45" y="103"/>
                      </a:cubicBezTo>
                      <a:cubicBezTo>
                        <a:pt x="52" y="95"/>
                        <a:pt x="60" y="85"/>
                        <a:pt x="69" y="74"/>
                      </a:cubicBezTo>
                      <a:cubicBezTo>
                        <a:pt x="70" y="73"/>
                        <a:pt x="70" y="73"/>
                        <a:pt x="70" y="73"/>
                      </a:cubicBezTo>
                      <a:cubicBezTo>
                        <a:pt x="73" y="69"/>
                        <a:pt x="76" y="65"/>
                        <a:pt x="78" y="61"/>
                      </a:cubicBezTo>
                      <a:cubicBezTo>
                        <a:pt x="80" y="59"/>
                        <a:pt x="81" y="57"/>
                        <a:pt x="82" y="55"/>
                      </a:cubicBezTo>
                      <a:cubicBezTo>
                        <a:pt x="85" y="52"/>
                        <a:pt x="85" y="52"/>
                        <a:pt x="85" y="52"/>
                      </a:cubicBezTo>
                      <a:cubicBezTo>
                        <a:pt x="88" y="48"/>
                        <a:pt x="91" y="44"/>
                        <a:pt x="93" y="40"/>
                      </a:cubicBezTo>
                      <a:cubicBezTo>
                        <a:pt x="105" y="21"/>
                        <a:pt x="105" y="21"/>
                        <a:pt x="105" y="21"/>
                      </a:cubicBezTo>
                      <a:cubicBezTo>
                        <a:pt x="70" y="0"/>
                        <a:pt x="70" y="0"/>
                        <a:pt x="7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0288"/>
                <p:cNvSpPr>
                  <a:spLocks/>
                </p:cNvSpPr>
                <p:nvPr userDrawn="1"/>
              </p:nvSpPr>
              <p:spPr bwMode="auto">
                <a:xfrm>
                  <a:off x="3478213" y="6848579"/>
                  <a:ext cx="142875" cy="217488"/>
                </a:xfrm>
                <a:custGeom>
                  <a:avLst/>
                  <a:gdLst>
                    <a:gd name="T0" fmla="*/ 45 w 77"/>
                    <a:gd name="T1" fmla="*/ 0 h 117"/>
                    <a:gd name="T2" fmla="*/ 43 w 77"/>
                    <a:gd name="T3" fmla="*/ 6 h 117"/>
                    <a:gd name="T4" fmla="*/ 39 w 77"/>
                    <a:gd name="T5" fmla="*/ 17 h 117"/>
                    <a:gd name="T6" fmla="*/ 33 w 77"/>
                    <a:gd name="T7" fmla="*/ 33 h 117"/>
                    <a:gd name="T8" fmla="*/ 28 w 77"/>
                    <a:gd name="T9" fmla="*/ 45 h 117"/>
                    <a:gd name="T10" fmla="*/ 25 w 77"/>
                    <a:gd name="T11" fmla="*/ 51 h 117"/>
                    <a:gd name="T12" fmla="*/ 13 w 77"/>
                    <a:gd name="T13" fmla="*/ 75 h 117"/>
                    <a:gd name="T14" fmla="*/ 9 w 77"/>
                    <a:gd name="T15" fmla="*/ 84 h 117"/>
                    <a:gd name="T16" fmla="*/ 1 w 77"/>
                    <a:gd name="T17" fmla="*/ 99 h 117"/>
                    <a:gd name="T18" fmla="*/ 0 w 77"/>
                    <a:gd name="T19" fmla="*/ 100 h 117"/>
                    <a:gd name="T20" fmla="*/ 29 w 77"/>
                    <a:gd name="T21" fmla="*/ 117 h 117"/>
                    <a:gd name="T22" fmla="*/ 30 w 77"/>
                    <a:gd name="T23" fmla="*/ 116 h 117"/>
                    <a:gd name="T24" fmla="*/ 39 w 77"/>
                    <a:gd name="T25" fmla="*/ 100 h 117"/>
                    <a:gd name="T26" fmla="*/ 44 w 77"/>
                    <a:gd name="T27" fmla="*/ 91 h 117"/>
                    <a:gd name="T28" fmla="*/ 56 w 77"/>
                    <a:gd name="T29" fmla="*/ 65 h 117"/>
                    <a:gd name="T30" fmla="*/ 59 w 77"/>
                    <a:gd name="T31" fmla="*/ 59 h 117"/>
                    <a:gd name="T32" fmla="*/ 64 w 77"/>
                    <a:gd name="T33" fmla="*/ 46 h 117"/>
                    <a:gd name="T34" fmla="*/ 71 w 77"/>
                    <a:gd name="T35" fmla="*/ 29 h 117"/>
                    <a:gd name="T36" fmla="*/ 76 w 77"/>
                    <a:gd name="T37" fmla="*/ 17 h 117"/>
                    <a:gd name="T38" fmla="*/ 77 w 77"/>
                    <a:gd name="T39" fmla="*/ 12 h 117"/>
                    <a:gd name="T40" fmla="*/ 45 w 7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117">
                      <a:moveTo>
                        <a:pt x="45" y="0"/>
                      </a:moveTo>
                      <a:cubicBezTo>
                        <a:pt x="43" y="6"/>
                        <a:pt x="43" y="6"/>
                        <a:pt x="43" y="6"/>
                      </a:cubicBezTo>
                      <a:cubicBezTo>
                        <a:pt x="43" y="9"/>
                        <a:pt x="41" y="13"/>
                        <a:pt x="39" y="17"/>
                      </a:cubicBezTo>
                      <a:cubicBezTo>
                        <a:pt x="33" y="33"/>
                        <a:pt x="33" y="33"/>
                        <a:pt x="33" y="33"/>
                      </a:cubicBezTo>
                      <a:cubicBezTo>
                        <a:pt x="31" y="37"/>
                        <a:pt x="30" y="41"/>
                        <a:pt x="28" y="45"/>
                      </a:cubicBezTo>
                      <a:cubicBezTo>
                        <a:pt x="27" y="47"/>
                        <a:pt x="26" y="49"/>
                        <a:pt x="25" y="51"/>
                      </a:cubicBezTo>
                      <a:cubicBezTo>
                        <a:pt x="21" y="60"/>
                        <a:pt x="17" y="68"/>
                        <a:pt x="13" y="75"/>
                      </a:cubicBezTo>
                      <a:cubicBezTo>
                        <a:pt x="12" y="78"/>
                        <a:pt x="10" y="81"/>
                        <a:pt x="9" y="84"/>
                      </a:cubicBezTo>
                      <a:cubicBezTo>
                        <a:pt x="4" y="93"/>
                        <a:pt x="1" y="99"/>
                        <a:pt x="1" y="99"/>
                      </a:cubicBezTo>
                      <a:cubicBezTo>
                        <a:pt x="0" y="100"/>
                        <a:pt x="0" y="100"/>
                        <a:pt x="0" y="100"/>
                      </a:cubicBezTo>
                      <a:cubicBezTo>
                        <a:pt x="29" y="117"/>
                        <a:pt x="29" y="117"/>
                        <a:pt x="29" y="117"/>
                      </a:cubicBezTo>
                      <a:cubicBezTo>
                        <a:pt x="30" y="116"/>
                        <a:pt x="30" y="116"/>
                        <a:pt x="30" y="116"/>
                      </a:cubicBezTo>
                      <a:cubicBezTo>
                        <a:pt x="30" y="116"/>
                        <a:pt x="34" y="109"/>
                        <a:pt x="39" y="100"/>
                      </a:cubicBezTo>
                      <a:cubicBezTo>
                        <a:pt x="40" y="97"/>
                        <a:pt x="42" y="94"/>
                        <a:pt x="44" y="91"/>
                      </a:cubicBezTo>
                      <a:cubicBezTo>
                        <a:pt x="48" y="83"/>
                        <a:pt x="52" y="74"/>
                        <a:pt x="56" y="65"/>
                      </a:cubicBezTo>
                      <a:cubicBezTo>
                        <a:pt x="57" y="63"/>
                        <a:pt x="58" y="61"/>
                        <a:pt x="59" y="59"/>
                      </a:cubicBezTo>
                      <a:cubicBezTo>
                        <a:pt x="61" y="54"/>
                        <a:pt x="63" y="50"/>
                        <a:pt x="64" y="46"/>
                      </a:cubicBezTo>
                      <a:cubicBezTo>
                        <a:pt x="71" y="29"/>
                        <a:pt x="71" y="29"/>
                        <a:pt x="71" y="29"/>
                      </a:cubicBezTo>
                      <a:cubicBezTo>
                        <a:pt x="73" y="25"/>
                        <a:pt x="75" y="20"/>
                        <a:pt x="76" y="17"/>
                      </a:cubicBezTo>
                      <a:cubicBezTo>
                        <a:pt x="77" y="12"/>
                        <a:pt x="77" y="12"/>
                        <a:pt x="77" y="12"/>
                      </a:cubicBezTo>
                      <a:cubicBezTo>
                        <a:pt x="45" y="0"/>
                        <a:pt x="45" y="0"/>
                        <a:pt x="4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289"/>
                <p:cNvSpPr>
                  <a:spLocks noEditPoints="1"/>
                </p:cNvSpPr>
                <p:nvPr userDrawn="1"/>
              </p:nvSpPr>
              <p:spPr bwMode="auto">
                <a:xfrm>
                  <a:off x="3570288" y="6616804"/>
                  <a:ext cx="109538" cy="223838"/>
                </a:xfrm>
                <a:custGeom>
                  <a:avLst/>
                  <a:gdLst>
                    <a:gd name="T0" fmla="*/ 31 w 59"/>
                    <a:gd name="T1" fmla="*/ 114 h 120"/>
                    <a:gd name="T2" fmla="*/ 5 w 59"/>
                    <a:gd name="T3" fmla="*/ 106 h 120"/>
                    <a:gd name="T4" fmla="*/ 9 w 59"/>
                    <a:gd name="T5" fmla="*/ 92 h 120"/>
                    <a:gd name="T6" fmla="*/ 17 w 59"/>
                    <a:gd name="T7" fmla="*/ 63 h 120"/>
                    <a:gd name="T8" fmla="*/ 18 w 59"/>
                    <a:gd name="T9" fmla="*/ 56 h 120"/>
                    <a:gd name="T10" fmla="*/ 25 w 59"/>
                    <a:gd name="T11" fmla="*/ 19 h 120"/>
                    <a:gd name="T12" fmla="*/ 27 w 59"/>
                    <a:gd name="T13" fmla="*/ 5 h 120"/>
                    <a:gd name="T14" fmla="*/ 53 w 59"/>
                    <a:gd name="T15" fmla="*/ 8 h 120"/>
                    <a:gd name="T16" fmla="*/ 51 w 59"/>
                    <a:gd name="T17" fmla="*/ 23 h 120"/>
                    <a:gd name="T18" fmla="*/ 44 w 59"/>
                    <a:gd name="T19" fmla="*/ 61 h 120"/>
                    <a:gd name="T20" fmla="*/ 43 w 59"/>
                    <a:gd name="T21" fmla="*/ 68 h 120"/>
                    <a:gd name="T22" fmla="*/ 35 w 59"/>
                    <a:gd name="T23" fmla="*/ 99 h 120"/>
                    <a:gd name="T24" fmla="*/ 31 w 59"/>
                    <a:gd name="T25" fmla="*/ 114 h 120"/>
                    <a:gd name="T26" fmla="*/ 22 w 59"/>
                    <a:gd name="T27" fmla="*/ 0 h 120"/>
                    <a:gd name="T28" fmla="*/ 20 w 59"/>
                    <a:gd name="T29" fmla="*/ 19 h 120"/>
                    <a:gd name="T30" fmla="*/ 14 w 59"/>
                    <a:gd name="T31" fmla="*/ 55 h 120"/>
                    <a:gd name="T32" fmla="*/ 12 w 59"/>
                    <a:gd name="T33" fmla="*/ 62 h 120"/>
                    <a:gd name="T34" fmla="*/ 5 w 59"/>
                    <a:gd name="T35" fmla="*/ 90 h 120"/>
                    <a:gd name="T36" fmla="*/ 0 w 59"/>
                    <a:gd name="T37" fmla="*/ 109 h 120"/>
                    <a:gd name="T38" fmla="*/ 34 w 59"/>
                    <a:gd name="T39" fmla="*/ 120 h 120"/>
                    <a:gd name="T40" fmla="*/ 40 w 59"/>
                    <a:gd name="T41" fmla="*/ 100 h 120"/>
                    <a:gd name="T42" fmla="*/ 48 w 59"/>
                    <a:gd name="T43" fmla="*/ 69 h 120"/>
                    <a:gd name="T44" fmla="*/ 49 w 59"/>
                    <a:gd name="T45" fmla="*/ 62 h 120"/>
                    <a:gd name="T46" fmla="*/ 56 w 59"/>
                    <a:gd name="T47" fmla="*/ 24 h 120"/>
                    <a:gd name="T48" fmla="*/ 59 w 59"/>
                    <a:gd name="T49" fmla="*/ 4 h 120"/>
                    <a:gd name="T50" fmla="*/ 22 w 59"/>
                    <a:gd name="T5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120">
                      <a:moveTo>
                        <a:pt x="31" y="114"/>
                      </a:moveTo>
                      <a:cubicBezTo>
                        <a:pt x="5" y="106"/>
                        <a:pt x="5" y="106"/>
                        <a:pt x="5" y="106"/>
                      </a:cubicBezTo>
                      <a:cubicBezTo>
                        <a:pt x="9" y="92"/>
                        <a:pt x="9" y="92"/>
                        <a:pt x="9" y="92"/>
                      </a:cubicBezTo>
                      <a:cubicBezTo>
                        <a:pt x="12" y="84"/>
                        <a:pt x="14" y="74"/>
                        <a:pt x="17" y="63"/>
                      </a:cubicBezTo>
                      <a:cubicBezTo>
                        <a:pt x="18" y="56"/>
                        <a:pt x="18" y="56"/>
                        <a:pt x="18" y="56"/>
                      </a:cubicBezTo>
                      <a:cubicBezTo>
                        <a:pt x="21" y="42"/>
                        <a:pt x="23" y="29"/>
                        <a:pt x="25" y="19"/>
                      </a:cubicBezTo>
                      <a:cubicBezTo>
                        <a:pt x="27" y="5"/>
                        <a:pt x="27" y="5"/>
                        <a:pt x="27" y="5"/>
                      </a:cubicBezTo>
                      <a:cubicBezTo>
                        <a:pt x="53" y="8"/>
                        <a:pt x="53" y="8"/>
                        <a:pt x="53" y="8"/>
                      </a:cubicBezTo>
                      <a:cubicBezTo>
                        <a:pt x="51" y="23"/>
                        <a:pt x="51" y="23"/>
                        <a:pt x="51" y="23"/>
                      </a:cubicBezTo>
                      <a:cubicBezTo>
                        <a:pt x="50" y="33"/>
                        <a:pt x="47" y="47"/>
                        <a:pt x="44" y="61"/>
                      </a:cubicBezTo>
                      <a:cubicBezTo>
                        <a:pt x="43" y="68"/>
                        <a:pt x="43" y="68"/>
                        <a:pt x="43" y="68"/>
                      </a:cubicBezTo>
                      <a:cubicBezTo>
                        <a:pt x="40" y="79"/>
                        <a:pt x="38" y="90"/>
                        <a:pt x="35" y="99"/>
                      </a:cubicBezTo>
                      <a:cubicBezTo>
                        <a:pt x="31" y="114"/>
                        <a:pt x="31" y="114"/>
                        <a:pt x="31" y="114"/>
                      </a:cubicBezTo>
                      <a:moveTo>
                        <a:pt x="22" y="0"/>
                      </a:moveTo>
                      <a:cubicBezTo>
                        <a:pt x="20" y="19"/>
                        <a:pt x="20" y="19"/>
                        <a:pt x="20" y="19"/>
                      </a:cubicBezTo>
                      <a:cubicBezTo>
                        <a:pt x="19" y="28"/>
                        <a:pt x="16" y="41"/>
                        <a:pt x="14" y="55"/>
                      </a:cubicBezTo>
                      <a:cubicBezTo>
                        <a:pt x="12" y="62"/>
                        <a:pt x="12" y="62"/>
                        <a:pt x="12" y="62"/>
                      </a:cubicBezTo>
                      <a:cubicBezTo>
                        <a:pt x="10" y="72"/>
                        <a:pt x="7" y="83"/>
                        <a:pt x="5" y="90"/>
                      </a:cubicBezTo>
                      <a:cubicBezTo>
                        <a:pt x="0" y="109"/>
                        <a:pt x="0" y="109"/>
                        <a:pt x="0" y="109"/>
                      </a:cubicBezTo>
                      <a:cubicBezTo>
                        <a:pt x="34" y="120"/>
                        <a:pt x="34" y="120"/>
                        <a:pt x="34" y="120"/>
                      </a:cubicBezTo>
                      <a:cubicBezTo>
                        <a:pt x="40" y="100"/>
                        <a:pt x="40" y="100"/>
                        <a:pt x="40" y="100"/>
                      </a:cubicBezTo>
                      <a:cubicBezTo>
                        <a:pt x="42" y="92"/>
                        <a:pt x="45" y="81"/>
                        <a:pt x="48" y="69"/>
                      </a:cubicBezTo>
                      <a:cubicBezTo>
                        <a:pt x="49" y="62"/>
                        <a:pt x="49" y="62"/>
                        <a:pt x="49" y="62"/>
                      </a:cubicBezTo>
                      <a:cubicBezTo>
                        <a:pt x="52" y="48"/>
                        <a:pt x="55" y="34"/>
                        <a:pt x="56" y="24"/>
                      </a:cubicBezTo>
                      <a:cubicBezTo>
                        <a:pt x="59" y="4"/>
                        <a:pt x="59" y="4"/>
                        <a:pt x="59" y="4"/>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0290"/>
                <p:cNvSpPr>
                  <a:spLocks/>
                </p:cNvSpPr>
                <p:nvPr userDrawn="1"/>
              </p:nvSpPr>
              <p:spPr bwMode="auto">
                <a:xfrm>
                  <a:off x="1484313" y="5445229"/>
                  <a:ext cx="2103438" cy="2103438"/>
                </a:xfrm>
                <a:custGeom>
                  <a:avLst/>
                  <a:gdLst>
                    <a:gd name="T0" fmla="*/ 573 w 1133"/>
                    <a:gd name="T1" fmla="*/ 0 h 1132"/>
                    <a:gd name="T2" fmla="*/ 521 w 1133"/>
                    <a:gd name="T3" fmla="*/ 2 h 1132"/>
                    <a:gd name="T4" fmla="*/ 262 w 1133"/>
                    <a:gd name="T5" fmla="*/ 93 h 1132"/>
                    <a:gd name="T6" fmla="*/ 66 w 1133"/>
                    <a:gd name="T7" fmla="*/ 312 h 1132"/>
                    <a:gd name="T8" fmla="*/ 8 w 1133"/>
                    <a:gd name="T9" fmla="*/ 610 h 1132"/>
                    <a:gd name="T10" fmla="*/ 41 w 1133"/>
                    <a:gd name="T11" fmla="*/ 760 h 1132"/>
                    <a:gd name="T12" fmla="*/ 112 w 1133"/>
                    <a:gd name="T13" fmla="*/ 895 h 1132"/>
                    <a:gd name="T14" fmla="*/ 128 w 1133"/>
                    <a:gd name="T15" fmla="*/ 916 h 1132"/>
                    <a:gd name="T16" fmla="*/ 135 w 1133"/>
                    <a:gd name="T17" fmla="*/ 925 h 1132"/>
                    <a:gd name="T18" fmla="*/ 147 w 1133"/>
                    <a:gd name="T19" fmla="*/ 939 h 1132"/>
                    <a:gd name="T20" fmla="*/ 160 w 1133"/>
                    <a:gd name="T21" fmla="*/ 953 h 1132"/>
                    <a:gd name="T22" fmla="*/ 215 w 1133"/>
                    <a:gd name="T23" fmla="*/ 1004 h 1132"/>
                    <a:gd name="T24" fmla="*/ 339 w 1133"/>
                    <a:gd name="T25" fmla="*/ 1082 h 1132"/>
                    <a:gd name="T26" fmla="*/ 406 w 1133"/>
                    <a:gd name="T27" fmla="*/ 1107 h 1132"/>
                    <a:gd name="T28" fmla="*/ 474 w 1133"/>
                    <a:gd name="T29" fmla="*/ 1123 h 1132"/>
                    <a:gd name="T30" fmla="*/ 572 w 1133"/>
                    <a:gd name="T31" fmla="*/ 1132 h 1132"/>
                    <a:gd name="T32" fmla="*/ 610 w 1133"/>
                    <a:gd name="T33" fmla="*/ 1131 h 1132"/>
                    <a:gd name="T34" fmla="*/ 847 w 1133"/>
                    <a:gd name="T35" fmla="*/ 1061 h 1132"/>
                    <a:gd name="T36" fmla="*/ 1008 w 1133"/>
                    <a:gd name="T37" fmla="*/ 928 h 1132"/>
                    <a:gd name="T38" fmla="*/ 1059 w 1133"/>
                    <a:gd name="T39" fmla="*/ 857 h 1132"/>
                    <a:gd name="T40" fmla="*/ 1093 w 1133"/>
                    <a:gd name="T41" fmla="*/ 790 h 1132"/>
                    <a:gd name="T42" fmla="*/ 1125 w 1133"/>
                    <a:gd name="T43" fmla="*/ 691 h 1132"/>
                    <a:gd name="T44" fmla="*/ 1130 w 1133"/>
                    <a:gd name="T45" fmla="*/ 669 h 1132"/>
                    <a:gd name="T46" fmla="*/ 1131 w 1133"/>
                    <a:gd name="T47" fmla="*/ 664 h 1132"/>
                    <a:gd name="T48" fmla="*/ 1133 w 1133"/>
                    <a:gd name="T49" fmla="*/ 654 h 1132"/>
                    <a:gd name="T50" fmla="*/ 1125 w 1133"/>
                    <a:gd name="T51" fmla="*/ 652 h 1132"/>
                    <a:gd name="T52" fmla="*/ 1123 w 1133"/>
                    <a:gd name="T53" fmla="*/ 663 h 1132"/>
                    <a:gd name="T54" fmla="*/ 1122 w 1133"/>
                    <a:gd name="T55" fmla="*/ 668 h 1132"/>
                    <a:gd name="T56" fmla="*/ 1118 w 1133"/>
                    <a:gd name="T57" fmla="*/ 689 h 1132"/>
                    <a:gd name="T58" fmla="*/ 1086 w 1133"/>
                    <a:gd name="T59" fmla="*/ 787 h 1132"/>
                    <a:gd name="T60" fmla="*/ 1052 w 1133"/>
                    <a:gd name="T61" fmla="*/ 852 h 1132"/>
                    <a:gd name="T62" fmla="*/ 1002 w 1133"/>
                    <a:gd name="T63" fmla="*/ 923 h 1132"/>
                    <a:gd name="T64" fmla="*/ 843 w 1133"/>
                    <a:gd name="T65" fmla="*/ 1055 h 1132"/>
                    <a:gd name="T66" fmla="*/ 609 w 1133"/>
                    <a:gd name="T67" fmla="*/ 1123 h 1132"/>
                    <a:gd name="T68" fmla="*/ 572 w 1133"/>
                    <a:gd name="T69" fmla="*/ 1124 h 1132"/>
                    <a:gd name="T70" fmla="*/ 476 w 1133"/>
                    <a:gd name="T71" fmla="*/ 1116 h 1132"/>
                    <a:gd name="T72" fmla="*/ 408 w 1133"/>
                    <a:gd name="T73" fmla="*/ 1100 h 1132"/>
                    <a:gd name="T74" fmla="*/ 342 w 1133"/>
                    <a:gd name="T75" fmla="*/ 1074 h 1132"/>
                    <a:gd name="T76" fmla="*/ 220 w 1133"/>
                    <a:gd name="T77" fmla="*/ 998 h 1132"/>
                    <a:gd name="T78" fmla="*/ 166 w 1133"/>
                    <a:gd name="T79" fmla="*/ 948 h 1132"/>
                    <a:gd name="T80" fmla="*/ 153 w 1133"/>
                    <a:gd name="T81" fmla="*/ 934 h 1132"/>
                    <a:gd name="T82" fmla="*/ 141 w 1133"/>
                    <a:gd name="T83" fmla="*/ 920 h 1132"/>
                    <a:gd name="T84" fmla="*/ 134 w 1133"/>
                    <a:gd name="T85" fmla="*/ 911 h 1132"/>
                    <a:gd name="T86" fmla="*/ 118 w 1133"/>
                    <a:gd name="T87" fmla="*/ 890 h 1132"/>
                    <a:gd name="T88" fmla="*/ 48 w 1133"/>
                    <a:gd name="T89" fmla="*/ 757 h 1132"/>
                    <a:gd name="T90" fmla="*/ 16 w 1133"/>
                    <a:gd name="T91" fmla="*/ 609 h 1132"/>
                    <a:gd name="T92" fmla="*/ 73 w 1133"/>
                    <a:gd name="T93" fmla="*/ 316 h 1132"/>
                    <a:gd name="T94" fmla="*/ 266 w 1133"/>
                    <a:gd name="T95" fmla="*/ 99 h 1132"/>
                    <a:gd name="T96" fmla="*/ 522 w 1133"/>
                    <a:gd name="T97" fmla="*/ 10 h 1132"/>
                    <a:gd name="T98" fmla="*/ 573 w 1133"/>
                    <a:gd name="T99" fmla="*/ 7 h 1132"/>
                    <a:gd name="T100" fmla="*/ 764 w 1133"/>
                    <a:gd name="T101" fmla="*/ 41 h 1132"/>
                    <a:gd name="T102" fmla="*/ 941 w 1133"/>
                    <a:gd name="T103" fmla="*/ 146 h 1132"/>
                    <a:gd name="T104" fmla="*/ 1045 w 1133"/>
                    <a:gd name="T105" fmla="*/ 267 h 1132"/>
                    <a:gd name="T106" fmla="*/ 1092 w 1133"/>
                    <a:gd name="T107" fmla="*/ 359 h 1132"/>
                    <a:gd name="T108" fmla="*/ 1098 w 1133"/>
                    <a:gd name="T109" fmla="*/ 374 h 1132"/>
                    <a:gd name="T110" fmla="*/ 1105 w 1133"/>
                    <a:gd name="T111" fmla="*/ 394 h 1132"/>
                    <a:gd name="T112" fmla="*/ 1112 w 1133"/>
                    <a:gd name="T113" fmla="*/ 392 h 1132"/>
                    <a:gd name="T114" fmla="*/ 1105 w 1133"/>
                    <a:gd name="T115" fmla="*/ 371 h 1132"/>
                    <a:gd name="T116" fmla="*/ 1099 w 1133"/>
                    <a:gd name="T117" fmla="*/ 356 h 1132"/>
                    <a:gd name="T118" fmla="*/ 1052 w 1133"/>
                    <a:gd name="T119" fmla="*/ 263 h 1132"/>
                    <a:gd name="T120" fmla="*/ 946 w 1133"/>
                    <a:gd name="T121" fmla="*/ 140 h 1132"/>
                    <a:gd name="T122" fmla="*/ 766 w 1133"/>
                    <a:gd name="T123" fmla="*/ 33 h 1132"/>
                    <a:gd name="T124" fmla="*/ 573 w 1133"/>
                    <a:gd name="T125"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132">
                      <a:moveTo>
                        <a:pt x="573" y="0"/>
                      </a:moveTo>
                      <a:cubicBezTo>
                        <a:pt x="555" y="0"/>
                        <a:pt x="538" y="0"/>
                        <a:pt x="521" y="2"/>
                      </a:cubicBezTo>
                      <a:cubicBezTo>
                        <a:pt x="429" y="10"/>
                        <a:pt x="339" y="41"/>
                        <a:pt x="262" y="93"/>
                      </a:cubicBezTo>
                      <a:cubicBezTo>
                        <a:pt x="178" y="148"/>
                        <a:pt x="110" y="224"/>
                        <a:pt x="66" y="312"/>
                      </a:cubicBezTo>
                      <a:cubicBezTo>
                        <a:pt x="21" y="403"/>
                        <a:pt x="0" y="509"/>
                        <a:pt x="8" y="610"/>
                      </a:cubicBezTo>
                      <a:cubicBezTo>
                        <a:pt x="12" y="659"/>
                        <a:pt x="23" y="710"/>
                        <a:pt x="41" y="760"/>
                      </a:cubicBezTo>
                      <a:cubicBezTo>
                        <a:pt x="59" y="810"/>
                        <a:pt x="83" y="855"/>
                        <a:pt x="112" y="895"/>
                      </a:cubicBezTo>
                      <a:cubicBezTo>
                        <a:pt x="117" y="902"/>
                        <a:pt x="123" y="909"/>
                        <a:pt x="128" y="916"/>
                      </a:cubicBezTo>
                      <a:cubicBezTo>
                        <a:pt x="131" y="919"/>
                        <a:pt x="133" y="922"/>
                        <a:pt x="135" y="925"/>
                      </a:cubicBezTo>
                      <a:cubicBezTo>
                        <a:pt x="147" y="939"/>
                        <a:pt x="147" y="939"/>
                        <a:pt x="147" y="939"/>
                      </a:cubicBezTo>
                      <a:cubicBezTo>
                        <a:pt x="152" y="944"/>
                        <a:pt x="156" y="949"/>
                        <a:pt x="160" y="953"/>
                      </a:cubicBezTo>
                      <a:cubicBezTo>
                        <a:pt x="178" y="973"/>
                        <a:pt x="198" y="990"/>
                        <a:pt x="215" y="1004"/>
                      </a:cubicBezTo>
                      <a:cubicBezTo>
                        <a:pt x="254" y="1036"/>
                        <a:pt x="296" y="1062"/>
                        <a:pt x="339" y="1082"/>
                      </a:cubicBezTo>
                      <a:cubicBezTo>
                        <a:pt x="362" y="1092"/>
                        <a:pt x="386" y="1101"/>
                        <a:pt x="406" y="1107"/>
                      </a:cubicBezTo>
                      <a:cubicBezTo>
                        <a:pt x="428" y="1113"/>
                        <a:pt x="451" y="1120"/>
                        <a:pt x="474" y="1123"/>
                      </a:cubicBezTo>
                      <a:cubicBezTo>
                        <a:pt x="507" y="1129"/>
                        <a:pt x="540" y="1132"/>
                        <a:pt x="572" y="1132"/>
                      </a:cubicBezTo>
                      <a:cubicBezTo>
                        <a:pt x="585" y="1132"/>
                        <a:pt x="597" y="1132"/>
                        <a:pt x="610" y="1131"/>
                      </a:cubicBezTo>
                      <a:cubicBezTo>
                        <a:pt x="694" y="1125"/>
                        <a:pt x="776" y="1101"/>
                        <a:pt x="847" y="1061"/>
                      </a:cubicBezTo>
                      <a:cubicBezTo>
                        <a:pt x="908" y="1028"/>
                        <a:pt x="964" y="981"/>
                        <a:pt x="1008" y="928"/>
                      </a:cubicBezTo>
                      <a:cubicBezTo>
                        <a:pt x="1026" y="906"/>
                        <a:pt x="1043" y="882"/>
                        <a:pt x="1059" y="857"/>
                      </a:cubicBezTo>
                      <a:cubicBezTo>
                        <a:pt x="1072" y="835"/>
                        <a:pt x="1083" y="814"/>
                        <a:pt x="1093" y="790"/>
                      </a:cubicBezTo>
                      <a:cubicBezTo>
                        <a:pt x="1107" y="758"/>
                        <a:pt x="1118" y="726"/>
                        <a:pt x="1125" y="691"/>
                      </a:cubicBezTo>
                      <a:cubicBezTo>
                        <a:pt x="1127" y="682"/>
                        <a:pt x="1129" y="675"/>
                        <a:pt x="1130" y="669"/>
                      </a:cubicBezTo>
                      <a:cubicBezTo>
                        <a:pt x="1130" y="667"/>
                        <a:pt x="1130" y="666"/>
                        <a:pt x="1131" y="664"/>
                      </a:cubicBezTo>
                      <a:cubicBezTo>
                        <a:pt x="1133" y="654"/>
                        <a:pt x="1133" y="654"/>
                        <a:pt x="1133" y="654"/>
                      </a:cubicBezTo>
                      <a:cubicBezTo>
                        <a:pt x="1125" y="652"/>
                        <a:pt x="1125" y="652"/>
                        <a:pt x="1125" y="652"/>
                      </a:cubicBezTo>
                      <a:cubicBezTo>
                        <a:pt x="1123" y="663"/>
                        <a:pt x="1123" y="663"/>
                        <a:pt x="1123" y="663"/>
                      </a:cubicBezTo>
                      <a:cubicBezTo>
                        <a:pt x="1123" y="664"/>
                        <a:pt x="1122" y="666"/>
                        <a:pt x="1122" y="668"/>
                      </a:cubicBezTo>
                      <a:cubicBezTo>
                        <a:pt x="1121" y="673"/>
                        <a:pt x="1120" y="681"/>
                        <a:pt x="1118" y="689"/>
                      </a:cubicBezTo>
                      <a:cubicBezTo>
                        <a:pt x="1110" y="724"/>
                        <a:pt x="1100" y="755"/>
                        <a:pt x="1086" y="787"/>
                      </a:cubicBezTo>
                      <a:cubicBezTo>
                        <a:pt x="1076" y="810"/>
                        <a:pt x="1065" y="832"/>
                        <a:pt x="1052" y="852"/>
                      </a:cubicBezTo>
                      <a:cubicBezTo>
                        <a:pt x="1037" y="878"/>
                        <a:pt x="1020" y="901"/>
                        <a:pt x="1002" y="923"/>
                      </a:cubicBezTo>
                      <a:cubicBezTo>
                        <a:pt x="958" y="976"/>
                        <a:pt x="903" y="1021"/>
                        <a:pt x="843" y="1055"/>
                      </a:cubicBezTo>
                      <a:cubicBezTo>
                        <a:pt x="773" y="1094"/>
                        <a:pt x="692" y="1118"/>
                        <a:pt x="609" y="1123"/>
                      </a:cubicBezTo>
                      <a:cubicBezTo>
                        <a:pt x="597" y="1124"/>
                        <a:pt x="585" y="1124"/>
                        <a:pt x="572" y="1124"/>
                      </a:cubicBezTo>
                      <a:cubicBezTo>
                        <a:pt x="540" y="1124"/>
                        <a:pt x="508" y="1121"/>
                        <a:pt x="476" y="1116"/>
                      </a:cubicBezTo>
                      <a:cubicBezTo>
                        <a:pt x="453" y="1112"/>
                        <a:pt x="430" y="1106"/>
                        <a:pt x="408" y="1100"/>
                      </a:cubicBezTo>
                      <a:cubicBezTo>
                        <a:pt x="388" y="1093"/>
                        <a:pt x="365" y="1085"/>
                        <a:pt x="342" y="1074"/>
                      </a:cubicBezTo>
                      <a:cubicBezTo>
                        <a:pt x="300" y="1056"/>
                        <a:pt x="259" y="1030"/>
                        <a:pt x="220" y="998"/>
                      </a:cubicBezTo>
                      <a:cubicBezTo>
                        <a:pt x="202" y="983"/>
                        <a:pt x="183" y="967"/>
                        <a:pt x="166" y="948"/>
                      </a:cubicBezTo>
                      <a:cubicBezTo>
                        <a:pt x="162" y="944"/>
                        <a:pt x="157" y="939"/>
                        <a:pt x="153" y="934"/>
                      </a:cubicBezTo>
                      <a:cubicBezTo>
                        <a:pt x="141" y="920"/>
                        <a:pt x="141" y="920"/>
                        <a:pt x="141" y="920"/>
                      </a:cubicBezTo>
                      <a:cubicBezTo>
                        <a:pt x="139" y="917"/>
                        <a:pt x="137" y="914"/>
                        <a:pt x="134" y="911"/>
                      </a:cubicBezTo>
                      <a:cubicBezTo>
                        <a:pt x="129" y="905"/>
                        <a:pt x="123" y="898"/>
                        <a:pt x="118" y="890"/>
                      </a:cubicBezTo>
                      <a:cubicBezTo>
                        <a:pt x="90" y="851"/>
                        <a:pt x="66" y="806"/>
                        <a:pt x="48" y="757"/>
                      </a:cubicBezTo>
                      <a:cubicBezTo>
                        <a:pt x="30" y="708"/>
                        <a:pt x="20" y="658"/>
                        <a:pt x="16" y="609"/>
                      </a:cubicBezTo>
                      <a:cubicBezTo>
                        <a:pt x="8" y="510"/>
                        <a:pt x="28" y="405"/>
                        <a:pt x="73" y="316"/>
                      </a:cubicBezTo>
                      <a:cubicBezTo>
                        <a:pt x="117" y="229"/>
                        <a:pt x="183" y="154"/>
                        <a:pt x="266" y="99"/>
                      </a:cubicBezTo>
                      <a:cubicBezTo>
                        <a:pt x="342" y="49"/>
                        <a:pt x="431" y="18"/>
                        <a:pt x="522" y="10"/>
                      </a:cubicBezTo>
                      <a:cubicBezTo>
                        <a:pt x="539" y="8"/>
                        <a:pt x="556" y="7"/>
                        <a:pt x="573" y="7"/>
                      </a:cubicBezTo>
                      <a:cubicBezTo>
                        <a:pt x="638" y="7"/>
                        <a:pt x="703" y="19"/>
                        <a:pt x="764" y="41"/>
                      </a:cubicBezTo>
                      <a:cubicBezTo>
                        <a:pt x="828" y="64"/>
                        <a:pt x="890" y="100"/>
                        <a:pt x="941" y="146"/>
                      </a:cubicBezTo>
                      <a:cubicBezTo>
                        <a:pt x="982" y="182"/>
                        <a:pt x="1017" y="222"/>
                        <a:pt x="1045" y="267"/>
                      </a:cubicBezTo>
                      <a:cubicBezTo>
                        <a:pt x="1070" y="306"/>
                        <a:pt x="1083" y="338"/>
                        <a:pt x="1092" y="359"/>
                      </a:cubicBezTo>
                      <a:cubicBezTo>
                        <a:pt x="1098" y="374"/>
                        <a:pt x="1098" y="374"/>
                        <a:pt x="1098" y="374"/>
                      </a:cubicBezTo>
                      <a:cubicBezTo>
                        <a:pt x="1105" y="394"/>
                        <a:pt x="1105" y="394"/>
                        <a:pt x="1105" y="394"/>
                      </a:cubicBezTo>
                      <a:cubicBezTo>
                        <a:pt x="1112" y="392"/>
                        <a:pt x="1112" y="392"/>
                        <a:pt x="1112" y="392"/>
                      </a:cubicBezTo>
                      <a:cubicBezTo>
                        <a:pt x="1105" y="371"/>
                        <a:pt x="1105" y="371"/>
                        <a:pt x="1105" y="371"/>
                      </a:cubicBezTo>
                      <a:cubicBezTo>
                        <a:pt x="1099" y="356"/>
                        <a:pt x="1099" y="356"/>
                        <a:pt x="1099" y="356"/>
                      </a:cubicBezTo>
                      <a:cubicBezTo>
                        <a:pt x="1091" y="335"/>
                        <a:pt x="1076" y="302"/>
                        <a:pt x="1052" y="263"/>
                      </a:cubicBezTo>
                      <a:cubicBezTo>
                        <a:pt x="1023" y="217"/>
                        <a:pt x="987" y="176"/>
                        <a:pt x="946" y="140"/>
                      </a:cubicBezTo>
                      <a:cubicBezTo>
                        <a:pt x="894" y="94"/>
                        <a:pt x="832" y="57"/>
                        <a:pt x="766" y="33"/>
                      </a:cubicBezTo>
                      <a:cubicBezTo>
                        <a:pt x="705" y="11"/>
                        <a:pt x="639" y="0"/>
                        <a:pt x="57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0291"/>
                <p:cNvSpPr>
                  <a:spLocks/>
                </p:cNvSpPr>
                <p:nvPr userDrawn="1"/>
              </p:nvSpPr>
              <p:spPr bwMode="auto">
                <a:xfrm>
                  <a:off x="1503363" y="5461104"/>
                  <a:ext cx="2065338" cy="2071688"/>
                </a:xfrm>
                <a:custGeom>
                  <a:avLst/>
                  <a:gdLst>
                    <a:gd name="T0" fmla="*/ 563 w 1113"/>
                    <a:gd name="T1" fmla="*/ 0 h 1114"/>
                    <a:gd name="T2" fmla="*/ 512 w 1113"/>
                    <a:gd name="T3" fmla="*/ 2 h 1114"/>
                    <a:gd name="T4" fmla="*/ 257 w 1113"/>
                    <a:gd name="T5" fmla="*/ 92 h 1114"/>
                    <a:gd name="T6" fmla="*/ 65 w 1113"/>
                    <a:gd name="T7" fmla="*/ 308 h 1114"/>
                    <a:gd name="T8" fmla="*/ 8 w 1113"/>
                    <a:gd name="T9" fmla="*/ 600 h 1114"/>
                    <a:gd name="T10" fmla="*/ 40 w 1113"/>
                    <a:gd name="T11" fmla="*/ 748 h 1114"/>
                    <a:gd name="T12" fmla="*/ 110 w 1113"/>
                    <a:gd name="T13" fmla="*/ 880 h 1114"/>
                    <a:gd name="T14" fmla="*/ 126 w 1113"/>
                    <a:gd name="T15" fmla="*/ 902 h 1114"/>
                    <a:gd name="T16" fmla="*/ 132 w 1113"/>
                    <a:gd name="T17" fmla="*/ 910 h 1114"/>
                    <a:gd name="T18" fmla="*/ 144 w 1113"/>
                    <a:gd name="T19" fmla="*/ 924 h 1114"/>
                    <a:gd name="T20" fmla="*/ 157 w 1113"/>
                    <a:gd name="T21" fmla="*/ 938 h 1114"/>
                    <a:gd name="T22" fmla="*/ 211 w 1113"/>
                    <a:gd name="T23" fmla="*/ 988 h 1114"/>
                    <a:gd name="T24" fmla="*/ 333 w 1113"/>
                    <a:gd name="T25" fmla="*/ 1064 h 1114"/>
                    <a:gd name="T26" fmla="*/ 399 w 1113"/>
                    <a:gd name="T27" fmla="*/ 1089 h 1114"/>
                    <a:gd name="T28" fmla="*/ 466 w 1113"/>
                    <a:gd name="T29" fmla="*/ 1105 h 1114"/>
                    <a:gd name="T30" fmla="*/ 562 w 1113"/>
                    <a:gd name="T31" fmla="*/ 1114 h 1114"/>
                    <a:gd name="T32" fmla="*/ 599 w 1113"/>
                    <a:gd name="T33" fmla="*/ 1112 h 1114"/>
                    <a:gd name="T34" fmla="*/ 832 w 1113"/>
                    <a:gd name="T35" fmla="*/ 1044 h 1114"/>
                    <a:gd name="T36" fmla="*/ 991 w 1113"/>
                    <a:gd name="T37" fmla="*/ 913 h 1114"/>
                    <a:gd name="T38" fmla="*/ 1041 w 1113"/>
                    <a:gd name="T39" fmla="*/ 843 h 1114"/>
                    <a:gd name="T40" fmla="*/ 1074 w 1113"/>
                    <a:gd name="T41" fmla="*/ 778 h 1114"/>
                    <a:gd name="T42" fmla="*/ 1106 w 1113"/>
                    <a:gd name="T43" fmla="*/ 680 h 1114"/>
                    <a:gd name="T44" fmla="*/ 1111 w 1113"/>
                    <a:gd name="T45" fmla="*/ 658 h 1114"/>
                    <a:gd name="T46" fmla="*/ 1111 w 1113"/>
                    <a:gd name="T47" fmla="*/ 654 h 1114"/>
                    <a:gd name="T48" fmla="*/ 1113 w 1113"/>
                    <a:gd name="T49" fmla="*/ 643 h 1114"/>
                    <a:gd name="T50" fmla="*/ 1106 w 1113"/>
                    <a:gd name="T51" fmla="*/ 642 h 1114"/>
                    <a:gd name="T52" fmla="*/ 1104 w 1113"/>
                    <a:gd name="T53" fmla="*/ 652 h 1114"/>
                    <a:gd name="T54" fmla="*/ 1103 w 1113"/>
                    <a:gd name="T55" fmla="*/ 657 h 1114"/>
                    <a:gd name="T56" fmla="*/ 1098 w 1113"/>
                    <a:gd name="T57" fmla="*/ 678 h 1114"/>
                    <a:gd name="T58" fmla="*/ 1067 w 1113"/>
                    <a:gd name="T59" fmla="*/ 774 h 1114"/>
                    <a:gd name="T60" fmla="*/ 1034 w 1113"/>
                    <a:gd name="T61" fmla="*/ 839 h 1114"/>
                    <a:gd name="T62" fmla="*/ 985 w 1113"/>
                    <a:gd name="T63" fmla="*/ 908 h 1114"/>
                    <a:gd name="T64" fmla="*/ 829 w 1113"/>
                    <a:gd name="T65" fmla="*/ 1037 h 1114"/>
                    <a:gd name="T66" fmla="*/ 599 w 1113"/>
                    <a:gd name="T67" fmla="*/ 1105 h 1114"/>
                    <a:gd name="T68" fmla="*/ 562 w 1113"/>
                    <a:gd name="T69" fmla="*/ 1106 h 1114"/>
                    <a:gd name="T70" fmla="*/ 467 w 1113"/>
                    <a:gd name="T71" fmla="*/ 1097 h 1114"/>
                    <a:gd name="T72" fmla="*/ 401 w 1113"/>
                    <a:gd name="T73" fmla="*/ 1082 h 1114"/>
                    <a:gd name="T74" fmla="*/ 336 w 1113"/>
                    <a:gd name="T75" fmla="*/ 1057 h 1114"/>
                    <a:gd name="T76" fmla="*/ 216 w 1113"/>
                    <a:gd name="T77" fmla="*/ 982 h 1114"/>
                    <a:gd name="T78" fmla="*/ 163 w 1113"/>
                    <a:gd name="T79" fmla="*/ 932 h 1114"/>
                    <a:gd name="T80" fmla="*/ 150 w 1113"/>
                    <a:gd name="T81" fmla="*/ 919 h 1114"/>
                    <a:gd name="T82" fmla="*/ 138 w 1113"/>
                    <a:gd name="T83" fmla="*/ 905 h 1114"/>
                    <a:gd name="T84" fmla="*/ 132 w 1113"/>
                    <a:gd name="T85" fmla="*/ 897 h 1114"/>
                    <a:gd name="T86" fmla="*/ 116 w 1113"/>
                    <a:gd name="T87" fmla="*/ 876 h 1114"/>
                    <a:gd name="T88" fmla="*/ 47 w 1113"/>
                    <a:gd name="T89" fmla="*/ 745 h 1114"/>
                    <a:gd name="T90" fmla="*/ 16 w 1113"/>
                    <a:gd name="T91" fmla="*/ 600 h 1114"/>
                    <a:gd name="T92" fmla="*/ 72 w 1113"/>
                    <a:gd name="T93" fmla="*/ 311 h 1114"/>
                    <a:gd name="T94" fmla="*/ 261 w 1113"/>
                    <a:gd name="T95" fmla="*/ 98 h 1114"/>
                    <a:gd name="T96" fmla="*/ 513 w 1113"/>
                    <a:gd name="T97" fmla="*/ 10 h 1114"/>
                    <a:gd name="T98" fmla="*/ 563 w 1113"/>
                    <a:gd name="T99" fmla="*/ 8 h 1114"/>
                    <a:gd name="T100" fmla="*/ 751 w 1113"/>
                    <a:gd name="T101" fmla="*/ 41 h 1114"/>
                    <a:gd name="T102" fmla="*/ 925 w 1113"/>
                    <a:gd name="T103" fmla="*/ 144 h 1114"/>
                    <a:gd name="T104" fmla="*/ 1027 w 1113"/>
                    <a:gd name="T105" fmla="*/ 263 h 1114"/>
                    <a:gd name="T106" fmla="*/ 1073 w 1113"/>
                    <a:gd name="T107" fmla="*/ 353 h 1114"/>
                    <a:gd name="T108" fmla="*/ 1078 w 1113"/>
                    <a:gd name="T109" fmla="*/ 365 h 1114"/>
                    <a:gd name="T110" fmla="*/ 1086 w 1113"/>
                    <a:gd name="T111" fmla="*/ 388 h 1114"/>
                    <a:gd name="T112" fmla="*/ 1093 w 1113"/>
                    <a:gd name="T113" fmla="*/ 386 h 1114"/>
                    <a:gd name="T114" fmla="*/ 1086 w 1113"/>
                    <a:gd name="T115" fmla="*/ 365 h 1114"/>
                    <a:gd name="T116" fmla="*/ 1080 w 1113"/>
                    <a:gd name="T117" fmla="*/ 350 h 1114"/>
                    <a:gd name="T118" fmla="*/ 1034 w 1113"/>
                    <a:gd name="T119" fmla="*/ 259 h 1114"/>
                    <a:gd name="T120" fmla="*/ 930 w 1113"/>
                    <a:gd name="T121" fmla="*/ 138 h 1114"/>
                    <a:gd name="T122" fmla="*/ 753 w 1113"/>
                    <a:gd name="T123" fmla="*/ 33 h 1114"/>
                    <a:gd name="T124" fmla="*/ 563 w 1113"/>
                    <a:gd name="T125"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3" h="1114">
                      <a:moveTo>
                        <a:pt x="563" y="0"/>
                      </a:moveTo>
                      <a:cubicBezTo>
                        <a:pt x="546" y="0"/>
                        <a:pt x="529" y="1"/>
                        <a:pt x="512" y="2"/>
                      </a:cubicBezTo>
                      <a:cubicBezTo>
                        <a:pt x="421" y="10"/>
                        <a:pt x="333" y="41"/>
                        <a:pt x="257" y="92"/>
                      </a:cubicBezTo>
                      <a:cubicBezTo>
                        <a:pt x="174" y="146"/>
                        <a:pt x="108" y="221"/>
                        <a:pt x="65" y="308"/>
                      </a:cubicBezTo>
                      <a:cubicBezTo>
                        <a:pt x="20" y="397"/>
                        <a:pt x="0" y="501"/>
                        <a:pt x="8" y="600"/>
                      </a:cubicBezTo>
                      <a:cubicBezTo>
                        <a:pt x="11" y="649"/>
                        <a:pt x="22" y="698"/>
                        <a:pt x="40" y="748"/>
                      </a:cubicBezTo>
                      <a:cubicBezTo>
                        <a:pt x="58" y="797"/>
                        <a:pt x="81" y="841"/>
                        <a:pt x="110" y="880"/>
                      </a:cubicBezTo>
                      <a:cubicBezTo>
                        <a:pt x="115" y="888"/>
                        <a:pt x="120" y="895"/>
                        <a:pt x="126" y="902"/>
                      </a:cubicBezTo>
                      <a:cubicBezTo>
                        <a:pt x="128" y="904"/>
                        <a:pt x="130" y="907"/>
                        <a:pt x="132" y="910"/>
                      </a:cubicBezTo>
                      <a:cubicBezTo>
                        <a:pt x="144" y="924"/>
                        <a:pt x="144" y="924"/>
                        <a:pt x="144" y="924"/>
                      </a:cubicBezTo>
                      <a:cubicBezTo>
                        <a:pt x="149" y="929"/>
                        <a:pt x="153" y="934"/>
                        <a:pt x="157" y="938"/>
                      </a:cubicBezTo>
                      <a:cubicBezTo>
                        <a:pt x="174" y="957"/>
                        <a:pt x="193" y="973"/>
                        <a:pt x="211" y="988"/>
                      </a:cubicBezTo>
                      <a:cubicBezTo>
                        <a:pt x="250" y="1020"/>
                        <a:pt x="291" y="1045"/>
                        <a:pt x="333" y="1064"/>
                      </a:cubicBezTo>
                      <a:cubicBezTo>
                        <a:pt x="355" y="1075"/>
                        <a:pt x="379" y="1083"/>
                        <a:pt x="399" y="1089"/>
                      </a:cubicBezTo>
                      <a:cubicBezTo>
                        <a:pt x="420" y="1095"/>
                        <a:pt x="443" y="1102"/>
                        <a:pt x="466" y="1105"/>
                      </a:cubicBezTo>
                      <a:cubicBezTo>
                        <a:pt x="498" y="1111"/>
                        <a:pt x="530" y="1114"/>
                        <a:pt x="562" y="1114"/>
                      </a:cubicBezTo>
                      <a:cubicBezTo>
                        <a:pt x="575" y="1114"/>
                        <a:pt x="587" y="1113"/>
                        <a:pt x="599" y="1112"/>
                      </a:cubicBezTo>
                      <a:cubicBezTo>
                        <a:pt x="682" y="1107"/>
                        <a:pt x="762" y="1084"/>
                        <a:pt x="832" y="1044"/>
                      </a:cubicBezTo>
                      <a:cubicBezTo>
                        <a:pt x="893" y="1011"/>
                        <a:pt x="947" y="965"/>
                        <a:pt x="991" y="913"/>
                      </a:cubicBezTo>
                      <a:cubicBezTo>
                        <a:pt x="1009" y="892"/>
                        <a:pt x="1026" y="868"/>
                        <a:pt x="1041" y="843"/>
                      </a:cubicBezTo>
                      <a:cubicBezTo>
                        <a:pt x="1053" y="822"/>
                        <a:pt x="1064" y="801"/>
                        <a:pt x="1074" y="778"/>
                      </a:cubicBezTo>
                      <a:cubicBezTo>
                        <a:pt x="1088" y="746"/>
                        <a:pt x="1099" y="714"/>
                        <a:pt x="1106" y="680"/>
                      </a:cubicBezTo>
                      <a:cubicBezTo>
                        <a:pt x="1108" y="671"/>
                        <a:pt x="1110" y="664"/>
                        <a:pt x="1111" y="658"/>
                      </a:cubicBezTo>
                      <a:cubicBezTo>
                        <a:pt x="1111" y="657"/>
                        <a:pt x="1111" y="655"/>
                        <a:pt x="1111" y="654"/>
                      </a:cubicBezTo>
                      <a:cubicBezTo>
                        <a:pt x="1113" y="643"/>
                        <a:pt x="1113" y="643"/>
                        <a:pt x="1113" y="643"/>
                      </a:cubicBezTo>
                      <a:cubicBezTo>
                        <a:pt x="1106" y="642"/>
                        <a:pt x="1106" y="642"/>
                        <a:pt x="1106" y="642"/>
                      </a:cubicBezTo>
                      <a:cubicBezTo>
                        <a:pt x="1104" y="652"/>
                        <a:pt x="1104" y="652"/>
                        <a:pt x="1104" y="652"/>
                      </a:cubicBezTo>
                      <a:cubicBezTo>
                        <a:pt x="1103" y="654"/>
                        <a:pt x="1103" y="655"/>
                        <a:pt x="1103" y="657"/>
                      </a:cubicBezTo>
                      <a:cubicBezTo>
                        <a:pt x="1102" y="663"/>
                        <a:pt x="1101" y="670"/>
                        <a:pt x="1098" y="678"/>
                      </a:cubicBezTo>
                      <a:cubicBezTo>
                        <a:pt x="1091" y="712"/>
                        <a:pt x="1081" y="743"/>
                        <a:pt x="1067" y="774"/>
                      </a:cubicBezTo>
                      <a:cubicBezTo>
                        <a:pt x="1057" y="797"/>
                        <a:pt x="1046" y="818"/>
                        <a:pt x="1034" y="839"/>
                      </a:cubicBezTo>
                      <a:cubicBezTo>
                        <a:pt x="1019" y="863"/>
                        <a:pt x="1003" y="887"/>
                        <a:pt x="985" y="908"/>
                      </a:cubicBezTo>
                      <a:cubicBezTo>
                        <a:pt x="942" y="960"/>
                        <a:pt x="888" y="1004"/>
                        <a:pt x="829" y="1037"/>
                      </a:cubicBezTo>
                      <a:cubicBezTo>
                        <a:pt x="760" y="1076"/>
                        <a:pt x="680" y="1099"/>
                        <a:pt x="599" y="1105"/>
                      </a:cubicBezTo>
                      <a:cubicBezTo>
                        <a:pt x="587" y="1105"/>
                        <a:pt x="575" y="1106"/>
                        <a:pt x="562" y="1106"/>
                      </a:cubicBezTo>
                      <a:cubicBezTo>
                        <a:pt x="531" y="1106"/>
                        <a:pt x="499" y="1103"/>
                        <a:pt x="467" y="1097"/>
                      </a:cubicBezTo>
                      <a:cubicBezTo>
                        <a:pt x="445" y="1094"/>
                        <a:pt x="422" y="1088"/>
                        <a:pt x="401" y="1082"/>
                      </a:cubicBezTo>
                      <a:cubicBezTo>
                        <a:pt x="381" y="1075"/>
                        <a:pt x="358" y="1067"/>
                        <a:pt x="336" y="1057"/>
                      </a:cubicBezTo>
                      <a:cubicBezTo>
                        <a:pt x="295" y="1038"/>
                        <a:pt x="254" y="1013"/>
                        <a:pt x="216" y="982"/>
                      </a:cubicBezTo>
                      <a:cubicBezTo>
                        <a:pt x="198" y="967"/>
                        <a:pt x="180" y="951"/>
                        <a:pt x="163" y="932"/>
                      </a:cubicBezTo>
                      <a:cubicBezTo>
                        <a:pt x="159" y="928"/>
                        <a:pt x="154" y="924"/>
                        <a:pt x="150" y="919"/>
                      </a:cubicBezTo>
                      <a:cubicBezTo>
                        <a:pt x="138" y="905"/>
                        <a:pt x="138" y="905"/>
                        <a:pt x="138" y="905"/>
                      </a:cubicBezTo>
                      <a:cubicBezTo>
                        <a:pt x="136" y="902"/>
                        <a:pt x="134" y="899"/>
                        <a:pt x="132" y="897"/>
                      </a:cubicBezTo>
                      <a:cubicBezTo>
                        <a:pt x="126" y="890"/>
                        <a:pt x="121" y="883"/>
                        <a:pt x="116" y="876"/>
                      </a:cubicBezTo>
                      <a:cubicBezTo>
                        <a:pt x="88" y="837"/>
                        <a:pt x="65" y="793"/>
                        <a:pt x="47" y="745"/>
                      </a:cubicBezTo>
                      <a:cubicBezTo>
                        <a:pt x="30" y="696"/>
                        <a:pt x="19" y="647"/>
                        <a:pt x="16" y="600"/>
                      </a:cubicBezTo>
                      <a:cubicBezTo>
                        <a:pt x="8" y="502"/>
                        <a:pt x="28" y="399"/>
                        <a:pt x="72" y="311"/>
                      </a:cubicBezTo>
                      <a:cubicBezTo>
                        <a:pt x="114" y="225"/>
                        <a:pt x="180" y="152"/>
                        <a:pt x="261" y="98"/>
                      </a:cubicBezTo>
                      <a:cubicBezTo>
                        <a:pt x="336" y="48"/>
                        <a:pt x="423" y="18"/>
                        <a:pt x="513" y="10"/>
                      </a:cubicBezTo>
                      <a:cubicBezTo>
                        <a:pt x="529" y="9"/>
                        <a:pt x="546" y="8"/>
                        <a:pt x="563" y="8"/>
                      </a:cubicBezTo>
                      <a:cubicBezTo>
                        <a:pt x="627" y="8"/>
                        <a:pt x="691" y="19"/>
                        <a:pt x="751" y="41"/>
                      </a:cubicBezTo>
                      <a:cubicBezTo>
                        <a:pt x="814" y="63"/>
                        <a:pt x="874" y="99"/>
                        <a:pt x="925" y="144"/>
                      </a:cubicBezTo>
                      <a:cubicBezTo>
                        <a:pt x="965" y="179"/>
                        <a:pt x="999" y="219"/>
                        <a:pt x="1027" y="263"/>
                      </a:cubicBezTo>
                      <a:cubicBezTo>
                        <a:pt x="1051" y="301"/>
                        <a:pt x="1065" y="333"/>
                        <a:pt x="1073" y="353"/>
                      </a:cubicBezTo>
                      <a:cubicBezTo>
                        <a:pt x="1078" y="365"/>
                        <a:pt x="1078" y="365"/>
                        <a:pt x="1078" y="365"/>
                      </a:cubicBezTo>
                      <a:cubicBezTo>
                        <a:pt x="1086" y="388"/>
                        <a:pt x="1086" y="388"/>
                        <a:pt x="1086" y="388"/>
                      </a:cubicBezTo>
                      <a:cubicBezTo>
                        <a:pt x="1093" y="386"/>
                        <a:pt x="1093" y="386"/>
                        <a:pt x="1093" y="386"/>
                      </a:cubicBezTo>
                      <a:cubicBezTo>
                        <a:pt x="1086" y="365"/>
                        <a:pt x="1086" y="365"/>
                        <a:pt x="1086" y="365"/>
                      </a:cubicBezTo>
                      <a:cubicBezTo>
                        <a:pt x="1080" y="350"/>
                        <a:pt x="1080" y="350"/>
                        <a:pt x="1080" y="350"/>
                      </a:cubicBezTo>
                      <a:cubicBezTo>
                        <a:pt x="1072" y="330"/>
                        <a:pt x="1058" y="298"/>
                        <a:pt x="1034" y="259"/>
                      </a:cubicBezTo>
                      <a:cubicBezTo>
                        <a:pt x="1005" y="214"/>
                        <a:pt x="971" y="174"/>
                        <a:pt x="930" y="138"/>
                      </a:cubicBezTo>
                      <a:cubicBezTo>
                        <a:pt x="879" y="93"/>
                        <a:pt x="818" y="56"/>
                        <a:pt x="753" y="33"/>
                      </a:cubicBezTo>
                      <a:cubicBezTo>
                        <a:pt x="693" y="11"/>
                        <a:pt x="628" y="0"/>
                        <a:pt x="56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0292"/>
                <p:cNvSpPr>
                  <a:spLocks noEditPoints="1"/>
                </p:cNvSpPr>
                <p:nvPr userDrawn="1"/>
              </p:nvSpPr>
              <p:spPr bwMode="auto">
                <a:xfrm>
                  <a:off x="1584326" y="6750154"/>
                  <a:ext cx="82550" cy="44450"/>
                </a:xfrm>
                <a:custGeom>
                  <a:avLst/>
                  <a:gdLst>
                    <a:gd name="T0" fmla="*/ 9 w 52"/>
                    <a:gd name="T1" fmla="*/ 20 h 28"/>
                    <a:gd name="T2" fmla="*/ 7 w 52"/>
                    <a:gd name="T3" fmla="*/ 17 h 28"/>
                    <a:gd name="T4" fmla="*/ 45 w 52"/>
                    <a:gd name="T5" fmla="*/ 7 h 28"/>
                    <a:gd name="T6" fmla="*/ 45 w 52"/>
                    <a:gd name="T7" fmla="*/ 9 h 28"/>
                    <a:gd name="T8" fmla="*/ 9 w 52"/>
                    <a:gd name="T9" fmla="*/ 20 h 28"/>
                    <a:gd name="T10" fmla="*/ 48 w 52"/>
                    <a:gd name="T11" fmla="*/ 0 h 28"/>
                    <a:gd name="T12" fmla="*/ 0 w 52"/>
                    <a:gd name="T13" fmla="*/ 12 h 28"/>
                    <a:gd name="T14" fmla="*/ 4 w 52"/>
                    <a:gd name="T15" fmla="*/ 22 h 28"/>
                    <a:gd name="T16" fmla="*/ 3 w 52"/>
                    <a:gd name="T17" fmla="*/ 22 h 28"/>
                    <a:gd name="T18" fmla="*/ 5 w 52"/>
                    <a:gd name="T19" fmla="*/ 28 h 28"/>
                    <a:gd name="T20" fmla="*/ 5 w 52"/>
                    <a:gd name="T21" fmla="*/ 28 h 28"/>
                    <a:gd name="T22" fmla="*/ 5 w 52"/>
                    <a:gd name="T23" fmla="*/ 28 h 28"/>
                    <a:gd name="T24" fmla="*/ 52 w 52"/>
                    <a:gd name="T25" fmla="*/ 12 h 28"/>
                    <a:gd name="T26" fmla="*/ 48 w 52"/>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8">
                      <a:moveTo>
                        <a:pt x="9" y="20"/>
                      </a:moveTo>
                      <a:lnTo>
                        <a:pt x="7" y="17"/>
                      </a:lnTo>
                      <a:lnTo>
                        <a:pt x="45" y="7"/>
                      </a:lnTo>
                      <a:lnTo>
                        <a:pt x="45" y="9"/>
                      </a:lnTo>
                      <a:lnTo>
                        <a:pt x="9" y="20"/>
                      </a:lnTo>
                      <a:close/>
                      <a:moveTo>
                        <a:pt x="48" y="0"/>
                      </a:moveTo>
                      <a:lnTo>
                        <a:pt x="0" y="12"/>
                      </a:lnTo>
                      <a:lnTo>
                        <a:pt x="4" y="22"/>
                      </a:lnTo>
                      <a:lnTo>
                        <a:pt x="3" y="22"/>
                      </a:lnTo>
                      <a:lnTo>
                        <a:pt x="5" y="28"/>
                      </a:lnTo>
                      <a:lnTo>
                        <a:pt x="5" y="28"/>
                      </a:lnTo>
                      <a:lnTo>
                        <a:pt x="5" y="28"/>
                      </a:lnTo>
                      <a:lnTo>
                        <a:pt x="52" y="12"/>
                      </a:lnTo>
                      <a:lnTo>
                        <a:pt x="4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293"/>
                <p:cNvSpPr>
                  <a:spLocks noEditPoints="1"/>
                </p:cNvSpPr>
                <p:nvPr userDrawn="1"/>
              </p:nvSpPr>
              <p:spPr bwMode="auto">
                <a:xfrm>
                  <a:off x="1584326" y="6750154"/>
                  <a:ext cx="82550" cy="44450"/>
                </a:xfrm>
                <a:custGeom>
                  <a:avLst/>
                  <a:gdLst>
                    <a:gd name="T0" fmla="*/ 9 w 52"/>
                    <a:gd name="T1" fmla="*/ 20 h 28"/>
                    <a:gd name="T2" fmla="*/ 7 w 52"/>
                    <a:gd name="T3" fmla="*/ 17 h 28"/>
                    <a:gd name="T4" fmla="*/ 45 w 52"/>
                    <a:gd name="T5" fmla="*/ 7 h 28"/>
                    <a:gd name="T6" fmla="*/ 45 w 52"/>
                    <a:gd name="T7" fmla="*/ 9 h 28"/>
                    <a:gd name="T8" fmla="*/ 9 w 52"/>
                    <a:gd name="T9" fmla="*/ 20 h 28"/>
                    <a:gd name="T10" fmla="*/ 48 w 52"/>
                    <a:gd name="T11" fmla="*/ 0 h 28"/>
                    <a:gd name="T12" fmla="*/ 0 w 52"/>
                    <a:gd name="T13" fmla="*/ 12 h 28"/>
                    <a:gd name="T14" fmla="*/ 4 w 52"/>
                    <a:gd name="T15" fmla="*/ 22 h 28"/>
                    <a:gd name="T16" fmla="*/ 3 w 52"/>
                    <a:gd name="T17" fmla="*/ 22 h 28"/>
                    <a:gd name="T18" fmla="*/ 5 w 52"/>
                    <a:gd name="T19" fmla="*/ 28 h 28"/>
                    <a:gd name="T20" fmla="*/ 5 w 52"/>
                    <a:gd name="T21" fmla="*/ 28 h 28"/>
                    <a:gd name="T22" fmla="*/ 5 w 52"/>
                    <a:gd name="T23" fmla="*/ 28 h 28"/>
                    <a:gd name="T24" fmla="*/ 52 w 52"/>
                    <a:gd name="T25" fmla="*/ 12 h 28"/>
                    <a:gd name="T26" fmla="*/ 48 w 52"/>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8">
                      <a:moveTo>
                        <a:pt x="9" y="20"/>
                      </a:moveTo>
                      <a:lnTo>
                        <a:pt x="7" y="17"/>
                      </a:lnTo>
                      <a:lnTo>
                        <a:pt x="45" y="7"/>
                      </a:lnTo>
                      <a:lnTo>
                        <a:pt x="45" y="9"/>
                      </a:lnTo>
                      <a:lnTo>
                        <a:pt x="9" y="20"/>
                      </a:lnTo>
                      <a:moveTo>
                        <a:pt x="48" y="0"/>
                      </a:moveTo>
                      <a:lnTo>
                        <a:pt x="0" y="12"/>
                      </a:lnTo>
                      <a:lnTo>
                        <a:pt x="4" y="22"/>
                      </a:lnTo>
                      <a:lnTo>
                        <a:pt x="3" y="22"/>
                      </a:lnTo>
                      <a:lnTo>
                        <a:pt x="5" y="28"/>
                      </a:lnTo>
                      <a:lnTo>
                        <a:pt x="5" y="28"/>
                      </a:lnTo>
                      <a:lnTo>
                        <a:pt x="5" y="28"/>
                      </a:lnTo>
                      <a:lnTo>
                        <a:pt x="52" y="12"/>
                      </a:lnTo>
                      <a:lnTo>
                        <a:pt x="4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294"/>
                <p:cNvSpPr>
                  <a:spLocks noEditPoints="1"/>
                </p:cNvSpPr>
                <p:nvPr userDrawn="1"/>
              </p:nvSpPr>
              <p:spPr bwMode="auto">
                <a:xfrm>
                  <a:off x="1984376" y="5654779"/>
                  <a:ext cx="61913" cy="77788"/>
                </a:xfrm>
                <a:custGeom>
                  <a:avLst/>
                  <a:gdLst>
                    <a:gd name="T0" fmla="*/ 29 w 39"/>
                    <a:gd name="T1" fmla="*/ 42 h 49"/>
                    <a:gd name="T2" fmla="*/ 8 w 39"/>
                    <a:gd name="T3" fmla="*/ 11 h 49"/>
                    <a:gd name="T4" fmla="*/ 10 w 39"/>
                    <a:gd name="T5" fmla="*/ 8 h 49"/>
                    <a:gd name="T6" fmla="*/ 31 w 39"/>
                    <a:gd name="T7" fmla="*/ 40 h 49"/>
                    <a:gd name="T8" fmla="*/ 29 w 39"/>
                    <a:gd name="T9" fmla="*/ 42 h 49"/>
                    <a:gd name="T10" fmla="*/ 13 w 39"/>
                    <a:gd name="T11" fmla="*/ 0 h 49"/>
                    <a:gd name="T12" fmla="*/ 4 w 39"/>
                    <a:gd name="T13" fmla="*/ 6 h 49"/>
                    <a:gd name="T14" fmla="*/ 4 w 39"/>
                    <a:gd name="T15" fmla="*/ 6 h 49"/>
                    <a:gd name="T16" fmla="*/ 0 w 39"/>
                    <a:gd name="T17" fmla="*/ 8 h 49"/>
                    <a:gd name="T18" fmla="*/ 0 w 39"/>
                    <a:gd name="T19" fmla="*/ 8 h 49"/>
                    <a:gd name="T20" fmla="*/ 0 w 39"/>
                    <a:gd name="T21" fmla="*/ 8 h 49"/>
                    <a:gd name="T22" fmla="*/ 28 w 39"/>
                    <a:gd name="T23" fmla="*/ 49 h 49"/>
                    <a:gd name="T24" fmla="*/ 39 w 39"/>
                    <a:gd name="T25" fmla="*/ 42 h 49"/>
                    <a:gd name="T26" fmla="*/ 13 w 39"/>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9">
                      <a:moveTo>
                        <a:pt x="29" y="42"/>
                      </a:moveTo>
                      <a:lnTo>
                        <a:pt x="8" y="11"/>
                      </a:lnTo>
                      <a:lnTo>
                        <a:pt x="10" y="8"/>
                      </a:lnTo>
                      <a:lnTo>
                        <a:pt x="31" y="40"/>
                      </a:lnTo>
                      <a:lnTo>
                        <a:pt x="29" y="42"/>
                      </a:lnTo>
                      <a:close/>
                      <a:moveTo>
                        <a:pt x="13" y="0"/>
                      </a:moveTo>
                      <a:lnTo>
                        <a:pt x="4" y="6"/>
                      </a:lnTo>
                      <a:lnTo>
                        <a:pt x="4" y="6"/>
                      </a:lnTo>
                      <a:lnTo>
                        <a:pt x="0" y="8"/>
                      </a:lnTo>
                      <a:lnTo>
                        <a:pt x="0" y="8"/>
                      </a:lnTo>
                      <a:lnTo>
                        <a:pt x="0" y="8"/>
                      </a:lnTo>
                      <a:lnTo>
                        <a:pt x="28" y="49"/>
                      </a:lnTo>
                      <a:lnTo>
                        <a:pt x="39" y="42"/>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0295"/>
                <p:cNvSpPr>
                  <a:spLocks noEditPoints="1"/>
                </p:cNvSpPr>
                <p:nvPr userDrawn="1"/>
              </p:nvSpPr>
              <p:spPr bwMode="auto">
                <a:xfrm>
                  <a:off x="1984376" y="5654779"/>
                  <a:ext cx="61913" cy="77788"/>
                </a:xfrm>
                <a:custGeom>
                  <a:avLst/>
                  <a:gdLst>
                    <a:gd name="T0" fmla="*/ 29 w 39"/>
                    <a:gd name="T1" fmla="*/ 42 h 49"/>
                    <a:gd name="T2" fmla="*/ 8 w 39"/>
                    <a:gd name="T3" fmla="*/ 11 h 49"/>
                    <a:gd name="T4" fmla="*/ 10 w 39"/>
                    <a:gd name="T5" fmla="*/ 8 h 49"/>
                    <a:gd name="T6" fmla="*/ 31 w 39"/>
                    <a:gd name="T7" fmla="*/ 40 h 49"/>
                    <a:gd name="T8" fmla="*/ 29 w 39"/>
                    <a:gd name="T9" fmla="*/ 42 h 49"/>
                    <a:gd name="T10" fmla="*/ 13 w 39"/>
                    <a:gd name="T11" fmla="*/ 0 h 49"/>
                    <a:gd name="T12" fmla="*/ 4 w 39"/>
                    <a:gd name="T13" fmla="*/ 6 h 49"/>
                    <a:gd name="T14" fmla="*/ 4 w 39"/>
                    <a:gd name="T15" fmla="*/ 6 h 49"/>
                    <a:gd name="T16" fmla="*/ 0 w 39"/>
                    <a:gd name="T17" fmla="*/ 8 h 49"/>
                    <a:gd name="T18" fmla="*/ 0 w 39"/>
                    <a:gd name="T19" fmla="*/ 8 h 49"/>
                    <a:gd name="T20" fmla="*/ 0 w 39"/>
                    <a:gd name="T21" fmla="*/ 8 h 49"/>
                    <a:gd name="T22" fmla="*/ 28 w 39"/>
                    <a:gd name="T23" fmla="*/ 49 h 49"/>
                    <a:gd name="T24" fmla="*/ 39 w 39"/>
                    <a:gd name="T25" fmla="*/ 42 h 49"/>
                    <a:gd name="T26" fmla="*/ 13 w 39"/>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9">
                      <a:moveTo>
                        <a:pt x="29" y="42"/>
                      </a:moveTo>
                      <a:lnTo>
                        <a:pt x="8" y="11"/>
                      </a:lnTo>
                      <a:lnTo>
                        <a:pt x="10" y="8"/>
                      </a:lnTo>
                      <a:lnTo>
                        <a:pt x="31" y="40"/>
                      </a:lnTo>
                      <a:lnTo>
                        <a:pt x="29" y="42"/>
                      </a:lnTo>
                      <a:moveTo>
                        <a:pt x="13" y="0"/>
                      </a:moveTo>
                      <a:lnTo>
                        <a:pt x="4" y="6"/>
                      </a:lnTo>
                      <a:lnTo>
                        <a:pt x="4" y="6"/>
                      </a:lnTo>
                      <a:lnTo>
                        <a:pt x="0" y="8"/>
                      </a:lnTo>
                      <a:lnTo>
                        <a:pt x="0" y="8"/>
                      </a:lnTo>
                      <a:lnTo>
                        <a:pt x="0" y="8"/>
                      </a:lnTo>
                      <a:lnTo>
                        <a:pt x="28" y="49"/>
                      </a:lnTo>
                      <a:lnTo>
                        <a:pt x="39" y="42"/>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296"/>
                <p:cNvSpPr>
                  <a:spLocks noEditPoints="1"/>
                </p:cNvSpPr>
                <p:nvPr userDrawn="1"/>
              </p:nvSpPr>
              <p:spPr bwMode="auto">
                <a:xfrm>
                  <a:off x="3424238" y="6764441"/>
                  <a:ext cx="80963" cy="46038"/>
                </a:xfrm>
                <a:custGeom>
                  <a:avLst/>
                  <a:gdLst>
                    <a:gd name="T0" fmla="*/ 37 w 44"/>
                    <a:gd name="T1" fmla="*/ 19 h 25"/>
                    <a:gd name="T2" fmla="*/ 6 w 44"/>
                    <a:gd name="T3" fmla="*/ 9 h 25"/>
                    <a:gd name="T4" fmla="*/ 6 w 44"/>
                    <a:gd name="T5" fmla="*/ 8 h 25"/>
                    <a:gd name="T6" fmla="*/ 7 w 44"/>
                    <a:gd name="T7" fmla="*/ 6 h 25"/>
                    <a:gd name="T8" fmla="*/ 38 w 44"/>
                    <a:gd name="T9" fmla="*/ 16 h 25"/>
                    <a:gd name="T10" fmla="*/ 37 w 44"/>
                    <a:gd name="T11" fmla="*/ 17 h 25"/>
                    <a:gd name="T12" fmla="*/ 37 w 44"/>
                    <a:gd name="T13" fmla="*/ 19 h 25"/>
                    <a:gd name="T14" fmla="*/ 3 w 44"/>
                    <a:gd name="T15" fmla="*/ 0 h 25"/>
                    <a:gd name="T16" fmla="*/ 3 w 44"/>
                    <a:gd name="T17" fmla="*/ 3 h 25"/>
                    <a:gd name="T18" fmla="*/ 2 w 44"/>
                    <a:gd name="T19" fmla="*/ 6 h 25"/>
                    <a:gd name="T20" fmla="*/ 0 w 44"/>
                    <a:gd name="T21" fmla="*/ 12 h 25"/>
                    <a:gd name="T22" fmla="*/ 40 w 44"/>
                    <a:gd name="T23" fmla="*/ 25 h 25"/>
                    <a:gd name="T24" fmla="*/ 42 w 44"/>
                    <a:gd name="T25" fmla="*/ 19 h 25"/>
                    <a:gd name="T26" fmla="*/ 43 w 44"/>
                    <a:gd name="T27" fmla="*/ 17 h 25"/>
                    <a:gd name="T28" fmla="*/ 43 w 44"/>
                    <a:gd name="T29" fmla="*/ 17 h 25"/>
                    <a:gd name="T30" fmla="*/ 44 w 44"/>
                    <a:gd name="T31" fmla="*/ 13 h 25"/>
                    <a:gd name="T32" fmla="*/ 44 w 44"/>
                    <a:gd name="T33" fmla="*/ 13 h 25"/>
                    <a:gd name="T34" fmla="*/ 44 w 44"/>
                    <a:gd name="T35" fmla="*/ 13 h 25"/>
                    <a:gd name="T36" fmla="*/ 3 w 44"/>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25">
                      <a:moveTo>
                        <a:pt x="37" y="19"/>
                      </a:moveTo>
                      <a:cubicBezTo>
                        <a:pt x="6" y="9"/>
                        <a:pt x="6" y="9"/>
                        <a:pt x="6" y="9"/>
                      </a:cubicBezTo>
                      <a:cubicBezTo>
                        <a:pt x="6" y="8"/>
                        <a:pt x="6" y="8"/>
                        <a:pt x="6" y="8"/>
                      </a:cubicBezTo>
                      <a:cubicBezTo>
                        <a:pt x="6" y="7"/>
                        <a:pt x="7" y="7"/>
                        <a:pt x="7" y="6"/>
                      </a:cubicBezTo>
                      <a:cubicBezTo>
                        <a:pt x="38" y="16"/>
                        <a:pt x="38" y="16"/>
                        <a:pt x="38" y="16"/>
                      </a:cubicBezTo>
                      <a:cubicBezTo>
                        <a:pt x="38" y="16"/>
                        <a:pt x="38" y="17"/>
                        <a:pt x="37" y="17"/>
                      </a:cubicBezTo>
                      <a:cubicBezTo>
                        <a:pt x="37" y="19"/>
                        <a:pt x="37" y="19"/>
                        <a:pt x="37" y="19"/>
                      </a:cubicBezTo>
                      <a:moveTo>
                        <a:pt x="3" y="0"/>
                      </a:moveTo>
                      <a:cubicBezTo>
                        <a:pt x="3" y="3"/>
                        <a:pt x="3" y="3"/>
                        <a:pt x="3" y="3"/>
                      </a:cubicBezTo>
                      <a:cubicBezTo>
                        <a:pt x="3" y="3"/>
                        <a:pt x="2" y="4"/>
                        <a:pt x="2" y="6"/>
                      </a:cubicBezTo>
                      <a:cubicBezTo>
                        <a:pt x="0" y="12"/>
                        <a:pt x="0" y="12"/>
                        <a:pt x="0" y="12"/>
                      </a:cubicBezTo>
                      <a:cubicBezTo>
                        <a:pt x="40" y="25"/>
                        <a:pt x="40" y="25"/>
                        <a:pt x="40" y="25"/>
                      </a:cubicBezTo>
                      <a:cubicBezTo>
                        <a:pt x="42" y="19"/>
                        <a:pt x="42" y="19"/>
                        <a:pt x="42" y="19"/>
                      </a:cubicBezTo>
                      <a:cubicBezTo>
                        <a:pt x="42" y="18"/>
                        <a:pt x="42" y="18"/>
                        <a:pt x="43" y="17"/>
                      </a:cubicBezTo>
                      <a:cubicBezTo>
                        <a:pt x="43" y="17"/>
                        <a:pt x="43" y="17"/>
                        <a:pt x="43" y="17"/>
                      </a:cubicBezTo>
                      <a:cubicBezTo>
                        <a:pt x="44" y="13"/>
                        <a:pt x="44" y="13"/>
                        <a:pt x="44" y="13"/>
                      </a:cubicBezTo>
                      <a:cubicBezTo>
                        <a:pt x="44" y="13"/>
                        <a:pt x="44" y="13"/>
                        <a:pt x="44" y="13"/>
                      </a:cubicBezTo>
                      <a:cubicBezTo>
                        <a:pt x="44" y="13"/>
                        <a:pt x="44" y="13"/>
                        <a:pt x="44" y="13"/>
                      </a:cubicBezTo>
                      <a:cubicBezTo>
                        <a:pt x="3" y="0"/>
                        <a:pt x="3" y="0"/>
                        <a:pt x="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0297"/>
                <p:cNvSpPr>
                  <a:spLocks noEditPoints="1"/>
                </p:cNvSpPr>
                <p:nvPr userDrawn="1"/>
              </p:nvSpPr>
              <p:spPr bwMode="auto">
                <a:xfrm>
                  <a:off x="1573213" y="6708879"/>
                  <a:ext cx="82550" cy="42863"/>
                </a:xfrm>
                <a:custGeom>
                  <a:avLst/>
                  <a:gdLst>
                    <a:gd name="T0" fmla="*/ 9 w 52"/>
                    <a:gd name="T1" fmla="*/ 20 h 27"/>
                    <a:gd name="T2" fmla="*/ 7 w 52"/>
                    <a:gd name="T3" fmla="*/ 16 h 27"/>
                    <a:gd name="T4" fmla="*/ 45 w 52"/>
                    <a:gd name="T5" fmla="*/ 7 h 27"/>
                    <a:gd name="T6" fmla="*/ 45 w 52"/>
                    <a:gd name="T7" fmla="*/ 10 h 27"/>
                    <a:gd name="T8" fmla="*/ 9 w 52"/>
                    <a:gd name="T9" fmla="*/ 20 h 27"/>
                    <a:gd name="T10" fmla="*/ 49 w 52"/>
                    <a:gd name="T11" fmla="*/ 0 h 27"/>
                    <a:gd name="T12" fmla="*/ 0 w 52"/>
                    <a:gd name="T13" fmla="*/ 12 h 27"/>
                    <a:gd name="T14" fmla="*/ 3 w 52"/>
                    <a:gd name="T15" fmla="*/ 22 h 27"/>
                    <a:gd name="T16" fmla="*/ 3 w 52"/>
                    <a:gd name="T17" fmla="*/ 22 h 27"/>
                    <a:gd name="T18" fmla="*/ 4 w 52"/>
                    <a:gd name="T19" fmla="*/ 27 h 27"/>
                    <a:gd name="T20" fmla="*/ 52 w 52"/>
                    <a:gd name="T21" fmla="*/ 14 h 27"/>
                    <a:gd name="T22" fmla="*/ 49 w 5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7">
                      <a:moveTo>
                        <a:pt x="9" y="20"/>
                      </a:moveTo>
                      <a:lnTo>
                        <a:pt x="7" y="16"/>
                      </a:lnTo>
                      <a:lnTo>
                        <a:pt x="45" y="7"/>
                      </a:lnTo>
                      <a:lnTo>
                        <a:pt x="45" y="10"/>
                      </a:lnTo>
                      <a:lnTo>
                        <a:pt x="9" y="20"/>
                      </a:lnTo>
                      <a:close/>
                      <a:moveTo>
                        <a:pt x="49" y="0"/>
                      </a:moveTo>
                      <a:lnTo>
                        <a:pt x="0" y="12"/>
                      </a:lnTo>
                      <a:lnTo>
                        <a:pt x="3" y="22"/>
                      </a:lnTo>
                      <a:lnTo>
                        <a:pt x="3" y="22"/>
                      </a:lnTo>
                      <a:lnTo>
                        <a:pt x="4" y="27"/>
                      </a:lnTo>
                      <a:lnTo>
                        <a:pt x="52" y="14"/>
                      </a:lnTo>
                      <a:lnTo>
                        <a:pt x="4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0298"/>
                <p:cNvSpPr>
                  <a:spLocks noEditPoints="1"/>
                </p:cNvSpPr>
                <p:nvPr userDrawn="1"/>
              </p:nvSpPr>
              <p:spPr bwMode="auto">
                <a:xfrm>
                  <a:off x="1573213" y="6708879"/>
                  <a:ext cx="82550" cy="42863"/>
                </a:xfrm>
                <a:custGeom>
                  <a:avLst/>
                  <a:gdLst>
                    <a:gd name="T0" fmla="*/ 9 w 52"/>
                    <a:gd name="T1" fmla="*/ 20 h 27"/>
                    <a:gd name="T2" fmla="*/ 7 w 52"/>
                    <a:gd name="T3" fmla="*/ 16 h 27"/>
                    <a:gd name="T4" fmla="*/ 45 w 52"/>
                    <a:gd name="T5" fmla="*/ 7 h 27"/>
                    <a:gd name="T6" fmla="*/ 45 w 52"/>
                    <a:gd name="T7" fmla="*/ 10 h 27"/>
                    <a:gd name="T8" fmla="*/ 9 w 52"/>
                    <a:gd name="T9" fmla="*/ 20 h 27"/>
                    <a:gd name="T10" fmla="*/ 49 w 52"/>
                    <a:gd name="T11" fmla="*/ 0 h 27"/>
                    <a:gd name="T12" fmla="*/ 0 w 52"/>
                    <a:gd name="T13" fmla="*/ 12 h 27"/>
                    <a:gd name="T14" fmla="*/ 3 w 52"/>
                    <a:gd name="T15" fmla="*/ 22 h 27"/>
                    <a:gd name="T16" fmla="*/ 3 w 52"/>
                    <a:gd name="T17" fmla="*/ 22 h 27"/>
                    <a:gd name="T18" fmla="*/ 4 w 52"/>
                    <a:gd name="T19" fmla="*/ 27 h 27"/>
                    <a:gd name="T20" fmla="*/ 52 w 52"/>
                    <a:gd name="T21" fmla="*/ 14 h 27"/>
                    <a:gd name="T22" fmla="*/ 49 w 5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7">
                      <a:moveTo>
                        <a:pt x="9" y="20"/>
                      </a:moveTo>
                      <a:lnTo>
                        <a:pt x="7" y="16"/>
                      </a:lnTo>
                      <a:lnTo>
                        <a:pt x="45" y="7"/>
                      </a:lnTo>
                      <a:lnTo>
                        <a:pt x="45" y="10"/>
                      </a:lnTo>
                      <a:lnTo>
                        <a:pt x="9" y="20"/>
                      </a:lnTo>
                      <a:moveTo>
                        <a:pt x="49" y="0"/>
                      </a:moveTo>
                      <a:lnTo>
                        <a:pt x="0" y="12"/>
                      </a:lnTo>
                      <a:lnTo>
                        <a:pt x="3" y="22"/>
                      </a:lnTo>
                      <a:lnTo>
                        <a:pt x="3" y="22"/>
                      </a:lnTo>
                      <a:lnTo>
                        <a:pt x="4" y="27"/>
                      </a:lnTo>
                      <a:lnTo>
                        <a:pt x="52" y="14"/>
                      </a:lnTo>
                      <a:lnTo>
                        <a:pt x="4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0299"/>
                <p:cNvSpPr>
                  <a:spLocks noEditPoints="1"/>
                </p:cNvSpPr>
                <p:nvPr userDrawn="1"/>
              </p:nvSpPr>
              <p:spPr bwMode="auto">
                <a:xfrm>
                  <a:off x="1547813" y="6467579"/>
                  <a:ext cx="77788" cy="23813"/>
                </a:xfrm>
                <a:custGeom>
                  <a:avLst/>
                  <a:gdLst>
                    <a:gd name="T0" fmla="*/ 43 w 49"/>
                    <a:gd name="T1" fmla="*/ 9 h 15"/>
                    <a:gd name="T2" fmla="*/ 6 w 49"/>
                    <a:gd name="T3" fmla="*/ 8 h 15"/>
                    <a:gd name="T4" fmla="*/ 6 w 49"/>
                    <a:gd name="T5" fmla="*/ 4 h 15"/>
                    <a:gd name="T6" fmla="*/ 44 w 49"/>
                    <a:gd name="T7" fmla="*/ 5 h 15"/>
                    <a:gd name="T8" fmla="*/ 43 w 49"/>
                    <a:gd name="T9" fmla="*/ 9 h 15"/>
                    <a:gd name="T10" fmla="*/ 0 w 49"/>
                    <a:gd name="T11" fmla="*/ 0 h 15"/>
                    <a:gd name="T12" fmla="*/ 0 w 49"/>
                    <a:gd name="T13" fmla="*/ 14 h 15"/>
                    <a:gd name="T14" fmla="*/ 0 w 49"/>
                    <a:gd name="T15" fmla="*/ 14 h 15"/>
                    <a:gd name="T16" fmla="*/ 49 w 49"/>
                    <a:gd name="T17" fmla="*/ 15 h 15"/>
                    <a:gd name="T18" fmla="*/ 49 w 49"/>
                    <a:gd name="T19" fmla="*/ 1 h 15"/>
                    <a:gd name="T20" fmla="*/ 0 w 49"/>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5">
                      <a:moveTo>
                        <a:pt x="43" y="9"/>
                      </a:moveTo>
                      <a:lnTo>
                        <a:pt x="6" y="8"/>
                      </a:lnTo>
                      <a:lnTo>
                        <a:pt x="6" y="4"/>
                      </a:lnTo>
                      <a:lnTo>
                        <a:pt x="44" y="5"/>
                      </a:lnTo>
                      <a:lnTo>
                        <a:pt x="43" y="9"/>
                      </a:lnTo>
                      <a:close/>
                      <a:moveTo>
                        <a:pt x="0" y="0"/>
                      </a:moveTo>
                      <a:lnTo>
                        <a:pt x="0" y="14"/>
                      </a:lnTo>
                      <a:lnTo>
                        <a:pt x="0" y="14"/>
                      </a:lnTo>
                      <a:lnTo>
                        <a:pt x="49" y="15"/>
                      </a:lnTo>
                      <a:lnTo>
                        <a:pt x="49" y="1"/>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0300"/>
                <p:cNvSpPr>
                  <a:spLocks noEditPoints="1"/>
                </p:cNvSpPr>
                <p:nvPr userDrawn="1"/>
              </p:nvSpPr>
              <p:spPr bwMode="auto">
                <a:xfrm>
                  <a:off x="1547813" y="6467579"/>
                  <a:ext cx="77788" cy="23813"/>
                </a:xfrm>
                <a:custGeom>
                  <a:avLst/>
                  <a:gdLst>
                    <a:gd name="T0" fmla="*/ 43 w 49"/>
                    <a:gd name="T1" fmla="*/ 9 h 15"/>
                    <a:gd name="T2" fmla="*/ 6 w 49"/>
                    <a:gd name="T3" fmla="*/ 8 h 15"/>
                    <a:gd name="T4" fmla="*/ 6 w 49"/>
                    <a:gd name="T5" fmla="*/ 4 h 15"/>
                    <a:gd name="T6" fmla="*/ 44 w 49"/>
                    <a:gd name="T7" fmla="*/ 5 h 15"/>
                    <a:gd name="T8" fmla="*/ 43 w 49"/>
                    <a:gd name="T9" fmla="*/ 9 h 15"/>
                    <a:gd name="T10" fmla="*/ 0 w 49"/>
                    <a:gd name="T11" fmla="*/ 0 h 15"/>
                    <a:gd name="T12" fmla="*/ 0 w 49"/>
                    <a:gd name="T13" fmla="*/ 14 h 15"/>
                    <a:gd name="T14" fmla="*/ 0 w 49"/>
                    <a:gd name="T15" fmla="*/ 14 h 15"/>
                    <a:gd name="T16" fmla="*/ 49 w 49"/>
                    <a:gd name="T17" fmla="*/ 15 h 15"/>
                    <a:gd name="T18" fmla="*/ 49 w 49"/>
                    <a:gd name="T19" fmla="*/ 1 h 15"/>
                    <a:gd name="T20" fmla="*/ 0 w 49"/>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5">
                      <a:moveTo>
                        <a:pt x="43" y="9"/>
                      </a:moveTo>
                      <a:lnTo>
                        <a:pt x="6" y="8"/>
                      </a:lnTo>
                      <a:lnTo>
                        <a:pt x="6" y="4"/>
                      </a:lnTo>
                      <a:lnTo>
                        <a:pt x="44" y="5"/>
                      </a:lnTo>
                      <a:lnTo>
                        <a:pt x="43" y="9"/>
                      </a:lnTo>
                      <a:moveTo>
                        <a:pt x="0" y="0"/>
                      </a:moveTo>
                      <a:lnTo>
                        <a:pt x="0" y="14"/>
                      </a:lnTo>
                      <a:lnTo>
                        <a:pt x="0" y="14"/>
                      </a:lnTo>
                      <a:lnTo>
                        <a:pt x="49" y="15"/>
                      </a:lnTo>
                      <a:lnTo>
                        <a:pt x="49" y="1"/>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0301"/>
                <p:cNvSpPr>
                  <a:spLocks noEditPoints="1"/>
                </p:cNvSpPr>
                <p:nvPr userDrawn="1"/>
              </p:nvSpPr>
              <p:spPr bwMode="auto">
                <a:xfrm>
                  <a:off x="3460751" y="6605691"/>
                  <a:ext cx="79375" cy="34925"/>
                </a:xfrm>
                <a:custGeom>
                  <a:avLst/>
                  <a:gdLst>
                    <a:gd name="T0" fmla="*/ 43 w 50"/>
                    <a:gd name="T1" fmla="*/ 15 h 22"/>
                    <a:gd name="T2" fmla="*/ 6 w 50"/>
                    <a:gd name="T3" fmla="*/ 10 h 22"/>
                    <a:gd name="T4" fmla="*/ 6 w 50"/>
                    <a:gd name="T5" fmla="*/ 6 h 22"/>
                    <a:gd name="T6" fmla="*/ 45 w 50"/>
                    <a:gd name="T7" fmla="*/ 12 h 22"/>
                    <a:gd name="T8" fmla="*/ 43 w 50"/>
                    <a:gd name="T9" fmla="*/ 15 h 22"/>
                    <a:gd name="T10" fmla="*/ 1 w 50"/>
                    <a:gd name="T11" fmla="*/ 0 h 22"/>
                    <a:gd name="T12" fmla="*/ 0 w 50"/>
                    <a:gd name="T13" fmla="*/ 15 h 22"/>
                    <a:gd name="T14" fmla="*/ 49 w 50"/>
                    <a:gd name="T15" fmla="*/ 22 h 22"/>
                    <a:gd name="T16" fmla="*/ 50 w 50"/>
                    <a:gd name="T17" fmla="*/ 6 h 22"/>
                    <a:gd name="T18" fmla="*/ 1 w 50"/>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22">
                      <a:moveTo>
                        <a:pt x="43" y="15"/>
                      </a:moveTo>
                      <a:lnTo>
                        <a:pt x="6" y="10"/>
                      </a:lnTo>
                      <a:lnTo>
                        <a:pt x="6" y="6"/>
                      </a:lnTo>
                      <a:lnTo>
                        <a:pt x="45" y="12"/>
                      </a:lnTo>
                      <a:lnTo>
                        <a:pt x="43" y="15"/>
                      </a:lnTo>
                      <a:close/>
                      <a:moveTo>
                        <a:pt x="1" y="0"/>
                      </a:moveTo>
                      <a:lnTo>
                        <a:pt x="0" y="15"/>
                      </a:lnTo>
                      <a:lnTo>
                        <a:pt x="49" y="22"/>
                      </a:lnTo>
                      <a:lnTo>
                        <a:pt x="50" y="6"/>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0302"/>
                <p:cNvSpPr>
                  <a:spLocks noEditPoints="1"/>
                </p:cNvSpPr>
                <p:nvPr userDrawn="1"/>
              </p:nvSpPr>
              <p:spPr bwMode="auto">
                <a:xfrm>
                  <a:off x="3460751" y="6605691"/>
                  <a:ext cx="79375" cy="34925"/>
                </a:xfrm>
                <a:custGeom>
                  <a:avLst/>
                  <a:gdLst>
                    <a:gd name="T0" fmla="*/ 43 w 50"/>
                    <a:gd name="T1" fmla="*/ 15 h 22"/>
                    <a:gd name="T2" fmla="*/ 6 w 50"/>
                    <a:gd name="T3" fmla="*/ 10 h 22"/>
                    <a:gd name="T4" fmla="*/ 6 w 50"/>
                    <a:gd name="T5" fmla="*/ 6 h 22"/>
                    <a:gd name="T6" fmla="*/ 45 w 50"/>
                    <a:gd name="T7" fmla="*/ 12 h 22"/>
                    <a:gd name="T8" fmla="*/ 43 w 50"/>
                    <a:gd name="T9" fmla="*/ 15 h 22"/>
                    <a:gd name="T10" fmla="*/ 1 w 50"/>
                    <a:gd name="T11" fmla="*/ 0 h 22"/>
                    <a:gd name="T12" fmla="*/ 0 w 50"/>
                    <a:gd name="T13" fmla="*/ 15 h 22"/>
                    <a:gd name="T14" fmla="*/ 49 w 50"/>
                    <a:gd name="T15" fmla="*/ 22 h 22"/>
                    <a:gd name="T16" fmla="*/ 50 w 50"/>
                    <a:gd name="T17" fmla="*/ 6 h 22"/>
                    <a:gd name="T18" fmla="*/ 1 w 50"/>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22">
                      <a:moveTo>
                        <a:pt x="43" y="15"/>
                      </a:moveTo>
                      <a:lnTo>
                        <a:pt x="6" y="10"/>
                      </a:lnTo>
                      <a:lnTo>
                        <a:pt x="6" y="6"/>
                      </a:lnTo>
                      <a:lnTo>
                        <a:pt x="45" y="12"/>
                      </a:lnTo>
                      <a:lnTo>
                        <a:pt x="43" y="15"/>
                      </a:lnTo>
                      <a:moveTo>
                        <a:pt x="1" y="0"/>
                      </a:moveTo>
                      <a:lnTo>
                        <a:pt x="0" y="15"/>
                      </a:lnTo>
                      <a:lnTo>
                        <a:pt x="49" y="22"/>
                      </a:lnTo>
                      <a:lnTo>
                        <a:pt x="50" y="6"/>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0303"/>
                <p:cNvSpPr>
                  <a:spLocks noEditPoints="1"/>
                </p:cNvSpPr>
                <p:nvPr userDrawn="1"/>
              </p:nvSpPr>
              <p:spPr bwMode="auto">
                <a:xfrm>
                  <a:off x="3022601" y="5637316"/>
                  <a:ext cx="61913" cy="79375"/>
                </a:xfrm>
                <a:custGeom>
                  <a:avLst/>
                  <a:gdLst>
                    <a:gd name="T0" fmla="*/ 11 w 39"/>
                    <a:gd name="T1" fmla="*/ 43 h 50"/>
                    <a:gd name="T2" fmla="*/ 9 w 39"/>
                    <a:gd name="T3" fmla="*/ 40 h 50"/>
                    <a:gd name="T4" fmla="*/ 28 w 39"/>
                    <a:gd name="T5" fmla="*/ 9 h 50"/>
                    <a:gd name="T6" fmla="*/ 31 w 39"/>
                    <a:gd name="T7" fmla="*/ 10 h 50"/>
                    <a:gd name="T8" fmla="*/ 11 w 39"/>
                    <a:gd name="T9" fmla="*/ 43 h 50"/>
                    <a:gd name="T10" fmla="*/ 26 w 39"/>
                    <a:gd name="T11" fmla="*/ 0 h 50"/>
                    <a:gd name="T12" fmla="*/ 0 w 39"/>
                    <a:gd name="T13" fmla="*/ 43 h 50"/>
                    <a:gd name="T14" fmla="*/ 12 w 39"/>
                    <a:gd name="T15" fmla="*/ 50 h 50"/>
                    <a:gd name="T16" fmla="*/ 39 w 39"/>
                    <a:gd name="T17" fmla="*/ 9 h 50"/>
                    <a:gd name="T18" fmla="*/ 26 w 3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0">
                      <a:moveTo>
                        <a:pt x="11" y="43"/>
                      </a:moveTo>
                      <a:lnTo>
                        <a:pt x="9" y="40"/>
                      </a:lnTo>
                      <a:lnTo>
                        <a:pt x="28" y="9"/>
                      </a:lnTo>
                      <a:lnTo>
                        <a:pt x="31" y="10"/>
                      </a:lnTo>
                      <a:lnTo>
                        <a:pt x="11" y="43"/>
                      </a:lnTo>
                      <a:close/>
                      <a:moveTo>
                        <a:pt x="26" y="0"/>
                      </a:moveTo>
                      <a:lnTo>
                        <a:pt x="0" y="43"/>
                      </a:lnTo>
                      <a:lnTo>
                        <a:pt x="12" y="50"/>
                      </a:lnTo>
                      <a:lnTo>
                        <a:pt x="39" y="9"/>
                      </a:lnTo>
                      <a:lnTo>
                        <a:pt x="2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0304"/>
                <p:cNvSpPr>
                  <a:spLocks noEditPoints="1"/>
                </p:cNvSpPr>
                <p:nvPr userDrawn="1"/>
              </p:nvSpPr>
              <p:spPr bwMode="auto">
                <a:xfrm>
                  <a:off x="3022601" y="5637316"/>
                  <a:ext cx="61913" cy="79375"/>
                </a:xfrm>
                <a:custGeom>
                  <a:avLst/>
                  <a:gdLst>
                    <a:gd name="T0" fmla="*/ 11 w 39"/>
                    <a:gd name="T1" fmla="*/ 43 h 50"/>
                    <a:gd name="T2" fmla="*/ 9 w 39"/>
                    <a:gd name="T3" fmla="*/ 40 h 50"/>
                    <a:gd name="T4" fmla="*/ 28 w 39"/>
                    <a:gd name="T5" fmla="*/ 9 h 50"/>
                    <a:gd name="T6" fmla="*/ 31 w 39"/>
                    <a:gd name="T7" fmla="*/ 10 h 50"/>
                    <a:gd name="T8" fmla="*/ 11 w 39"/>
                    <a:gd name="T9" fmla="*/ 43 h 50"/>
                    <a:gd name="T10" fmla="*/ 26 w 39"/>
                    <a:gd name="T11" fmla="*/ 0 h 50"/>
                    <a:gd name="T12" fmla="*/ 0 w 39"/>
                    <a:gd name="T13" fmla="*/ 43 h 50"/>
                    <a:gd name="T14" fmla="*/ 12 w 39"/>
                    <a:gd name="T15" fmla="*/ 50 h 50"/>
                    <a:gd name="T16" fmla="*/ 39 w 39"/>
                    <a:gd name="T17" fmla="*/ 9 h 50"/>
                    <a:gd name="T18" fmla="*/ 26 w 3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0">
                      <a:moveTo>
                        <a:pt x="11" y="43"/>
                      </a:moveTo>
                      <a:lnTo>
                        <a:pt x="9" y="40"/>
                      </a:lnTo>
                      <a:lnTo>
                        <a:pt x="28" y="9"/>
                      </a:lnTo>
                      <a:lnTo>
                        <a:pt x="31" y="10"/>
                      </a:lnTo>
                      <a:lnTo>
                        <a:pt x="11" y="43"/>
                      </a:lnTo>
                      <a:moveTo>
                        <a:pt x="26" y="0"/>
                      </a:moveTo>
                      <a:lnTo>
                        <a:pt x="0" y="43"/>
                      </a:lnTo>
                      <a:lnTo>
                        <a:pt x="12" y="50"/>
                      </a:lnTo>
                      <a:lnTo>
                        <a:pt x="39" y="9"/>
                      </a:lnTo>
                      <a:lnTo>
                        <a:pt x="2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0305"/>
                <p:cNvSpPr>
                  <a:spLocks noEditPoints="1"/>
                </p:cNvSpPr>
                <p:nvPr userDrawn="1"/>
              </p:nvSpPr>
              <p:spPr bwMode="auto">
                <a:xfrm>
                  <a:off x="2987676" y="5615091"/>
                  <a:ext cx="60325" cy="80963"/>
                </a:xfrm>
                <a:custGeom>
                  <a:avLst/>
                  <a:gdLst>
                    <a:gd name="T0" fmla="*/ 11 w 38"/>
                    <a:gd name="T1" fmla="*/ 44 h 51"/>
                    <a:gd name="T2" fmla="*/ 8 w 38"/>
                    <a:gd name="T3" fmla="*/ 41 h 51"/>
                    <a:gd name="T4" fmla="*/ 27 w 38"/>
                    <a:gd name="T5" fmla="*/ 9 h 51"/>
                    <a:gd name="T6" fmla="*/ 29 w 38"/>
                    <a:gd name="T7" fmla="*/ 10 h 51"/>
                    <a:gd name="T8" fmla="*/ 11 w 38"/>
                    <a:gd name="T9" fmla="*/ 44 h 51"/>
                    <a:gd name="T10" fmla="*/ 25 w 38"/>
                    <a:gd name="T11" fmla="*/ 0 h 51"/>
                    <a:gd name="T12" fmla="*/ 0 w 38"/>
                    <a:gd name="T13" fmla="*/ 44 h 51"/>
                    <a:gd name="T14" fmla="*/ 13 w 38"/>
                    <a:gd name="T15" fmla="*/ 51 h 51"/>
                    <a:gd name="T16" fmla="*/ 38 w 38"/>
                    <a:gd name="T17" fmla="*/ 7 h 51"/>
                    <a:gd name="T18" fmla="*/ 25 w 3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1">
                      <a:moveTo>
                        <a:pt x="11" y="44"/>
                      </a:moveTo>
                      <a:lnTo>
                        <a:pt x="8" y="41"/>
                      </a:lnTo>
                      <a:lnTo>
                        <a:pt x="27" y="9"/>
                      </a:lnTo>
                      <a:lnTo>
                        <a:pt x="29" y="10"/>
                      </a:lnTo>
                      <a:lnTo>
                        <a:pt x="11" y="44"/>
                      </a:lnTo>
                      <a:close/>
                      <a:moveTo>
                        <a:pt x="25" y="0"/>
                      </a:moveTo>
                      <a:lnTo>
                        <a:pt x="0" y="44"/>
                      </a:lnTo>
                      <a:lnTo>
                        <a:pt x="13" y="51"/>
                      </a:lnTo>
                      <a:lnTo>
                        <a:pt x="38" y="7"/>
                      </a:lnTo>
                      <a:lnTo>
                        <a:pt x="2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0306"/>
                <p:cNvSpPr>
                  <a:spLocks noEditPoints="1"/>
                </p:cNvSpPr>
                <p:nvPr userDrawn="1"/>
              </p:nvSpPr>
              <p:spPr bwMode="auto">
                <a:xfrm>
                  <a:off x="2987676" y="5615091"/>
                  <a:ext cx="60325" cy="80963"/>
                </a:xfrm>
                <a:custGeom>
                  <a:avLst/>
                  <a:gdLst>
                    <a:gd name="T0" fmla="*/ 11 w 38"/>
                    <a:gd name="T1" fmla="*/ 44 h 51"/>
                    <a:gd name="T2" fmla="*/ 8 w 38"/>
                    <a:gd name="T3" fmla="*/ 41 h 51"/>
                    <a:gd name="T4" fmla="*/ 27 w 38"/>
                    <a:gd name="T5" fmla="*/ 9 h 51"/>
                    <a:gd name="T6" fmla="*/ 29 w 38"/>
                    <a:gd name="T7" fmla="*/ 10 h 51"/>
                    <a:gd name="T8" fmla="*/ 11 w 38"/>
                    <a:gd name="T9" fmla="*/ 44 h 51"/>
                    <a:gd name="T10" fmla="*/ 25 w 38"/>
                    <a:gd name="T11" fmla="*/ 0 h 51"/>
                    <a:gd name="T12" fmla="*/ 0 w 38"/>
                    <a:gd name="T13" fmla="*/ 44 h 51"/>
                    <a:gd name="T14" fmla="*/ 13 w 38"/>
                    <a:gd name="T15" fmla="*/ 51 h 51"/>
                    <a:gd name="T16" fmla="*/ 38 w 38"/>
                    <a:gd name="T17" fmla="*/ 7 h 51"/>
                    <a:gd name="T18" fmla="*/ 25 w 3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1">
                      <a:moveTo>
                        <a:pt x="11" y="44"/>
                      </a:moveTo>
                      <a:lnTo>
                        <a:pt x="8" y="41"/>
                      </a:lnTo>
                      <a:lnTo>
                        <a:pt x="27" y="9"/>
                      </a:lnTo>
                      <a:lnTo>
                        <a:pt x="29" y="10"/>
                      </a:lnTo>
                      <a:lnTo>
                        <a:pt x="11" y="44"/>
                      </a:lnTo>
                      <a:moveTo>
                        <a:pt x="25" y="0"/>
                      </a:moveTo>
                      <a:lnTo>
                        <a:pt x="0" y="44"/>
                      </a:lnTo>
                      <a:lnTo>
                        <a:pt x="13" y="51"/>
                      </a:lnTo>
                      <a:lnTo>
                        <a:pt x="38" y="7"/>
                      </a:lnTo>
                      <a:lnTo>
                        <a:pt x="2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0307"/>
                <p:cNvSpPr>
                  <a:spLocks noEditPoints="1"/>
                </p:cNvSpPr>
                <p:nvPr userDrawn="1"/>
              </p:nvSpPr>
              <p:spPr bwMode="auto">
                <a:xfrm>
                  <a:off x="1550988" y="6589816"/>
                  <a:ext cx="82550" cy="31750"/>
                </a:xfrm>
                <a:custGeom>
                  <a:avLst/>
                  <a:gdLst>
                    <a:gd name="T0" fmla="*/ 7 w 52"/>
                    <a:gd name="T1" fmla="*/ 14 h 20"/>
                    <a:gd name="T2" fmla="*/ 7 w 52"/>
                    <a:gd name="T3" fmla="*/ 10 h 20"/>
                    <a:gd name="T4" fmla="*/ 45 w 52"/>
                    <a:gd name="T5" fmla="*/ 6 h 20"/>
                    <a:gd name="T6" fmla="*/ 46 w 52"/>
                    <a:gd name="T7" fmla="*/ 9 h 20"/>
                    <a:gd name="T8" fmla="*/ 7 w 52"/>
                    <a:gd name="T9" fmla="*/ 14 h 20"/>
                    <a:gd name="T10" fmla="*/ 51 w 52"/>
                    <a:gd name="T11" fmla="*/ 0 h 20"/>
                    <a:gd name="T12" fmla="*/ 0 w 52"/>
                    <a:gd name="T13" fmla="*/ 6 h 20"/>
                    <a:gd name="T14" fmla="*/ 2 w 52"/>
                    <a:gd name="T15" fmla="*/ 14 h 20"/>
                    <a:gd name="T16" fmla="*/ 2 w 52"/>
                    <a:gd name="T17" fmla="*/ 14 h 20"/>
                    <a:gd name="T18" fmla="*/ 3 w 52"/>
                    <a:gd name="T19" fmla="*/ 20 h 20"/>
                    <a:gd name="T20" fmla="*/ 52 w 52"/>
                    <a:gd name="T21" fmla="*/ 14 h 20"/>
                    <a:gd name="T22" fmla="*/ 51 w 52"/>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0">
                      <a:moveTo>
                        <a:pt x="7" y="14"/>
                      </a:moveTo>
                      <a:lnTo>
                        <a:pt x="7" y="10"/>
                      </a:lnTo>
                      <a:lnTo>
                        <a:pt x="45" y="6"/>
                      </a:lnTo>
                      <a:lnTo>
                        <a:pt x="46" y="9"/>
                      </a:lnTo>
                      <a:lnTo>
                        <a:pt x="7" y="14"/>
                      </a:lnTo>
                      <a:close/>
                      <a:moveTo>
                        <a:pt x="51" y="0"/>
                      </a:moveTo>
                      <a:lnTo>
                        <a:pt x="0" y="6"/>
                      </a:lnTo>
                      <a:lnTo>
                        <a:pt x="2" y="14"/>
                      </a:lnTo>
                      <a:lnTo>
                        <a:pt x="2" y="14"/>
                      </a:lnTo>
                      <a:lnTo>
                        <a:pt x="3" y="20"/>
                      </a:lnTo>
                      <a:lnTo>
                        <a:pt x="52" y="14"/>
                      </a:lnTo>
                      <a:lnTo>
                        <a:pt x="5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0308"/>
                <p:cNvSpPr>
                  <a:spLocks noEditPoints="1"/>
                </p:cNvSpPr>
                <p:nvPr userDrawn="1"/>
              </p:nvSpPr>
              <p:spPr bwMode="auto">
                <a:xfrm>
                  <a:off x="1550988" y="6589816"/>
                  <a:ext cx="82550" cy="31750"/>
                </a:xfrm>
                <a:custGeom>
                  <a:avLst/>
                  <a:gdLst>
                    <a:gd name="T0" fmla="*/ 7 w 52"/>
                    <a:gd name="T1" fmla="*/ 14 h 20"/>
                    <a:gd name="T2" fmla="*/ 7 w 52"/>
                    <a:gd name="T3" fmla="*/ 10 h 20"/>
                    <a:gd name="T4" fmla="*/ 45 w 52"/>
                    <a:gd name="T5" fmla="*/ 6 h 20"/>
                    <a:gd name="T6" fmla="*/ 46 w 52"/>
                    <a:gd name="T7" fmla="*/ 9 h 20"/>
                    <a:gd name="T8" fmla="*/ 7 w 52"/>
                    <a:gd name="T9" fmla="*/ 14 h 20"/>
                    <a:gd name="T10" fmla="*/ 51 w 52"/>
                    <a:gd name="T11" fmla="*/ 0 h 20"/>
                    <a:gd name="T12" fmla="*/ 0 w 52"/>
                    <a:gd name="T13" fmla="*/ 6 h 20"/>
                    <a:gd name="T14" fmla="*/ 2 w 52"/>
                    <a:gd name="T15" fmla="*/ 14 h 20"/>
                    <a:gd name="T16" fmla="*/ 2 w 52"/>
                    <a:gd name="T17" fmla="*/ 14 h 20"/>
                    <a:gd name="T18" fmla="*/ 3 w 52"/>
                    <a:gd name="T19" fmla="*/ 20 h 20"/>
                    <a:gd name="T20" fmla="*/ 52 w 52"/>
                    <a:gd name="T21" fmla="*/ 14 h 20"/>
                    <a:gd name="T22" fmla="*/ 51 w 52"/>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0">
                      <a:moveTo>
                        <a:pt x="7" y="14"/>
                      </a:moveTo>
                      <a:lnTo>
                        <a:pt x="7" y="10"/>
                      </a:lnTo>
                      <a:lnTo>
                        <a:pt x="45" y="6"/>
                      </a:lnTo>
                      <a:lnTo>
                        <a:pt x="46" y="9"/>
                      </a:lnTo>
                      <a:lnTo>
                        <a:pt x="7" y="14"/>
                      </a:lnTo>
                      <a:moveTo>
                        <a:pt x="51" y="0"/>
                      </a:moveTo>
                      <a:lnTo>
                        <a:pt x="0" y="6"/>
                      </a:lnTo>
                      <a:lnTo>
                        <a:pt x="2" y="14"/>
                      </a:lnTo>
                      <a:lnTo>
                        <a:pt x="2" y="14"/>
                      </a:lnTo>
                      <a:lnTo>
                        <a:pt x="3" y="20"/>
                      </a:lnTo>
                      <a:lnTo>
                        <a:pt x="52" y="14"/>
                      </a:lnTo>
                      <a:lnTo>
                        <a:pt x="5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50309"/>
                <p:cNvSpPr>
                  <a:spLocks noEditPoints="1"/>
                </p:cNvSpPr>
                <p:nvPr userDrawn="1"/>
              </p:nvSpPr>
              <p:spPr bwMode="auto">
                <a:xfrm>
                  <a:off x="3063876" y="7250216"/>
                  <a:ext cx="63500" cy="77788"/>
                </a:xfrm>
                <a:custGeom>
                  <a:avLst/>
                  <a:gdLst>
                    <a:gd name="T0" fmla="*/ 29 w 40"/>
                    <a:gd name="T1" fmla="*/ 41 h 49"/>
                    <a:gd name="T2" fmla="*/ 7 w 40"/>
                    <a:gd name="T3" fmla="*/ 9 h 49"/>
                    <a:gd name="T4" fmla="*/ 9 w 40"/>
                    <a:gd name="T5" fmla="*/ 8 h 49"/>
                    <a:gd name="T6" fmla="*/ 32 w 40"/>
                    <a:gd name="T7" fmla="*/ 38 h 49"/>
                    <a:gd name="T8" fmla="*/ 29 w 40"/>
                    <a:gd name="T9" fmla="*/ 41 h 49"/>
                    <a:gd name="T10" fmla="*/ 11 w 40"/>
                    <a:gd name="T11" fmla="*/ 0 h 49"/>
                    <a:gd name="T12" fmla="*/ 0 w 40"/>
                    <a:gd name="T13" fmla="*/ 8 h 49"/>
                    <a:gd name="T14" fmla="*/ 27 w 40"/>
                    <a:gd name="T15" fmla="*/ 49 h 49"/>
                    <a:gd name="T16" fmla="*/ 40 w 40"/>
                    <a:gd name="T17" fmla="*/ 39 h 49"/>
                    <a:gd name="T18" fmla="*/ 11 w 40"/>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9">
                      <a:moveTo>
                        <a:pt x="29" y="41"/>
                      </a:moveTo>
                      <a:lnTo>
                        <a:pt x="7" y="9"/>
                      </a:lnTo>
                      <a:lnTo>
                        <a:pt x="9" y="8"/>
                      </a:lnTo>
                      <a:lnTo>
                        <a:pt x="32" y="38"/>
                      </a:lnTo>
                      <a:lnTo>
                        <a:pt x="29" y="41"/>
                      </a:lnTo>
                      <a:close/>
                      <a:moveTo>
                        <a:pt x="11" y="0"/>
                      </a:moveTo>
                      <a:lnTo>
                        <a:pt x="0" y="8"/>
                      </a:lnTo>
                      <a:lnTo>
                        <a:pt x="27" y="49"/>
                      </a:lnTo>
                      <a:lnTo>
                        <a:pt x="40" y="39"/>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0310"/>
                <p:cNvSpPr>
                  <a:spLocks noEditPoints="1"/>
                </p:cNvSpPr>
                <p:nvPr userDrawn="1"/>
              </p:nvSpPr>
              <p:spPr bwMode="auto">
                <a:xfrm>
                  <a:off x="3063876" y="7250216"/>
                  <a:ext cx="63500" cy="77788"/>
                </a:xfrm>
                <a:custGeom>
                  <a:avLst/>
                  <a:gdLst>
                    <a:gd name="T0" fmla="*/ 29 w 40"/>
                    <a:gd name="T1" fmla="*/ 41 h 49"/>
                    <a:gd name="T2" fmla="*/ 7 w 40"/>
                    <a:gd name="T3" fmla="*/ 9 h 49"/>
                    <a:gd name="T4" fmla="*/ 9 w 40"/>
                    <a:gd name="T5" fmla="*/ 8 h 49"/>
                    <a:gd name="T6" fmla="*/ 32 w 40"/>
                    <a:gd name="T7" fmla="*/ 38 h 49"/>
                    <a:gd name="T8" fmla="*/ 29 w 40"/>
                    <a:gd name="T9" fmla="*/ 41 h 49"/>
                    <a:gd name="T10" fmla="*/ 11 w 40"/>
                    <a:gd name="T11" fmla="*/ 0 h 49"/>
                    <a:gd name="T12" fmla="*/ 0 w 40"/>
                    <a:gd name="T13" fmla="*/ 8 h 49"/>
                    <a:gd name="T14" fmla="*/ 27 w 40"/>
                    <a:gd name="T15" fmla="*/ 49 h 49"/>
                    <a:gd name="T16" fmla="*/ 40 w 40"/>
                    <a:gd name="T17" fmla="*/ 39 h 49"/>
                    <a:gd name="T18" fmla="*/ 11 w 40"/>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9">
                      <a:moveTo>
                        <a:pt x="29" y="41"/>
                      </a:moveTo>
                      <a:lnTo>
                        <a:pt x="7" y="9"/>
                      </a:lnTo>
                      <a:lnTo>
                        <a:pt x="9" y="8"/>
                      </a:lnTo>
                      <a:lnTo>
                        <a:pt x="32" y="38"/>
                      </a:lnTo>
                      <a:lnTo>
                        <a:pt x="29" y="41"/>
                      </a:lnTo>
                      <a:moveTo>
                        <a:pt x="11" y="0"/>
                      </a:moveTo>
                      <a:lnTo>
                        <a:pt x="0" y="8"/>
                      </a:lnTo>
                      <a:lnTo>
                        <a:pt x="27" y="49"/>
                      </a:lnTo>
                      <a:lnTo>
                        <a:pt x="40" y="39"/>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0311"/>
                <p:cNvSpPr>
                  <a:spLocks noEditPoints="1"/>
                </p:cNvSpPr>
                <p:nvPr userDrawn="1"/>
              </p:nvSpPr>
              <p:spPr bwMode="auto">
                <a:xfrm>
                  <a:off x="1949451" y="5680179"/>
                  <a:ext cx="63500" cy="76200"/>
                </a:xfrm>
                <a:custGeom>
                  <a:avLst/>
                  <a:gdLst>
                    <a:gd name="T0" fmla="*/ 30 w 40"/>
                    <a:gd name="T1" fmla="*/ 40 h 48"/>
                    <a:gd name="T2" fmla="*/ 8 w 40"/>
                    <a:gd name="T3" fmla="*/ 10 h 48"/>
                    <a:gd name="T4" fmla="*/ 10 w 40"/>
                    <a:gd name="T5" fmla="*/ 7 h 48"/>
                    <a:gd name="T6" fmla="*/ 32 w 40"/>
                    <a:gd name="T7" fmla="*/ 39 h 48"/>
                    <a:gd name="T8" fmla="*/ 30 w 40"/>
                    <a:gd name="T9" fmla="*/ 40 h 48"/>
                    <a:gd name="T10" fmla="*/ 11 w 40"/>
                    <a:gd name="T11" fmla="*/ 0 h 48"/>
                    <a:gd name="T12" fmla="*/ 0 w 40"/>
                    <a:gd name="T13" fmla="*/ 9 h 48"/>
                    <a:gd name="T14" fmla="*/ 0 w 40"/>
                    <a:gd name="T15" fmla="*/ 9 h 48"/>
                    <a:gd name="T16" fmla="*/ 0 w 40"/>
                    <a:gd name="T17" fmla="*/ 9 h 48"/>
                    <a:gd name="T18" fmla="*/ 29 w 40"/>
                    <a:gd name="T19" fmla="*/ 48 h 48"/>
                    <a:gd name="T20" fmla="*/ 40 w 40"/>
                    <a:gd name="T21" fmla="*/ 40 h 48"/>
                    <a:gd name="T22" fmla="*/ 11 w 40"/>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8">
                      <a:moveTo>
                        <a:pt x="30" y="40"/>
                      </a:moveTo>
                      <a:lnTo>
                        <a:pt x="8" y="10"/>
                      </a:lnTo>
                      <a:lnTo>
                        <a:pt x="10" y="7"/>
                      </a:lnTo>
                      <a:lnTo>
                        <a:pt x="32" y="39"/>
                      </a:lnTo>
                      <a:lnTo>
                        <a:pt x="30" y="40"/>
                      </a:lnTo>
                      <a:close/>
                      <a:moveTo>
                        <a:pt x="11" y="0"/>
                      </a:moveTo>
                      <a:lnTo>
                        <a:pt x="0" y="9"/>
                      </a:lnTo>
                      <a:lnTo>
                        <a:pt x="0" y="9"/>
                      </a:lnTo>
                      <a:lnTo>
                        <a:pt x="0" y="9"/>
                      </a:lnTo>
                      <a:lnTo>
                        <a:pt x="29" y="48"/>
                      </a:lnTo>
                      <a:lnTo>
                        <a:pt x="40" y="40"/>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0312"/>
                <p:cNvSpPr>
                  <a:spLocks noEditPoints="1"/>
                </p:cNvSpPr>
                <p:nvPr userDrawn="1"/>
              </p:nvSpPr>
              <p:spPr bwMode="auto">
                <a:xfrm>
                  <a:off x="1949451" y="5680179"/>
                  <a:ext cx="63500" cy="76200"/>
                </a:xfrm>
                <a:custGeom>
                  <a:avLst/>
                  <a:gdLst>
                    <a:gd name="T0" fmla="*/ 30 w 40"/>
                    <a:gd name="T1" fmla="*/ 40 h 48"/>
                    <a:gd name="T2" fmla="*/ 8 w 40"/>
                    <a:gd name="T3" fmla="*/ 10 h 48"/>
                    <a:gd name="T4" fmla="*/ 10 w 40"/>
                    <a:gd name="T5" fmla="*/ 7 h 48"/>
                    <a:gd name="T6" fmla="*/ 32 w 40"/>
                    <a:gd name="T7" fmla="*/ 39 h 48"/>
                    <a:gd name="T8" fmla="*/ 30 w 40"/>
                    <a:gd name="T9" fmla="*/ 40 h 48"/>
                    <a:gd name="T10" fmla="*/ 11 w 40"/>
                    <a:gd name="T11" fmla="*/ 0 h 48"/>
                    <a:gd name="T12" fmla="*/ 0 w 40"/>
                    <a:gd name="T13" fmla="*/ 9 h 48"/>
                    <a:gd name="T14" fmla="*/ 0 w 40"/>
                    <a:gd name="T15" fmla="*/ 9 h 48"/>
                    <a:gd name="T16" fmla="*/ 0 w 40"/>
                    <a:gd name="T17" fmla="*/ 9 h 48"/>
                    <a:gd name="T18" fmla="*/ 29 w 40"/>
                    <a:gd name="T19" fmla="*/ 48 h 48"/>
                    <a:gd name="T20" fmla="*/ 40 w 40"/>
                    <a:gd name="T21" fmla="*/ 40 h 48"/>
                    <a:gd name="T22" fmla="*/ 11 w 40"/>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8">
                      <a:moveTo>
                        <a:pt x="30" y="40"/>
                      </a:moveTo>
                      <a:lnTo>
                        <a:pt x="8" y="10"/>
                      </a:lnTo>
                      <a:lnTo>
                        <a:pt x="10" y="7"/>
                      </a:lnTo>
                      <a:lnTo>
                        <a:pt x="32" y="39"/>
                      </a:lnTo>
                      <a:lnTo>
                        <a:pt x="30" y="40"/>
                      </a:lnTo>
                      <a:moveTo>
                        <a:pt x="11" y="0"/>
                      </a:moveTo>
                      <a:lnTo>
                        <a:pt x="0" y="9"/>
                      </a:lnTo>
                      <a:lnTo>
                        <a:pt x="0" y="9"/>
                      </a:lnTo>
                      <a:lnTo>
                        <a:pt x="0" y="9"/>
                      </a:lnTo>
                      <a:lnTo>
                        <a:pt x="29" y="48"/>
                      </a:lnTo>
                      <a:lnTo>
                        <a:pt x="40" y="40"/>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0313"/>
                <p:cNvSpPr>
                  <a:spLocks noEditPoints="1"/>
                </p:cNvSpPr>
                <p:nvPr userDrawn="1"/>
              </p:nvSpPr>
              <p:spPr bwMode="auto">
                <a:xfrm>
                  <a:off x="3378201" y="6877154"/>
                  <a:ext cx="80963" cy="57150"/>
                </a:xfrm>
                <a:custGeom>
                  <a:avLst/>
                  <a:gdLst>
                    <a:gd name="T0" fmla="*/ 42 w 51"/>
                    <a:gd name="T1" fmla="*/ 27 h 36"/>
                    <a:gd name="T2" fmla="*/ 8 w 51"/>
                    <a:gd name="T3" fmla="*/ 11 h 36"/>
                    <a:gd name="T4" fmla="*/ 9 w 51"/>
                    <a:gd name="T5" fmla="*/ 9 h 36"/>
                    <a:gd name="T6" fmla="*/ 43 w 51"/>
                    <a:gd name="T7" fmla="*/ 24 h 36"/>
                    <a:gd name="T8" fmla="*/ 42 w 51"/>
                    <a:gd name="T9" fmla="*/ 27 h 36"/>
                    <a:gd name="T10" fmla="*/ 5 w 51"/>
                    <a:gd name="T11" fmla="*/ 0 h 36"/>
                    <a:gd name="T12" fmla="*/ 0 w 51"/>
                    <a:gd name="T13" fmla="*/ 13 h 36"/>
                    <a:gd name="T14" fmla="*/ 45 w 51"/>
                    <a:gd name="T15" fmla="*/ 36 h 36"/>
                    <a:gd name="T16" fmla="*/ 49 w 51"/>
                    <a:gd name="T17" fmla="*/ 26 h 36"/>
                    <a:gd name="T18" fmla="*/ 49 w 51"/>
                    <a:gd name="T19" fmla="*/ 26 h 36"/>
                    <a:gd name="T20" fmla="*/ 51 w 51"/>
                    <a:gd name="T21" fmla="*/ 21 h 36"/>
                    <a:gd name="T22" fmla="*/ 9 w 51"/>
                    <a:gd name="T23" fmla="*/ 2 h 36"/>
                    <a:gd name="T24" fmla="*/ 5 w 51"/>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36">
                      <a:moveTo>
                        <a:pt x="42" y="27"/>
                      </a:moveTo>
                      <a:lnTo>
                        <a:pt x="8" y="11"/>
                      </a:lnTo>
                      <a:lnTo>
                        <a:pt x="9" y="9"/>
                      </a:lnTo>
                      <a:lnTo>
                        <a:pt x="43" y="24"/>
                      </a:lnTo>
                      <a:lnTo>
                        <a:pt x="42" y="27"/>
                      </a:lnTo>
                      <a:close/>
                      <a:moveTo>
                        <a:pt x="5" y="0"/>
                      </a:moveTo>
                      <a:lnTo>
                        <a:pt x="0" y="13"/>
                      </a:lnTo>
                      <a:lnTo>
                        <a:pt x="45" y="36"/>
                      </a:lnTo>
                      <a:lnTo>
                        <a:pt x="49" y="26"/>
                      </a:lnTo>
                      <a:lnTo>
                        <a:pt x="49" y="26"/>
                      </a:lnTo>
                      <a:lnTo>
                        <a:pt x="51" y="21"/>
                      </a:lnTo>
                      <a:lnTo>
                        <a:pt x="9" y="2"/>
                      </a:lnTo>
                      <a:lnTo>
                        <a:pt x="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0314"/>
                <p:cNvSpPr>
                  <a:spLocks noEditPoints="1"/>
                </p:cNvSpPr>
                <p:nvPr userDrawn="1"/>
              </p:nvSpPr>
              <p:spPr bwMode="auto">
                <a:xfrm>
                  <a:off x="3378201" y="6877154"/>
                  <a:ext cx="80963" cy="57150"/>
                </a:xfrm>
                <a:custGeom>
                  <a:avLst/>
                  <a:gdLst>
                    <a:gd name="T0" fmla="*/ 42 w 51"/>
                    <a:gd name="T1" fmla="*/ 27 h 36"/>
                    <a:gd name="T2" fmla="*/ 8 w 51"/>
                    <a:gd name="T3" fmla="*/ 11 h 36"/>
                    <a:gd name="T4" fmla="*/ 9 w 51"/>
                    <a:gd name="T5" fmla="*/ 9 h 36"/>
                    <a:gd name="T6" fmla="*/ 43 w 51"/>
                    <a:gd name="T7" fmla="*/ 24 h 36"/>
                    <a:gd name="T8" fmla="*/ 42 w 51"/>
                    <a:gd name="T9" fmla="*/ 27 h 36"/>
                    <a:gd name="T10" fmla="*/ 5 w 51"/>
                    <a:gd name="T11" fmla="*/ 0 h 36"/>
                    <a:gd name="T12" fmla="*/ 0 w 51"/>
                    <a:gd name="T13" fmla="*/ 13 h 36"/>
                    <a:gd name="T14" fmla="*/ 45 w 51"/>
                    <a:gd name="T15" fmla="*/ 36 h 36"/>
                    <a:gd name="T16" fmla="*/ 49 w 51"/>
                    <a:gd name="T17" fmla="*/ 26 h 36"/>
                    <a:gd name="T18" fmla="*/ 49 w 51"/>
                    <a:gd name="T19" fmla="*/ 26 h 36"/>
                    <a:gd name="T20" fmla="*/ 51 w 51"/>
                    <a:gd name="T21" fmla="*/ 21 h 36"/>
                    <a:gd name="T22" fmla="*/ 9 w 51"/>
                    <a:gd name="T23" fmla="*/ 2 h 36"/>
                    <a:gd name="T24" fmla="*/ 5 w 51"/>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36">
                      <a:moveTo>
                        <a:pt x="42" y="27"/>
                      </a:moveTo>
                      <a:lnTo>
                        <a:pt x="8" y="11"/>
                      </a:lnTo>
                      <a:lnTo>
                        <a:pt x="9" y="9"/>
                      </a:lnTo>
                      <a:lnTo>
                        <a:pt x="43" y="24"/>
                      </a:lnTo>
                      <a:lnTo>
                        <a:pt x="42" y="27"/>
                      </a:lnTo>
                      <a:moveTo>
                        <a:pt x="5" y="0"/>
                      </a:moveTo>
                      <a:lnTo>
                        <a:pt x="0" y="13"/>
                      </a:lnTo>
                      <a:lnTo>
                        <a:pt x="45" y="36"/>
                      </a:lnTo>
                      <a:lnTo>
                        <a:pt x="49" y="26"/>
                      </a:lnTo>
                      <a:lnTo>
                        <a:pt x="49" y="26"/>
                      </a:lnTo>
                      <a:lnTo>
                        <a:pt x="51" y="21"/>
                      </a:lnTo>
                      <a:lnTo>
                        <a:pt x="9" y="2"/>
                      </a:lnTo>
                      <a:lnTo>
                        <a:pt x="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0315"/>
                <p:cNvSpPr>
                  <a:spLocks noEditPoints="1"/>
                </p:cNvSpPr>
                <p:nvPr userDrawn="1"/>
              </p:nvSpPr>
              <p:spPr bwMode="auto">
                <a:xfrm>
                  <a:off x="3184526" y="5772254"/>
                  <a:ext cx="69850" cy="71438"/>
                </a:xfrm>
                <a:custGeom>
                  <a:avLst/>
                  <a:gdLst>
                    <a:gd name="T0" fmla="*/ 9 w 44"/>
                    <a:gd name="T1" fmla="*/ 37 h 45"/>
                    <a:gd name="T2" fmla="*/ 7 w 44"/>
                    <a:gd name="T3" fmla="*/ 35 h 45"/>
                    <a:gd name="T4" fmla="*/ 34 w 44"/>
                    <a:gd name="T5" fmla="*/ 8 h 45"/>
                    <a:gd name="T6" fmla="*/ 36 w 44"/>
                    <a:gd name="T7" fmla="*/ 10 h 45"/>
                    <a:gd name="T8" fmla="*/ 9 w 44"/>
                    <a:gd name="T9" fmla="*/ 37 h 45"/>
                    <a:gd name="T10" fmla="*/ 34 w 44"/>
                    <a:gd name="T11" fmla="*/ 0 h 45"/>
                    <a:gd name="T12" fmla="*/ 0 w 44"/>
                    <a:gd name="T13" fmla="*/ 35 h 45"/>
                    <a:gd name="T14" fmla="*/ 9 w 44"/>
                    <a:gd name="T15" fmla="*/ 45 h 45"/>
                    <a:gd name="T16" fmla="*/ 44 w 44"/>
                    <a:gd name="T17" fmla="*/ 9 h 45"/>
                    <a:gd name="T18" fmla="*/ 34 w 4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9" y="37"/>
                      </a:moveTo>
                      <a:lnTo>
                        <a:pt x="7" y="35"/>
                      </a:lnTo>
                      <a:lnTo>
                        <a:pt x="34" y="8"/>
                      </a:lnTo>
                      <a:lnTo>
                        <a:pt x="36" y="10"/>
                      </a:lnTo>
                      <a:lnTo>
                        <a:pt x="9" y="37"/>
                      </a:lnTo>
                      <a:close/>
                      <a:moveTo>
                        <a:pt x="34" y="0"/>
                      </a:moveTo>
                      <a:lnTo>
                        <a:pt x="0" y="35"/>
                      </a:lnTo>
                      <a:lnTo>
                        <a:pt x="9" y="45"/>
                      </a:lnTo>
                      <a:lnTo>
                        <a:pt x="44" y="9"/>
                      </a:lnTo>
                      <a:lnTo>
                        <a:pt x="3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0316"/>
                <p:cNvSpPr>
                  <a:spLocks noEditPoints="1"/>
                </p:cNvSpPr>
                <p:nvPr userDrawn="1"/>
              </p:nvSpPr>
              <p:spPr bwMode="auto">
                <a:xfrm>
                  <a:off x="3184526" y="5772254"/>
                  <a:ext cx="69850" cy="71438"/>
                </a:xfrm>
                <a:custGeom>
                  <a:avLst/>
                  <a:gdLst>
                    <a:gd name="T0" fmla="*/ 9 w 44"/>
                    <a:gd name="T1" fmla="*/ 37 h 45"/>
                    <a:gd name="T2" fmla="*/ 7 w 44"/>
                    <a:gd name="T3" fmla="*/ 35 h 45"/>
                    <a:gd name="T4" fmla="*/ 34 w 44"/>
                    <a:gd name="T5" fmla="*/ 8 h 45"/>
                    <a:gd name="T6" fmla="*/ 36 w 44"/>
                    <a:gd name="T7" fmla="*/ 10 h 45"/>
                    <a:gd name="T8" fmla="*/ 9 w 44"/>
                    <a:gd name="T9" fmla="*/ 37 h 45"/>
                    <a:gd name="T10" fmla="*/ 34 w 44"/>
                    <a:gd name="T11" fmla="*/ 0 h 45"/>
                    <a:gd name="T12" fmla="*/ 0 w 44"/>
                    <a:gd name="T13" fmla="*/ 35 h 45"/>
                    <a:gd name="T14" fmla="*/ 9 w 44"/>
                    <a:gd name="T15" fmla="*/ 45 h 45"/>
                    <a:gd name="T16" fmla="*/ 44 w 44"/>
                    <a:gd name="T17" fmla="*/ 9 h 45"/>
                    <a:gd name="T18" fmla="*/ 34 w 4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9" y="37"/>
                      </a:moveTo>
                      <a:lnTo>
                        <a:pt x="7" y="35"/>
                      </a:lnTo>
                      <a:lnTo>
                        <a:pt x="34" y="8"/>
                      </a:lnTo>
                      <a:lnTo>
                        <a:pt x="36" y="10"/>
                      </a:lnTo>
                      <a:lnTo>
                        <a:pt x="9" y="37"/>
                      </a:lnTo>
                      <a:moveTo>
                        <a:pt x="34" y="0"/>
                      </a:moveTo>
                      <a:lnTo>
                        <a:pt x="0" y="35"/>
                      </a:lnTo>
                      <a:lnTo>
                        <a:pt x="9" y="45"/>
                      </a:lnTo>
                      <a:lnTo>
                        <a:pt x="44" y="9"/>
                      </a:lnTo>
                      <a:lnTo>
                        <a:pt x="3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0317"/>
                <p:cNvSpPr>
                  <a:spLocks noEditPoints="1"/>
                </p:cNvSpPr>
                <p:nvPr userDrawn="1"/>
              </p:nvSpPr>
              <p:spPr bwMode="auto">
                <a:xfrm>
                  <a:off x="2057401" y="5610329"/>
                  <a:ext cx="60325" cy="79375"/>
                </a:xfrm>
                <a:custGeom>
                  <a:avLst/>
                  <a:gdLst>
                    <a:gd name="T0" fmla="*/ 23 w 32"/>
                    <a:gd name="T1" fmla="*/ 37 h 43"/>
                    <a:gd name="T2" fmla="*/ 7 w 32"/>
                    <a:gd name="T3" fmla="*/ 8 h 43"/>
                    <a:gd name="T4" fmla="*/ 8 w 32"/>
                    <a:gd name="T5" fmla="*/ 7 h 43"/>
                    <a:gd name="T6" fmla="*/ 9 w 32"/>
                    <a:gd name="T7" fmla="*/ 7 h 43"/>
                    <a:gd name="T8" fmla="*/ 25 w 32"/>
                    <a:gd name="T9" fmla="*/ 36 h 43"/>
                    <a:gd name="T10" fmla="*/ 24 w 32"/>
                    <a:gd name="T11" fmla="*/ 36 h 43"/>
                    <a:gd name="T12" fmla="*/ 23 w 32"/>
                    <a:gd name="T13" fmla="*/ 37 h 43"/>
                    <a:gd name="T14" fmla="*/ 12 w 32"/>
                    <a:gd name="T15" fmla="*/ 0 h 43"/>
                    <a:gd name="T16" fmla="*/ 9 w 32"/>
                    <a:gd name="T17" fmla="*/ 1 h 43"/>
                    <a:gd name="T18" fmla="*/ 6 w 32"/>
                    <a:gd name="T19" fmla="*/ 3 h 43"/>
                    <a:gd name="T20" fmla="*/ 0 w 32"/>
                    <a:gd name="T21" fmla="*/ 6 h 43"/>
                    <a:gd name="T22" fmla="*/ 21 w 32"/>
                    <a:gd name="T23" fmla="*/ 43 h 43"/>
                    <a:gd name="T24" fmla="*/ 26 w 32"/>
                    <a:gd name="T25" fmla="*/ 40 h 43"/>
                    <a:gd name="T26" fmla="*/ 29 w 32"/>
                    <a:gd name="T27" fmla="*/ 39 h 43"/>
                    <a:gd name="T28" fmla="*/ 32 w 32"/>
                    <a:gd name="T29" fmla="*/ 38 h 43"/>
                    <a:gd name="T30" fmla="*/ 12 w 32"/>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3">
                      <a:moveTo>
                        <a:pt x="23" y="37"/>
                      </a:moveTo>
                      <a:cubicBezTo>
                        <a:pt x="7" y="8"/>
                        <a:pt x="7" y="8"/>
                        <a:pt x="7" y="8"/>
                      </a:cubicBezTo>
                      <a:cubicBezTo>
                        <a:pt x="8" y="7"/>
                        <a:pt x="8" y="7"/>
                        <a:pt x="8" y="7"/>
                      </a:cubicBezTo>
                      <a:cubicBezTo>
                        <a:pt x="9" y="7"/>
                        <a:pt x="9" y="7"/>
                        <a:pt x="9" y="7"/>
                      </a:cubicBezTo>
                      <a:cubicBezTo>
                        <a:pt x="25" y="36"/>
                        <a:pt x="25" y="36"/>
                        <a:pt x="25" y="36"/>
                      </a:cubicBezTo>
                      <a:cubicBezTo>
                        <a:pt x="25" y="36"/>
                        <a:pt x="24" y="36"/>
                        <a:pt x="24" y="36"/>
                      </a:cubicBezTo>
                      <a:cubicBezTo>
                        <a:pt x="23" y="37"/>
                        <a:pt x="23" y="37"/>
                        <a:pt x="23" y="37"/>
                      </a:cubicBezTo>
                      <a:moveTo>
                        <a:pt x="12" y="0"/>
                      </a:moveTo>
                      <a:cubicBezTo>
                        <a:pt x="9" y="1"/>
                        <a:pt x="9" y="1"/>
                        <a:pt x="9" y="1"/>
                      </a:cubicBezTo>
                      <a:cubicBezTo>
                        <a:pt x="9" y="1"/>
                        <a:pt x="7" y="2"/>
                        <a:pt x="6" y="3"/>
                      </a:cubicBezTo>
                      <a:cubicBezTo>
                        <a:pt x="0" y="6"/>
                        <a:pt x="0" y="6"/>
                        <a:pt x="0" y="6"/>
                      </a:cubicBezTo>
                      <a:cubicBezTo>
                        <a:pt x="21" y="43"/>
                        <a:pt x="21" y="43"/>
                        <a:pt x="21" y="43"/>
                      </a:cubicBezTo>
                      <a:cubicBezTo>
                        <a:pt x="26" y="40"/>
                        <a:pt x="26" y="40"/>
                        <a:pt x="26" y="40"/>
                      </a:cubicBezTo>
                      <a:cubicBezTo>
                        <a:pt x="28" y="40"/>
                        <a:pt x="29" y="39"/>
                        <a:pt x="29" y="39"/>
                      </a:cubicBezTo>
                      <a:cubicBezTo>
                        <a:pt x="32" y="38"/>
                        <a:pt x="32" y="38"/>
                        <a:pt x="32" y="38"/>
                      </a:cubicBezTo>
                      <a:cubicBezTo>
                        <a:pt x="12" y="0"/>
                        <a:pt x="12" y="0"/>
                        <a:pt x="1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318"/>
                <p:cNvSpPr>
                  <a:spLocks noEditPoints="1"/>
                </p:cNvSpPr>
                <p:nvPr userDrawn="1"/>
              </p:nvSpPr>
              <p:spPr bwMode="auto">
                <a:xfrm>
                  <a:off x="2097088" y="5591279"/>
                  <a:ext cx="55563" cy="80963"/>
                </a:xfrm>
                <a:custGeom>
                  <a:avLst/>
                  <a:gdLst>
                    <a:gd name="T0" fmla="*/ 25 w 35"/>
                    <a:gd name="T1" fmla="*/ 43 h 51"/>
                    <a:gd name="T2" fmla="*/ 8 w 35"/>
                    <a:gd name="T3" fmla="*/ 8 h 51"/>
                    <a:gd name="T4" fmla="*/ 11 w 35"/>
                    <a:gd name="T5" fmla="*/ 7 h 51"/>
                    <a:gd name="T6" fmla="*/ 27 w 35"/>
                    <a:gd name="T7" fmla="*/ 42 h 51"/>
                    <a:gd name="T8" fmla="*/ 25 w 35"/>
                    <a:gd name="T9" fmla="*/ 43 h 51"/>
                    <a:gd name="T10" fmla="*/ 14 w 35"/>
                    <a:gd name="T11" fmla="*/ 0 h 51"/>
                    <a:gd name="T12" fmla="*/ 0 w 35"/>
                    <a:gd name="T13" fmla="*/ 6 h 51"/>
                    <a:gd name="T14" fmla="*/ 22 w 35"/>
                    <a:gd name="T15" fmla="*/ 51 h 51"/>
                    <a:gd name="T16" fmla="*/ 35 w 35"/>
                    <a:gd name="T17" fmla="*/ 45 h 51"/>
                    <a:gd name="T18" fmla="*/ 14 w 35"/>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51">
                      <a:moveTo>
                        <a:pt x="25" y="43"/>
                      </a:moveTo>
                      <a:lnTo>
                        <a:pt x="8" y="8"/>
                      </a:lnTo>
                      <a:lnTo>
                        <a:pt x="11" y="7"/>
                      </a:lnTo>
                      <a:lnTo>
                        <a:pt x="27" y="42"/>
                      </a:lnTo>
                      <a:lnTo>
                        <a:pt x="25" y="43"/>
                      </a:lnTo>
                      <a:close/>
                      <a:moveTo>
                        <a:pt x="14" y="0"/>
                      </a:moveTo>
                      <a:lnTo>
                        <a:pt x="0" y="6"/>
                      </a:lnTo>
                      <a:lnTo>
                        <a:pt x="22" y="51"/>
                      </a:lnTo>
                      <a:lnTo>
                        <a:pt x="35" y="45"/>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0319"/>
                <p:cNvSpPr>
                  <a:spLocks noEditPoints="1"/>
                </p:cNvSpPr>
                <p:nvPr userDrawn="1"/>
              </p:nvSpPr>
              <p:spPr bwMode="auto">
                <a:xfrm>
                  <a:off x="2097088" y="5591279"/>
                  <a:ext cx="55563" cy="80963"/>
                </a:xfrm>
                <a:custGeom>
                  <a:avLst/>
                  <a:gdLst>
                    <a:gd name="T0" fmla="*/ 25 w 35"/>
                    <a:gd name="T1" fmla="*/ 43 h 51"/>
                    <a:gd name="T2" fmla="*/ 8 w 35"/>
                    <a:gd name="T3" fmla="*/ 8 h 51"/>
                    <a:gd name="T4" fmla="*/ 11 w 35"/>
                    <a:gd name="T5" fmla="*/ 7 h 51"/>
                    <a:gd name="T6" fmla="*/ 27 w 35"/>
                    <a:gd name="T7" fmla="*/ 42 h 51"/>
                    <a:gd name="T8" fmla="*/ 25 w 35"/>
                    <a:gd name="T9" fmla="*/ 43 h 51"/>
                    <a:gd name="T10" fmla="*/ 14 w 35"/>
                    <a:gd name="T11" fmla="*/ 0 h 51"/>
                    <a:gd name="T12" fmla="*/ 0 w 35"/>
                    <a:gd name="T13" fmla="*/ 6 h 51"/>
                    <a:gd name="T14" fmla="*/ 22 w 35"/>
                    <a:gd name="T15" fmla="*/ 51 h 51"/>
                    <a:gd name="T16" fmla="*/ 35 w 35"/>
                    <a:gd name="T17" fmla="*/ 45 h 51"/>
                    <a:gd name="T18" fmla="*/ 14 w 35"/>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51">
                      <a:moveTo>
                        <a:pt x="25" y="43"/>
                      </a:moveTo>
                      <a:lnTo>
                        <a:pt x="8" y="8"/>
                      </a:lnTo>
                      <a:lnTo>
                        <a:pt x="11" y="7"/>
                      </a:lnTo>
                      <a:lnTo>
                        <a:pt x="27" y="42"/>
                      </a:lnTo>
                      <a:lnTo>
                        <a:pt x="25" y="43"/>
                      </a:lnTo>
                      <a:moveTo>
                        <a:pt x="14" y="0"/>
                      </a:moveTo>
                      <a:lnTo>
                        <a:pt x="0" y="6"/>
                      </a:lnTo>
                      <a:lnTo>
                        <a:pt x="22" y="51"/>
                      </a:lnTo>
                      <a:lnTo>
                        <a:pt x="35" y="45"/>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0320"/>
                <p:cNvSpPr>
                  <a:spLocks noEditPoints="1"/>
                </p:cNvSpPr>
                <p:nvPr userDrawn="1"/>
              </p:nvSpPr>
              <p:spPr bwMode="auto">
                <a:xfrm>
                  <a:off x="2020888" y="5632554"/>
                  <a:ext cx="60325" cy="79375"/>
                </a:xfrm>
                <a:custGeom>
                  <a:avLst/>
                  <a:gdLst>
                    <a:gd name="T0" fmla="*/ 24 w 32"/>
                    <a:gd name="T1" fmla="*/ 36 h 43"/>
                    <a:gd name="T2" fmla="*/ 7 w 32"/>
                    <a:gd name="T3" fmla="*/ 8 h 43"/>
                    <a:gd name="T4" fmla="*/ 8 w 32"/>
                    <a:gd name="T5" fmla="*/ 7 h 43"/>
                    <a:gd name="T6" fmla="*/ 9 w 32"/>
                    <a:gd name="T7" fmla="*/ 6 h 43"/>
                    <a:gd name="T8" fmla="*/ 26 w 32"/>
                    <a:gd name="T9" fmla="*/ 35 h 43"/>
                    <a:gd name="T10" fmla="*/ 25 w 32"/>
                    <a:gd name="T11" fmla="*/ 35 h 43"/>
                    <a:gd name="T12" fmla="*/ 24 w 32"/>
                    <a:gd name="T13" fmla="*/ 36 h 43"/>
                    <a:gd name="T14" fmla="*/ 11 w 32"/>
                    <a:gd name="T15" fmla="*/ 0 h 43"/>
                    <a:gd name="T16" fmla="*/ 5 w 32"/>
                    <a:gd name="T17" fmla="*/ 3 h 43"/>
                    <a:gd name="T18" fmla="*/ 2 w 32"/>
                    <a:gd name="T19" fmla="*/ 5 h 43"/>
                    <a:gd name="T20" fmla="*/ 0 w 32"/>
                    <a:gd name="T21" fmla="*/ 7 h 43"/>
                    <a:gd name="T22" fmla="*/ 22 w 32"/>
                    <a:gd name="T23" fmla="*/ 43 h 43"/>
                    <a:gd name="T24" fmla="*/ 24 w 32"/>
                    <a:gd name="T25" fmla="*/ 41 h 43"/>
                    <a:gd name="T26" fmla="*/ 27 w 32"/>
                    <a:gd name="T27" fmla="*/ 39 h 43"/>
                    <a:gd name="T28" fmla="*/ 32 w 32"/>
                    <a:gd name="T29" fmla="*/ 36 h 43"/>
                    <a:gd name="T30" fmla="*/ 11 w 32"/>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3">
                      <a:moveTo>
                        <a:pt x="24" y="36"/>
                      </a:moveTo>
                      <a:cubicBezTo>
                        <a:pt x="7" y="8"/>
                        <a:pt x="7" y="8"/>
                        <a:pt x="7" y="8"/>
                      </a:cubicBezTo>
                      <a:cubicBezTo>
                        <a:pt x="7" y="8"/>
                        <a:pt x="7" y="7"/>
                        <a:pt x="8" y="7"/>
                      </a:cubicBezTo>
                      <a:cubicBezTo>
                        <a:pt x="9" y="6"/>
                        <a:pt x="9" y="6"/>
                        <a:pt x="9" y="6"/>
                      </a:cubicBezTo>
                      <a:cubicBezTo>
                        <a:pt x="26" y="35"/>
                        <a:pt x="26" y="35"/>
                        <a:pt x="26" y="35"/>
                      </a:cubicBezTo>
                      <a:cubicBezTo>
                        <a:pt x="25" y="35"/>
                        <a:pt x="25" y="35"/>
                        <a:pt x="25" y="35"/>
                      </a:cubicBezTo>
                      <a:cubicBezTo>
                        <a:pt x="24" y="35"/>
                        <a:pt x="24" y="36"/>
                        <a:pt x="24" y="36"/>
                      </a:cubicBezTo>
                      <a:moveTo>
                        <a:pt x="11" y="0"/>
                      </a:moveTo>
                      <a:cubicBezTo>
                        <a:pt x="5" y="3"/>
                        <a:pt x="5" y="3"/>
                        <a:pt x="5" y="3"/>
                      </a:cubicBezTo>
                      <a:cubicBezTo>
                        <a:pt x="4" y="4"/>
                        <a:pt x="2" y="5"/>
                        <a:pt x="2" y="5"/>
                      </a:cubicBezTo>
                      <a:cubicBezTo>
                        <a:pt x="0" y="7"/>
                        <a:pt x="0" y="7"/>
                        <a:pt x="0" y="7"/>
                      </a:cubicBezTo>
                      <a:cubicBezTo>
                        <a:pt x="22" y="43"/>
                        <a:pt x="22" y="43"/>
                        <a:pt x="22" y="43"/>
                      </a:cubicBezTo>
                      <a:cubicBezTo>
                        <a:pt x="24" y="41"/>
                        <a:pt x="24" y="41"/>
                        <a:pt x="24" y="41"/>
                      </a:cubicBezTo>
                      <a:cubicBezTo>
                        <a:pt x="25" y="41"/>
                        <a:pt x="26" y="40"/>
                        <a:pt x="27" y="39"/>
                      </a:cubicBezTo>
                      <a:cubicBezTo>
                        <a:pt x="32" y="36"/>
                        <a:pt x="32" y="36"/>
                        <a:pt x="32" y="36"/>
                      </a:cubicBezTo>
                      <a:cubicBezTo>
                        <a:pt x="11" y="0"/>
                        <a:pt x="11" y="0"/>
                        <a:pt x="11"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0321"/>
                <p:cNvSpPr>
                  <a:spLocks noEditPoints="1"/>
                </p:cNvSpPr>
                <p:nvPr userDrawn="1"/>
              </p:nvSpPr>
              <p:spPr bwMode="auto">
                <a:xfrm>
                  <a:off x="3446463" y="6686654"/>
                  <a:ext cx="80963" cy="38100"/>
                </a:xfrm>
                <a:custGeom>
                  <a:avLst/>
                  <a:gdLst>
                    <a:gd name="T0" fmla="*/ 43 w 51"/>
                    <a:gd name="T1" fmla="*/ 19 h 24"/>
                    <a:gd name="T2" fmla="*/ 6 w 51"/>
                    <a:gd name="T3" fmla="*/ 9 h 24"/>
                    <a:gd name="T4" fmla="*/ 7 w 51"/>
                    <a:gd name="T5" fmla="*/ 7 h 24"/>
                    <a:gd name="T6" fmla="*/ 44 w 51"/>
                    <a:gd name="T7" fmla="*/ 15 h 24"/>
                    <a:gd name="T8" fmla="*/ 43 w 51"/>
                    <a:gd name="T9" fmla="*/ 19 h 24"/>
                    <a:gd name="T10" fmla="*/ 2 w 51"/>
                    <a:gd name="T11" fmla="*/ 0 h 24"/>
                    <a:gd name="T12" fmla="*/ 0 w 51"/>
                    <a:gd name="T13" fmla="*/ 14 h 24"/>
                    <a:gd name="T14" fmla="*/ 48 w 51"/>
                    <a:gd name="T15" fmla="*/ 24 h 24"/>
                    <a:gd name="T16" fmla="*/ 51 w 51"/>
                    <a:gd name="T17" fmla="*/ 10 h 24"/>
                    <a:gd name="T18" fmla="*/ 2 w 51"/>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4">
                      <a:moveTo>
                        <a:pt x="43" y="19"/>
                      </a:moveTo>
                      <a:lnTo>
                        <a:pt x="6" y="9"/>
                      </a:lnTo>
                      <a:lnTo>
                        <a:pt x="7" y="7"/>
                      </a:lnTo>
                      <a:lnTo>
                        <a:pt x="44" y="15"/>
                      </a:lnTo>
                      <a:lnTo>
                        <a:pt x="43" y="19"/>
                      </a:lnTo>
                      <a:close/>
                      <a:moveTo>
                        <a:pt x="2" y="0"/>
                      </a:moveTo>
                      <a:lnTo>
                        <a:pt x="0" y="14"/>
                      </a:lnTo>
                      <a:lnTo>
                        <a:pt x="48" y="24"/>
                      </a:lnTo>
                      <a:lnTo>
                        <a:pt x="51" y="10"/>
                      </a:lnTo>
                      <a:lnTo>
                        <a:pt x="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0322"/>
                <p:cNvSpPr>
                  <a:spLocks noEditPoints="1"/>
                </p:cNvSpPr>
                <p:nvPr userDrawn="1"/>
              </p:nvSpPr>
              <p:spPr bwMode="auto">
                <a:xfrm>
                  <a:off x="3446463" y="6686654"/>
                  <a:ext cx="80963" cy="38100"/>
                </a:xfrm>
                <a:custGeom>
                  <a:avLst/>
                  <a:gdLst>
                    <a:gd name="T0" fmla="*/ 43 w 51"/>
                    <a:gd name="T1" fmla="*/ 19 h 24"/>
                    <a:gd name="T2" fmla="*/ 6 w 51"/>
                    <a:gd name="T3" fmla="*/ 9 h 24"/>
                    <a:gd name="T4" fmla="*/ 7 w 51"/>
                    <a:gd name="T5" fmla="*/ 7 h 24"/>
                    <a:gd name="T6" fmla="*/ 44 w 51"/>
                    <a:gd name="T7" fmla="*/ 15 h 24"/>
                    <a:gd name="T8" fmla="*/ 43 w 51"/>
                    <a:gd name="T9" fmla="*/ 19 h 24"/>
                    <a:gd name="T10" fmla="*/ 2 w 51"/>
                    <a:gd name="T11" fmla="*/ 0 h 24"/>
                    <a:gd name="T12" fmla="*/ 0 w 51"/>
                    <a:gd name="T13" fmla="*/ 14 h 24"/>
                    <a:gd name="T14" fmla="*/ 48 w 51"/>
                    <a:gd name="T15" fmla="*/ 24 h 24"/>
                    <a:gd name="T16" fmla="*/ 51 w 51"/>
                    <a:gd name="T17" fmla="*/ 10 h 24"/>
                    <a:gd name="T18" fmla="*/ 2 w 51"/>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4">
                      <a:moveTo>
                        <a:pt x="43" y="19"/>
                      </a:moveTo>
                      <a:lnTo>
                        <a:pt x="6" y="9"/>
                      </a:lnTo>
                      <a:lnTo>
                        <a:pt x="7" y="7"/>
                      </a:lnTo>
                      <a:lnTo>
                        <a:pt x="44" y="15"/>
                      </a:lnTo>
                      <a:lnTo>
                        <a:pt x="43" y="19"/>
                      </a:lnTo>
                      <a:moveTo>
                        <a:pt x="2" y="0"/>
                      </a:moveTo>
                      <a:lnTo>
                        <a:pt x="0" y="14"/>
                      </a:lnTo>
                      <a:lnTo>
                        <a:pt x="48" y="24"/>
                      </a:lnTo>
                      <a:lnTo>
                        <a:pt x="51" y="10"/>
                      </a:lnTo>
                      <a:lnTo>
                        <a:pt x="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0323"/>
                <p:cNvSpPr>
                  <a:spLocks noEditPoints="1"/>
                </p:cNvSpPr>
                <p:nvPr userDrawn="1"/>
              </p:nvSpPr>
              <p:spPr bwMode="auto">
                <a:xfrm>
                  <a:off x="3435351" y="6724754"/>
                  <a:ext cx="80963" cy="42863"/>
                </a:xfrm>
                <a:custGeom>
                  <a:avLst/>
                  <a:gdLst>
                    <a:gd name="T0" fmla="*/ 44 w 51"/>
                    <a:gd name="T1" fmla="*/ 20 h 27"/>
                    <a:gd name="T2" fmla="*/ 7 w 51"/>
                    <a:gd name="T3" fmla="*/ 11 h 27"/>
                    <a:gd name="T4" fmla="*/ 8 w 51"/>
                    <a:gd name="T5" fmla="*/ 7 h 27"/>
                    <a:gd name="T6" fmla="*/ 44 w 51"/>
                    <a:gd name="T7" fmla="*/ 17 h 27"/>
                    <a:gd name="T8" fmla="*/ 44 w 51"/>
                    <a:gd name="T9" fmla="*/ 20 h 27"/>
                    <a:gd name="T10" fmla="*/ 3 w 51"/>
                    <a:gd name="T11" fmla="*/ 0 h 27"/>
                    <a:gd name="T12" fmla="*/ 0 w 51"/>
                    <a:gd name="T13" fmla="*/ 14 h 27"/>
                    <a:gd name="T14" fmla="*/ 48 w 51"/>
                    <a:gd name="T15" fmla="*/ 27 h 27"/>
                    <a:gd name="T16" fmla="*/ 50 w 51"/>
                    <a:gd name="T17" fmla="*/ 19 h 27"/>
                    <a:gd name="T18" fmla="*/ 50 w 51"/>
                    <a:gd name="T19" fmla="*/ 19 h 27"/>
                    <a:gd name="T20" fmla="*/ 51 w 51"/>
                    <a:gd name="T21" fmla="*/ 13 h 27"/>
                    <a:gd name="T22" fmla="*/ 3 w 51"/>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7">
                      <a:moveTo>
                        <a:pt x="44" y="20"/>
                      </a:moveTo>
                      <a:lnTo>
                        <a:pt x="7" y="11"/>
                      </a:lnTo>
                      <a:lnTo>
                        <a:pt x="8" y="7"/>
                      </a:lnTo>
                      <a:lnTo>
                        <a:pt x="44" y="17"/>
                      </a:lnTo>
                      <a:lnTo>
                        <a:pt x="44" y="20"/>
                      </a:lnTo>
                      <a:close/>
                      <a:moveTo>
                        <a:pt x="3" y="0"/>
                      </a:moveTo>
                      <a:lnTo>
                        <a:pt x="0" y="14"/>
                      </a:lnTo>
                      <a:lnTo>
                        <a:pt x="48" y="27"/>
                      </a:lnTo>
                      <a:lnTo>
                        <a:pt x="50" y="19"/>
                      </a:lnTo>
                      <a:lnTo>
                        <a:pt x="50" y="19"/>
                      </a:lnTo>
                      <a:lnTo>
                        <a:pt x="51" y="13"/>
                      </a:ln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0324"/>
                <p:cNvSpPr>
                  <a:spLocks noEditPoints="1"/>
                </p:cNvSpPr>
                <p:nvPr userDrawn="1"/>
              </p:nvSpPr>
              <p:spPr bwMode="auto">
                <a:xfrm>
                  <a:off x="3435351" y="6724754"/>
                  <a:ext cx="80963" cy="42863"/>
                </a:xfrm>
                <a:custGeom>
                  <a:avLst/>
                  <a:gdLst>
                    <a:gd name="T0" fmla="*/ 44 w 51"/>
                    <a:gd name="T1" fmla="*/ 20 h 27"/>
                    <a:gd name="T2" fmla="*/ 7 w 51"/>
                    <a:gd name="T3" fmla="*/ 11 h 27"/>
                    <a:gd name="T4" fmla="*/ 8 w 51"/>
                    <a:gd name="T5" fmla="*/ 7 h 27"/>
                    <a:gd name="T6" fmla="*/ 44 w 51"/>
                    <a:gd name="T7" fmla="*/ 17 h 27"/>
                    <a:gd name="T8" fmla="*/ 44 w 51"/>
                    <a:gd name="T9" fmla="*/ 20 h 27"/>
                    <a:gd name="T10" fmla="*/ 3 w 51"/>
                    <a:gd name="T11" fmla="*/ 0 h 27"/>
                    <a:gd name="T12" fmla="*/ 0 w 51"/>
                    <a:gd name="T13" fmla="*/ 14 h 27"/>
                    <a:gd name="T14" fmla="*/ 48 w 51"/>
                    <a:gd name="T15" fmla="*/ 27 h 27"/>
                    <a:gd name="T16" fmla="*/ 50 w 51"/>
                    <a:gd name="T17" fmla="*/ 19 h 27"/>
                    <a:gd name="T18" fmla="*/ 50 w 51"/>
                    <a:gd name="T19" fmla="*/ 19 h 27"/>
                    <a:gd name="T20" fmla="*/ 51 w 51"/>
                    <a:gd name="T21" fmla="*/ 13 h 27"/>
                    <a:gd name="T22" fmla="*/ 3 w 51"/>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7">
                      <a:moveTo>
                        <a:pt x="44" y="20"/>
                      </a:moveTo>
                      <a:lnTo>
                        <a:pt x="7" y="11"/>
                      </a:lnTo>
                      <a:lnTo>
                        <a:pt x="8" y="7"/>
                      </a:lnTo>
                      <a:lnTo>
                        <a:pt x="44" y="17"/>
                      </a:lnTo>
                      <a:lnTo>
                        <a:pt x="44" y="20"/>
                      </a:lnTo>
                      <a:moveTo>
                        <a:pt x="3" y="0"/>
                      </a:moveTo>
                      <a:lnTo>
                        <a:pt x="0" y="14"/>
                      </a:lnTo>
                      <a:lnTo>
                        <a:pt x="48" y="27"/>
                      </a:lnTo>
                      <a:lnTo>
                        <a:pt x="50" y="19"/>
                      </a:lnTo>
                      <a:lnTo>
                        <a:pt x="50" y="19"/>
                      </a:lnTo>
                      <a:lnTo>
                        <a:pt x="51" y="13"/>
                      </a:lnTo>
                      <a:lnTo>
                        <a:pt x="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0325"/>
                <p:cNvSpPr>
                  <a:spLocks noEditPoints="1"/>
                </p:cNvSpPr>
                <p:nvPr userDrawn="1"/>
              </p:nvSpPr>
              <p:spPr bwMode="auto">
                <a:xfrm>
                  <a:off x="1879601" y="5734154"/>
                  <a:ext cx="71438" cy="74613"/>
                </a:xfrm>
                <a:custGeom>
                  <a:avLst/>
                  <a:gdLst>
                    <a:gd name="T0" fmla="*/ 34 w 45"/>
                    <a:gd name="T1" fmla="*/ 39 h 47"/>
                    <a:gd name="T2" fmla="*/ 8 w 45"/>
                    <a:gd name="T3" fmla="*/ 11 h 47"/>
                    <a:gd name="T4" fmla="*/ 11 w 45"/>
                    <a:gd name="T5" fmla="*/ 9 h 47"/>
                    <a:gd name="T6" fmla="*/ 37 w 45"/>
                    <a:gd name="T7" fmla="*/ 37 h 47"/>
                    <a:gd name="T8" fmla="*/ 34 w 45"/>
                    <a:gd name="T9" fmla="*/ 39 h 47"/>
                    <a:gd name="T10" fmla="*/ 12 w 45"/>
                    <a:gd name="T11" fmla="*/ 0 h 47"/>
                    <a:gd name="T12" fmla="*/ 0 w 45"/>
                    <a:gd name="T13" fmla="*/ 10 h 47"/>
                    <a:gd name="T14" fmla="*/ 33 w 45"/>
                    <a:gd name="T15" fmla="*/ 47 h 47"/>
                    <a:gd name="T16" fmla="*/ 45 w 45"/>
                    <a:gd name="T17" fmla="*/ 38 h 47"/>
                    <a:gd name="T18" fmla="*/ 12 w 45"/>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7">
                      <a:moveTo>
                        <a:pt x="34" y="39"/>
                      </a:moveTo>
                      <a:lnTo>
                        <a:pt x="8" y="11"/>
                      </a:lnTo>
                      <a:lnTo>
                        <a:pt x="11" y="9"/>
                      </a:lnTo>
                      <a:lnTo>
                        <a:pt x="37" y="37"/>
                      </a:lnTo>
                      <a:lnTo>
                        <a:pt x="34" y="39"/>
                      </a:lnTo>
                      <a:close/>
                      <a:moveTo>
                        <a:pt x="12" y="0"/>
                      </a:moveTo>
                      <a:lnTo>
                        <a:pt x="0" y="10"/>
                      </a:lnTo>
                      <a:lnTo>
                        <a:pt x="33" y="47"/>
                      </a:lnTo>
                      <a:lnTo>
                        <a:pt x="45" y="38"/>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0326"/>
                <p:cNvSpPr>
                  <a:spLocks noEditPoints="1"/>
                </p:cNvSpPr>
                <p:nvPr userDrawn="1"/>
              </p:nvSpPr>
              <p:spPr bwMode="auto">
                <a:xfrm>
                  <a:off x="1879601" y="5734154"/>
                  <a:ext cx="71438" cy="74613"/>
                </a:xfrm>
                <a:custGeom>
                  <a:avLst/>
                  <a:gdLst>
                    <a:gd name="T0" fmla="*/ 34 w 45"/>
                    <a:gd name="T1" fmla="*/ 39 h 47"/>
                    <a:gd name="T2" fmla="*/ 8 w 45"/>
                    <a:gd name="T3" fmla="*/ 11 h 47"/>
                    <a:gd name="T4" fmla="*/ 11 w 45"/>
                    <a:gd name="T5" fmla="*/ 9 h 47"/>
                    <a:gd name="T6" fmla="*/ 37 w 45"/>
                    <a:gd name="T7" fmla="*/ 37 h 47"/>
                    <a:gd name="T8" fmla="*/ 34 w 45"/>
                    <a:gd name="T9" fmla="*/ 39 h 47"/>
                    <a:gd name="T10" fmla="*/ 12 w 45"/>
                    <a:gd name="T11" fmla="*/ 0 h 47"/>
                    <a:gd name="T12" fmla="*/ 0 w 45"/>
                    <a:gd name="T13" fmla="*/ 10 h 47"/>
                    <a:gd name="T14" fmla="*/ 33 w 45"/>
                    <a:gd name="T15" fmla="*/ 47 h 47"/>
                    <a:gd name="T16" fmla="*/ 45 w 45"/>
                    <a:gd name="T17" fmla="*/ 38 h 47"/>
                    <a:gd name="T18" fmla="*/ 12 w 45"/>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7">
                      <a:moveTo>
                        <a:pt x="34" y="39"/>
                      </a:moveTo>
                      <a:lnTo>
                        <a:pt x="8" y="11"/>
                      </a:lnTo>
                      <a:lnTo>
                        <a:pt x="11" y="9"/>
                      </a:lnTo>
                      <a:lnTo>
                        <a:pt x="37" y="37"/>
                      </a:lnTo>
                      <a:lnTo>
                        <a:pt x="34" y="39"/>
                      </a:lnTo>
                      <a:moveTo>
                        <a:pt x="12" y="0"/>
                      </a:moveTo>
                      <a:lnTo>
                        <a:pt x="0" y="10"/>
                      </a:lnTo>
                      <a:lnTo>
                        <a:pt x="33" y="47"/>
                      </a:lnTo>
                      <a:lnTo>
                        <a:pt x="45" y="38"/>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0327"/>
                <p:cNvSpPr>
                  <a:spLocks noEditPoints="1"/>
                </p:cNvSpPr>
                <p:nvPr userDrawn="1"/>
              </p:nvSpPr>
              <p:spPr bwMode="auto">
                <a:xfrm>
                  <a:off x="1912938" y="5707166"/>
                  <a:ext cx="66675" cy="76200"/>
                </a:xfrm>
                <a:custGeom>
                  <a:avLst/>
                  <a:gdLst>
                    <a:gd name="T0" fmla="*/ 33 w 42"/>
                    <a:gd name="T1" fmla="*/ 40 h 48"/>
                    <a:gd name="T2" fmla="*/ 8 w 42"/>
                    <a:gd name="T3" fmla="*/ 9 h 48"/>
                    <a:gd name="T4" fmla="*/ 11 w 42"/>
                    <a:gd name="T5" fmla="*/ 8 h 48"/>
                    <a:gd name="T6" fmla="*/ 35 w 42"/>
                    <a:gd name="T7" fmla="*/ 37 h 48"/>
                    <a:gd name="T8" fmla="*/ 33 w 42"/>
                    <a:gd name="T9" fmla="*/ 40 h 48"/>
                    <a:gd name="T10" fmla="*/ 12 w 42"/>
                    <a:gd name="T11" fmla="*/ 0 h 48"/>
                    <a:gd name="T12" fmla="*/ 4 w 42"/>
                    <a:gd name="T13" fmla="*/ 7 h 48"/>
                    <a:gd name="T14" fmla="*/ 0 w 42"/>
                    <a:gd name="T15" fmla="*/ 9 h 48"/>
                    <a:gd name="T16" fmla="*/ 32 w 42"/>
                    <a:gd name="T17" fmla="*/ 48 h 48"/>
                    <a:gd name="T18" fmla="*/ 42 w 42"/>
                    <a:gd name="T19" fmla="*/ 38 h 48"/>
                    <a:gd name="T20" fmla="*/ 12 w 42"/>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8">
                      <a:moveTo>
                        <a:pt x="33" y="40"/>
                      </a:moveTo>
                      <a:lnTo>
                        <a:pt x="8" y="9"/>
                      </a:lnTo>
                      <a:lnTo>
                        <a:pt x="11" y="8"/>
                      </a:lnTo>
                      <a:lnTo>
                        <a:pt x="35" y="37"/>
                      </a:lnTo>
                      <a:lnTo>
                        <a:pt x="33" y="40"/>
                      </a:lnTo>
                      <a:close/>
                      <a:moveTo>
                        <a:pt x="12" y="0"/>
                      </a:moveTo>
                      <a:lnTo>
                        <a:pt x="4" y="7"/>
                      </a:lnTo>
                      <a:lnTo>
                        <a:pt x="0" y="9"/>
                      </a:lnTo>
                      <a:lnTo>
                        <a:pt x="32" y="48"/>
                      </a:lnTo>
                      <a:lnTo>
                        <a:pt x="42" y="38"/>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0328"/>
                <p:cNvSpPr>
                  <a:spLocks noEditPoints="1"/>
                </p:cNvSpPr>
                <p:nvPr userDrawn="1"/>
              </p:nvSpPr>
              <p:spPr bwMode="auto">
                <a:xfrm>
                  <a:off x="1912938" y="5707166"/>
                  <a:ext cx="66675" cy="76200"/>
                </a:xfrm>
                <a:custGeom>
                  <a:avLst/>
                  <a:gdLst>
                    <a:gd name="T0" fmla="*/ 33 w 42"/>
                    <a:gd name="T1" fmla="*/ 40 h 48"/>
                    <a:gd name="T2" fmla="*/ 8 w 42"/>
                    <a:gd name="T3" fmla="*/ 9 h 48"/>
                    <a:gd name="T4" fmla="*/ 11 w 42"/>
                    <a:gd name="T5" fmla="*/ 8 h 48"/>
                    <a:gd name="T6" fmla="*/ 35 w 42"/>
                    <a:gd name="T7" fmla="*/ 37 h 48"/>
                    <a:gd name="T8" fmla="*/ 33 w 42"/>
                    <a:gd name="T9" fmla="*/ 40 h 48"/>
                    <a:gd name="T10" fmla="*/ 12 w 42"/>
                    <a:gd name="T11" fmla="*/ 0 h 48"/>
                    <a:gd name="T12" fmla="*/ 4 w 42"/>
                    <a:gd name="T13" fmla="*/ 7 h 48"/>
                    <a:gd name="T14" fmla="*/ 0 w 42"/>
                    <a:gd name="T15" fmla="*/ 9 h 48"/>
                    <a:gd name="T16" fmla="*/ 32 w 42"/>
                    <a:gd name="T17" fmla="*/ 48 h 48"/>
                    <a:gd name="T18" fmla="*/ 42 w 42"/>
                    <a:gd name="T19" fmla="*/ 38 h 48"/>
                    <a:gd name="T20" fmla="*/ 12 w 42"/>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8">
                      <a:moveTo>
                        <a:pt x="33" y="40"/>
                      </a:moveTo>
                      <a:lnTo>
                        <a:pt x="8" y="9"/>
                      </a:lnTo>
                      <a:lnTo>
                        <a:pt x="11" y="8"/>
                      </a:lnTo>
                      <a:lnTo>
                        <a:pt x="35" y="37"/>
                      </a:lnTo>
                      <a:lnTo>
                        <a:pt x="33" y="40"/>
                      </a:lnTo>
                      <a:moveTo>
                        <a:pt x="12" y="0"/>
                      </a:moveTo>
                      <a:lnTo>
                        <a:pt x="4" y="7"/>
                      </a:lnTo>
                      <a:lnTo>
                        <a:pt x="0" y="9"/>
                      </a:lnTo>
                      <a:lnTo>
                        <a:pt x="32" y="48"/>
                      </a:lnTo>
                      <a:lnTo>
                        <a:pt x="42" y="38"/>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0329"/>
                <p:cNvSpPr>
                  <a:spLocks noEditPoints="1"/>
                </p:cNvSpPr>
                <p:nvPr userDrawn="1"/>
              </p:nvSpPr>
              <p:spPr bwMode="auto">
                <a:xfrm>
                  <a:off x="2260601" y="5530954"/>
                  <a:ext cx="44450" cy="80963"/>
                </a:xfrm>
                <a:custGeom>
                  <a:avLst/>
                  <a:gdLst>
                    <a:gd name="T0" fmla="*/ 17 w 28"/>
                    <a:gd name="T1" fmla="*/ 44 h 51"/>
                    <a:gd name="T2" fmla="*/ 7 w 28"/>
                    <a:gd name="T3" fmla="*/ 8 h 51"/>
                    <a:gd name="T4" fmla="*/ 10 w 28"/>
                    <a:gd name="T5" fmla="*/ 7 h 51"/>
                    <a:gd name="T6" fmla="*/ 21 w 28"/>
                    <a:gd name="T7" fmla="*/ 43 h 51"/>
                    <a:gd name="T8" fmla="*/ 17 w 28"/>
                    <a:gd name="T9" fmla="*/ 44 h 51"/>
                    <a:gd name="T10" fmla="*/ 14 w 28"/>
                    <a:gd name="T11" fmla="*/ 0 h 51"/>
                    <a:gd name="T12" fmla="*/ 0 w 28"/>
                    <a:gd name="T13" fmla="*/ 3 h 51"/>
                    <a:gd name="T14" fmla="*/ 14 w 28"/>
                    <a:gd name="T15" fmla="*/ 51 h 51"/>
                    <a:gd name="T16" fmla="*/ 28 w 28"/>
                    <a:gd name="T17" fmla="*/ 48 h 51"/>
                    <a:gd name="T18" fmla="*/ 14 w 2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51">
                      <a:moveTo>
                        <a:pt x="17" y="44"/>
                      </a:moveTo>
                      <a:lnTo>
                        <a:pt x="7" y="8"/>
                      </a:lnTo>
                      <a:lnTo>
                        <a:pt x="10" y="7"/>
                      </a:lnTo>
                      <a:lnTo>
                        <a:pt x="21" y="43"/>
                      </a:lnTo>
                      <a:lnTo>
                        <a:pt x="17" y="44"/>
                      </a:lnTo>
                      <a:close/>
                      <a:moveTo>
                        <a:pt x="14" y="0"/>
                      </a:moveTo>
                      <a:lnTo>
                        <a:pt x="0" y="3"/>
                      </a:lnTo>
                      <a:lnTo>
                        <a:pt x="14" y="51"/>
                      </a:lnTo>
                      <a:lnTo>
                        <a:pt x="28" y="48"/>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0330"/>
                <p:cNvSpPr>
                  <a:spLocks noEditPoints="1"/>
                </p:cNvSpPr>
                <p:nvPr userDrawn="1"/>
              </p:nvSpPr>
              <p:spPr bwMode="auto">
                <a:xfrm>
                  <a:off x="2260601" y="5530954"/>
                  <a:ext cx="44450" cy="80963"/>
                </a:xfrm>
                <a:custGeom>
                  <a:avLst/>
                  <a:gdLst>
                    <a:gd name="T0" fmla="*/ 17 w 28"/>
                    <a:gd name="T1" fmla="*/ 44 h 51"/>
                    <a:gd name="T2" fmla="*/ 7 w 28"/>
                    <a:gd name="T3" fmla="*/ 8 h 51"/>
                    <a:gd name="T4" fmla="*/ 10 w 28"/>
                    <a:gd name="T5" fmla="*/ 7 h 51"/>
                    <a:gd name="T6" fmla="*/ 21 w 28"/>
                    <a:gd name="T7" fmla="*/ 43 h 51"/>
                    <a:gd name="T8" fmla="*/ 17 w 28"/>
                    <a:gd name="T9" fmla="*/ 44 h 51"/>
                    <a:gd name="T10" fmla="*/ 14 w 28"/>
                    <a:gd name="T11" fmla="*/ 0 h 51"/>
                    <a:gd name="T12" fmla="*/ 0 w 28"/>
                    <a:gd name="T13" fmla="*/ 3 h 51"/>
                    <a:gd name="T14" fmla="*/ 14 w 28"/>
                    <a:gd name="T15" fmla="*/ 51 h 51"/>
                    <a:gd name="T16" fmla="*/ 28 w 28"/>
                    <a:gd name="T17" fmla="*/ 48 h 51"/>
                    <a:gd name="T18" fmla="*/ 14 w 2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51">
                      <a:moveTo>
                        <a:pt x="17" y="44"/>
                      </a:moveTo>
                      <a:lnTo>
                        <a:pt x="7" y="8"/>
                      </a:lnTo>
                      <a:lnTo>
                        <a:pt x="10" y="7"/>
                      </a:lnTo>
                      <a:lnTo>
                        <a:pt x="21" y="43"/>
                      </a:lnTo>
                      <a:lnTo>
                        <a:pt x="17" y="44"/>
                      </a:lnTo>
                      <a:moveTo>
                        <a:pt x="14" y="0"/>
                      </a:moveTo>
                      <a:lnTo>
                        <a:pt x="0" y="3"/>
                      </a:lnTo>
                      <a:lnTo>
                        <a:pt x="14" y="51"/>
                      </a:lnTo>
                      <a:lnTo>
                        <a:pt x="28" y="48"/>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0331"/>
                <p:cNvSpPr>
                  <a:spLocks noEditPoints="1"/>
                </p:cNvSpPr>
                <p:nvPr userDrawn="1"/>
              </p:nvSpPr>
              <p:spPr bwMode="auto">
                <a:xfrm>
                  <a:off x="2768601" y="7386741"/>
                  <a:ext cx="42863" cy="82550"/>
                </a:xfrm>
                <a:custGeom>
                  <a:avLst/>
                  <a:gdLst>
                    <a:gd name="T0" fmla="*/ 14 w 23"/>
                    <a:gd name="T1" fmla="*/ 38 h 44"/>
                    <a:gd name="T2" fmla="*/ 6 w 23"/>
                    <a:gd name="T3" fmla="*/ 7 h 44"/>
                    <a:gd name="T4" fmla="*/ 7 w 23"/>
                    <a:gd name="T5" fmla="*/ 6 h 44"/>
                    <a:gd name="T6" fmla="*/ 8 w 23"/>
                    <a:gd name="T7" fmla="*/ 6 h 44"/>
                    <a:gd name="T8" fmla="*/ 17 w 23"/>
                    <a:gd name="T9" fmla="*/ 38 h 44"/>
                    <a:gd name="T10" fmla="*/ 15 w 23"/>
                    <a:gd name="T11" fmla="*/ 38 h 44"/>
                    <a:gd name="T12" fmla="*/ 14 w 23"/>
                    <a:gd name="T13" fmla="*/ 38 h 44"/>
                    <a:gd name="T14" fmla="*/ 12 w 23"/>
                    <a:gd name="T15" fmla="*/ 0 h 44"/>
                    <a:gd name="T16" fmla="*/ 6 w 23"/>
                    <a:gd name="T17" fmla="*/ 2 h 44"/>
                    <a:gd name="T18" fmla="*/ 3 w 23"/>
                    <a:gd name="T19" fmla="*/ 3 h 44"/>
                    <a:gd name="T20" fmla="*/ 0 w 23"/>
                    <a:gd name="T21" fmla="*/ 3 h 44"/>
                    <a:gd name="T22" fmla="*/ 10 w 23"/>
                    <a:gd name="T23" fmla="*/ 44 h 44"/>
                    <a:gd name="T24" fmla="*/ 13 w 23"/>
                    <a:gd name="T25" fmla="*/ 44 h 44"/>
                    <a:gd name="T26" fmla="*/ 17 w 23"/>
                    <a:gd name="T27" fmla="*/ 43 h 44"/>
                    <a:gd name="T28" fmla="*/ 23 w 23"/>
                    <a:gd name="T29" fmla="*/ 41 h 44"/>
                    <a:gd name="T30" fmla="*/ 12 w 23"/>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44">
                      <a:moveTo>
                        <a:pt x="14" y="38"/>
                      </a:moveTo>
                      <a:cubicBezTo>
                        <a:pt x="6" y="7"/>
                        <a:pt x="6" y="7"/>
                        <a:pt x="6" y="7"/>
                      </a:cubicBezTo>
                      <a:cubicBezTo>
                        <a:pt x="6" y="7"/>
                        <a:pt x="7" y="7"/>
                        <a:pt x="7" y="6"/>
                      </a:cubicBezTo>
                      <a:cubicBezTo>
                        <a:pt x="8" y="6"/>
                        <a:pt x="8" y="6"/>
                        <a:pt x="8" y="6"/>
                      </a:cubicBezTo>
                      <a:cubicBezTo>
                        <a:pt x="17" y="38"/>
                        <a:pt x="17" y="38"/>
                        <a:pt x="17" y="38"/>
                      </a:cubicBezTo>
                      <a:cubicBezTo>
                        <a:pt x="15" y="38"/>
                        <a:pt x="15" y="38"/>
                        <a:pt x="15" y="38"/>
                      </a:cubicBezTo>
                      <a:cubicBezTo>
                        <a:pt x="15" y="38"/>
                        <a:pt x="14" y="38"/>
                        <a:pt x="14" y="38"/>
                      </a:cubicBezTo>
                      <a:moveTo>
                        <a:pt x="12" y="0"/>
                      </a:moveTo>
                      <a:cubicBezTo>
                        <a:pt x="6" y="2"/>
                        <a:pt x="6" y="2"/>
                        <a:pt x="6" y="2"/>
                      </a:cubicBezTo>
                      <a:cubicBezTo>
                        <a:pt x="4" y="2"/>
                        <a:pt x="3" y="3"/>
                        <a:pt x="3" y="3"/>
                      </a:cubicBezTo>
                      <a:cubicBezTo>
                        <a:pt x="0" y="3"/>
                        <a:pt x="0" y="3"/>
                        <a:pt x="0" y="3"/>
                      </a:cubicBezTo>
                      <a:cubicBezTo>
                        <a:pt x="10" y="44"/>
                        <a:pt x="10" y="44"/>
                        <a:pt x="10" y="44"/>
                      </a:cubicBezTo>
                      <a:cubicBezTo>
                        <a:pt x="13" y="44"/>
                        <a:pt x="13" y="44"/>
                        <a:pt x="13" y="44"/>
                      </a:cubicBezTo>
                      <a:cubicBezTo>
                        <a:pt x="13" y="44"/>
                        <a:pt x="15" y="43"/>
                        <a:pt x="17" y="43"/>
                      </a:cubicBezTo>
                      <a:cubicBezTo>
                        <a:pt x="23" y="41"/>
                        <a:pt x="23" y="41"/>
                        <a:pt x="23" y="41"/>
                      </a:cubicBezTo>
                      <a:cubicBezTo>
                        <a:pt x="12" y="0"/>
                        <a:pt x="12" y="0"/>
                        <a:pt x="1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0332"/>
                <p:cNvSpPr>
                  <a:spLocks noEditPoints="1"/>
                </p:cNvSpPr>
                <p:nvPr userDrawn="1"/>
              </p:nvSpPr>
              <p:spPr bwMode="auto">
                <a:xfrm>
                  <a:off x="3454401" y="6646966"/>
                  <a:ext cx="80963" cy="34925"/>
                </a:xfrm>
                <a:custGeom>
                  <a:avLst/>
                  <a:gdLst>
                    <a:gd name="T0" fmla="*/ 44 w 51"/>
                    <a:gd name="T1" fmla="*/ 17 h 22"/>
                    <a:gd name="T2" fmla="*/ 7 w 51"/>
                    <a:gd name="T3" fmla="*/ 10 h 22"/>
                    <a:gd name="T4" fmla="*/ 7 w 51"/>
                    <a:gd name="T5" fmla="*/ 6 h 22"/>
                    <a:gd name="T6" fmla="*/ 44 w 51"/>
                    <a:gd name="T7" fmla="*/ 13 h 22"/>
                    <a:gd name="T8" fmla="*/ 44 w 51"/>
                    <a:gd name="T9" fmla="*/ 17 h 22"/>
                    <a:gd name="T10" fmla="*/ 2 w 51"/>
                    <a:gd name="T11" fmla="*/ 0 h 22"/>
                    <a:gd name="T12" fmla="*/ 0 w 51"/>
                    <a:gd name="T13" fmla="*/ 14 h 22"/>
                    <a:gd name="T14" fmla="*/ 49 w 51"/>
                    <a:gd name="T15" fmla="*/ 22 h 22"/>
                    <a:gd name="T16" fmla="*/ 50 w 51"/>
                    <a:gd name="T17" fmla="*/ 11 h 22"/>
                    <a:gd name="T18" fmla="*/ 51 w 51"/>
                    <a:gd name="T19" fmla="*/ 8 h 22"/>
                    <a:gd name="T20" fmla="*/ 2 w 51"/>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2">
                      <a:moveTo>
                        <a:pt x="44" y="17"/>
                      </a:moveTo>
                      <a:lnTo>
                        <a:pt x="7" y="10"/>
                      </a:lnTo>
                      <a:lnTo>
                        <a:pt x="7" y="6"/>
                      </a:lnTo>
                      <a:lnTo>
                        <a:pt x="44" y="13"/>
                      </a:lnTo>
                      <a:lnTo>
                        <a:pt x="44" y="17"/>
                      </a:lnTo>
                      <a:close/>
                      <a:moveTo>
                        <a:pt x="2" y="0"/>
                      </a:moveTo>
                      <a:lnTo>
                        <a:pt x="0" y="14"/>
                      </a:lnTo>
                      <a:lnTo>
                        <a:pt x="49" y="22"/>
                      </a:lnTo>
                      <a:lnTo>
                        <a:pt x="50" y="11"/>
                      </a:lnTo>
                      <a:lnTo>
                        <a:pt x="51" y="8"/>
                      </a:lnTo>
                      <a:lnTo>
                        <a:pt x="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0333"/>
                <p:cNvSpPr>
                  <a:spLocks noEditPoints="1"/>
                </p:cNvSpPr>
                <p:nvPr userDrawn="1"/>
              </p:nvSpPr>
              <p:spPr bwMode="auto">
                <a:xfrm>
                  <a:off x="3454401" y="6646966"/>
                  <a:ext cx="80963" cy="34925"/>
                </a:xfrm>
                <a:custGeom>
                  <a:avLst/>
                  <a:gdLst>
                    <a:gd name="T0" fmla="*/ 44 w 51"/>
                    <a:gd name="T1" fmla="*/ 17 h 22"/>
                    <a:gd name="T2" fmla="*/ 7 w 51"/>
                    <a:gd name="T3" fmla="*/ 10 h 22"/>
                    <a:gd name="T4" fmla="*/ 7 w 51"/>
                    <a:gd name="T5" fmla="*/ 6 h 22"/>
                    <a:gd name="T6" fmla="*/ 44 w 51"/>
                    <a:gd name="T7" fmla="*/ 13 h 22"/>
                    <a:gd name="T8" fmla="*/ 44 w 51"/>
                    <a:gd name="T9" fmla="*/ 17 h 22"/>
                    <a:gd name="T10" fmla="*/ 2 w 51"/>
                    <a:gd name="T11" fmla="*/ 0 h 22"/>
                    <a:gd name="T12" fmla="*/ 0 w 51"/>
                    <a:gd name="T13" fmla="*/ 14 h 22"/>
                    <a:gd name="T14" fmla="*/ 49 w 51"/>
                    <a:gd name="T15" fmla="*/ 22 h 22"/>
                    <a:gd name="T16" fmla="*/ 50 w 51"/>
                    <a:gd name="T17" fmla="*/ 11 h 22"/>
                    <a:gd name="T18" fmla="*/ 51 w 51"/>
                    <a:gd name="T19" fmla="*/ 8 h 22"/>
                    <a:gd name="T20" fmla="*/ 2 w 51"/>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2">
                      <a:moveTo>
                        <a:pt x="44" y="17"/>
                      </a:moveTo>
                      <a:lnTo>
                        <a:pt x="7" y="10"/>
                      </a:lnTo>
                      <a:lnTo>
                        <a:pt x="7" y="6"/>
                      </a:lnTo>
                      <a:lnTo>
                        <a:pt x="44" y="13"/>
                      </a:lnTo>
                      <a:lnTo>
                        <a:pt x="44" y="17"/>
                      </a:lnTo>
                      <a:moveTo>
                        <a:pt x="2" y="0"/>
                      </a:moveTo>
                      <a:lnTo>
                        <a:pt x="0" y="14"/>
                      </a:lnTo>
                      <a:lnTo>
                        <a:pt x="49" y="22"/>
                      </a:lnTo>
                      <a:lnTo>
                        <a:pt x="50" y="11"/>
                      </a:lnTo>
                      <a:lnTo>
                        <a:pt x="51" y="8"/>
                      </a:lnTo>
                      <a:lnTo>
                        <a:pt x="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0334"/>
                <p:cNvSpPr>
                  <a:spLocks noEditPoints="1"/>
                </p:cNvSpPr>
                <p:nvPr userDrawn="1"/>
              </p:nvSpPr>
              <p:spPr bwMode="auto">
                <a:xfrm>
                  <a:off x="2303463" y="5518254"/>
                  <a:ext cx="41275" cy="82550"/>
                </a:xfrm>
                <a:custGeom>
                  <a:avLst/>
                  <a:gdLst>
                    <a:gd name="T0" fmla="*/ 15 w 26"/>
                    <a:gd name="T1" fmla="*/ 45 h 52"/>
                    <a:gd name="T2" fmla="*/ 7 w 26"/>
                    <a:gd name="T3" fmla="*/ 9 h 52"/>
                    <a:gd name="T4" fmla="*/ 9 w 26"/>
                    <a:gd name="T5" fmla="*/ 8 h 52"/>
                    <a:gd name="T6" fmla="*/ 18 w 26"/>
                    <a:gd name="T7" fmla="*/ 45 h 52"/>
                    <a:gd name="T8" fmla="*/ 15 w 26"/>
                    <a:gd name="T9" fmla="*/ 45 h 52"/>
                    <a:gd name="T10" fmla="*/ 14 w 26"/>
                    <a:gd name="T11" fmla="*/ 0 h 52"/>
                    <a:gd name="T12" fmla="*/ 4 w 26"/>
                    <a:gd name="T13" fmla="*/ 3 h 52"/>
                    <a:gd name="T14" fmla="*/ 4 w 26"/>
                    <a:gd name="T15" fmla="*/ 3 h 52"/>
                    <a:gd name="T16" fmla="*/ 0 w 26"/>
                    <a:gd name="T17" fmla="*/ 4 h 52"/>
                    <a:gd name="T18" fmla="*/ 0 w 26"/>
                    <a:gd name="T19" fmla="*/ 4 h 52"/>
                    <a:gd name="T20" fmla="*/ 0 w 26"/>
                    <a:gd name="T21" fmla="*/ 4 h 52"/>
                    <a:gd name="T22" fmla="*/ 11 w 26"/>
                    <a:gd name="T23" fmla="*/ 52 h 52"/>
                    <a:gd name="T24" fmla="*/ 26 w 26"/>
                    <a:gd name="T25" fmla="*/ 48 h 52"/>
                    <a:gd name="T26" fmla="*/ 14 w 26"/>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52">
                      <a:moveTo>
                        <a:pt x="15" y="45"/>
                      </a:moveTo>
                      <a:lnTo>
                        <a:pt x="7" y="9"/>
                      </a:lnTo>
                      <a:lnTo>
                        <a:pt x="9" y="8"/>
                      </a:lnTo>
                      <a:lnTo>
                        <a:pt x="18" y="45"/>
                      </a:lnTo>
                      <a:lnTo>
                        <a:pt x="15" y="45"/>
                      </a:lnTo>
                      <a:close/>
                      <a:moveTo>
                        <a:pt x="14" y="0"/>
                      </a:moveTo>
                      <a:lnTo>
                        <a:pt x="4" y="3"/>
                      </a:lnTo>
                      <a:lnTo>
                        <a:pt x="4" y="3"/>
                      </a:lnTo>
                      <a:lnTo>
                        <a:pt x="0" y="4"/>
                      </a:lnTo>
                      <a:lnTo>
                        <a:pt x="0" y="4"/>
                      </a:lnTo>
                      <a:lnTo>
                        <a:pt x="0" y="4"/>
                      </a:lnTo>
                      <a:lnTo>
                        <a:pt x="11" y="52"/>
                      </a:lnTo>
                      <a:lnTo>
                        <a:pt x="26" y="48"/>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0335"/>
                <p:cNvSpPr>
                  <a:spLocks noEditPoints="1"/>
                </p:cNvSpPr>
                <p:nvPr userDrawn="1"/>
              </p:nvSpPr>
              <p:spPr bwMode="auto">
                <a:xfrm>
                  <a:off x="2303463" y="5518254"/>
                  <a:ext cx="41275" cy="82550"/>
                </a:xfrm>
                <a:custGeom>
                  <a:avLst/>
                  <a:gdLst>
                    <a:gd name="T0" fmla="*/ 15 w 26"/>
                    <a:gd name="T1" fmla="*/ 45 h 52"/>
                    <a:gd name="T2" fmla="*/ 7 w 26"/>
                    <a:gd name="T3" fmla="*/ 9 h 52"/>
                    <a:gd name="T4" fmla="*/ 9 w 26"/>
                    <a:gd name="T5" fmla="*/ 8 h 52"/>
                    <a:gd name="T6" fmla="*/ 18 w 26"/>
                    <a:gd name="T7" fmla="*/ 45 h 52"/>
                    <a:gd name="T8" fmla="*/ 15 w 26"/>
                    <a:gd name="T9" fmla="*/ 45 h 52"/>
                    <a:gd name="T10" fmla="*/ 14 w 26"/>
                    <a:gd name="T11" fmla="*/ 0 h 52"/>
                    <a:gd name="T12" fmla="*/ 4 w 26"/>
                    <a:gd name="T13" fmla="*/ 3 h 52"/>
                    <a:gd name="T14" fmla="*/ 4 w 26"/>
                    <a:gd name="T15" fmla="*/ 3 h 52"/>
                    <a:gd name="T16" fmla="*/ 0 w 26"/>
                    <a:gd name="T17" fmla="*/ 4 h 52"/>
                    <a:gd name="T18" fmla="*/ 0 w 26"/>
                    <a:gd name="T19" fmla="*/ 4 h 52"/>
                    <a:gd name="T20" fmla="*/ 0 w 26"/>
                    <a:gd name="T21" fmla="*/ 4 h 52"/>
                    <a:gd name="T22" fmla="*/ 11 w 26"/>
                    <a:gd name="T23" fmla="*/ 52 h 52"/>
                    <a:gd name="T24" fmla="*/ 26 w 26"/>
                    <a:gd name="T25" fmla="*/ 48 h 52"/>
                    <a:gd name="T26" fmla="*/ 14 w 26"/>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52">
                      <a:moveTo>
                        <a:pt x="15" y="45"/>
                      </a:moveTo>
                      <a:lnTo>
                        <a:pt x="7" y="9"/>
                      </a:lnTo>
                      <a:lnTo>
                        <a:pt x="9" y="8"/>
                      </a:lnTo>
                      <a:lnTo>
                        <a:pt x="18" y="45"/>
                      </a:lnTo>
                      <a:lnTo>
                        <a:pt x="15" y="45"/>
                      </a:lnTo>
                      <a:moveTo>
                        <a:pt x="14" y="0"/>
                      </a:moveTo>
                      <a:lnTo>
                        <a:pt x="4" y="3"/>
                      </a:lnTo>
                      <a:lnTo>
                        <a:pt x="4" y="3"/>
                      </a:lnTo>
                      <a:lnTo>
                        <a:pt x="0" y="4"/>
                      </a:lnTo>
                      <a:lnTo>
                        <a:pt x="0" y="4"/>
                      </a:lnTo>
                      <a:lnTo>
                        <a:pt x="0" y="4"/>
                      </a:lnTo>
                      <a:lnTo>
                        <a:pt x="11" y="52"/>
                      </a:lnTo>
                      <a:lnTo>
                        <a:pt x="26" y="48"/>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0336"/>
                <p:cNvSpPr>
                  <a:spLocks noEditPoints="1"/>
                </p:cNvSpPr>
                <p:nvPr userDrawn="1"/>
              </p:nvSpPr>
              <p:spPr bwMode="auto">
                <a:xfrm>
                  <a:off x="2217738" y="5543654"/>
                  <a:ext cx="47625" cy="80963"/>
                </a:xfrm>
                <a:custGeom>
                  <a:avLst/>
                  <a:gdLst>
                    <a:gd name="T0" fmla="*/ 20 w 30"/>
                    <a:gd name="T1" fmla="*/ 44 h 51"/>
                    <a:gd name="T2" fmla="*/ 8 w 30"/>
                    <a:gd name="T3" fmla="*/ 8 h 51"/>
                    <a:gd name="T4" fmla="*/ 11 w 30"/>
                    <a:gd name="T5" fmla="*/ 7 h 51"/>
                    <a:gd name="T6" fmla="*/ 23 w 30"/>
                    <a:gd name="T7" fmla="*/ 43 h 51"/>
                    <a:gd name="T8" fmla="*/ 20 w 30"/>
                    <a:gd name="T9" fmla="*/ 44 h 51"/>
                    <a:gd name="T10" fmla="*/ 14 w 30"/>
                    <a:gd name="T11" fmla="*/ 0 h 51"/>
                    <a:gd name="T12" fmla="*/ 6 w 30"/>
                    <a:gd name="T13" fmla="*/ 2 h 51"/>
                    <a:gd name="T14" fmla="*/ 6 w 30"/>
                    <a:gd name="T15" fmla="*/ 2 h 51"/>
                    <a:gd name="T16" fmla="*/ 0 w 30"/>
                    <a:gd name="T17" fmla="*/ 4 h 51"/>
                    <a:gd name="T18" fmla="*/ 16 w 30"/>
                    <a:gd name="T19" fmla="*/ 51 h 51"/>
                    <a:gd name="T20" fmla="*/ 30 w 30"/>
                    <a:gd name="T21" fmla="*/ 47 h 51"/>
                    <a:gd name="T22" fmla="*/ 14 w 30"/>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51">
                      <a:moveTo>
                        <a:pt x="20" y="44"/>
                      </a:moveTo>
                      <a:lnTo>
                        <a:pt x="8" y="8"/>
                      </a:lnTo>
                      <a:lnTo>
                        <a:pt x="11" y="7"/>
                      </a:lnTo>
                      <a:lnTo>
                        <a:pt x="23" y="43"/>
                      </a:lnTo>
                      <a:lnTo>
                        <a:pt x="20" y="44"/>
                      </a:lnTo>
                      <a:close/>
                      <a:moveTo>
                        <a:pt x="14" y="0"/>
                      </a:moveTo>
                      <a:lnTo>
                        <a:pt x="6" y="2"/>
                      </a:lnTo>
                      <a:lnTo>
                        <a:pt x="6" y="2"/>
                      </a:lnTo>
                      <a:lnTo>
                        <a:pt x="0" y="4"/>
                      </a:lnTo>
                      <a:lnTo>
                        <a:pt x="16" y="51"/>
                      </a:lnTo>
                      <a:lnTo>
                        <a:pt x="30" y="47"/>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0337"/>
                <p:cNvSpPr>
                  <a:spLocks noEditPoints="1"/>
                </p:cNvSpPr>
                <p:nvPr userDrawn="1"/>
              </p:nvSpPr>
              <p:spPr bwMode="auto">
                <a:xfrm>
                  <a:off x="2217738" y="5543654"/>
                  <a:ext cx="47625" cy="80963"/>
                </a:xfrm>
                <a:custGeom>
                  <a:avLst/>
                  <a:gdLst>
                    <a:gd name="T0" fmla="*/ 20 w 30"/>
                    <a:gd name="T1" fmla="*/ 44 h 51"/>
                    <a:gd name="T2" fmla="*/ 8 w 30"/>
                    <a:gd name="T3" fmla="*/ 8 h 51"/>
                    <a:gd name="T4" fmla="*/ 11 w 30"/>
                    <a:gd name="T5" fmla="*/ 7 h 51"/>
                    <a:gd name="T6" fmla="*/ 23 w 30"/>
                    <a:gd name="T7" fmla="*/ 43 h 51"/>
                    <a:gd name="T8" fmla="*/ 20 w 30"/>
                    <a:gd name="T9" fmla="*/ 44 h 51"/>
                    <a:gd name="T10" fmla="*/ 14 w 30"/>
                    <a:gd name="T11" fmla="*/ 0 h 51"/>
                    <a:gd name="T12" fmla="*/ 6 w 30"/>
                    <a:gd name="T13" fmla="*/ 2 h 51"/>
                    <a:gd name="T14" fmla="*/ 6 w 30"/>
                    <a:gd name="T15" fmla="*/ 2 h 51"/>
                    <a:gd name="T16" fmla="*/ 0 w 30"/>
                    <a:gd name="T17" fmla="*/ 4 h 51"/>
                    <a:gd name="T18" fmla="*/ 16 w 30"/>
                    <a:gd name="T19" fmla="*/ 51 h 51"/>
                    <a:gd name="T20" fmla="*/ 30 w 30"/>
                    <a:gd name="T21" fmla="*/ 47 h 51"/>
                    <a:gd name="T22" fmla="*/ 14 w 30"/>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51">
                      <a:moveTo>
                        <a:pt x="20" y="44"/>
                      </a:moveTo>
                      <a:lnTo>
                        <a:pt x="8" y="8"/>
                      </a:lnTo>
                      <a:lnTo>
                        <a:pt x="11" y="7"/>
                      </a:lnTo>
                      <a:lnTo>
                        <a:pt x="23" y="43"/>
                      </a:lnTo>
                      <a:lnTo>
                        <a:pt x="20" y="44"/>
                      </a:lnTo>
                      <a:moveTo>
                        <a:pt x="14" y="0"/>
                      </a:moveTo>
                      <a:lnTo>
                        <a:pt x="6" y="2"/>
                      </a:lnTo>
                      <a:lnTo>
                        <a:pt x="6" y="2"/>
                      </a:lnTo>
                      <a:lnTo>
                        <a:pt x="0" y="4"/>
                      </a:lnTo>
                      <a:lnTo>
                        <a:pt x="16" y="51"/>
                      </a:lnTo>
                      <a:lnTo>
                        <a:pt x="30" y="47"/>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0338"/>
                <p:cNvSpPr>
                  <a:spLocks noEditPoints="1"/>
                </p:cNvSpPr>
                <p:nvPr userDrawn="1"/>
              </p:nvSpPr>
              <p:spPr bwMode="auto">
                <a:xfrm>
                  <a:off x="2136776" y="5572229"/>
                  <a:ext cx="52388" cy="82550"/>
                </a:xfrm>
                <a:custGeom>
                  <a:avLst/>
                  <a:gdLst>
                    <a:gd name="T0" fmla="*/ 23 w 33"/>
                    <a:gd name="T1" fmla="*/ 44 h 52"/>
                    <a:gd name="T2" fmla="*/ 8 w 33"/>
                    <a:gd name="T3" fmla="*/ 10 h 52"/>
                    <a:gd name="T4" fmla="*/ 11 w 33"/>
                    <a:gd name="T5" fmla="*/ 7 h 52"/>
                    <a:gd name="T6" fmla="*/ 25 w 33"/>
                    <a:gd name="T7" fmla="*/ 43 h 52"/>
                    <a:gd name="T8" fmla="*/ 23 w 33"/>
                    <a:gd name="T9" fmla="*/ 44 h 52"/>
                    <a:gd name="T10" fmla="*/ 14 w 33"/>
                    <a:gd name="T11" fmla="*/ 0 h 52"/>
                    <a:gd name="T12" fmla="*/ 0 w 33"/>
                    <a:gd name="T13" fmla="*/ 6 h 52"/>
                    <a:gd name="T14" fmla="*/ 21 w 33"/>
                    <a:gd name="T15" fmla="*/ 52 h 52"/>
                    <a:gd name="T16" fmla="*/ 33 w 33"/>
                    <a:gd name="T17" fmla="*/ 46 h 52"/>
                    <a:gd name="T18" fmla="*/ 14 w 3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2">
                      <a:moveTo>
                        <a:pt x="23" y="44"/>
                      </a:moveTo>
                      <a:lnTo>
                        <a:pt x="8" y="10"/>
                      </a:lnTo>
                      <a:lnTo>
                        <a:pt x="11" y="7"/>
                      </a:lnTo>
                      <a:lnTo>
                        <a:pt x="25" y="43"/>
                      </a:lnTo>
                      <a:lnTo>
                        <a:pt x="23" y="44"/>
                      </a:lnTo>
                      <a:close/>
                      <a:moveTo>
                        <a:pt x="14" y="0"/>
                      </a:moveTo>
                      <a:lnTo>
                        <a:pt x="0" y="6"/>
                      </a:lnTo>
                      <a:lnTo>
                        <a:pt x="21" y="52"/>
                      </a:lnTo>
                      <a:lnTo>
                        <a:pt x="33" y="46"/>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0339"/>
                <p:cNvSpPr>
                  <a:spLocks noEditPoints="1"/>
                </p:cNvSpPr>
                <p:nvPr userDrawn="1"/>
              </p:nvSpPr>
              <p:spPr bwMode="auto">
                <a:xfrm>
                  <a:off x="2136776" y="5572229"/>
                  <a:ext cx="52388" cy="82550"/>
                </a:xfrm>
                <a:custGeom>
                  <a:avLst/>
                  <a:gdLst>
                    <a:gd name="T0" fmla="*/ 23 w 33"/>
                    <a:gd name="T1" fmla="*/ 44 h 52"/>
                    <a:gd name="T2" fmla="*/ 8 w 33"/>
                    <a:gd name="T3" fmla="*/ 10 h 52"/>
                    <a:gd name="T4" fmla="*/ 11 w 33"/>
                    <a:gd name="T5" fmla="*/ 7 h 52"/>
                    <a:gd name="T6" fmla="*/ 25 w 33"/>
                    <a:gd name="T7" fmla="*/ 43 h 52"/>
                    <a:gd name="T8" fmla="*/ 23 w 33"/>
                    <a:gd name="T9" fmla="*/ 44 h 52"/>
                    <a:gd name="T10" fmla="*/ 14 w 33"/>
                    <a:gd name="T11" fmla="*/ 0 h 52"/>
                    <a:gd name="T12" fmla="*/ 0 w 33"/>
                    <a:gd name="T13" fmla="*/ 6 h 52"/>
                    <a:gd name="T14" fmla="*/ 21 w 33"/>
                    <a:gd name="T15" fmla="*/ 52 h 52"/>
                    <a:gd name="T16" fmla="*/ 33 w 33"/>
                    <a:gd name="T17" fmla="*/ 46 h 52"/>
                    <a:gd name="T18" fmla="*/ 14 w 3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2">
                      <a:moveTo>
                        <a:pt x="23" y="44"/>
                      </a:moveTo>
                      <a:lnTo>
                        <a:pt x="8" y="10"/>
                      </a:lnTo>
                      <a:lnTo>
                        <a:pt x="11" y="7"/>
                      </a:lnTo>
                      <a:lnTo>
                        <a:pt x="25" y="43"/>
                      </a:lnTo>
                      <a:lnTo>
                        <a:pt x="23" y="44"/>
                      </a:lnTo>
                      <a:moveTo>
                        <a:pt x="14" y="0"/>
                      </a:moveTo>
                      <a:lnTo>
                        <a:pt x="0" y="6"/>
                      </a:lnTo>
                      <a:lnTo>
                        <a:pt x="21" y="52"/>
                      </a:lnTo>
                      <a:lnTo>
                        <a:pt x="33" y="46"/>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0340"/>
                <p:cNvSpPr>
                  <a:spLocks noEditPoints="1"/>
                </p:cNvSpPr>
                <p:nvPr userDrawn="1"/>
              </p:nvSpPr>
              <p:spPr bwMode="auto">
                <a:xfrm>
                  <a:off x="3122613" y="5711929"/>
                  <a:ext cx="68263" cy="76200"/>
                </a:xfrm>
                <a:custGeom>
                  <a:avLst/>
                  <a:gdLst>
                    <a:gd name="T0" fmla="*/ 9 w 36"/>
                    <a:gd name="T1" fmla="*/ 34 h 41"/>
                    <a:gd name="T2" fmla="*/ 8 w 36"/>
                    <a:gd name="T3" fmla="*/ 33 h 41"/>
                    <a:gd name="T4" fmla="*/ 7 w 36"/>
                    <a:gd name="T5" fmla="*/ 33 h 41"/>
                    <a:gd name="T6" fmla="*/ 27 w 36"/>
                    <a:gd name="T7" fmla="*/ 7 h 41"/>
                    <a:gd name="T8" fmla="*/ 28 w 36"/>
                    <a:gd name="T9" fmla="*/ 8 h 41"/>
                    <a:gd name="T10" fmla="*/ 29 w 36"/>
                    <a:gd name="T11" fmla="*/ 9 h 41"/>
                    <a:gd name="T12" fmla="*/ 9 w 36"/>
                    <a:gd name="T13" fmla="*/ 34 h 41"/>
                    <a:gd name="T14" fmla="*/ 26 w 36"/>
                    <a:gd name="T15" fmla="*/ 0 h 41"/>
                    <a:gd name="T16" fmla="*/ 0 w 36"/>
                    <a:gd name="T17" fmla="*/ 33 h 41"/>
                    <a:gd name="T18" fmla="*/ 5 w 36"/>
                    <a:gd name="T19" fmla="*/ 37 h 41"/>
                    <a:gd name="T20" fmla="*/ 7 w 36"/>
                    <a:gd name="T21" fmla="*/ 39 h 41"/>
                    <a:gd name="T22" fmla="*/ 9 w 36"/>
                    <a:gd name="T23" fmla="*/ 41 h 41"/>
                    <a:gd name="T24" fmla="*/ 36 w 36"/>
                    <a:gd name="T25" fmla="*/ 9 h 41"/>
                    <a:gd name="T26" fmla="*/ 35 w 36"/>
                    <a:gd name="T27" fmla="*/ 7 h 41"/>
                    <a:gd name="T28" fmla="*/ 31 w 36"/>
                    <a:gd name="T29" fmla="*/ 4 h 41"/>
                    <a:gd name="T30" fmla="*/ 26 w 36"/>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41">
                      <a:moveTo>
                        <a:pt x="9" y="34"/>
                      </a:moveTo>
                      <a:cubicBezTo>
                        <a:pt x="8" y="33"/>
                        <a:pt x="8" y="33"/>
                        <a:pt x="8" y="33"/>
                      </a:cubicBezTo>
                      <a:cubicBezTo>
                        <a:pt x="7" y="33"/>
                        <a:pt x="7" y="33"/>
                        <a:pt x="7" y="33"/>
                      </a:cubicBezTo>
                      <a:cubicBezTo>
                        <a:pt x="27" y="7"/>
                        <a:pt x="27" y="7"/>
                        <a:pt x="27" y="7"/>
                      </a:cubicBezTo>
                      <a:cubicBezTo>
                        <a:pt x="28" y="8"/>
                        <a:pt x="28" y="8"/>
                        <a:pt x="28" y="8"/>
                      </a:cubicBezTo>
                      <a:cubicBezTo>
                        <a:pt x="29" y="9"/>
                        <a:pt x="29" y="9"/>
                        <a:pt x="29" y="9"/>
                      </a:cubicBezTo>
                      <a:cubicBezTo>
                        <a:pt x="9" y="34"/>
                        <a:pt x="9" y="34"/>
                        <a:pt x="9" y="34"/>
                      </a:cubicBezTo>
                      <a:moveTo>
                        <a:pt x="26" y="0"/>
                      </a:moveTo>
                      <a:cubicBezTo>
                        <a:pt x="0" y="33"/>
                        <a:pt x="0" y="33"/>
                        <a:pt x="0" y="33"/>
                      </a:cubicBezTo>
                      <a:cubicBezTo>
                        <a:pt x="5" y="37"/>
                        <a:pt x="5" y="37"/>
                        <a:pt x="5" y="37"/>
                      </a:cubicBezTo>
                      <a:cubicBezTo>
                        <a:pt x="6" y="38"/>
                        <a:pt x="7" y="39"/>
                        <a:pt x="7" y="39"/>
                      </a:cubicBezTo>
                      <a:cubicBezTo>
                        <a:pt x="9" y="41"/>
                        <a:pt x="9" y="41"/>
                        <a:pt x="9" y="41"/>
                      </a:cubicBezTo>
                      <a:cubicBezTo>
                        <a:pt x="36" y="9"/>
                        <a:pt x="36" y="9"/>
                        <a:pt x="36" y="9"/>
                      </a:cubicBezTo>
                      <a:cubicBezTo>
                        <a:pt x="35" y="7"/>
                        <a:pt x="35" y="7"/>
                        <a:pt x="35" y="7"/>
                      </a:cubicBezTo>
                      <a:cubicBezTo>
                        <a:pt x="34" y="7"/>
                        <a:pt x="33" y="6"/>
                        <a:pt x="31" y="4"/>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0341"/>
                <p:cNvSpPr>
                  <a:spLocks noEditPoints="1"/>
                </p:cNvSpPr>
                <p:nvPr userDrawn="1"/>
              </p:nvSpPr>
              <p:spPr bwMode="auto">
                <a:xfrm>
                  <a:off x="3095626" y="7224816"/>
                  <a:ext cx="66675" cy="76200"/>
                </a:xfrm>
                <a:custGeom>
                  <a:avLst/>
                  <a:gdLst>
                    <a:gd name="T0" fmla="*/ 32 w 42"/>
                    <a:gd name="T1" fmla="*/ 40 h 48"/>
                    <a:gd name="T2" fmla="*/ 8 w 42"/>
                    <a:gd name="T3" fmla="*/ 10 h 48"/>
                    <a:gd name="T4" fmla="*/ 10 w 42"/>
                    <a:gd name="T5" fmla="*/ 9 h 48"/>
                    <a:gd name="T6" fmla="*/ 34 w 42"/>
                    <a:gd name="T7" fmla="*/ 39 h 48"/>
                    <a:gd name="T8" fmla="*/ 32 w 42"/>
                    <a:gd name="T9" fmla="*/ 40 h 48"/>
                    <a:gd name="T10" fmla="*/ 12 w 42"/>
                    <a:gd name="T11" fmla="*/ 0 h 48"/>
                    <a:gd name="T12" fmla="*/ 0 w 42"/>
                    <a:gd name="T13" fmla="*/ 9 h 48"/>
                    <a:gd name="T14" fmla="*/ 30 w 42"/>
                    <a:gd name="T15" fmla="*/ 48 h 48"/>
                    <a:gd name="T16" fmla="*/ 40 w 42"/>
                    <a:gd name="T17" fmla="*/ 41 h 48"/>
                    <a:gd name="T18" fmla="*/ 42 w 42"/>
                    <a:gd name="T19" fmla="*/ 39 h 48"/>
                    <a:gd name="T20" fmla="*/ 12 w 42"/>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8">
                      <a:moveTo>
                        <a:pt x="32" y="40"/>
                      </a:moveTo>
                      <a:lnTo>
                        <a:pt x="8" y="10"/>
                      </a:lnTo>
                      <a:lnTo>
                        <a:pt x="10" y="9"/>
                      </a:lnTo>
                      <a:lnTo>
                        <a:pt x="34" y="39"/>
                      </a:lnTo>
                      <a:lnTo>
                        <a:pt x="32" y="40"/>
                      </a:lnTo>
                      <a:close/>
                      <a:moveTo>
                        <a:pt x="12" y="0"/>
                      </a:moveTo>
                      <a:lnTo>
                        <a:pt x="0" y="9"/>
                      </a:lnTo>
                      <a:lnTo>
                        <a:pt x="30" y="48"/>
                      </a:lnTo>
                      <a:lnTo>
                        <a:pt x="40" y="41"/>
                      </a:lnTo>
                      <a:lnTo>
                        <a:pt x="42" y="39"/>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0342"/>
                <p:cNvSpPr>
                  <a:spLocks noEditPoints="1"/>
                </p:cNvSpPr>
                <p:nvPr userDrawn="1"/>
              </p:nvSpPr>
              <p:spPr bwMode="auto">
                <a:xfrm>
                  <a:off x="3095626" y="7224816"/>
                  <a:ext cx="66675" cy="76200"/>
                </a:xfrm>
                <a:custGeom>
                  <a:avLst/>
                  <a:gdLst>
                    <a:gd name="T0" fmla="*/ 32 w 42"/>
                    <a:gd name="T1" fmla="*/ 40 h 48"/>
                    <a:gd name="T2" fmla="*/ 8 w 42"/>
                    <a:gd name="T3" fmla="*/ 10 h 48"/>
                    <a:gd name="T4" fmla="*/ 10 w 42"/>
                    <a:gd name="T5" fmla="*/ 9 h 48"/>
                    <a:gd name="T6" fmla="*/ 34 w 42"/>
                    <a:gd name="T7" fmla="*/ 39 h 48"/>
                    <a:gd name="T8" fmla="*/ 32 w 42"/>
                    <a:gd name="T9" fmla="*/ 40 h 48"/>
                    <a:gd name="T10" fmla="*/ 12 w 42"/>
                    <a:gd name="T11" fmla="*/ 0 h 48"/>
                    <a:gd name="T12" fmla="*/ 0 w 42"/>
                    <a:gd name="T13" fmla="*/ 9 h 48"/>
                    <a:gd name="T14" fmla="*/ 30 w 42"/>
                    <a:gd name="T15" fmla="*/ 48 h 48"/>
                    <a:gd name="T16" fmla="*/ 40 w 42"/>
                    <a:gd name="T17" fmla="*/ 41 h 48"/>
                    <a:gd name="T18" fmla="*/ 42 w 42"/>
                    <a:gd name="T19" fmla="*/ 39 h 48"/>
                    <a:gd name="T20" fmla="*/ 12 w 42"/>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8">
                      <a:moveTo>
                        <a:pt x="32" y="40"/>
                      </a:moveTo>
                      <a:lnTo>
                        <a:pt x="8" y="10"/>
                      </a:lnTo>
                      <a:lnTo>
                        <a:pt x="10" y="9"/>
                      </a:lnTo>
                      <a:lnTo>
                        <a:pt x="34" y="39"/>
                      </a:lnTo>
                      <a:lnTo>
                        <a:pt x="32" y="40"/>
                      </a:lnTo>
                      <a:moveTo>
                        <a:pt x="12" y="0"/>
                      </a:moveTo>
                      <a:lnTo>
                        <a:pt x="0" y="9"/>
                      </a:lnTo>
                      <a:lnTo>
                        <a:pt x="30" y="48"/>
                      </a:lnTo>
                      <a:lnTo>
                        <a:pt x="40" y="41"/>
                      </a:lnTo>
                      <a:lnTo>
                        <a:pt x="42" y="39"/>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50343"/>
                <p:cNvSpPr>
                  <a:spLocks noEditPoints="1"/>
                </p:cNvSpPr>
                <p:nvPr userDrawn="1"/>
              </p:nvSpPr>
              <p:spPr bwMode="auto">
                <a:xfrm>
                  <a:off x="2176463" y="5556354"/>
                  <a:ext cx="50800" cy="80963"/>
                </a:xfrm>
                <a:custGeom>
                  <a:avLst/>
                  <a:gdLst>
                    <a:gd name="T0" fmla="*/ 23 w 32"/>
                    <a:gd name="T1" fmla="*/ 44 h 51"/>
                    <a:gd name="T2" fmla="*/ 8 w 32"/>
                    <a:gd name="T3" fmla="*/ 9 h 51"/>
                    <a:gd name="T4" fmla="*/ 11 w 32"/>
                    <a:gd name="T5" fmla="*/ 8 h 51"/>
                    <a:gd name="T6" fmla="*/ 25 w 32"/>
                    <a:gd name="T7" fmla="*/ 43 h 51"/>
                    <a:gd name="T8" fmla="*/ 23 w 32"/>
                    <a:gd name="T9" fmla="*/ 44 h 51"/>
                    <a:gd name="T10" fmla="*/ 14 w 32"/>
                    <a:gd name="T11" fmla="*/ 0 h 51"/>
                    <a:gd name="T12" fmla="*/ 5 w 32"/>
                    <a:gd name="T13" fmla="*/ 5 h 51"/>
                    <a:gd name="T14" fmla="*/ 0 w 32"/>
                    <a:gd name="T15" fmla="*/ 6 h 51"/>
                    <a:gd name="T16" fmla="*/ 19 w 32"/>
                    <a:gd name="T17" fmla="*/ 51 h 51"/>
                    <a:gd name="T18" fmla="*/ 32 w 32"/>
                    <a:gd name="T19" fmla="*/ 47 h 51"/>
                    <a:gd name="T20" fmla="*/ 14 w 32"/>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1">
                      <a:moveTo>
                        <a:pt x="23" y="44"/>
                      </a:moveTo>
                      <a:lnTo>
                        <a:pt x="8" y="9"/>
                      </a:lnTo>
                      <a:lnTo>
                        <a:pt x="11" y="8"/>
                      </a:lnTo>
                      <a:lnTo>
                        <a:pt x="25" y="43"/>
                      </a:lnTo>
                      <a:lnTo>
                        <a:pt x="23" y="44"/>
                      </a:lnTo>
                      <a:close/>
                      <a:moveTo>
                        <a:pt x="14" y="0"/>
                      </a:moveTo>
                      <a:lnTo>
                        <a:pt x="5" y="5"/>
                      </a:lnTo>
                      <a:lnTo>
                        <a:pt x="0" y="6"/>
                      </a:lnTo>
                      <a:lnTo>
                        <a:pt x="19" y="51"/>
                      </a:lnTo>
                      <a:lnTo>
                        <a:pt x="32" y="47"/>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50344"/>
                <p:cNvSpPr>
                  <a:spLocks noEditPoints="1"/>
                </p:cNvSpPr>
                <p:nvPr userDrawn="1"/>
              </p:nvSpPr>
              <p:spPr bwMode="auto">
                <a:xfrm>
                  <a:off x="2176463" y="5556354"/>
                  <a:ext cx="50800" cy="80963"/>
                </a:xfrm>
                <a:custGeom>
                  <a:avLst/>
                  <a:gdLst>
                    <a:gd name="T0" fmla="*/ 23 w 32"/>
                    <a:gd name="T1" fmla="*/ 44 h 51"/>
                    <a:gd name="T2" fmla="*/ 8 w 32"/>
                    <a:gd name="T3" fmla="*/ 9 h 51"/>
                    <a:gd name="T4" fmla="*/ 11 w 32"/>
                    <a:gd name="T5" fmla="*/ 8 h 51"/>
                    <a:gd name="T6" fmla="*/ 25 w 32"/>
                    <a:gd name="T7" fmla="*/ 43 h 51"/>
                    <a:gd name="T8" fmla="*/ 23 w 32"/>
                    <a:gd name="T9" fmla="*/ 44 h 51"/>
                    <a:gd name="T10" fmla="*/ 14 w 32"/>
                    <a:gd name="T11" fmla="*/ 0 h 51"/>
                    <a:gd name="T12" fmla="*/ 5 w 32"/>
                    <a:gd name="T13" fmla="*/ 5 h 51"/>
                    <a:gd name="T14" fmla="*/ 0 w 32"/>
                    <a:gd name="T15" fmla="*/ 6 h 51"/>
                    <a:gd name="T16" fmla="*/ 19 w 32"/>
                    <a:gd name="T17" fmla="*/ 51 h 51"/>
                    <a:gd name="T18" fmla="*/ 32 w 32"/>
                    <a:gd name="T19" fmla="*/ 47 h 51"/>
                    <a:gd name="T20" fmla="*/ 14 w 32"/>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1">
                      <a:moveTo>
                        <a:pt x="23" y="44"/>
                      </a:moveTo>
                      <a:lnTo>
                        <a:pt x="8" y="9"/>
                      </a:lnTo>
                      <a:lnTo>
                        <a:pt x="11" y="8"/>
                      </a:lnTo>
                      <a:lnTo>
                        <a:pt x="25" y="43"/>
                      </a:lnTo>
                      <a:lnTo>
                        <a:pt x="23" y="44"/>
                      </a:lnTo>
                      <a:moveTo>
                        <a:pt x="14" y="0"/>
                      </a:moveTo>
                      <a:lnTo>
                        <a:pt x="5" y="5"/>
                      </a:lnTo>
                      <a:lnTo>
                        <a:pt x="0" y="6"/>
                      </a:lnTo>
                      <a:lnTo>
                        <a:pt x="19" y="51"/>
                      </a:lnTo>
                      <a:lnTo>
                        <a:pt x="32" y="47"/>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50345"/>
                <p:cNvSpPr>
                  <a:spLocks noEditPoints="1"/>
                </p:cNvSpPr>
                <p:nvPr userDrawn="1"/>
              </p:nvSpPr>
              <p:spPr bwMode="auto">
                <a:xfrm>
                  <a:off x="2527301" y="7418491"/>
                  <a:ext cx="22225" cy="79375"/>
                </a:xfrm>
                <a:custGeom>
                  <a:avLst/>
                  <a:gdLst>
                    <a:gd name="T0" fmla="*/ 10 w 14"/>
                    <a:gd name="T1" fmla="*/ 45 h 50"/>
                    <a:gd name="T2" fmla="*/ 6 w 14"/>
                    <a:gd name="T3" fmla="*/ 45 h 50"/>
                    <a:gd name="T4" fmla="*/ 6 w 14"/>
                    <a:gd name="T5" fmla="*/ 6 h 50"/>
                    <a:gd name="T6" fmla="*/ 10 w 14"/>
                    <a:gd name="T7" fmla="*/ 6 h 50"/>
                    <a:gd name="T8" fmla="*/ 10 w 14"/>
                    <a:gd name="T9" fmla="*/ 45 h 50"/>
                    <a:gd name="T10" fmla="*/ 0 w 14"/>
                    <a:gd name="T11" fmla="*/ 0 h 50"/>
                    <a:gd name="T12" fmla="*/ 0 w 14"/>
                    <a:gd name="T13" fmla="*/ 50 h 50"/>
                    <a:gd name="T14" fmla="*/ 14 w 14"/>
                    <a:gd name="T15" fmla="*/ 50 h 50"/>
                    <a:gd name="T16" fmla="*/ 14 w 14"/>
                    <a:gd name="T17" fmla="*/ 4 h 50"/>
                    <a:gd name="T18" fmla="*/ 14 w 14"/>
                    <a:gd name="T19" fmla="*/ 1 h 50"/>
                    <a:gd name="T20" fmla="*/ 0 w 14"/>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50">
                      <a:moveTo>
                        <a:pt x="10" y="45"/>
                      </a:moveTo>
                      <a:lnTo>
                        <a:pt x="6" y="45"/>
                      </a:lnTo>
                      <a:lnTo>
                        <a:pt x="6" y="6"/>
                      </a:lnTo>
                      <a:lnTo>
                        <a:pt x="10" y="6"/>
                      </a:lnTo>
                      <a:lnTo>
                        <a:pt x="10" y="45"/>
                      </a:lnTo>
                      <a:close/>
                      <a:moveTo>
                        <a:pt x="0" y="0"/>
                      </a:moveTo>
                      <a:lnTo>
                        <a:pt x="0" y="50"/>
                      </a:lnTo>
                      <a:lnTo>
                        <a:pt x="14" y="50"/>
                      </a:lnTo>
                      <a:lnTo>
                        <a:pt x="14" y="4"/>
                      </a:lnTo>
                      <a:lnTo>
                        <a:pt x="14" y="1"/>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0346"/>
                <p:cNvSpPr>
                  <a:spLocks noEditPoints="1"/>
                </p:cNvSpPr>
                <p:nvPr userDrawn="1"/>
              </p:nvSpPr>
              <p:spPr bwMode="auto">
                <a:xfrm>
                  <a:off x="2527301" y="7418491"/>
                  <a:ext cx="22225" cy="79375"/>
                </a:xfrm>
                <a:custGeom>
                  <a:avLst/>
                  <a:gdLst>
                    <a:gd name="T0" fmla="*/ 10 w 14"/>
                    <a:gd name="T1" fmla="*/ 45 h 50"/>
                    <a:gd name="T2" fmla="*/ 6 w 14"/>
                    <a:gd name="T3" fmla="*/ 45 h 50"/>
                    <a:gd name="T4" fmla="*/ 6 w 14"/>
                    <a:gd name="T5" fmla="*/ 6 h 50"/>
                    <a:gd name="T6" fmla="*/ 10 w 14"/>
                    <a:gd name="T7" fmla="*/ 6 h 50"/>
                    <a:gd name="T8" fmla="*/ 10 w 14"/>
                    <a:gd name="T9" fmla="*/ 45 h 50"/>
                    <a:gd name="T10" fmla="*/ 0 w 14"/>
                    <a:gd name="T11" fmla="*/ 0 h 50"/>
                    <a:gd name="T12" fmla="*/ 0 w 14"/>
                    <a:gd name="T13" fmla="*/ 50 h 50"/>
                    <a:gd name="T14" fmla="*/ 14 w 14"/>
                    <a:gd name="T15" fmla="*/ 50 h 50"/>
                    <a:gd name="T16" fmla="*/ 14 w 14"/>
                    <a:gd name="T17" fmla="*/ 4 h 50"/>
                    <a:gd name="T18" fmla="*/ 14 w 14"/>
                    <a:gd name="T19" fmla="*/ 1 h 50"/>
                    <a:gd name="T20" fmla="*/ 0 w 14"/>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50">
                      <a:moveTo>
                        <a:pt x="10" y="45"/>
                      </a:moveTo>
                      <a:lnTo>
                        <a:pt x="6" y="45"/>
                      </a:lnTo>
                      <a:lnTo>
                        <a:pt x="6" y="6"/>
                      </a:lnTo>
                      <a:lnTo>
                        <a:pt x="10" y="6"/>
                      </a:lnTo>
                      <a:lnTo>
                        <a:pt x="10" y="45"/>
                      </a:lnTo>
                      <a:moveTo>
                        <a:pt x="0" y="0"/>
                      </a:moveTo>
                      <a:lnTo>
                        <a:pt x="0" y="50"/>
                      </a:lnTo>
                      <a:lnTo>
                        <a:pt x="14" y="50"/>
                      </a:lnTo>
                      <a:lnTo>
                        <a:pt x="14" y="4"/>
                      </a:lnTo>
                      <a:lnTo>
                        <a:pt x="14" y="1"/>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0347"/>
                <p:cNvSpPr>
                  <a:spLocks noEditPoints="1"/>
                </p:cNvSpPr>
                <p:nvPr userDrawn="1"/>
              </p:nvSpPr>
              <p:spPr bwMode="auto">
                <a:xfrm>
                  <a:off x="1628776" y="6862866"/>
                  <a:ext cx="82550" cy="53975"/>
                </a:xfrm>
                <a:custGeom>
                  <a:avLst/>
                  <a:gdLst>
                    <a:gd name="T0" fmla="*/ 10 w 52"/>
                    <a:gd name="T1" fmla="*/ 26 h 34"/>
                    <a:gd name="T2" fmla="*/ 9 w 52"/>
                    <a:gd name="T3" fmla="*/ 23 h 34"/>
                    <a:gd name="T4" fmla="*/ 43 w 52"/>
                    <a:gd name="T5" fmla="*/ 7 h 34"/>
                    <a:gd name="T6" fmla="*/ 44 w 52"/>
                    <a:gd name="T7" fmla="*/ 11 h 34"/>
                    <a:gd name="T8" fmla="*/ 10 w 52"/>
                    <a:gd name="T9" fmla="*/ 26 h 34"/>
                    <a:gd name="T10" fmla="*/ 46 w 52"/>
                    <a:gd name="T11" fmla="*/ 0 h 34"/>
                    <a:gd name="T12" fmla="*/ 0 w 52"/>
                    <a:gd name="T13" fmla="*/ 20 h 34"/>
                    <a:gd name="T14" fmla="*/ 4 w 52"/>
                    <a:gd name="T15" fmla="*/ 28 h 34"/>
                    <a:gd name="T16" fmla="*/ 4 w 52"/>
                    <a:gd name="T17" fmla="*/ 28 h 34"/>
                    <a:gd name="T18" fmla="*/ 6 w 52"/>
                    <a:gd name="T19" fmla="*/ 34 h 34"/>
                    <a:gd name="T20" fmla="*/ 52 w 52"/>
                    <a:gd name="T21" fmla="*/ 13 h 34"/>
                    <a:gd name="T22" fmla="*/ 46 w 52"/>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4">
                      <a:moveTo>
                        <a:pt x="10" y="26"/>
                      </a:moveTo>
                      <a:lnTo>
                        <a:pt x="9" y="23"/>
                      </a:lnTo>
                      <a:lnTo>
                        <a:pt x="43" y="7"/>
                      </a:lnTo>
                      <a:lnTo>
                        <a:pt x="44" y="11"/>
                      </a:lnTo>
                      <a:lnTo>
                        <a:pt x="10" y="26"/>
                      </a:lnTo>
                      <a:close/>
                      <a:moveTo>
                        <a:pt x="46" y="0"/>
                      </a:moveTo>
                      <a:lnTo>
                        <a:pt x="0" y="20"/>
                      </a:lnTo>
                      <a:lnTo>
                        <a:pt x="4" y="28"/>
                      </a:lnTo>
                      <a:lnTo>
                        <a:pt x="4" y="28"/>
                      </a:lnTo>
                      <a:lnTo>
                        <a:pt x="6" y="34"/>
                      </a:lnTo>
                      <a:lnTo>
                        <a:pt x="52" y="13"/>
                      </a:lnTo>
                      <a:lnTo>
                        <a:pt x="4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0348"/>
                <p:cNvSpPr>
                  <a:spLocks noEditPoints="1"/>
                </p:cNvSpPr>
                <p:nvPr userDrawn="1"/>
              </p:nvSpPr>
              <p:spPr bwMode="auto">
                <a:xfrm>
                  <a:off x="1628776" y="6862866"/>
                  <a:ext cx="82550" cy="53975"/>
                </a:xfrm>
                <a:custGeom>
                  <a:avLst/>
                  <a:gdLst>
                    <a:gd name="T0" fmla="*/ 10 w 52"/>
                    <a:gd name="T1" fmla="*/ 26 h 34"/>
                    <a:gd name="T2" fmla="*/ 9 w 52"/>
                    <a:gd name="T3" fmla="*/ 23 h 34"/>
                    <a:gd name="T4" fmla="*/ 43 w 52"/>
                    <a:gd name="T5" fmla="*/ 7 h 34"/>
                    <a:gd name="T6" fmla="*/ 44 w 52"/>
                    <a:gd name="T7" fmla="*/ 11 h 34"/>
                    <a:gd name="T8" fmla="*/ 10 w 52"/>
                    <a:gd name="T9" fmla="*/ 26 h 34"/>
                    <a:gd name="T10" fmla="*/ 46 w 52"/>
                    <a:gd name="T11" fmla="*/ 0 h 34"/>
                    <a:gd name="T12" fmla="*/ 0 w 52"/>
                    <a:gd name="T13" fmla="*/ 20 h 34"/>
                    <a:gd name="T14" fmla="*/ 4 w 52"/>
                    <a:gd name="T15" fmla="*/ 28 h 34"/>
                    <a:gd name="T16" fmla="*/ 4 w 52"/>
                    <a:gd name="T17" fmla="*/ 28 h 34"/>
                    <a:gd name="T18" fmla="*/ 6 w 52"/>
                    <a:gd name="T19" fmla="*/ 34 h 34"/>
                    <a:gd name="T20" fmla="*/ 52 w 52"/>
                    <a:gd name="T21" fmla="*/ 13 h 34"/>
                    <a:gd name="T22" fmla="*/ 46 w 52"/>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4">
                      <a:moveTo>
                        <a:pt x="10" y="26"/>
                      </a:moveTo>
                      <a:lnTo>
                        <a:pt x="9" y="23"/>
                      </a:lnTo>
                      <a:lnTo>
                        <a:pt x="43" y="7"/>
                      </a:lnTo>
                      <a:lnTo>
                        <a:pt x="44" y="11"/>
                      </a:lnTo>
                      <a:lnTo>
                        <a:pt x="10" y="26"/>
                      </a:lnTo>
                      <a:moveTo>
                        <a:pt x="46" y="0"/>
                      </a:moveTo>
                      <a:lnTo>
                        <a:pt x="0" y="20"/>
                      </a:lnTo>
                      <a:lnTo>
                        <a:pt x="4" y="28"/>
                      </a:lnTo>
                      <a:lnTo>
                        <a:pt x="4" y="28"/>
                      </a:lnTo>
                      <a:lnTo>
                        <a:pt x="6" y="34"/>
                      </a:lnTo>
                      <a:lnTo>
                        <a:pt x="52" y="13"/>
                      </a:lnTo>
                      <a:lnTo>
                        <a:pt x="4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0349"/>
                <p:cNvSpPr>
                  <a:spLocks noEditPoints="1"/>
                </p:cNvSpPr>
                <p:nvPr userDrawn="1"/>
              </p:nvSpPr>
              <p:spPr bwMode="auto">
                <a:xfrm>
                  <a:off x="3408363" y="6804129"/>
                  <a:ext cx="82550" cy="47625"/>
                </a:xfrm>
                <a:custGeom>
                  <a:avLst/>
                  <a:gdLst>
                    <a:gd name="T0" fmla="*/ 44 w 52"/>
                    <a:gd name="T1" fmla="*/ 23 h 30"/>
                    <a:gd name="T2" fmla="*/ 9 w 52"/>
                    <a:gd name="T3" fmla="*/ 10 h 30"/>
                    <a:gd name="T4" fmla="*/ 10 w 52"/>
                    <a:gd name="T5" fmla="*/ 7 h 30"/>
                    <a:gd name="T6" fmla="*/ 45 w 52"/>
                    <a:gd name="T7" fmla="*/ 19 h 30"/>
                    <a:gd name="T8" fmla="*/ 44 w 52"/>
                    <a:gd name="T9" fmla="*/ 23 h 30"/>
                    <a:gd name="T10" fmla="*/ 6 w 52"/>
                    <a:gd name="T11" fmla="*/ 0 h 30"/>
                    <a:gd name="T12" fmla="*/ 4 w 52"/>
                    <a:gd name="T13" fmla="*/ 7 h 30"/>
                    <a:gd name="T14" fmla="*/ 0 w 52"/>
                    <a:gd name="T15" fmla="*/ 12 h 30"/>
                    <a:gd name="T16" fmla="*/ 47 w 52"/>
                    <a:gd name="T17" fmla="*/ 30 h 30"/>
                    <a:gd name="T18" fmla="*/ 50 w 52"/>
                    <a:gd name="T19" fmla="*/ 23 h 30"/>
                    <a:gd name="T20" fmla="*/ 52 w 52"/>
                    <a:gd name="T21" fmla="*/ 16 h 30"/>
                    <a:gd name="T22" fmla="*/ 6 w 52"/>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0">
                      <a:moveTo>
                        <a:pt x="44" y="23"/>
                      </a:moveTo>
                      <a:lnTo>
                        <a:pt x="9" y="10"/>
                      </a:lnTo>
                      <a:lnTo>
                        <a:pt x="10" y="7"/>
                      </a:lnTo>
                      <a:lnTo>
                        <a:pt x="45" y="19"/>
                      </a:lnTo>
                      <a:lnTo>
                        <a:pt x="44" y="23"/>
                      </a:lnTo>
                      <a:close/>
                      <a:moveTo>
                        <a:pt x="6" y="0"/>
                      </a:moveTo>
                      <a:lnTo>
                        <a:pt x="4" y="7"/>
                      </a:lnTo>
                      <a:lnTo>
                        <a:pt x="0" y="12"/>
                      </a:lnTo>
                      <a:lnTo>
                        <a:pt x="47" y="30"/>
                      </a:lnTo>
                      <a:lnTo>
                        <a:pt x="50" y="23"/>
                      </a:lnTo>
                      <a:lnTo>
                        <a:pt x="52" y="16"/>
                      </a:lnTo>
                      <a:lnTo>
                        <a:pt x="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50350"/>
                <p:cNvSpPr>
                  <a:spLocks noEditPoints="1"/>
                </p:cNvSpPr>
                <p:nvPr userDrawn="1"/>
              </p:nvSpPr>
              <p:spPr bwMode="auto">
                <a:xfrm>
                  <a:off x="3408363" y="6804129"/>
                  <a:ext cx="82550" cy="47625"/>
                </a:xfrm>
                <a:custGeom>
                  <a:avLst/>
                  <a:gdLst>
                    <a:gd name="T0" fmla="*/ 44 w 52"/>
                    <a:gd name="T1" fmla="*/ 23 h 30"/>
                    <a:gd name="T2" fmla="*/ 9 w 52"/>
                    <a:gd name="T3" fmla="*/ 10 h 30"/>
                    <a:gd name="T4" fmla="*/ 10 w 52"/>
                    <a:gd name="T5" fmla="*/ 7 h 30"/>
                    <a:gd name="T6" fmla="*/ 45 w 52"/>
                    <a:gd name="T7" fmla="*/ 19 h 30"/>
                    <a:gd name="T8" fmla="*/ 44 w 52"/>
                    <a:gd name="T9" fmla="*/ 23 h 30"/>
                    <a:gd name="T10" fmla="*/ 6 w 52"/>
                    <a:gd name="T11" fmla="*/ 0 h 30"/>
                    <a:gd name="T12" fmla="*/ 4 w 52"/>
                    <a:gd name="T13" fmla="*/ 7 h 30"/>
                    <a:gd name="T14" fmla="*/ 0 w 52"/>
                    <a:gd name="T15" fmla="*/ 12 h 30"/>
                    <a:gd name="T16" fmla="*/ 47 w 52"/>
                    <a:gd name="T17" fmla="*/ 30 h 30"/>
                    <a:gd name="T18" fmla="*/ 50 w 52"/>
                    <a:gd name="T19" fmla="*/ 23 h 30"/>
                    <a:gd name="T20" fmla="*/ 52 w 52"/>
                    <a:gd name="T21" fmla="*/ 16 h 30"/>
                    <a:gd name="T22" fmla="*/ 6 w 52"/>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0">
                      <a:moveTo>
                        <a:pt x="44" y="23"/>
                      </a:moveTo>
                      <a:lnTo>
                        <a:pt x="9" y="10"/>
                      </a:lnTo>
                      <a:lnTo>
                        <a:pt x="10" y="7"/>
                      </a:lnTo>
                      <a:lnTo>
                        <a:pt x="45" y="19"/>
                      </a:lnTo>
                      <a:lnTo>
                        <a:pt x="44" y="23"/>
                      </a:lnTo>
                      <a:moveTo>
                        <a:pt x="6" y="0"/>
                      </a:moveTo>
                      <a:lnTo>
                        <a:pt x="4" y="7"/>
                      </a:lnTo>
                      <a:lnTo>
                        <a:pt x="0" y="12"/>
                      </a:lnTo>
                      <a:lnTo>
                        <a:pt x="47" y="30"/>
                      </a:lnTo>
                      <a:lnTo>
                        <a:pt x="50" y="23"/>
                      </a:lnTo>
                      <a:lnTo>
                        <a:pt x="52" y="16"/>
                      </a:lnTo>
                      <a:lnTo>
                        <a:pt x="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0351"/>
                <p:cNvSpPr>
                  <a:spLocks noEditPoints="1"/>
                </p:cNvSpPr>
                <p:nvPr userDrawn="1"/>
              </p:nvSpPr>
              <p:spPr bwMode="auto">
                <a:xfrm>
                  <a:off x="2476501" y="5494441"/>
                  <a:ext cx="26988" cy="80963"/>
                </a:xfrm>
                <a:custGeom>
                  <a:avLst/>
                  <a:gdLst>
                    <a:gd name="T0" fmla="*/ 8 w 17"/>
                    <a:gd name="T1" fmla="*/ 45 h 51"/>
                    <a:gd name="T2" fmla="*/ 5 w 17"/>
                    <a:gd name="T3" fmla="*/ 7 h 51"/>
                    <a:gd name="T4" fmla="*/ 9 w 17"/>
                    <a:gd name="T5" fmla="*/ 6 h 51"/>
                    <a:gd name="T6" fmla="*/ 11 w 17"/>
                    <a:gd name="T7" fmla="*/ 45 h 51"/>
                    <a:gd name="T8" fmla="*/ 8 w 17"/>
                    <a:gd name="T9" fmla="*/ 45 h 51"/>
                    <a:gd name="T10" fmla="*/ 15 w 17"/>
                    <a:gd name="T11" fmla="*/ 0 h 51"/>
                    <a:gd name="T12" fmla="*/ 0 w 17"/>
                    <a:gd name="T13" fmla="*/ 1 h 51"/>
                    <a:gd name="T14" fmla="*/ 3 w 17"/>
                    <a:gd name="T15" fmla="*/ 51 h 51"/>
                    <a:gd name="T16" fmla="*/ 17 w 17"/>
                    <a:gd name="T17" fmla="*/ 49 h 51"/>
                    <a:gd name="T18" fmla="*/ 15 w 17"/>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51">
                      <a:moveTo>
                        <a:pt x="8" y="45"/>
                      </a:moveTo>
                      <a:lnTo>
                        <a:pt x="5" y="7"/>
                      </a:lnTo>
                      <a:lnTo>
                        <a:pt x="9" y="6"/>
                      </a:lnTo>
                      <a:lnTo>
                        <a:pt x="11" y="45"/>
                      </a:lnTo>
                      <a:lnTo>
                        <a:pt x="8" y="45"/>
                      </a:lnTo>
                      <a:close/>
                      <a:moveTo>
                        <a:pt x="15" y="0"/>
                      </a:moveTo>
                      <a:lnTo>
                        <a:pt x="0" y="1"/>
                      </a:lnTo>
                      <a:lnTo>
                        <a:pt x="3" y="51"/>
                      </a:lnTo>
                      <a:lnTo>
                        <a:pt x="17" y="49"/>
                      </a:lnTo>
                      <a:lnTo>
                        <a:pt x="1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50352"/>
                <p:cNvSpPr>
                  <a:spLocks noEditPoints="1"/>
                </p:cNvSpPr>
                <p:nvPr userDrawn="1"/>
              </p:nvSpPr>
              <p:spPr bwMode="auto">
                <a:xfrm>
                  <a:off x="2476501" y="5494441"/>
                  <a:ext cx="26988" cy="80963"/>
                </a:xfrm>
                <a:custGeom>
                  <a:avLst/>
                  <a:gdLst>
                    <a:gd name="T0" fmla="*/ 8 w 17"/>
                    <a:gd name="T1" fmla="*/ 45 h 51"/>
                    <a:gd name="T2" fmla="*/ 5 w 17"/>
                    <a:gd name="T3" fmla="*/ 7 h 51"/>
                    <a:gd name="T4" fmla="*/ 9 w 17"/>
                    <a:gd name="T5" fmla="*/ 6 h 51"/>
                    <a:gd name="T6" fmla="*/ 11 w 17"/>
                    <a:gd name="T7" fmla="*/ 45 h 51"/>
                    <a:gd name="T8" fmla="*/ 8 w 17"/>
                    <a:gd name="T9" fmla="*/ 45 h 51"/>
                    <a:gd name="T10" fmla="*/ 15 w 17"/>
                    <a:gd name="T11" fmla="*/ 0 h 51"/>
                    <a:gd name="T12" fmla="*/ 0 w 17"/>
                    <a:gd name="T13" fmla="*/ 1 h 51"/>
                    <a:gd name="T14" fmla="*/ 3 w 17"/>
                    <a:gd name="T15" fmla="*/ 51 h 51"/>
                    <a:gd name="T16" fmla="*/ 17 w 17"/>
                    <a:gd name="T17" fmla="*/ 49 h 51"/>
                    <a:gd name="T18" fmla="*/ 15 w 17"/>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51">
                      <a:moveTo>
                        <a:pt x="8" y="45"/>
                      </a:moveTo>
                      <a:lnTo>
                        <a:pt x="5" y="7"/>
                      </a:lnTo>
                      <a:lnTo>
                        <a:pt x="9" y="6"/>
                      </a:lnTo>
                      <a:lnTo>
                        <a:pt x="11" y="45"/>
                      </a:lnTo>
                      <a:lnTo>
                        <a:pt x="8" y="45"/>
                      </a:lnTo>
                      <a:moveTo>
                        <a:pt x="15" y="0"/>
                      </a:moveTo>
                      <a:lnTo>
                        <a:pt x="0" y="1"/>
                      </a:lnTo>
                      <a:lnTo>
                        <a:pt x="3" y="51"/>
                      </a:lnTo>
                      <a:lnTo>
                        <a:pt x="17" y="49"/>
                      </a:lnTo>
                      <a:lnTo>
                        <a:pt x="1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0353"/>
                <p:cNvSpPr>
                  <a:spLocks noEditPoints="1"/>
                </p:cNvSpPr>
                <p:nvPr userDrawn="1"/>
              </p:nvSpPr>
              <p:spPr bwMode="auto">
                <a:xfrm>
                  <a:off x="3468688" y="6526316"/>
                  <a:ext cx="79375" cy="26988"/>
                </a:xfrm>
                <a:custGeom>
                  <a:avLst/>
                  <a:gdLst>
                    <a:gd name="T0" fmla="*/ 44 w 50"/>
                    <a:gd name="T1" fmla="*/ 11 h 17"/>
                    <a:gd name="T2" fmla="*/ 6 w 50"/>
                    <a:gd name="T3" fmla="*/ 8 h 17"/>
                    <a:gd name="T4" fmla="*/ 6 w 50"/>
                    <a:gd name="T5" fmla="*/ 6 h 17"/>
                    <a:gd name="T6" fmla="*/ 44 w 50"/>
                    <a:gd name="T7" fmla="*/ 7 h 17"/>
                    <a:gd name="T8" fmla="*/ 44 w 50"/>
                    <a:gd name="T9" fmla="*/ 11 h 17"/>
                    <a:gd name="T10" fmla="*/ 0 w 50"/>
                    <a:gd name="T11" fmla="*/ 0 h 17"/>
                    <a:gd name="T12" fmla="*/ 0 w 50"/>
                    <a:gd name="T13" fmla="*/ 14 h 17"/>
                    <a:gd name="T14" fmla="*/ 49 w 50"/>
                    <a:gd name="T15" fmla="*/ 17 h 17"/>
                    <a:gd name="T16" fmla="*/ 50 w 50"/>
                    <a:gd name="T17" fmla="*/ 1 h 17"/>
                    <a:gd name="T18" fmla="*/ 0 w 5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44" y="11"/>
                      </a:moveTo>
                      <a:lnTo>
                        <a:pt x="6" y="8"/>
                      </a:lnTo>
                      <a:lnTo>
                        <a:pt x="6" y="6"/>
                      </a:lnTo>
                      <a:lnTo>
                        <a:pt x="44" y="7"/>
                      </a:lnTo>
                      <a:lnTo>
                        <a:pt x="44" y="11"/>
                      </a:lnTo>
                      <a:close/>
                      <a:moveTo>
                        <a:pt x="0" y="0"/>
                      </a:moveTo>
                      <a:lnTo>
                        <a:pt x="0" y="14"/>
                      </a:lnTo>
                      <a:lnTo>
                        <a:pt x="49" y="17"/>
                      </a:lnTo>
                      <a:lnTo>
                        <a:pt x="50" y="1"/>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0354"/>
                <p:cNvSpPr>
                  <a:spLocks noEditPoints="1"/>
                </p:cNvSpPr>
                <p:nvPr userDrawn="1"/>
              </p:nvSpPr>
              <p:spPr bwMode="auto">
                <a:xfrm>
                  <a:off x="3468688" y="6526316"/>
                  <a:ext cx="79375" cy="26988"/>
                </a:xfrm>
                <a:custGeom>
                  <a:avLst/>
                  <a:gdLst>
                    <a:gd name="T0" fmla="*/ 44 w 50"/>
                    <a:gd name="T1" fmla="*/ 11 h 17"/>
                    <a:gd name="T2" fmla="*/ 6 w 50"/>
                    <a:gd name="T3" fmla="*/ 8 h 17"/>
                    <a:gd name="T4" fmla="*/ 6 w 50"/>
                    <a:gd name="T5" fmla="*/ 6 h 17"/>
                    <a:gd name="T6" fmla="*/ 44 w 50"/>
                    <a:gd name="T7" fmla="*/ 7 h 17"/>
                    <a:gd name="T8" fmla="*/ 44 w 50"/>
                    <a:gd name="T9" fmla="*/ 11 h 17"/>
                    <a:gd name="T10" fmla="*/ 0 w 50"/>
                    <a:gd name="T11" fmla="*/ 0 h 17"/>
                    <a:gd name="T12" fmla="*/ 0 w 50"/>
                    <a:gd name="T13" fmla="*/ 14 h 17"/>
                    <a:gd name="T14" fmla="*/ 49 w 50"/>
                    <a:gd name="T15" fmla="*/ 17 h 17"/>
                    <a:gd name="T16" fmla="*/ 50 w 50"/>
                    <a:gd name="T17" fmla="*/ 1 h 17"/>
                    <a:gd name="T18" fmla="*/ 0 w 5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44" y="11"/>
                      </a:moveTo>
                      <a:lnTo>
                        <a:pt x="6" y="8"/>
                      </a:lnTo>
                      <a:lnTo>
                        <a:pt x="6" y="6"/>
                      </a:lnTo>
                      <a:lnTo>
                        <a:pt x="44" y="7"/>
                      </a:lnTo>
                      <a:lnTo>
                        <a:pt x="44" y="11"/>
                      </a:lnTo>
                      <a:moveTo>
                        <a:pt x="0" y="0"/>
                      </a:moveTo>
                      <a:lnTo>
                        <a:pt x="0" y="14"/>
                      </a:lnTo>
                      <a:lnTo>
                        <a:pt x="49" y="17"/>
                      </a:lnTo>
                      <a:lnTo>
                        <a:pt x="50" y="1"/>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0355"/>
                <p:cNvSpPr>
                  <a:spLocks noEditPoints="1"/>
                </p:cNvSpPr>
                <p:nvPr userDrawn="1"/>
              </p:nvSpPr>
              <p:spPr bwMode="auto">
                <a:xfrm>
                  <a:off x="2482851" y="7416904"/>
                  <a:ext cx="28575" cy="79375"/>
                </a:xfrm>
                <a:custGeom>
                  <a:avLst/>
                  <a:gdLst>
                    <a:gd name="T0" fmla="*/ 8 w 15"/>
                    <a:gd name="T1" fmla="*/ 38 h 43"/>
                    <a:gd name="T2" fmla="*/ 7 w 15"/>
                    <a:gd name="T3" fmla="*/ 38 h 43"/>
                    <a:gd name="T4" fmla="*/ 5 w 15"/>
                    <a:gd name="T5" fmla="*/ 38 h 43"/>
                    <a:gd name="T6" fmla="*/ 7 w 15"/>
                    <a:gd name="T7" fmla="*/ 6 h 43"/>
                    <a:gd name="T8" fmla="*/ 8 w 15"/>
                    <a:gd name="T9" fmla="*/ 6 h 43"/>
                    <a:gd name="T10" fmla="*/ 10 w 15"/>
                    <a:gd name="T11" fmla="*/ 6 h 43"/>
                    <a:gd name="T12" fmla="*/ 8 w 15"/>
                    <a:gd name="T13" fmla="*/ 38 h 43"/>
                    <a:gd name="T14" fmla="*/ 2 w 15"/>
                    <a:gd name="T15" fmla="*/ 0 h 43"/>
                    <a:gd name="T16" fmla="*/ 0 w 15"/>
                    <a:gd name="T17" fmla="*/ 43 h 43"/>
                    <a:gd name="T18" fmla="*/ 6 w 15"/>
                    <a:gd name="T19" fmla="*/ 43 h 43"/>
                    <a:gd name="T20" fmla="*/ 10 w 15"/>
                    <a:gd name="T21" fmla="*/ 43 h 43"/>
                    <a:gd name="T22" fmla="*/ 13 w 15"/>
                    <a:gd name="T23" fmla="*/ 43 h 43"/>
                    <a:gd name="T24" fmla="*/ 15 w 15"/>
                    <a:gd name="T25" fmla="*/ 1 h 43"/>
                    <a:gd name="T26" fmla="*/ 12 w 15"/>
                    <a:gd name="T27" fmla="*/ 1 h 43"/>
                    <a:gd name="T28" fmla="*/ 9 w 15"/>
                    <a:gd name="T29" fmla="*/ 1 h 43"/>
                    <a:gd name="T30" fmla="*/ 2 w 15"/>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43">
                      <a:moveTo>
                        <a:pt x="8" y="38"/>
                      </a:moveTo>
                      <a:cubicBezTo>
                        <a:pt x="8" y="38"/>
                        <a:pt x="7" y="38"/>
                        <a:pt x="7" y="38"/>
                      </a:cubicBezTo>
                      <a:cubicBezTo>
                        <a:pt x="5" y="38"/>
                        <a:pt x="5" y="38"/>
                        <a:pt x="5" y="38"/>
                      </a:cubicBezTo>
                      <a:cubicBezTo>
                        <a:pt x="7" y="6"/>
                        <a:pt x="7" y="6"/>
                        <a:pt x="7" y="6"/>
                      </a:cubicBezTo>
                      <a:cubicBezTo>
                        <a:pt x="8" y="6"/>
                        <a:pt x="8" y="6"/>
                        <a:pt x="8" y="6"/>
                      </a:cubicBezTo>
                      <a:cubicBezTo>
                        <a:pt x="9" y="6"/>
                        <a:pt x="9" y="6"/>
                        <a:pt x="10" y="6"/>
                      </a:cubicBezTo>
                      <a:cubicBezTo>
                        <a:pt x="8" y="38"/>
                        <a:pt x="8" y="38"/>
                        <a:pt x="8" y="38"/>
                      </a:cubicBezTo>
                      <a:moveTo>
                        <a:pt x="2" y="0"/>
                      </a:moveTo>
                      <a:cubicBezTo>
                        <a:pt x="0" y="43"/>
                        <a:pt x="0" y="43"/>
                        <a:pt x="0" y="43"/>
                      </a:cubicBezTo>
                      <a:cubicBezTo>
                        <a:pt x="6" y="43"/>
                        <a:pt x="6" y="43"/>
                        <a:pt x="6" y="43"/>
                      </a:cubicBezTo>
                      <a:cubicBezTo>
                        <a:pt x="8" y="43"/>
                        <a:pt x="10" y="43"/>
                        <a:pt x="10" y="43"/>
                      </a:cubicBezTo>
                      <a:cubicBezTo>
                        <a:pt x="13" y="43"/>
                        <a:pt x="13" y="43"/>
                        <a:pt x="13" y="43"/>
                      </a:cubicBezTo>
                      <a:cubicBezTo>
                        <a:pt x="15" y="1"/>
                        <a:pt x="15" y="1"/>
                        <a:pt x="15" y="1"/>
                      </a:cubicBezTo>
                      <a:cubicBezTo>
                        <a:pt x="12" y="1"/>
                        <a:pt x="12" y="1"/>
                        <a:pt x="12" y="1"/>
                      </a:cubicBezTo>
                      <a:cubicBezTo>
                        <a:pt x="11" y="1"/>
                        <a:pt x="10" y="1"/>
                        <a:pt x="9" y="1"/>
                      </a:cubicBezTo>
                      <a:cubicBezTo>
                        <a:pt x="2" y="0"/>
                        <a:pt x="2" y="0"/>
                        <a:pt x="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0356"/>
                <p:cNvSpPr>
                  <a:spLocks noEditPoints="1"/>
                </p:cNvSpPr>
                <p:nvPr userDrawn="1"/>
              </p:nvSpPr>
              <p:spPr bwMode="auto">
                <a:xfrm>
                  <a:off x="2520951" y="5494441"/>
                  <a:ext cx="23813" cy="77788"/>
                </a:xfrm>
                <a:custGeom>
                  <a:avLst/>
                  <a:gdLst>
                    <a:gd name="T0" fmla="*/ 5 w 15"/>
                    <a:gd name="T1" fmla="*/ 44 h 49"/>
                    <a:gd name="T2" fmla="*/ 5 w 15"/>
                    <a:gd name="T3" fmla="*/ 6 h 49"/>
                    <a:gd name="T4" fmla="*/ 9 w 15"/>
                    <a:gd name="T5" fmla="*/ 6 h 49"/>
                    <a:gd name="T6" fmla="*/ 9 w 15"/>
                    <a:gd name="T7" fmla="*/ 44 h 49"/>
                    <a:gd name="T8" fmla="*/ 5 w 15"/>
                    <a:gd name="T9" fmla="*/ 44 h 49"/>
                    <a:gd name="T10" fmla="*/ 14 w 15"/>
                    <a:gd name="T11" fmla="*/ 0 h 49"/>
                    <a:gd name="T12" fmla="*/ 0 w 15"/>
                    <a:gd name="T13" fmla="*/ 0 h 49"/>
                    <a:gd name="T14" fmla="*/ 1 w 15"/>
                    <a:gd name="T15" fmla="*/ 49 h 49"/>
                    <a:gd name="T16" fmla="*/ 15 w 15"/>
                    <a:gd name="T17" fmla="*/ 49 h 49"/>
                    <a:gd name="T18" fmla="*/ 14 w 15"/>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9">
                      <a:moveTo>
                        <a:pt x="5" y="44"/>
                      </a:moveTo>
                      <a:lnTo>
                        <a:pt x="5" y="6"/>
                      </a:lnTo>
                      <a:lnTo>
                        <a:pt x="9" y="6"/>
                      </a:lnTo>
                      <a:lnTo>
                        <a:pt x="9" y="44"/>
                      </a:lnTo>
                      <a:lnTo>
                        <a:pt x="5" y="44"/>
                      </a:lnTo>
                      <a:close/>
                      <a:moveTo>
                        <a:pt x="14" y="0"/>
                      </a:moveTo>
                      <a:lnTo>
                        <a:pt x="0" y="0"/>
                      </a:lnTo>
                      <a:lnTo>
                        <a:pt x="1" y="49"/>
                      </a:lnTo>
                      <a:lnTo>
                        <a:pt x="15" y="49"/>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50357"/>
                <p:cNvSpPr>
                  <a:spLocks noEditPoints="1"/>
                </p:cNvSpPr>
                <p:nvPr userDrawn="1"/>
              </p:nvSpPr>
              <p:spPr bwMode="auto">
                <a:xfrm>
                  <a:off x="2520951" y="5494441"/>
                  <a:ext cx="23813" cy="77788"/>
                </a:xfrm>
                <a:custGeom>
                  <a:avLst/>
                  <a:gdLst>
                    <a:gd name="T0" fmla="*/ 5 w 15"/>
                    <a:gd name="T1" fmla="*/ 44 h 49"/>
                    <a:gd name="T2" fmla="*/ 5 w 15"/>
                    <a:gd name="T3" fmla="*/ 6 h 49"/>
                    <a:gd name="T4" fmla="*/ 9 w 15"/>
                    <a:gd name="T5" fmla="*/ 6 h 49"/>
                    <a:gd name="T6" fmla="*/ 9 w 15"/>
                    <a:gd name="T7" fmla="*/ 44 h 49"/>
                    <a:gd name="T8" fmla="*/ 5 w 15"/>
                    <a:gd name="T9" fmla="*/ 44 h 49"/>
                    <a:gd name="T10" fmla="*/ 14 w 15"/>
                    <a:gd name="T11" fmla="*/ 0 h 49"/>
                    <a:gd name="T12" fmla="*/ 0 w 15"/>
                    <a:gd name="T13" fmla="*/ 0 h 49"/>
                    <a:gd name="T14" fmla="*/ 1 w 15"/>
                    <a:gd name="T15" fmla="*/ 49 h 49"/>
                    <a:gd name="T16" fmla="*/ 15 w 15"/>
                    <a:gd name="T17" fmla="*/ 49 h 49"/>
                    <a:gd name="T18" fmla="*/ 14 w 15"/>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9">
                      <a:moveTo>
                        <a:pt x="5" y="44"/>
                      </a:moveTo>
                      <a:lnTo>
                        <a:pt x="5" y="6"/>
                      </a:lnTo>
                      <a:lnTo>
                        <a:pt x="9" y="6"/>
                      </a:lnTo>
                      <a:lnTo>
                        <a:pt x="9" y="44"/>
                      </a:lnTo>
                      <a:lnTo>
                        <a:pt x="5" y="44"/>
                      </a:lnTo>
                      <a:moveTo>
                        <a:pt x="14" y="0"/>
                      </a:moveTo>
                      <a:lnTo>
                        <a:pt x="0" y="0"/>
                      </a:lnTo>
                      <a:lnTo>
                        <a:pt x="1" y="49"/>
                      </a:lnTo>
                      <a:lnTo>
                        <a:pt x="15" y="49"/>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50358"/>
                <p:cNvSpPr>
                  <a:spLocks noEditPoints="1"/>
                </p:cNvSpPr>
                <p:nvPr userDrawn="1"/>
              </p:nvSpPr>
              <p:spPr bwMode="auto">
                <a:xfrm>
                  <a:off x="2878138" y="5559529"/>
                  <a:ext cx="50800" cy="82550"/>
                </a:xfrm>
                <a:custGeom>
                  <a:avLst/>
                  <a:gdLst>
                    <a:gd name="T0" fmla="*/ 11 w 32"/>
                    <a:gd name="T1" fmla="*/ 45 h 52"/>
                    <a:gd name="T2" fmla="*/ 7 w 32"/>
                    <a:gd name="T3" fmla="*/ 44 h 52"/>
                    <a:gd name="T4" fmla="*/ 21 w 32"/>
                    <a:gd name="T5" fmla="*/ 8 h 52"/>
                    <a:gd name="T6" fmla="*/ 25 w 32"/>
                    <a:gd name="T7" fmla="*/ 10 h 52"/>
                    <a:gd name="T8" fmla="*/ 11 w 32"/>
                    <a:gd name="T9" fmla="*/ 45 h 52"/>
                    <a:gd name="T10" fmla="*/ 18 w 32"/>
                    <a:gd name="T11" fmla="*/ 0 h 52"/>
                    <a:gd name="T12" fmla="*/ 0 w 32"/>
                    <a:gd name="T13" fmla="*/ 47 h 52"/>
                    <a:gd name="T14" fmla="*/ 13 w 32"/>
                    <a:gd name="T15" fmla="*/ 52 h 52"/>
                    <a:gd name="T16" fmla="*/ 32 w 32"/>
                    <a:gd name="T17" fmla="*/ 6 h 52"/>
                    <a:gd name="T18" fmla="*/ 22 w 32"/>
                    <a:gd name="T19" fmla="*/ 3 h 52"/>
                    <a:gd name="T20" fmla="*/ 18 w 3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2">
                      <a:moveTo>
                        <a:pt x="11" y="45"/>
                      </a:moveTo>
                      <a:lnTo>
                        <a:pt x="7" y="44"/>
                      </a:lnTo>
                      <a:lnTo>
                        <a:pt x="21" y="8"/>
                      </a:lnTo>
                      <a:lnTo>
                        <a:pt x="25" y="10"/>
                      </a:lnTo>
                      <a:lnTo>
                        <a:pt x="11" y="45"/>
                      </a:lnTo>
                      <a:close/>
                      <a:moveTo>
                        <a:pt x="18" y="0"/>
                      </a:moveTo>
                      <a:lnTo>
                        <a:pt x="0" y="47"/>
                      </a:lnTo>
                      <a:lnTo>
                        <a:pt x="13" y="52"/>
                      </a:lnTo>
                      <a:lnTo>
                        <a:pt x="32" y="6"/>
                      </a:lnTo>
                      <a:lnTo>
                        <a:pt x="22" y="3"/>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50359"/>
                <p:cNvSpPr>
                  <a:spLocks noEditPoints="1"/>
                </p:cNvSpPr>
                <p:nvPr userDrawn="1"/>
              </p:nvSpPr>
              <p:spPr bwMode="auto">
                <a:xfrm>
                  <a:off x="2878138" y="5559529"/>
                  <a:ext cx="50800" cy="82550"/>
                </a:xfrm>
                <a:custGeom>
                  <a:avLst/>
                  <a:gdLst>
                    <a:gd name="T0" fmla="*/ 11 w 32"/>
                    <a:gd name="T1" fmla="*/ 45 h 52"/>
                    <a:gd name="T2" fmla="*/ 7 w 32"/>
                    <a:gd name="T3" fmla="*/ 44 h 52"/>
                    <a:gd name="T4" fmla="*/ 21 w 32"/>
                    <a:gd name="T5" fmla="*/ 8 h 52"/>
                    <a:gd name="T6" fmla="*/ 25 w 32"/>
                    <a:gd name="T7" fmla="*/ 10 h 52"/>
                    <a:gd name="T8" fmla="*/ 11 w 32"/>
                    <a:gd name="T9" fmla="*/ 45 h 52"/>
                    <a:gd name="T10" fmla="*/ 18 w 32"/>
                    <a:gd name="T11" fmla="*/ 0 h 52"/>
                    <a:gd name="T12" fmla="*/ 0 w 32"/>
                    <a:gd name="T13" fmla="*/ 47 h 52"/>
                    <a:gd name="T14" fmla="*/ 13 w 32"/>
                    <a:gd name="T15" fmla="*/ 52 h 52"/>
                    <a:gd name="T16" fmla="*/ 32 w 32"/>
                    <a:gd name="T17" fmla="*/ 6 h 52"/>
                    <a:gd name="T18" fmla="*/ 22 w 32"/>
                    <a:gd name="T19" fmla="*/ 3 h 52"/>
                    <a:gd name="T20" fmla="*/ 18 w 3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2">
                      <a:moveTo>
                        <a:pt x="11" y="45"/>
                      </a:moveTo>
                      <a:lnTo>
                        <a:pt x="7" y="44"/>
                      </a:lnTo>
                      <a:lnTo>
                        <a:pt x="21" y="8"/>
                      </a:lnTo>
                      <a:lnTo>
                        <a:pt x="25" y="10"/>
                      </a:lnTo>
                      <a:lnTo>
                        <a:pt x="11" y="45"/>
                      </a:lnTo>
                      <a:moveTo>
                        <a:pt x="18" y="0"/>
                      </a:moveTo>
                      <a:lnTo>
                        <a:pt x="0" y="47"/>
                      </a:lnTo>
                      <a:lnTo>
                        <a:pt x="13" y="52"/>
                      </a:lnTo>
                      <a:lnTo>
                        <a:pt x="32" y="6"/>
                      </a:lnTo>
                      <a:lnTo>
                        <a:pt x="22" y="3"/>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50360"/>
                <p:cNvSpPr>
                  <a:spLocks noEditPoints="1"/>
                </p:cNvSpPr>
                <p:nvPr userDrawn="1"/>
              </p:nvSpPr>
              <p:spPr bwMode="auto">
                <a:xfrm>
                  <a:off x="2562226" y="5494441"/>
                  <a:ext cx="25400" cy="77788"/>
                </a:xfrm>
                <a:custGeom>
                  <a:avLst/>
                  <a:gdLst>
                    <a:gd name="T0" fmla="*/ 9 w 16"/>
                    <a:gd name="T1" fmla="*/ 44 h 49"/>
                    <a:gd name="T2" fmla="*/ 6 w 16"/>
                    <a:gd name="T3" fmla="*/ 44 h 49"/>
                    <a:gd name="T4" fmla="*/ 6 w 16"/>
                    <a:gd name="T5" fmla="*/ 6 h 49"/>
                    <a:gd name="T6" fmla="*/ 10 w 16"/>
                    <a:gd name="T7" fmla="*/ 6 h 49"/>
                    <a:gd name="T8" fmla="*/ 9 w 16"/>
                    <a:gd name="T9" fmla="*/ 44 h 49"/>
                    <a:gd name="T10" fmla="*/ 0 w 16"/>
                    <a:gd name="T11" fmla="*/ 0 h 49"/>
                    <a:gd name="T12" fmla="*/ 0 w 16"/>
                    <a:gd name="T13" fmla="*/ 49 h 49"/>
                    <a:gd name="T14" fmla="*/ 14 w 16"/>
                    <a:gd name="T15" fmla="*/ 49 h 49"/>
                    <a:gd name="T16" fmla="*/ 16 w 16"/>
                    <a:gd name="T17" fmla="*/ 0 h 49"/>
                    <a:gd name="T18" fmla="*/ 3 w 16"/>
                    <a:gd name="T19" fmla="*/ 0 h 49"/>
                    <a:gd name="T20" fmla="*/ 0 w 16"/>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9">
                      <a:moveTo>
                        <a:pt x="9" y="44"/>
                      </a:moveTo>
                      <a:lnTo>
                        <a:pt x="6" y="44"/>
                      </a:lnTo>
                      <a:lnTo>
                        <a:pt x="6" y="6"/>
                      </a:lnTo>
                      <a:lnTo>
                        <a:pt x="10" y="6"/>
                      </a:lnTo>
                      <a:lnTo>
                        <a:pt x="9" y="44"/>
                      </a:lnTo>
                      <a:close/>
                      <a:moveTo>
                        <a:pt x="0" y="0"/>
                      </a:moveTo>
                      <a:lnTo>
                        <a:pt x="0" y="49"/>
                      </a:lnTo>
                      <a:lnTo>
                        <a:pt x="14" y="49"/>
                      </a:lnTo>
                      <a:lnTo>
                        <a:pt x="16" y="0"/>
                      </a:lnTo>
                      <a:lnTo>
                        <a:pt x="3"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50361"/>
                <p:cNvSpPr>
                  <a:spLocks noEditPoints="1"/>
                </p:cNvSpPr>
                <p:nvPr userDrawn="1"/>
              </p:nvSpPr>
              <p:spPr bwMode="auto">
                <a:xfrm>
                  <a:off x="2562226" y="5494441"/>
                  <a:ext cx="25400" cy="77788"/>
                </a:xfrm>
                <a:custGeom>
                  <a:avLst/>
                  <a:gdLst>
                    <a:gd name="T0" fmla="*/ 9 w 16"/>
                    <a:gd name="T1" fmla="*/ 44 h 49"/>
                    <a:gd name="T2" fmla="*/ 6 w 16"/>
                    <a:gd name="T3" fmla="*/ 44 h 49"/>
                    <a:gd name="T4" fmla="*/ 6 w 16"/>
                    <a:gd name="T5" fmla="*/ 6 h 49"/>
                    <a:gd name="T6" fmla="*/ 10 w 16"/>
                    <a:gd name="T7" fmla="*/ 6 h 49"/>
                    <a:gd name="T8" fmla="*/ 9 w 16"/>
                    <a:gd name="T9" fmla="*/ 44 h 49"/>
                    <a:gd name="T10" fmla="*/ 0 w 16"/>
                    <a:gd name="T11" fmla="*/ 0 h 49"/>
                    <a:gd name="T12" fmla="*/ 0 w 16"/>
                    <a:gd name="T13" fmla="*/ 49 h 49"/>
                    <a:gd name="T14" fmla="*/ 14 w 16"/>
                    <a:gd name="T15" fmla="*/ 49 h 49"/>
                    <a:gd name="T16" fmla="*/ 16 w 16"/>
                    <a:gd name="T17" fmla="*/ 0 h 49"/>
                    <a:gd name="T18" fmla="*/ 3 w 16"/>
                    <a:gd name="T19" fmla="*/ 0 h 49"/>
                    <a:gd name="T20" fmla="*/ 0 w 16"/>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9">
                      <a:moveTo>
                        <a:pt x="9" y="44"/>
                      </a:moveTo>
                      <a:lnTo>
                        <a:pt x="6" y="44"/>
                      </a:lnTo>
                      <a:lnTo>
                        <a:pt x="6" y="6"/>
                      </a:lnTo>
                      <a:lnTo>
                        <a:pt x="10" y="6"/>
                      </a:lnTo>
                      <a:lnTo>
                        <a:pt x="9" y="44"/>
                      </a:lnTo>
                      <a:moveTo>
                        <a:pt x="0" y="0"/>
                      </a:moveTo>
                      <a:lnTo>
                        <a:pt x="0" y="49"/>
                      </a:lnTo>
                      <a:lnTo>
                        <a:pt x="14" y="49"/>
                      </a:lnTo>
                      <a:lnTo>
                        <a:pt x="16" y="0"/>
                      </a:lnTo>
                      <a:lnTo>
                        <a:pt x="3" y="0"/>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50362"/>
                <p:cNvSpPr>
                  <a:spLocks noEditPoints="1"/>
                </p:cNvSpPr>
                <p:nvPr userDrawn="1"/>
              </p:nvSpPr>
              <p:spPr bwMode="auto">
                <a:xfrm>
                  <a:off x="2568576" y="7418491"/>
                  <a:ext cx="25400" cy="79375"/>
                </a:xfrm>
                <a:custGeom>
                  <a:avLst/>
                  <a:gdLst>
                    <a:gd name="T0" fmla="*/ 7 w 16"/>
                    <a:gd name="T1" fmla="*/ 45 h 50"/>
                    <a:gd name="T2" fmla="*/ 6 w 16"/>
                    <a:gd name="T3" fmla="*/ 6 h 50"/>
                    <a:gd name="T4" fmla="*/ 9 w 16"/>
                    <a:gd name="T5" fmla="*/ 6 h 50"/>
                    <a:gd name="T6" fmla="*/ 10 w 16"/>
                    <a:gd name="T7" fmla="*/ 45 h 50"/>
                    <a:gd name="T8" fmla="*/ 7 w 16"/>
                    <a:gd name="T9" fmla="*/ 45 h 50"/>
                    <a:gd name="T10" fmla="*/ 14 w 16"/>
                    <a:gd name="T11" fmla="*/ 0 h 50"/>
                    <a:gd name="T12" fmla="*/ 0 w 16"/>
                    <a:gd name="T13" fmla="*/ 0 h 50"/>
                    <a:gd name="T14" fmla="*/ 1 w 16"/>
                    <a:gd name="T15" fmla="*/ 50 h 50"/>
                    <a:gd name="T16" fmla="*/ 10 w 16"/>
                    <a:gd name="T17" fmla="*/ 49 h 50"/>
                    <a:gd name="T18" fmla="*/ 10 w 16"/>
                    <a:gd name="T19" fmla="*/ 49 h 50"/>
                    <a:gd name="T20" fmla="*/ 16 w 16"/>
                    <a:gd name="T21" fmla="*/ 49 h 50"/>
                    <a:gd name="T22" fmla="*/ 14 w 16"/>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50">
                      <a:moveTo>
                        <a:pt x="7" y="45"/>
                      </a:moveTo>
                      <a:lnTo>
                        <a:pt x="6" y="6"/>
                      </a:lnTo>
                      <a:lnTo>
                        <a:pt x="9" y="6"/>
                      </a:lnTo>
                      <a:lnTo>
                        <a:pt x="10" y="45"/>
                      </a:lnTo>
                      <a:lnTo>
                        <a:pt x="7" y="45"/>
                      </a:lnTo>
                      <a:close/>
                      <a:moveTo>
                        <a:pt x="14" y="0"/>
                      </a:moveTo>
                      <a:lnTo>
                        <a:pt x="0" y="0"/>
                      </a:lnTo>
                      <a:lnTo>
                        <a:pt x="1" y="50"/>
                      </a:lnTo>
                      <a:lnTo>
                        <a:pt x="10" y="49"/>
                      </a:lnTo>
                      <a:lnTo>
                        <a:pt x="10" y="49"/>
                      </a:lnTo>
                      <a:lnTo>
                        <a:pt x="16" y="49"/>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50363"/>
                <p:cNvSpPr>
                  <a:spLocks noEditPoints="1"/>
                </p:cNvSpPr>
                <p:nvPr userDrawn="1"/>
              </p:nvSpPr>
              <p:spPr bwMode="auto">
                <a:xfrm>
                  <a:off x="2568576" y="7418491"/>
                  <a:ext cx="25400" cy="79375"/>
                </a:xfrm>
                <a:custGeom>
                  <a:avLst/>
                  <a:gdLst>
                    <a:gd name="T0" fmla="*/ 7 w 16"/>
                    <a:gd name="T1" fmla="*/ 45 h 50"/>
                    <a:gd name="T2" fmla="*/ 6 w 16"/>
                    <a:gd name="T3" fmla="*/ 6 h 50"/>
                    <a:gd name="T4" fmla="*/ 9 w 16"/>
                    <a:gd name="T5" fmla="*/ 6 h 50"/>
                    <a:gd name="T6" fmla="*/ 10 w 16"/>
                    <a:gd name="T7" fmla="*/ 45 h 50"/>
                    <a:gd name="T8" fmla="*/ 7 w 16"/>
                    <a:gd name="T9" fmla="*/ 45 h 50"/>
                    <a:gd name="T10" fmla="*/ 14 w 16"/>
                    <a:gd name="T11" fmla="*/ 0 h 50"/>
                    <a:gd name="T12" fmla="*/ 0 w 16"/>
                    <a:gd name="T13" fmla="*/ 0 h 50"/>
                    <a:gd name="T14" fmla="*/ 1 w 16"/>
                    <a:gd name="T15" fmla="*/ 50 h 50"/>
                    <a:gd name="T16" fmla="*/ 10 w 16"/>
                    <a:gd name="T17" fmla="*/ 49 h 50"/>
                    <a:gd name="T18" fmla="*/ 10 w 16"/>
                    <a:gd name="T19" fmla="*/ 49 h 50"/>
                    <a:gd name="T20" fmla="*/ 16 w 16"/>
                    <a:gd name="T21" fmla="*/ 49 h 50"/>
                    <a:gd name="T22" fmla="*/ 14 w 16"/>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50">
                      <a:moveTo>
                        <a:pt x="7" y="45"/>
                      </a:moveTo>
                      <a:lnTo>
                        <a:pt x="6" y="6"/>
                      </a:lnTo>
                      <a:lnTo>
                        <a:pt x="9" y="6"/>
                      </a:lnTo>
                      <a:lnTo>
                        <a:pt x="10" y="45"/>
                      </a:lnTo>
                      <a:lnTo>
                        <a:pt x="7" y="45"/>
                      </a:lnTo>
                      <a:moveTo>
                        <a:pt x="14" y="0"/>
                      </a:moveTo>
                      <a:lnTo>
                        <a:pt x="0" y="0"/>
                      </a:lnTo>
                      <a:lnTo>
                        <a:pt x="1" y="50"/>
                      </a:lnTo>
                      <a:lnTo>
                        <a:pt x="10" y="49"/>
                      </a:lnTo>
                      <a:lnTo>
                        <a:pt x="10" y="49"/>
                      </a:lnTo>
                      <a:lnTo>
                        <a:pt x="16" y="49"/>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50364"/>
                <p:cNvSpPr>
                  <a:spLocks noEditPoints="1"/>
                </p:cNvSpPr>
                <p:nvPr userDrawn="1"/>
              </p:nvSpPr>
              <p:spPr bwMode="auto">
                <a:xfrm>
                  <a:off x="2643188" y="5499204"/>
                  <a:ext cx="31750" cy="80963"/>
                </a:xfrm>
                <a:custGeom>
                  <a:avLst/>
                  <a:gdLst>
                    <a:gd name="T0" fmla="*/ 9 w 20"/>
                    <a:gd name="T1" fmla="*/ 45 h 51"/>
                    <a:gd name="T2" fmla="*/ 6 w 20"/>
                    <a:gd name="T3" fmla="*/ 44 h 51"/>
                    <a:gd name="T4" fmla="*/ 10 w 20"/>
                    <a:gd name="T5" fmla="*/ 7 h 51"/>
                    <a:gd name="T6" fmla="*/ 14 w 20"/>
                    <a:gd name="T7" fmla="*/ 7 h 51"/>
                    <a:gd name="T8" fmla="*/ 9 w 20"/>
                    <a:gd name="T9" fmla="*/ 45 h 51"/>
                    <a:gd name="T10" fmla="*/ 6 w 20"/>
                    <a:gd name="T11" fmla="*/ 0 h 51"/>
                    <a:gd name="T12" fmla="*/ 6 w 20"/>
                    <a:gd name="T13" fmla="*/ 0 h 51"/>
                    <a:gd name="T14" fmla="*/ 6 w 20"/>
                    <a:gd name="T15" fmla="*/ 0 h 51"/>
                    <a:gd name="T16" fmla="*/ 0 w 20"/>
                    <a:gd name="T17" fmla="*/ 49 h 51"/>
                    <a:gd name="T18" fmla="*/ 14 w 20"/>
                    <a:gd name="T19" fmla="*/ 51 h 51"/>
                    <a:gd name="T20" fmla="*/ 20 w 20"/>
                    <a:gd name="T21" fmla="*/ 2 h 51"/>
                    <a:gd name="T22" fmla="*/ 6 w 20"/>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51">
                      <a:moveTo>
                        <a:pt x="9" y="45"/>
                      </a:moveTo>
                      <a:lnTo>
                        <a:pt x="6" y="44"/>
                      </a:lnTo>
                      <a:lnTo>
                        <a:pt x="10" y="7"/>
                      </a:lnTo>
                      <a:lnTo>
                        <a:pt x="14" y="7"/>
                      </a:lnTo>
                      <a:lnTo>
                        <a:pt x="9" y="45"/>
                      </a:lnTo>
                      <a:close/>
                      <a:moveTo>
                        <a:pt x="6" y="0"/>
                      </a:moveTo>
                      <a:lnTo>
                        <a:pt x="6" y="0"/>
                      </a:lnTo>
                      <a:lnTo>
                        <a:pt x="6" y="0"/>
                      </a:lnTo>
                      <a:lnTo>
                        <a:pt x="0" y="49"/>
                      </a:lnTo>
                      <a:lnTo>
                        <a:pt x="14" y="51"/>
                      </a:lnTo>
                      <a:lnTo>
                        <a:pt x="20" y="2"/>
                      </a:lnTo>
                      <a:lnTo>
                        <a:pt x="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50365"/>
                <p:cNvSpPr>
                  <a:spLocks noEditPoints="1"/>
                </p:cNvSpPr>
                <p:nvPr userDrawn="1"/>
              </p:nvSpPr>
              <p:spPr bwMode="auto">
                <a:xfrm>
                  <a:off x="2643188" y="5499204"/>
                  <a:ext cx="31750" cy="80963"/>
                </a:xfrm>
                <a:custGeom>
                  <a:avLst/>
                  <a:gdLst>
                    <a:gd name="T0" fmla="*/ 9 w 20"/>
                    <a:gd name="T1" fmla="*/ 45 h 51"/>
                    <a:gd name="T2" fmla="*/ 6 w 20"/>
                    <a:gd name="T3" fmla="*/ 44 h 51"/>
                    <a:gd name="T4" fmla="*/ 10 w 20"/>
                    <a:gd name="T5" fmla="*/ 7 h 51"/>
                    <a:gd name="T6" fmla="*/ 14 w 20"/>
                    <a:gd name="T7" fmla="*/ 7 h 51"/>
                    <a:gd name="T8" fmla="*/ 9 w 20"/>
                    <a:gd name="T9" fmla="*/ 45 h 51"/>
                    <a:gd name="T10" fmla="*/ 6 w 20"/>
                    <a:gd name="T11" fmla="*/ 0 h 51"/>
                    <a:gd name="T12" fmla="*/ 6 w 20"/>
                    <a:gd name="T13" fmla="*/ 0 h 51"/>
                    <a:gd name="T14" fmla="*/ 6 w 20"/>
                    <a:gd name="T15" fmla="*/ 0 h 51"/>
                    <a:gd name="T16" fmla="*/ 0 w 20"/>
                    <a:gd name="T17" fmla="*/ 49 h 51"/>
                    <a:gd name="T18" fmla="*/ 14 w 20"/>
                    <a:gd name="T19" fmla="*/ 51 h 51"/>
                    <a:gd name="T20" fmla="*/ 20 w 20"/>
                    <a:gd name="T21" fmla="*/ 2 h 51"/>
                    <a:gd name="T22" fmla="*/ 6 w 20"/>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51">
                      <a:moveTo>
                        <a:pt x="9" y="45"/>
                      </a:moveTo>
                      <a:lnTo>
                        <a:pt x="6" y="44"/>
                      </a:lnTo>
                      <a:lnTo>
                        <a:pt x="10" y="7"/>
                      </a:lnTo>
                      <a:lnTo>
                        <a:pt x="14" y="7"/>
                      </a:lnTo>
                      <a:lnTo>
                        <a:pt x="9" y="45"/>
                      </a:lnTo>
                      <a:moveTo>
                        <a:pt x="6" y="0"/>
                      </a:moveTo>
                      <a:lnTo>
                        <a:pt x="6" y="0"/>
                      </a:lnTo>
                      <a:lnTo>
                        <a:pt x="6" y="0"/>
                      </a:lnTo>
                      <a:lnTo>
                        <a:pt x="0" y="49"/>
                      </a:lnTo>
                      <a:lnTo>
                        <a:pt x="14" y="51"/>
                      </a:lnTo>
                      <a:lnTo>
                        <a:pt x="20" y="2"/>
                      </a:lnTo>
                      <a:lnTo>
                        <a:pt x="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50366"/>
                <p:cNvSpPr>
                  <a:spLocks noEditPoints="1"/>
                </p:cNvSpPr>
                <p:nvPr userDrawn="1"/>
              </p:nvSpPr>
              <p:spPr bwMode="auto">
                <a:xfrm>
                  <a:off x="2649538" y="7410554"/>
                  <a:ext cx="31750" cy="82550"/>
                </a:xfrm>
                <a:custGeom>
                  <a:avLst/>
                  <a:gdLst>
                    <a:gd name="T0" fmla="*/ 11 w 20"/>
                    <a:gd name="T1" fmla="*/ 45 h 52"/>
                    <a:gd name="T2" fmla="*/ 6 w 20"/>
                    <a:gd name="T3" fmla="*/ 7 h 52"/>
                    <a:gd name="T4" fmla="*/ 10 w 20"/>
                    <a:gd name="T5" fmla="*/ 6 h 52"/>
                    <a:gd name="T6" fmla="*/ 14 w 20"/>
                    <a:gd name="T7" fmla="*/ 45 h 52"/>
                    <a:gd name="T8" fmla="*/ 11 w 20"/>
                    <a:gd name="T9" fmla="*/ 45 h 52"/>
                    <a:gd name="T10" fmla="*/ 14 w 20"/>
                    <a:gd name="T11" fmla="*/ 0 h 52"/>
                    <a:gd name="T12" fmla="*/ 0 w 20"/>
                    <a:gd name="T13" fmla="*/ 3 h 52"/>
                    <a:gd name="T14" fmla="*/ 6 w 20"/>
                    <a:gd name="T15" fmla="*/ 52 h 52"/>
                    <a:gd name="T16" fmla="*/ 20 w 20"/>
                    <a:gd name="T17" fmla="*/ 50 h 52"/>
                    <a:gd name="T18" fmla="*/ 14 w 2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52">
                      <a:moveTo>
                        <a:pt x="11" y="45"/>
                      </a:moveTo>
                      <a:lnTo>
                        <a:pt x="6" y="7"/>
                      </a:lnTo>
                      <a:lnTo>
                        <a:pt x="10" y="6"/>
                      </a:lnTo>
                      <a:lnTo>
                        <a:pt x="14" y="45"/>
                      </a:lnTo>
                      <a:lnTo>
                        <a:pt x="11" y="45"/>
                      </a:lnTo>
                      <a:close/>
                      <a:moveTo>
                        <a:pt x="14" y="0"/>
                      </a:moveTo>
                      <a:lnTo>
                        <a:pt x="0" y="3"/>
                      </a:lnTo>
                      <a:lnTo>
                        <a:pt x="6" y="52"/>
                      </a:lnTo>
                      <a:lnTo>
                        <a:pt x="20" y="50"/>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50367"/>
                <p:cNvSpPr>
                  <a:spLocks noEditPoints="1"/>
                </p:cNvSpPr>
                <p:nvPr userDrawn="1"/>
              </p:nvSpPr>
              <p:spPr bwMode="auto">
                <a:xfrm>
                  <a:off x="2649538" y="7410554"/>
                  <a:ext cx="31750" cy="82550"/>
                </a:xfrm>
                <a:custGeom>
                  <a:avLst/>
                  <a:gdLst>
                    <a:gd name="T0" fmla="*/ 11 w 20"/>
                    <a:gd name="T1" fmla="*/ 45 h 52"/>
                    <a:gd name="T2" fmla="*/ 6 w 20"/>
                    <a:gd name="T3" fmla="*/ 7 h 52"/>
                    <a:gd name="T4" fmla="*/ 10 w 20"/>
                    <a:gd name="T5" fmla="*/ 6 h 52"/>
                    <a:gd name="T6" fmla="*/ 14 w 20"/>
                    <a:gd name="T7" fmla="*/ 45 h 52"/>
                    <a:gd name="T8" fmla="*/ 11 w 20"/>
                    <a:gd name="T9" fmla="*/ 45 h 52"/>
                    <a:gd name="T10" fmla="*/ 14 w 20"/>
                    <a:gd name="T11" fmla="*/ 0 h 52"/>
                    <a:gd name="T12" fmla="*/ 0 w 20"/>
                    <a:gd name="T13" fmla="*/ 3 h 52"/>
                    <a:gd name="T14" fmla="*/ 6 w 20"/>
                    <a:gd name="T15" fmla="*/ 52 h 52"/>
                    <a:gd name="T16" fmla="*/ 20 w 20"/>
                    <a:gd name="T17" fmla="*/ 50 h 52"/>
                    <a:gd name="T18" fmla="*/ 14 w 2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52">
                      <a:moveTo>
                        <a:pt x="11" y="45"/>
                      </a:moveTo>
                      <a:lnTo>
                        <a:pt x="6" y="7"/>
                      </a:lnTo>
                      <a:lnTo>
                        <a:pt x="10" y="6"/>
                      </a:lnTo>
                      <a:lnTo>
                        <a:pt x="14" y="45"/>
                      </a:lnTo>
                      <a:lnTo>
                        <a:pt x="11" y="45"/>
                      </a:lnTo>
                      <a:moveTo>
                        <a:pt x="14" y="0"/>
                      </a:moveTo>
                      <a:lnTo>
                        <a:pt x="0" y="3"/>
                      </a:lnTo>
                      <a:lnTo>
                        <a:pt x="6" y="52"/>
                      </a:lnTo>
                      <a:lnTo>
                        <a:pt x="20" y="50"/>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50368"/>
                <p:cNvSpPr>
                  <a:spLocks noEditPoints="1"/>
                </p:cNvSpPr>
                <p:nvPr userDrawn="1"/>
              </p:nvSpPr>
              <p:spPr bwMode="auto">
                <a:xfrm>
                  <a:off x="2801938" y="5532541"/>
                  <a:ext cx="44450" cy="80963"/>
                </a:xfrm>
                <a:custGeom>
                  <a:avLst/>
                  <a:gdLst>
                    <a:gd name="T0" fmla="*/ 10 w 28"/>
                    <a:gd name="T1" fmla="*/ 44 h 51"/>
                    <a:gd name="T2" fmla="*/ 7 w 28"/>
                    <a:gd name="T3" fmla="*/ 44 h 51"/>
                    <a:gd name="T4" fmla="*/ 18 w 28"/>
                    <a:gd name="T5" fmla="*/ 7 h 51"/>
                    <a:gd name="T6" fmla="*/ 21 w 28"/>
                    <a:gd name="T7" fmla="*/ 8 h 51"/>
                    <a:gd name="T8" fmla="*/ 10 w 28"/>
                    <a:gd name="T9" fmla="*/ 44 h 51"/>
                    <a:gd name="T10" fmla="*/ 13 w 28"/>
                    <a:gd name="T11" fmla="*/ 0 h 51"/>
                    <a:gd name="T12" fmla="*/ 13 w 28"/>
                    <a:gd name="T13" fmla="*/ 1 h 51"/>
                    <a:gd name="T14" fmla="*/ 0 w 28"/>
                    <a:gd name="T15" fmla="*/ 48 h 51"/>
                    <a:gd name="T16" fmla="*/ 13 w 28"/>
                    <a:gd name="T17" fmla="*/ 51 h 51"/>
                    <a:gd name="T18" fmla="*/ 28 w 28"/>
                    <a:gd name="T19" fmla="*/ 4 h 51"/>
                    <a:gd name="T20" fmla="*/ 15 w 28"/>
                    <a:gd name="T21" fmla="*/ 1 h 51"/>
                    <a:gd name="T22" fmla="*/ 13 w 28"/>
                    <a:gd name="T23" fmla="*/ 0 h 51"/>
                    <a:gd name="T24" fmla="*/ 13 w 28"/>
                    <a:gd name="T25" fmla="*/ 0 h 51"/>
                    <a:gd name="T26" fmla="*/ 13 w 28"/>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51">
                      <a:moveTo>
                        <a:pt x="10" y="44"/>
                      </a:moveTo>
                      <a:lnTo>
                        <a:pt x="7" y="44"/>
                      </a:lnTo>
                      <a:lnTo>
                        <a:pt x="18" y="7"/>
                      </a:lnTo>
                      <a:lnTo>
                        <a:pt x="21" y="8"/>
                      </a:lnTo>
                      <a:lnTo>
                        <a:pt x="10" y="44"/>
                      </a:lnTo>
                      <a:close/>
                      <a:moveTo>
                        <a:pt x="13" y="0"/>
                      </a:moveTo>
                      <a:lnTo>
                        <a:pt x="13" y="1"/>
                      </a:lnTo>
                      <a:lnTo>
                        <a:pt x="0" y="48"/>
                      </a:lnTo>
                      <a:lnTo>
                        <a:pt x="13" y="51"/>
                      </a:lnTo>
                      <a:lnTo>
                        <a:pt x="28" y="4"/>
                      </a:lnTo>
                      <a:lnTo>
                        <a:pt x="15" y="1"/>
                      </a:lnTo>
                      <a:lnTo>
                        <a:pt x="13" y="0"/>
                      </a:lnTo>
                      <a:lnTo>
                        <a:pt x="13" y="0"/>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50369"/>
                <p:cNvSpPr>
                  <a:spLocks noEditPoints="1"/>
                </p:cNvSpPr>
                <p:nvPr userDrawn="1"/>
              </p:nvSpPr>
              <p:spPr bwMode="auto">
                <a:xfrm>
                  <a:off x="2801938" y="5532541"/>
                  <a:ext cx="44450" cy="80963"/>
                </a:xfrm>
                <a:custGeom>
                  <a:avLst/>
                  <a:gdLst>
                    <a:gd name="T0" fmla="*/ 10 w 28"/>
                    <a:gd name="T1" fmla="*/ 44 h 51"/>
                    <a:gd name="T2" fmla="*/ 7 w 28"/>
                    <a:gd name="T3" fmla="*/ 44 h 51"/>
                    <a:gd name="T4" fmla="*/ 18 w 28"/>
                    <a:gd name="T5" fmla="*/ 7 h 51"/>
                    <a:gd name="T6" fmla="*/ 21 w 28"/>
                    <a:gd name="T7" fmla="*/ 8 h 51"/>
                    <a:gd name="T8" fmla="*/ 10 w 28"/>
                    <a:gd name="T9" fmla="*/ 44 h 51"/>
                    <a:gd name="T10" fmla="*/ 13 w 28"/>
                    <a:gd name="T11" fmla="*/ 0 h 51"/>
                    <a:gd name="T12" fmla="*/ 13 w 28"/>
                    <a:gd name="T13" fmla="*/ 1 h 51"/>
                    <a:gd name="T14" fmla="*/ 0 w 28"/>
                    <a:gd name="T15" fmla="*/ 48 h 51"/>
                    <a:gd name="T16" fmla="*/ 13 w 28"/>
                    <a:gd name="T17" fmla="*/ 51 h 51"/>
                    <a:gd name="T18" fmla="*/ 28 w 28"/>
                    <a:gd name="T19" fmla="*/ 4 h 51"/>
                    <a:gd name="T20" fmla="*/ 15 w 28"/>
                    <a:gd name="T21" fmla="*/ 1 h 51"/>
                    <a:gd name="T22" fmla="*/ 13 w 28"/>
                    <a:gd name="T23" fmla="*/ 0 h 51"/>
                    <a:gd name="T24" fmla="*/ 13 w 28"/>
                    <a:gd name="T25" fmla="*/ 0 h 51"/>
                    <a:gd name="T26" fmla="*/ 13 w 28"/>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51">
                      <a:moveTo>
                        <a:pt x="10" y="44"/>
                      </a:moveTo>
                      <a:lnTo>
                        <a:pt x="7" y="44"/>
                      </a:lnTo>
                      <a:lnTo>
                        <a:pt x="18" y="7"/>
                      </a:lnTo>
                      <a:lnTo>
                        <a:pt x="21" y="8"/>
                      </a:lnTo>
                      <a:lnTo>
                        <a:pt x="10" y="44"/>
                      </a:lnTo>
                      <a:moveTo>
                        <a:pt x="13" y="0"/>
                      </a:moveTo>
                      <a:lnTo>
                        <a:pt x="13" y="1"/>
                      </a:lnTo>
                      <a:lnTo>
                        <a:pt x="0" y="48"/>
                      </a:lnTo>
                      <a:lnTo>
                        <a:pt x="13" y="51"/>
                      </a:lnTo>
                      <a:lnTo>
                        <a:pt x="28" y="4"/>
                      </a:lnTo>
                      <a:lnTo>
                        <a:pt x="15" y="1"/>
                      </a:lnTo>
                      <a:lnTo>
                        <a:pt x="13" y="0"/>
                      </a:lnTo>
                      <a:lnTo>
                        <a:pt x="13" y="0"/>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50370"/>
                <p:cNvSpPr>
                  <a:spLocks noEditPoints="1"/>
                </p:cNvSpPr>
                <p:nvPr userDrawn="1"/>
              </p:nvSpPr>
              <p:spPr bwMode="auto">
                <a:xfrm>
                  <a:off x="3451226" y="6300891"/>
                  <a:ext cx="82550" cy="38100"/>
                </a:xfrm>
                <a:custGeom>
                  <a:avLst/>
                  <a:gdLst>
                    <a:gd name="T0" fmla="*/ 7 w 52"/>
                    <a:gd name="T1" fmla="*/ 18 h 24"/>
                    <a:gd name="T2" fmla="*/ 7 w 52"/>
                    <a:gd name="T3" fmla="*/ 14 h 24"/>
                    <a:gd name="T4" fmla="*/ 45 w 52"/>
                    <a:gd name="T5" fmla="*/ 7 h 24"/>
                    <a:gd name="T6" fmla="*/ 46 w 52"/>
                    <a:gd name="T7" fmla="*/ 11 h 24"/>
                    <a:gd name="T8" fmla="*/ 7 w 52"/>
                    <a:gd name="T9" fmla="*/ 18 h 24"/>
                    <a:gd name="T10" fmla="*/ 49 w 52"/>
                    <a:gd name="T11" fmla="*/ 0 h 24"/>
                    <a:gd name="T12" fmla="*/ 0 w 52"/>
                    <a:gd name="T13" fmla="*/ 10 h 24"/>
                    <a:gd name="T14" fmla="*/ 4 w 52"/>
                    <a:gd name="T15" fmla="*/ 24 h 24"/>
                    <a:gd name="T16" fmla="*/ 52 w 52"/>
                    <a:gd name="T17" fmla="*/ 16 h 24"/>
                    <a:gd name="T18" fmla="*/ 49 w 52"/>
                    <a:gd name="T19" fmla="*/ 4 h 24"/>
                    <a:gd name="T20" fmla="*/ 49 w 5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24">
                      <a:moveTo>
                        <a:pt x="7" y="18"/>
                      </a:moveTo>
                      <a:lnTo>
                        <a:pt x="7" y="14"/>
                      </a:lnTo>
                      <a:lnTo>
                        <a:pt x="45" y="7"/>
                      </a:lnTo>
                      <a:lnTo>
                        <a:pt x="46" y="11"/>
                      </a:lnTo>
                      <a:lnTo>
                        <a:pt x="7" y="18"/>
                      </a:lnTo>
                      <a:close/>
                      <a:moveTo>
                        <a:pt x="49" y="0"/>
                      </a:moveTo>
                      <a:lnTo>
                        <a:pt x="0" y="10"/>
                      </a:lnTo>
                      <a:lnTo>
                        <a:pt x="4" y="24"/>
                      </a:lnTo>
                      <a:lnTo>
                        <a:pt x="52" y="16"/>
                      </a:lnTo>
                      <a:lnTo>
                        <a:pt x="49" y="4"/>
                      </a:lnTo>
                      <a:lnTo>
                        <a:pt x="4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50371"/>
                <p:cNvSpPr>
                  <a:spLocks noEditPoints="1"/>
                </p:cNvSpPr>
                <p:nvPr userDrawn="1"/>
              </p:nvSpPr>
              <p:spPr bwMode="auto">
                <a:xfrm>
                  <a:off x="3451226" y="6300891"/>
                  <a:ext cx="82550" cy="38100"/>
                </a:xfrm>
                <a:custGeom>
                  <a:avLst/>
                  <a:gdLst>
                    <a:gd name="T0" fmla="*/ 7 w 52"/>
                    <a:gd name="T1" fmla="*/ 18 h 24"/>
                    <a:gd name="T2" fmla="*/ 7 w 52"/>
                    <a:gd name="T3" fmla="*/ 14 h 24"/>
                    <a:gd name="T4" fmla="*/ 45 w 52"/>
                    <a:gd name="T5" fmla="*/ 7 h 24"/>
                    <a:gd name="T6" fmla="*/ 46 w 52"/>
                    <a:gd name="T7" fmla="*/ 11 h 24"/>
                    <a:gd name="T8" fmla="*/ 7 w 52"/>
                    <a:gd name="T9" fmla="*/ 18 h 24"/>
                    <a:gd name="T10" fmla="*/ 49 w 52"/>
                    <a:gd name="T11" fmla="*/ 0 h 24"/>
                    <a:gd name="T12" fmla="*/ 0 w 52"/>
                    <a:gd name="T13" fmla="*/ 10 h 24"/>
                    <a:gd name="T14" fmla="*/ 4 w 52"/>
                    <a:gd name="T15" fmla="*/ 24 h 24"/>
                    <a:gd name="T16" fmla="*/ 52 w 52"/>
                    <a:gd name="T17" fmla="*/ 16 h 24"/>
                    <a:gd name="T18" fmla="*/ 49 w 52"/>
                    <a:gd name="T19" fmla="*/ 4 h 24"/>
                    <a:gd name="T20" fmla="*/ 49 w 5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24">
                      <a:moveTo>
                        <a:pt x="7" y="18"/>
                      </a:moveTo>
                      <a:lnTo>
                        <a:pt x="7" y="14"/>
                      </a:lnTo>
                      <a:lnTo>
                        <a:pt x="45" y="7"/>
                      </a:lnTo>
                      <a:lnTo>
                        <a:pt x="46" y="11"/>
                      </a:lnTo>
                      <a:lnTo>
                        <a:pt x="7" y="18"/>
                      </a:lnTo>
                      <a:moveTo>
                        <a:pt x="49" y="0"/>
                      </a:moveTo>
                      <a:lnTo>
                        <a:pt x="0" y="10"/>
                      </a:lnTo>
                      <a:lnTo>
                        <a:pt x="4" y="24"/>
                      </a:lnTo>
                      <a:lnTo>
                        <a:pt x="52" y="16"/>
                      </a:lnTo>
                      <a:lnTo>
                        <a:pt x="49" y="4"/>
                      </a:lnTo>
                      <a:lnTo>
                        <a:pt x="4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0372"/>
                <p:cNvSpPr>
                  <a:spLocks noEditPoints="1"/>
                </p:cNvSpPr>
                <p:nvPr userDrawn="1"/>
              </p:nvSpPr>
              <p:spPr bwMode="auto">
                <a:xfrm>
                  <a:off x="2840038" y="5545241"/>
                  <a:ext cx="47625" cy="80963"/>
                </a:xfrm>
                <a:custGeom>
                  <a:avLst/>
                  <a:gdLst>
                    <a:gd name="T0" fmla="*/ 10 w 30"/>
                    <a:gd name="T1" fmla="*/ 44 h 51"/>
                    <a:gd name="T2" fmla="*/ 8 w 30"/>
                    <a:gd name="T3" fmla="*/ 43 h 51"/>
                    <a:gd name="T4" fmla="*/ 19 w 30"/>
                    <a:gd name="T5" fmla="*/ 8 h 51"/>
                    <a:gd name="T6" fmla="*/ 23 w 30"/>
                    <a:gd name="T7" fmla="*/ 9 h 51"/>
                    <a:gd name="T8" fmla="*/ 10 w 30"/>
                    <a:gd name="T9" fmla="*/ 44 h 51"/>
                    <a:gd name="T10" fmla="*/ 16 w 30"/>
                    <a:gd name="T11" fmla="*/ 0 h 51"/>
                    <a:gd name="T12" fmla="*/ 0 w 30"/>
                    <a:gd name="T13" fmla="*/ 48 h 51"/>
                    <a:gd name="T14" fmla="*/ 14 w 30"/>
                    <a:gd name="T15" fmla="*/ 51 h 51"/>
                    <a:gd name="T16" fmla="*/ 30 w 30"/>
                    <a:gd name="T17" fmla="*/ 5 h 51"/>
                    <a:gd name="T18" fmla="*/ 18 w 30"/>
                    <a:gd name="T19" fmla="*/ 1 h 51"/>
                    <a:gd name="T20" fmla="*/ 16 w 30"/>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1">
                      <a:moveTo>
                        <a:pt x="10" y="44"/>
                      </a:moveTo>
                      <a:lnTo>
                        <a:pt x="8" y="43"/>
                      </a:lnTo>
                      <a:lnTo>
                        <a:pt x="19" y="8"/>
                      </a:lnTo>
                      <a:lnTo>
                        <a:pt x="23" y="9"/>
                      </a:lnTo>
                      <a:lnTo>
                        <a:pt x="10" y="44"/>
                      </a:lnTo>
                      <a:close/>
                      <a:moveTo>
                        <a:pt x="16" y="0"/>
                      </a:moveTo>
                      <a:lnTo>
                        <a:pt x="0" y="48"/>
                      </a:lnTo>
                      <a:lnTo>
                        <a:pt x="14" y="51"/>
                      </a:lnTo>
                      <a:lnTo>
                        <a:pt x="30" y="5"/>
                      </a:lnTo>
                      <a:lnTo>
                        <a:pt x="18" y="1"/>
                      </a:lnTo>
                      <a:lnTo>
                        <a:pt x="1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0373"/>
                <p:cNvSpPr>
                  <a:spLocks noEditPoints="1"/>
                </p:cNvSpPr>
                <p:nvPr userDrawn="1"/>
              </p:nvSpPr>
              <p:spPr bwMode="auto">
                <a:xfrm>
                  <a:off x="2840038" y="5545241"/>
                  <a:ext cx="47625" cy="80963"/>
                </a:xfrm>
                <a:custGeom>
                  <a:avLst/>
                  <a:gdLst>
                    <a:gd name="T0" fmla="*/ 10 w 30"/>
                    <a:gd name="T1" fmla="*/ 44 h 51"/>
                    <a:gd name="T2" fmla="*/ 8 w 30"/>
                    <a:gd name="T3" fmla="*/ 43 h 51"/>
                    <a:gd name="T4" fmla="*/ 19 w 30"/>
                    <a:gd name="T5" fmla="*/ 8 h 51"/>
                    <a:gd name="T6" fmla="*/ 23 w 30"/>
                    <a:gd name="T7" fmla="*/ 9 h 51"/>
                    <a:gd name="T8" fmla="*/ 10 w 30"/>
                    <a:gd name="T9" fmla="*/ 44 h 51"/>
                    <a:gd name="T10" fmla="*/ 16 w 30"/>
                    <a:gd name="T11" fmla="*/ 0 h 51"/>
                    <a:gd name="T12" fmla="*/ 0 w 30"/>
                    <a:gd name="T13" fmla="*/ 48 h 51"/>
                    <a:gd name="T14" fmla="*/ 14 w 30"/>
                    <a:gd name="T15" fmla="*/ 51 h 51"/>
                    <a:gd name="T16" fmla="*/ 30 w 30"/>
                    <a:gd name="T17" fmla="*/ 5 h 51"/>
                    <a:gd name="T18" fmla="*/ 18 w 30"/>
                    <a:gd name="T19" fmla="*/ 1 h 51"/>
                    <a:gd name="T20" fmla="*/ 16 w 30"/>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1">
                      <a:moveTo>
                        <a:pt x="10" y="44"/>
                      </a:moveTo>
                      <a:lnTo>
                        <a:pt x="8" y="43"/>
                      </a:lnTo>
                      <a:lnTo>
                        <a:pt x="19" y="8"/>
                      </a:lnTo>
                      <a:lnTo>
                        <a:pt x="23" y="9"/>
                      </a:lnTo>
                      <a:lnTo>
                        <a:pt x="10" y="44"/>
                      </a:lnTo>
                      <a:moveTo>
                        <a:pt x="16" y="0"/>
                      </a:moveTo>
                      <a:lnTo>
                        <a:pt x="0" y="48"/>
                      </a:lnTo>
                      <a:lnTo>
                        <a:pt x="14" y="51"/>
                      </a:lnTo>
                      <a:lnTo>
                        <a:pt x="30" y="5"/>
                      </a:lnTo>
                      <a:lnTo>
                        <a:pt x="18" y="1"/>
                      </a:lnTo>
                      <a:lnTo>
                        <a:pt x="1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0374"/>
                <p:cNvSpPr>
                  <a:spLocks noEditPoints="1"/>
                </p:cNvSpPr>
                <p:nvPr userDrawn="1"/>
              </p:nvSpPr>
              <p:spPr bwMode="auto">
                <a:xfrm>
                  <a:off x="2601913" y="5496029"/>
                  <a:ext cx="30163" cy="80963"/>
                </a:xfrm>
                <a:custGeom>
                  <a:avLst/>
                  <a:gdLst>
                    <a:gd name="T0" fmla="*/ 9 w 19"/>
                    <a:gd name="T1" fmla="*/ 45 h 51"/>
                    <a:gd name="T2" fmla="*/ 7 w 19"/>
                    <a:gd name="T3" fmla="*/ 44 h 51"/>
                    <a:gd name="T4" fmla="*/ 9 w 19"/>
                    <a:gd name="T5" fmla="*/ 6 h 51"/>
                    <a:gd name="T6" fmla="*/ 13 w 19"/>
                    <a:gd name="T7" fmla="*/ 6 h 51"/>
                    <a:gd name="T8" fmla="*/ 9 w 19"/>
                    <a:gd name="T9" fmla="*/ 45 h 51"/>
                    <a:gd name="T10" fmla="*/ 4 w 19"/>
                    <a:gd name="T11" fmla="*/ 0 h 51"/>
                    <a:gd name="T12" fmla="*/ 0 w 19"/>
                    <a:gd name="T13" fmla="*/ 50 h 51"/>
                    <a:gd name="T14" fmla="*/ 14 w 19"/>
                    <a:gd name="T15" fmla="*/ 51 h 51"/>
                    <a:gd name="T16" fmla="*/ 19 w 19"/>
                    <a:gd name="T17" fmla="*/ 2 h 51"/>
                    <a:gd name="T18" fmla="*/ 5 w 19"/>
                    <a:gd name="T19" fmla="*/ 0 h 51"/>
                    <a:gd name="T20" fmla="*/ 4 w 19"/>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51">
                      <a:moveTo>
                        <a:pt x="9" y="45"/>
                      </a:moveTo>
                      <a:lnTo>
                        <a:pt x="7" y="44"/>
                      </a:lnTo>
                      <a:lnTo>
                        <a:pt x="9" y="6"/>
                      </a:lnTo>
                      <a:lnTo>
                        <a:pt x="13" y="6"/>
                      </a:lnTo>
                      <a:lnTo>
                        <a:pt x="9" y="45"/>
                      </a:lnTo>
                      <a:close/>
                      <a:moveTo>
                        <a:pt x="4" y="0"/>
                      </a:moveTo>
                      <a:lnTo>
                        <a:pt x="0" y="50"/>
                      </a:lnTo>
                      <a:lnTo>
                        <a:pt x="14" y="51"/>
                      </a:lnTo>
                      <a:lnTo>
                        <a:pt x="19" y="2"/>
                      </a:lnTo>
                      <a:lnTo>
                        <a:pt x="5" y="0"/>
                      </a:ln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0375"/>
                <p:cNvSpPr>
                  <a:spLocks noEditPoints="1"/>
                </p:cNvSpPr>
                <p:nvPr userDrawn="1"/>
              </p:nvSpPr>
              <p:spPr bwMode="auto">
                <a:xfrm>
                  <a:off x="2601913" y="5496029"/>
                  <a:ext cx="30163" cy="80963"/>
                </a:xfrm>
                <a:custGeom>
                  <a:avLst/>
                  <a:gdLst>
                    <a:gd name="T0" fmla="*/ 9 w 19"/>
                    <a:gd name="T1" fmla="*/ 45 h 51"/>
                    <a:gd name="T2" fmla="*/ 7 w 19"/>
                    <a:gd name="T3" fmla="*/ 44 h 51"/>
                    <a:gd name="T4" fmla="*/ 9 w 19"/>
                    <a:gd name="T5" fmla="*/ 6 h 51"/>
                    <a:gd name="T6" fmla="*/ 13 w 19"/>
                    <a:gd name="T7" fmla="*/ 6 h 51"/>
                    <a:gd name="T8" fmla="*/ 9 w 19"/>
                    <a:gd name="T9" fmla="*/ 45 h 51"/>
                    <a:gd name="T10" fmla="*/ 4 w 19"/>
                    <a:gd name="T11" fmla="*/ 0 h 51"/>
                    <a:gd name="T12" fmla="*/ 0 w 19"/>
                    <a:gd name="T13" fmla="*/ 50 h 51"/>
                    <a:gd name="T14" fmla="*/ 14 w 19"/>
                    <a:gd name="T15" fmla="*/ 51 h 51"/>
                    <a:gd name="T16" fmla="*/ 19 w 19"/>
                    <a:gd name="T17" fmla="*/ 2 h 51"/>
                    <a:gd name="T18" fmla="*/ 5 w 19"/>
                    <a:gd name="T19" fmla="*/ 0 h 51"/>
                    <a:gd name="T20" fmla="*/ 4 w 19"/>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51">
                      <a:moveTo>
                        <a:pt x="9" y="45"/>
                      </a:moveTo>
                      <a:lnTo>
                        <a:pt x="7" y="44"/>
                      </a:lnTo>
                      <a:lnTo>
                        <a:pt x="9" y="6"/>
                      </a:lnTo>
                      <a:lnTo>
                        <a:pt x="13" y="6"/>
                      </a:lnTo>
                      <a:lnTo>
                        <a:pt x="9" y="45"/>
                      </a:lnTo>
                      <a:moveTo>
                        <a:pt x="4" y="0"/>
                      </a:moveTo>
                      <a:lnTo>
                        <a:pt x="0" y="50"/>
                      </a:lnTo>
                      <a:lnTo>
                        <a:pt x="14" y="51"/>
                      </a:lnTo>
                      <a:lnTo>
                        <a:pt x="19" y="2"/>
                      </a:lnTo>
                      <a:lnTo>
                        <a:pt x="5" y="0"/>
                      </a:lnTo>
                      <a:lnTo>
                        <a:pt x="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0376"/>
                <p:cNvSpPr>
                  <a:spLocks noEditPoints="1"/>
                </p:cNvSpPr>
                <p:nvPr userDrawn="1"/>
              </p:nvSpPr>
              <p:spPr bwMode="auto">
                <a:xfrm>
                  <a:off x="2609851" y="7416904"/>
                  <a:ext cx="28575" cy="79375"/>
                </a:xfrm>
                <a:custGeom>
                  <a:avLst/>
                  <a:gdLst>
                    <a:gd name="T0" fmla="*/ 9 w 18"/>
                    <a:gd name="T1" fmla="*/ 43 h 50"/>
                    <a:gd name="T2" fmla="*/ 6 w 18"/>
                    <a:gd name="T3" fmla="*/ 6 h 50"/>
                    <a:gd name="T4" fmla="*/ 9 w 18"/>
                    <a:gd name="T5" fmla="*/ 6 h 50"/>
                    <a:gd name="T6" fmla="*/ 11 w 18"/>
                    <a:gd name="T7" fmla="*/ 43 h 50"/>
                    <a:gd name="T8" fmla="*/ 9 w 18"/>
                    <a:gd name="T9" fmla="*/ 43 h 50"/>
                    <a:gd name="T10" fmla="*/ 14 w 18"/>
                    <a:gd name="T11" fmla="*/ 0 h 50"/>
                    <a:gd name="T12" fmla="*/ 0 w 18"/>
                    <a:gd name="T13" fmla="*/ 0 h 50"/>
                    <a:gd name="T14" fmla="*/ 3 w 18"/>
                    <a:gd name="T15" fmla="*/ 50 h 50"/>
                    <a:gd name="T16" fmla="*/ 15 w 18"/>
                    <a:gd name="T17" fmla="*/ 49 h 50"/>
                    <a:gd name="T18" fmla="*/ 18 w 18"/>
                    <a:gd name="T19" fmla="*/ 49 h 50"/>
                    <a:gd name="T20" fmla="*/ 14 w 18"/>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0">
                      <a:moveTo>
                        <a:pt x="9" y="43"/>
                      </a:moveTo>
                      <a:lnTo>
                        <a:pt x="6" y="6"/>
                      </a:lnTo>
                      <a:lnTo>
                        <a:pt x="9" y="6"/>
                      </a:lnTo>
                      <a:lnTo>
                        <a:pt x="11" y="43"/>
                      </a:lnTo>
                      <a:lnTo>
                        <a:pt x="9" y="43"/>
                      </a:lnTo>
                      <a:close/>
                      <a:moveTo>
                        <a:pt x="14" y="0"/>
                      </a:moveTo>
                      <a:lnTo>
                        <a:pt x="0" y="0"/>
                      </a:lnTo>
                      <a:lnTo>
                        <a:pt x="3" y="50"/>
                      </a:lnTo>
                      <a:lnTo>
                        <a:pt x="15" y="49"/>
                      </a:lnTo>
                      <a:lnTo>
                        <a:pt x="18" y="49"/>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0377"/>
                <p:cNvSpPr>
                  <a:spLocks noEditPoints="1"/>
                </p:cNvSpPr>
                <p:nvPr userDrawn="1"/>
              </p:nvSpPr>
              <p:spPr bwMode="auto">
                <a:xfrm>
                  <a:off x="2609851" y="7416904"/>
                  <a:ext cx="28575" cy="79375"/>
                </a:xfrm>
                <a:custGeom>
                  <a:avLst/>
                  <a:gdLst>
                    <a:gd name="T0" fmla="*/ 9 w 18"/>
                    <a:gd name="T1" fmla="*/ 43 h 50"/>
                    <a:gd name="T2" fmla="*/ 6 w 18"/>
                    <a:gd name="T3" fmla="*/ 6 h 50"/>
                    <a:gd name="T4" fmla="*/ 9 w 18"/>
                    <a:gd name="T5" fmla="*/ 6 h 50"/>
                    <a:gd name="T6" fmla="*/ 11 w 18"/>
                    <a:gd name="T7" fmla="*/ 43 h 50"/>
                    <a:gd name="T8" fmla="*/ 9 w 18"/>
                    <a:gd name="T9" fmla="*/ 43 h 50"/>
                    <a:gd name="T10" fmla="*/ 14 w 18"/>
                    <a:gd name="T11" fmla="*/ 0 h 50"/>
                    <a:gd name="T12" fmla="*/ 0 w 18"/>
                    <a:gd name="T13" fmla="*/ 0 h 50"/>
                    <a:gd name="T14" fmla="*/ 3 w 18"/>
                    <a:gd name="T15" fmla="*/ 50 h 50"/>
                    <a:gd name="T16" fmla="*/ 15 w 18"/>
                    <a:gd name="T17" fmla="*/ 49 h 50"/>
                    <a:gd name="T18" fmla="*/ 18 w 18"/>
                    <a:gd name="T19" fmla="*/ 49 h 50"/>
                    <a:gd name="T20" fmla="*/ 14 w 18"/>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0">
                      <a:moveTo>
                        <a:pt x="9" y="43"/>
                      </a:moveTo>
                      <a:lnTo>
                        <a:pt x="6" y="6"/>
                      </a:lnTo>
                      <a:lnTo>
                        <a:pt x="9" y="6"/>
                      </a:lnTo>
                      <a:lnTo>
                        <a:pt x="11" y="43"/>
                      </a:lnTo>
                      <a:lnTo>
                        <a:pt x="9" y="43"/>
                      </a:lnTo>
                      <a:moveTo>
                        <a:pt x="14" y="0"/>
                      </a:moveTo>
                      <a:lnTo>
                        <a:pt x="0" y="0"/>
                      </a:lnTo>
                      <a:lnTo>
                        <a:pt x="3" y="50"/>
                      </a:lnTo>
                      <a:lnTo>
                        <a:pt x="15" y="49"/>
                      </a:lnTo>
                      <a:lnTo>
                        <a:pt x="18" y="49"/>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0378"/>
                <p:cNvSpPr>
                  <a:spLocks noEditPoints="1"/>
                </p:cNvSpPr>
                <p:nvPr userDrawn="1"/>
              </p:nvSpPr>
              <p:spPr bwMode="auto">
                <a:xfrm>
                  <a:off x="2994026" y="7294666"/>
                  <a:ext cx="58738" cy="79375"/>
                </a:xfrm>
                <a:custGeom>
                  <a:avLst/>
                  <a:gdLst>
                    <a:gd name="T0" fmla="*/ 27 w 37"/>
                    <a:gd name="T1" fmla="*/ 42 h 50"/>
                    <a:gd name="T2" fmla="*/ 8 w 37"/>
                    <a:gd name="T3" fmla="*/ 8 h 50"/>
                    <a:gd name="T4" fmla="*/ 10 w 37"/>
                    <a:gd name="T5" fmla="*/ 7 h 50"/>
                    <a:gd name="T6" fmla="*/ 30 w 37"/>
                    <a:gd name="T7" fmla="*/ 39 h 50"/>
                    <a:gd name="T8" fmla="*/ 27 w 37"/>
                    <a:gd name="T9" fmla="*/ 42 h 50"/>
                    <a:gd name="T10" fmla="*/ 13 w 37"/>
                    <a:gd name="T11" fmla="*/ 0 h 50"/>
                    <a:gd name="T12" fmla="*/ 0 w 37"/>
                    <a:gd name="T13" fmla="*/ 7 h 50"/>
                    <a:gd name="T14" fmla="*/ 24 w 37"/>
                    <a:gd name="T15" fmla="*/ 50 h 50"/>
                    <a:gd name="T16" fmla="*/ 32 w 37"/>
                    <a:gd name="T17" fmla="*/ 45 h 50"/>
                    <a:gd name="T18" fmla="*/ 32 w 37"/>
                    <a:gd name="T19" fmla="*/ 45 h 50"/>
                    <a:gd name="T20" fmla="*/ 37 w 37"/>
                    <a:gd name="T21" fmla="*/ 42 h 50"/>
                    <a:gd name="T22" fmla="*/ 13 w 37"/>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0">
                      <a:moveTo>
                        <a:pt x="27" y="42"/>
                      </a:moveTo>
                      <a:lnTo>
                        <a:pt x="8" y="8"/>
                      </a:lnTo>
                      <a:lnTo>
                        <a:pt x="10" y="7"/>
                      </a:lnTo>
                      <a:lnTo>
                        <a:pt x="30" y="39"/>
                      </a:lnTo>
                      <a:lnTo>
                        <a:pt x="27" y="42"/>
                      </a:lnTo>
                      <a:close/>
                      <a:moveTo>
                        <a:pt x="13" y="0"/>
                      </a:moveTo>
                      <a:lnTo>
                        <a:pt x="0" y="7"/>
                      </a:lnTo>
                      <a:lnTo>
                        <a:pt x="24" y="50"/>
                      </a:lnTo>
                      <a:lnTo>
                        <a:pt x="32" y="45"/>
                      </a:lnTo>
                      <a:lnTo>
                        <a:pt x="32" y="45"/>
                      </a:lnTo>
                      <a:lnTo>
                        <a:pt x="37" y="42"/>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0379"/>
                <p:cNvSpPr>
                  <a:spLocks noEditPoints="1"/>
                </p:cNvSpPr>
                <p:nvPr userDrawn="1"/>
              </p:nvSpPr>
              <p:spPr bwMode="auto">
                <a:xfrm>
                  <a:off x="2994026" y="7294666"/>
                  <a:ext cx="58738" cy="79375"/>
                </a:xfrm>
                <a:custGeom>
                  <a:avLst/>
                  <a:gdLst>
                    <a:gd name="T0" fmla="*/ 27 w 37"/>
                    <a:gd name="T1" fmla="*/ 42 h 50"/>
                    <a:gd name="T2" fmla="*/ 8 w 37"/>
                    <a:gd name="T3" fmla="*/ 8 h 50"/>
                    <a:gd name="T4" fmla="*/ 10 w 37"/>
                    <a:gd name="T5" fmla="*/ 7 h 50"/>
                    <a:gd name="T6" fmla="*/ 30 w 37"/>
                    <a:gd name="T7" fmla="*/ 39 h 50"/>
                    <a:gd name="T8" fmla="*/ 27 w 37"/>
                    <a:gd name="T9" fmla="*/ 42 h 50"/>
                    <a:gd name="T10" fmla="*/ 13 w 37"/>
                    <a:gd name="T11" fmla="*/ 0 h 50"/>
                    <a:gd name="T12" fmla="*/ 0 w 37"/>
                    <a:gd name="T13" fmla="*/ 7 h 50"/>
                    <a:gd name="T14" fmla="*/ 24 w 37"/>
                    <a:gd name="T15" fmla="*/ 50 h 50"/>
                    <a:gd name="T16" fmla="*/ 32 w 37"/>
                    <a:gd name="T17" fmla="*/ 45 h 50"/>
                    <a:gd name="T18" fmla="*/ 32 w 37"/>
                    <a:gd name="T19" fmla="*/ 45 h 50"/>
                    <a:gd name="T20" fmla="*/ 37 w 37"/>
                    <a:gd name="T21" fmla="*/ 42 h 50"/>
                    <a:gd name="T22" fmla="*/ 13 w 37"/>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0">
                      <a:moveTo>
                        <a:pt x="27" y="42"/>
                      </a:moveTo>
                      <a:lnTo>
                        <a:pt x="8" y="8"/>
                      </a:lnTo>
                      <a:lnTo>
                        <a:pt x="10" y="7"/>
                      </a:lnTo>
                      <a:lnTo>
                        <a:pt x="30" y="39"/>
                      </a:lnTo>
                      <a:lnTo>
                        <a:pt x="27" y="42"/>
                      </a:lnTo>
                      <a:moveTo>
                        <a:pt x="13" y="0"/>
                      </a:moveTo>
                      <a:lnTo>
                        <a:pt x="0" y="7"/>
                      </a:lnTo>
                      <a:lnTo>
                        <a:pt x="24" y="50"/>
                      </a:lnTo>
                      <a:lnTo>
                        <a:pt x="32" y="45"/>
                      </a:lnTo>
                      <a:lnTo>
                        <a:pt x="32" y="45"/>
                      </a:lnTo>
                      <a:lnTo>
                        <a:pt x="37" y="42"/>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50380"/>
                <p:cNvSpPr>
                  <a:spLocks noEditPoints="1"/>
                </p:cNvSpPr>
                <p:nvPr userDrawn="1"/>
              </p:nvSpPr>
              <p:spPr bwMode="auto">
                <a:xfrm>
                  <a:off x="1954213" y="7240691"/>
                  <a:ext cx="65088" cy="76200"/>
                </a:xfrm>
                <a:custGeom>
                  <a:avLst/>
                  <a:gdLst>
                    <a:gd name="T0" fmla="*/ 11 w 41"/>
                    <a:gd name="T1" fmla="*/ 40 h 48"/>
                    <a:gd name="T2" fmla="*/ 8 w 41"/>
                    <a:gd name="T3" fmla="*/ 38 h 48"/>
                    <a:gd name="T4" fmla="*/ 30 w 41"/>
                    <a:gd name="T5" fmla="*/ 7 h 48"/>
                    <a:gd name="T6" fmla="*/ 33 w 41"/>
                    <a:gd name="T7" fmla="*/ 9 h 48"/>
                    <a:gd name="T8" fmla="*/ 11 w 41"/>
                    <a:gd name="T9" fmla="*/ 40 h 48"/>
                    <a:gd name="T10" fmla="*/ 29 w 41"/>
                    <a:gd name="T11" fmla="*/ 0 h 48"/>
                    <a:gd name="T12" fmla="*/ 0 w 41"/>
                    <a:gd name="T13" fmla="*/ 40 h 48"/>
                    <a:gd name="T14" fmla="*/ 8 w 41"/>
                    <a:gd name="T15" fmla="*/ 44 h 48"/>
                    <a:gd name="T16" fmla="*/ 8 w 41"/>
                    <a:gd name="T17" fmla="*/ 44 h 48"/>
                    <a:gd name="T18" fmla="*/ 12 w 41"/>
                    <a:gd name="T19" fmla="*/ 48 h 48"/>
                    <a:gd name="T20" fmla="*/ 12 w 41"/>
                    <a:gd name="T21" fmla="*/ 48 h 48"/>
                    <a:gd name="T22" fmla="*/ 13 w 41"/>
                    <a:gd name="T23" fmla="*/ 48 h 48"/>
                    <a:gd name="T24" fmla="*/ 41 w 41"/>
                    <a:gd name="T25" fmla="*/ 8 h 48"/>
                    <a:gd name="T26" fmla="*/ 29 w 41"/>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48">
                      <a:moveTo>
                        <a:pt x="11" y="40"/>
                      </a:moveTo>
                      <a:lnTo>
                        <a:pt x="8" y="38"/>
                      </a:lnTo>
                      <a:lnTo>
                        <a:pt x="30" y="7"/>
                      </a:lnTo>
                      <a:lnTo>
                        <a:pt x="33" y="9"/>
                      </a:lnTo>
                      <a:lnTo>
                        <a:pt x="11" y="40"/>
                      </a:lnTo>
                      <a:close/>
                      <a:moveTo>
                        <a:pt x="29" y="0"/>
                      </a:moveTo>
                      <a:lnTo>
                        <a:pt x="0" y="40"/>
                      </a:lnTo>
                      <a:lnTo>
                        <a:pt x="8" y="44"/>
                      </a:lnTo>
                      <a:lnTo>
                        <a:pt x="8" y="44"/>
                      </a:lnTo>
                      <a:lnTo>
                        <a:pt x="12" y="48"/>
                      </a:lnTo>
                      <a:lnTo>
                        <a:pt x="12" y="48"/>
                      </a:lnTo>
                      <a:lnTo>
                        <a:pt x="13" y="48"/>
                      </a:lnTo>
                      <a:lnTo>
                        <a:pt x="41" y="8"/>
                      </a:lnTo>
                      <a:lnTo>
                        <a:pt x="2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50381"/>
                <p:cNvSpPr>
                  <a:spLocks noEditPoints="1"/>
                </p:cNvSpPr>
                <p:nvPr userDrawn="1"/>
              </p:nvSpPr>
              <p:spPr bwMode="auto">
                <a:xfrm>
                  <a:off x="1954213" y="7240691"/>
                  <a:ext cx="65088" cy="76200"/>
                </a:xfrm>
                <a:custGeom>
                  <a:avLst/>
                  <a:gdLst>
                    <a:gd name="T0" fmla="*/ 11 w 41"/>
                    <a:gd name="T1" fmla="*/ 40 h 48"/>
                    <a:gd name="T2" fmla="*/ 8 w 41"/>
                    <a:gd name="T3" fmla="*/ 38 h 48"/>
                    <a:gd name="T4" fmla="*/ 30 w 41"/>
                    <a:gd name="T5" fmla="*/ 7 h 48"/>
                    <a:gd name="T6" fmla="*/ 33 w 41"/>
                    <a:gd name="T7" fmla="*/ 9 h 48"/>
                    <a:gd name="T8" fmla="*/ 11 w 41"/>
                    <a:gd name="T9" fmla="*/ 40 h 48"/>
                    <a:gd name="T10" fmla="*/ 29 w 41"/>
                    <a:gd name="T11" fmla="*/ 0 h 48"/>
                    <a:gd name="T12" fmla="*/ 0 w 41"/>
                    <a:gd name="T13" fmla="*/ 40 h 48"/>
                    <a:gd name="T14" fmla="*/ 8 w 41"/>
                    <a:gd name="T15" fmla="*/ 44 h 48"/>
                    <a:gd name="T16" fmla="*/ 8 w 41"/>
                    <a:gd name="T17" fmla="*/ 44 h 48"/>
                    <a:gd name="T18" fmla="*/ 12 w 41"/>
                    <a:gd name="T19" fmla="*/ 48 h 48"/>
                    <a:gd name="T20" fmla="*/ 12 w 41"/>
                    <a:gd name="T21" fmla="*/ 48 h 48"/>
                    <a:gd name="T22" fmla="*/ 13 w 41"/>
                    <a:gd name="T23" fmla="*/ 48 h 48"/>
                    <a:gd name="T24" fmla="*/ 41 w 41"/>
                    <a:gd name="T25" fmla="*/ 8 h 48"/>
                    <a:gd name="T26" fmla="*/ 29 w 41"/>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48">
                      <a:moveTo>
                        <a:pt x="11" y="40"/>
                      </a:moveTo>
                      <a:lnTo>
                        <a:pt x="8" y="38"/>
                      </a:lnTo>
                      <a:lnTo>
                        <a:pt x="30" y="7"/>
                      </a:lnTo>
                      <a:lnTo>
                        <a:pt x="33" y="9"/>
                      </a:lnTo>
                      <a:lnTo>
                        <a:pt x="11" y="40"/>
                      </a:lnTo>
                      <a:moveTo>
                        <a:pt x="29" y="0"/>
                      </a:moveTo>
                      <a:lnTo>
                        <a:pt x="0" y="40"/>
                      </a:lnTo>
                      <a:lnTo>
                        <a:pt x="8" y="44"/>
                      </a:lnTo>
                      <a:lnTo>
                        <a:pt x="8" y="44"/>
                      </a:lnTo>
                      <a:lnTo>
                        <a:pt x="12" y="48"/>
                      </a:lnTo>
                      <a:lnTo>
                        <a:pt x="12" y="48"/>
                      </a:lnTo>
                      <a:lnTo>
                        <a:pt x="13" y="48"/>
                      </a:lnTo>
                      <a:lnTo>
                        <a:pt x="41" y="8"/>
                      </a:lnTo>
                      <a:lnTo>
                        <a:pt x="2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50382"/>
                <p:cNvSpPr>
                  <a:spLocks noEditPoints="1"/>
                </p:cNvSpPr>
                <p:nvPr userDrawn="1"/>
              </p:nvSpPr>
              <p:spPr bwMode="auto">
                <a:xfrm>
                  <a:off x="3213101" y="5800829"/>
                  <a:ext cx="73025" cy="71438"/>
                </a:xfrm>
                <a:custGeom>
                  <a:avLst/>
                  <a:gdLst>
                    <a:gd name="T0" fmla="*/ 10 w 46"/>
                    <a:gd name="T1" fmla="*/ 38 h 45"/>
                    <a:gd name="T2" fmla="*/ 8 w 46"/>
                    <a:gd name="T3" fmla="*/ 36 h 45"/>
                    <a:gd name="T4" fmla="*/ 36 w 46"/>
                    <a:gd name="T5" fmla="*/ 9 h 45"/>
                    <a:gd name="T6" fmla="*/ 38 w 46"/>
                    <a:gd name="T7" fmla="*/ 11 h 45"/>
                    <a:gd name="T8" fmla="*/ 10 w 46"/>
                    <a:gd name="T9" fmla="*/ 38 h 45"/>
                    <a:gd name="T10" fmla="*/ 36 w 46"/>
                    <a:gd name="T11" fmla="*/ 0 h 45"/>
                    <a:gd name="T12" fmla="*/ 0 w 46"/>
                    <a:gd name="T13" fmla="*/ 36 h 45"/>
                    <a:gd name="T14" fmla="*/ 9 w 46"/>
                    <a:gd name="T15" fmla="*/ 45 h 45"/>
                    <a:gd name="T16" fmla="*/ 46 w 46"/>
                    <a:gd name="T17" fmla="*/ 12 h 45"/>
                    <a:gd name="T18" fmla="*/ 36 w 4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5">
                      <a:moveTo>
                        <a:pt x="10" y="38"/>
                      </a:moveTo>
                      <a:lnTo>
                        <a:pt x="8" y="36"/>
                      </a:lnTo>
                      <a:lnTo>
                        <a:pt x="36" y="9"/>
                      </a:lnTo>
                      <a:lnTo>
                        <a:pt x="38" y="11"/>
                      </a:lnTo>
                      <a:lnTo>
                        <a:pt x="10" y="38"/>
                      </a:lnTo>
                      <a:close/>
                      <a:moveTo>
                        <a:pt x="36" y="0"/>
                      </a:moveTo>
                      <a:lnTo>
                        <a:pt x="0" y="36"/>
                      </a:lnTo>
                      <a:lnTo>
                        <a:pt x="9" y="45"/>
                      </a:lnTo>
                      <a:lnTo>
                        <a:pt x="46" y="12"/>
                      </a:lnTo>
                      <a:lnTo>
                        <a:pt x="3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50383"/>
                <p:cNvSpPr>
                  <a:spLocks noEditPoints="1"/>
                </p:cNvSpPr>
                <p:nvPr userDrawn="1"/>
              </p:nvSpPr>
              <p:spPr bwMode="auto">
                <a:xfrm>
                  <a:off x="3213101" y="5800829"/>
                  <a:ext cx="73025" cy="71438"/>
                </a:xfrm>
                <a:custGeom>
                  <a:avLst/>
                  <a:gdLst>
                    <a:gd name="T0" fmla="*/ 10 w 46"/>
                    <a:gd name="T1" fmla="*/ 38 h 45"/>
                    <a:gd name="T2" fmla="*/ 8 w 46"/>
                    <a:gd name="T3" fmla="*/ 36 h 45"/>
                    <a:gd name="T4" fmla="*/ 36 w 46"/>
                    <a:gd name="T5" fmla="*/ 9 h 45"/>
                    <a:gd name="T6" fmla="*/ 38 w 46"/>
                    <a:gd name="T7" fmla="*/ 11 h 45"/>
                    <a:gd name="T8" fmla="*/ 10 w 46"/>
                    <a:gd name="T9" fmla="*/ 38 h 45"/>
                    <a:gd name="T10" fmla="*/ 36 w 46"/>
                    <a:gd name="T11" fmla="*/ 0 h 45"/>
                    <a:gd name="T12" fmla="*/ 0 w 46"/>
                    <a:gd name="T13" fmla="*/ 36 h 45"/>
                    <a:gd name="T14" fmla="*/ 9 w 46"/>
                    <a:gd name="T15" fmla="*/ 45 h 45"/>
                    <a:gd name="T16" fmla="*/ 46 w 46"/>
                    <a:gd name="T17" fmla="*/ 12 h 45"/>
                    <a:gd name="T18" fmla="*/ 36 w 4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5">
                      <a:moveTo>
                        <a:pt x="10" y="38"/>
                      </a:moveTo>
                      <a:lnTo>
                        <a:pt x="8" y="36"/>
                      </a:lnTo>
                      <a:lnTo>
                        <a:pt x="36" y="9"/>
                      </a:lnTo>
                      <a:lnTo>
                        <a:pt x="38" y="11"/>
                      </a:lnTo>
                      <a:lnTo>
                        <a:pt x="10" y="38"/>
                      </a:lnTo>
                      <a:moveTo>
                        <a:pt x="36" y="0"/>
                      </a:moveTo>
                      <a:lnTo>
                        <a:pt x="0" y="36"/>
                      </a:lnTo>
                      <a:lnTo>
                        <a:pt x="9" y="45"/>
                      </a:lnTo>
                      <a:lnTo>
                        <a:pt x="46" y="12"/>
                      </a:lnTo>
                      <a:lnTo>
                        <a:pt x="3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50384"/>
                <p:cNvSpPr>
                  <a:spLocks noEditPoints="1"/>
                </p:cNvSpPr>
                <p:nvPr userDrawn="1"/>
              </p:nvSpPr>
              <p:spPr bwMode="auto">
                <a:xfrm>
                  <a:off x="3028951" y="7272441"/>
                  <a:ext cx="60325" cy="79375"/>
                </a:xfrm>
                <a:custGeom>
                  <a:avLst/>
                  <a:gdLst>
                    <a:gd name="T0" fmla="*/ 28 w 38"/>
                    <a:gd name="T1" fmla="*/ 42 h 50"/>
                    <a:gd name="T2" fmla="*/ 8 w 38"/>
                    <a:gd name="T3" fmla="*/ 9 h 50"/>
                    <a:gd name="T4" fmla="*/ 10 w 38"/>
                    <a:gd name="T5" fmla="*/ 8 h 50"/>
                    <a:gd name="T6" fmla="*/ 31 w 38"/>
                    <a:gd name="T7" fmla="*/ 39 h 50"/>
                    <a:gd name="T8" fmla="*/ 28 w 38"/>
                    <a:gd name="T9" fmla="*/ 42 h 50"/>
                    <a:gd name="T10" fmla="*/ 12 w 38"/>
                    <a:gd name="T11" fmla="*/ 0 h 50"/>
                    <a:gd name="T12" fmla="*/ 0 w 38"/>
                    <a:gd name="T13" fmla="*/ 8 h 50"/>
                    <a:gd name="T14" fmla="*/ 27 w 38"/>
                    <a:gd name="T15" fmla="*/ 50 h 50"/>
                    <a:gd name="T16" fmla="*/ 34 w 38"/>
                    <a:gd name="T17" fmla="*/ 44 h 50"/>
                    <a:gd name="T18" fmla="*/ 34 w 38"/>
                    <a:gd name="T19" fmla="*/ 44 h 50"/>
                    <a:gd name="T20" fmla="*/ 38 w 38"/>
                    <a:gd name="T21" fmla="*/ 42 h 50"/>
                    <a:gd name="T22" fmla="*/ 12 w 38"/>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0">
                      <a:moveTo>
                        <a:pt x="28" y="42"/>
                      </a:moveTo>
                      <a:lnTo>
                        <a:pt x="8" y="9"/>
                      </a:lnTo>
                      <a:lnTo>
                        <a:pt x="10" y="8"/>
                      </a:lnTo>
                      <a:lnTo>
                        <a:pt x="31" y="39"/>
                      </a:lnTo>
                      <a:lnTo>
                        <a:pt x="28" y="42"/>
                      </a:lnTo>
                      <a:close/>
                      <a:moveTo>
                        <a:pt x="12" y="0"/>
                      </a:moveTo>
                      <a:lnTo>
                        <a:pt x="0" y="8"/>
                      </a:lnTo>
                      <a:lnTo>
                        <a:pt x="27" y="50"/>
                      </a:lnTo>
                      <a:lnTo>
                        <a:pt x="34" y="44"/>
                      </a:lnTo>
                      <a:lnTo>
                        <a:pt x="34" y="44"/>
                      </a:lnTo>
                      <a:lnTo>
                        <a:pt x="38" y="42"/>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50385"/>
                <p:cNvSpPr>
                  <a:spLocks noEditPoints="1"/>
                </p:cNvSpPr>
                <p:nvPr userDrawn="1"/>
              </p:nvSpPr>
              <p:spPr bwMode="auto">
                <a:xfrm>
                  <a:off x="3028951" y="7272441"/>
                  <a:ext cx="60325" cy="79375"/>
                </a:xfrm>
                <a:custGeom>
                  <a:avLst/>
                  <a:gdLst>
                    <a:gd name="T0" fmla="*/ 28 w 38"/>
                    <a:gd name="T1" fmla="*/ 42 h 50"/>
                    <a:gd name="T2" fmla="*/ 8 w 38"/>
                    <a:gd name="T3" fmla="*/ 9 h 50"/>
                    <a:gd name="T4" fmla="*/ 10 w 38"/>
                    <a:gd name="T5" fmla="*/ 8 h 50"/>
                    <a:gd name="T6" fmla="*/ 31 w 38"/>
                    <a:gd name="T7" fmla="*/ 39 h 50"/>
                    <a:gd name="T8" fmla="*/ 28 w 38"/>
                    <a:gd name="T9" fmla="*/ 42 h 50"/>
                    <a:gd name="T10" fmla="*/ 12 w 38"/>
                    <a:gd name="T11" fmla="*/ 0 h 50"/>
                    <a:gd name="T12" fmla="*/ 0 w 38"/>
                    <a:gd name="T13" fmla="*/ 8 h 50"/>
                    <a:gd name="T14" fmla="*/ 27 w 38"/>
                    <a:gd name="T15" fmla="*/ 50 h 50"/>
                    <a:gd name="T16" fmla="*/ 34 w 38"/>
                    <a:gd name="T17" fmla="*/ 44 h 50"/>
                    <a:gd name="T18" fmla="*/ 34 w 38"/>
                    <a:gd name="T19" fmla="*/ 44 h 50"/>
                    <a:gd name="T20" fmla="*/ 38 w 38"/>
                    <a:gd name="T21" fmla="*/ 42 h 50"/>
                    <a:gd name="T22" fmla="*/ 12 w 38"/>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0">
                      <a:moveTo>
                        <a:pt x="28" y="42"/>
                      </a:moveTo>
                      <a:lnTo>
                        <a:pt x="8" y="9"/>
                      </a:lnTo>
                      <a:lnTo>
                        <a:pt x="10" y="8"/>
                      </a:lnTo>
                      <a:lnTo>
                        <a:pt x="31" y="39"/>
                      </a:lnTo>
                      <a:lnTo>
                        <a:pt x="28" y="42"/>
                      </a:lnTo>
                      <a:moveTo>
                        <a:pt x="12" y="0"/>
                      </a:moveTo>
                      <a:lnTo>
                        <a:pt x="0" y="8"/>
                      </a:lnTo>
                      <a:lnTo>
                        <a:pt x="27" y="50"/>
                      </a:lnTo>
                      <a:lnTo>
                        <a:pt x="34" y="44"/>
                      </a:lnTo>
                      <a:lnTo>
                        <a:pt x="34" y="44"/>
                      </a:lnTo>
                      <a:lnTo>
                        <a:pt x="38" y="42"/>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50386"/>
                <p:cNvSpPr>
                  <a:spLocks noEditPoints="1"/>
                </p:cNvSpPr>
                <p:nvPr userDrawn="1"/>
              </p:nvSpPr>
              <p:spPr bwMode="auto">
                <a:xfrm>
                  <a:off x="2952751" y="5594454"/>
                  <a:ext cx="55563" cy="82550"/>
                </a:xfrm>
                <a:custGeom>
                  <a:avLst/>
                  <a:gdLst>
                    <a:gd name="T0" fmla="*/ 10 w 35"/>
                    <a:gd name="T1" fmla="*/ 44 h 52"/>
                    <a:gd name="T2" fmla="*/ 7 w 35"/>
                    <a:gd name="T3" fmla="*/ 43 h 52"/>
                    <a:gd name="T4" fmla="*/ 24 w 35"/>
                    <a:gd name="T5" fmla="*/ 9 h 52"/>
                    <a:gd name="T6" fmla="*/ 27 w 35"/>
                    <a:gd name="T7" fmla="*/ 10 h 52"/>
                    <a:gd name="T8" fmla="*/ 10 w 35"/>
                    <a:gd name="T9" fmla="*/ 44 h 52"/>
                    <a:gd name="T10" fmla="*/ 22 w 35"/>
                    <a:gd name="T11" fmla="*/ 0 h 52"/>
                    <a:gd name="T12" fmla="*/ 1 w 35"/>
                    <a:gd name="T13" fmla="*/ 43 h 52"/>
                    <a:gd name="T14" fmla="*/ 0 w 35"/>
                    <a:gd name="T15" fmla="*/ 45 h 52"/>
                    <a:gd name="T16" fmla="*/ 13 w 35"/>
                    <a:gd name="T17" fmla="*/ 52 h 52"/>
                    <a:gd name="T18" fmla="*/ 35 w 35"/>
                    <a:gd name="T19" fmla="*/ 8 h 52"/>
                    <a:gd name="T20" fmla="*/ 22 w 35"/>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2">
                      <a:moveTo>
                        <a:pt x="10" y="44"/>
                      </a:moveTo>
                      <a:lnTo>
                        <a:pt x="7" y="43"/>
                      </a:lnTo>
                      <a:lnTo>
                        <a:pt x="24" y="9"/>
                      </a:lnTo>
                      <a:lnTo>
                        <a:pt x="27" y="10"/>
                      </a:lnTo>
                      <a:lnTo>
                        <a:pt x="10" y="44"/>
                      </a:lnTo>
                      <a:close/>
                      <a:moveTo>
                        <a:pt x="22" y="0"/>
                      </a:moveTo>
                      <a:lnTo>
                        <a:pt x="1" y="43"/>
                      </a:lnTo>
                      <a:lnTo>
                        <a:pt x="0" y="45"/>
                      </a:lnTo>
                      <a:lnTo>
                        <a:pt x="13" y="52"/>
                      </a:lnTo>
                      <a:lnTo>
                        <a:pt x="35" y="8"/>
                      </a:lnTo>
                      <a:lnTo>
                        <a:pt x="2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50387"/>
                <p:cNvSpPr>
                  <a:spLocks noEditPoints="1"/>
                </p:cNvSpPr>
                <p:nvPr userDrawn="1"/>
              </p:nvSpPr>
              <p:spPr bwMode="auto">
                <a:xfrm>
                  <a:off x="2952751" y="5594454"/>
                  <a:ext cx="55563" cy="82550"/>
                </a:xfrm>
                <a:custGeom>
                  <a:avLst/>
                  <a:gdLst>
                    <a:gd name="T0" fmla="*/ 10 w 35"/>
                    <a:gd name="T1" fmla="*/ 44 h 52"/>
                    <a:gd name="T2" fmla="*/ 7 w 35"/>
                    <a:gd name="T3" fmla="*/ 43 h 52"/>
                    <a:gd name="T4" fmla="*/ 24 w 35"/>
                    <a:gd name="T5" fmla="*/ 9 h 52"/>
                    <a:gd name="T6" fmla="*/ 27 w 35"/>
                    <a:gd name="T7" fmla="*/ 10 h 52"/>
                    <a:gd name="T8" fmla="*/ 10 w 35"/>
                    <a:gd name="T9" fmla="*/ 44 h 52"/>
                    <a:gd name="T10" fmla="*/ 22 w 35"/>
                    <a:gd name="T11" fmla="*/ 0 h 52"/>
                    <a:gd name="T12" fmla="*/ 1 w 35"/>
                    <a:gd name="T13" fmla="*/ 43 h 52"/>
                    <a:gd name="T14" fmla="*/ 0 w 35"/>
                    <a:gd name="T15" fmla="*/ 45 h 52"/>
                    <a:gd name="T16" fmla="*/ 13 w 35"/>
                    <a:gd name="T17" fmla="*/ 52 h 52"/>
                    <a:gd name="T18" fmla="*/ 35 w 35"/>
                    <a:gd name="T19" fmla="*/ 8 h 52"/>
                    <a:gd name="T20" fmla="*/ 22 w 35"/>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2">
                      <a:moveTo>
                        <a:pt x="10" y="44"/>
                      </a:moveTo>
                      <a:lnTo>
                        <a:pt x="7" y="43"/>
                      </a:lnTo>
                      <a:lnTo>
                        <a:pt x="24" y="9"/>
                      </a:lnTo>
                      <a:lnTo>
                        <a:pt x="27" y="10"/>
                      </a:lnTo>
                      <a:lnTo>
                        <a:pt x="10" y="44"/>
                      </a:lnTo>
                      <a:moveTo>
                        <a:pt x="22" y="0"/>
                      </a:moveTo>
                      <a:lnTo>
                        <a:pt x="1" y="43"/>
                      </a:lnTo>
                      <a:lnTo>
                        <a:pt x="0" y="45"/>
                      </a:lnTo>
                      <a:lnTo>
                        <a:pt x="13" y="52"/>
                      </a:lnTo>
                      <a:lnTo>
                        <a:pt x="35" y="8"/>
                      </a:lnTo>
                      <a:lnTo>
                        <a:pt x="2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0388"/>
                <p:cNvSpPr>
                  <a:spLocks noEditPoints="1"/>
                </p:cNvSpPr>
                <p:nvPr userDrawn="1"/>
              </p:nvSpPr>
              <p:spPr bwMode="auto">
                <a:xfrm>
                  <a:off x="3465513" y="6566004"/>
                  <a:ext cx="79375" cy="28575"/>
                </a:xfrm>
                <a:custGeom>
                  <a:avLst/>
                  <a:gdLst>
                    <a:gd name="T0" fmla="*/ 44 w 50"/>
                    <a:gd name="T1" fmla="*/ 13 h 18"/>
                    <a:gd name="T2" fmla="*/ 7 w 50"/>
                    <a:gd name="T3" fmla="*/ 9 h 18"/>
                    <a:gd name="T4" fmla="*/ 7 w 50"/>
                    <a:gd name="T5" fmla="*/ 7 h 18"/>
                    <a:gd name="T6" fmla="*/ 44 w 50"/>
                    <a:gd name="T7" fmla="*/ 9 h 18"/>
                    <a:gd name="T8" fmla="*/ 44 w 50"/>
                    <a:gd name="T9" fmla="*/ 13 h 18"/>
                    <a:gd name="T10" fmla="*/ 1 w 50"/>
                    <a:gd name="T11" fmla="*/ 0 h 18"/>
                    <a:gd name="T12" fmla="*/ 0 w 50"/>
                    <a:gd name="T13" fmla="*/ 14 h 18"/>
                    <a:gd name="T14" fmla="*/ 49 w 50"/>
                    <a:gd name="T15" fmla="*/ 18 h 18"/>
                    <a:gd name="T16" fmla="*/ 50 w 50"/>
                    <a:gd name="T17" fmla="*/ 6 h 18"/>
                    <a:gd name="T18" fmla="*/ 50 w 50"/>
                    <a:gd name="T19" fmla="*/ 4 h 18"/>
                    <a:gd name="T20" fmla="*/ 1 w 50"/>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8">
                      <a:moveTo>
                        <a:pt x="44" y="13"/>
                      </a:moveTo>
                      <a:lnTo>
                        <a:pt x="7" y="9"/>
                      </a:lnTo>
                      <a:lnTo>
                        <a:pt x="7" y="7"/>
                      </a:lnTo>
                      <a:lnTo>
                        <a:pt x="44" y="9"/>
                      </a:lnTo>
                      <a:lnTo>
                        <a:pt x="44" y="13"/>
                      </a:lnTo>
                      <a:close/>
                      <a:moveTo>
                        <a:pt x="1" y="0"/>
                      </a:moveTo>
                      <a:lnTo>
                        <a:pt x="0" y="14"/>
                      </a:lnTo>
                      <a:lnTo>
                        <a:pt x="49" y="18"/>
                      </a:lnTo>
                      <a:lnTo>
                        <a:pt x="50" y="6"/>
                      </a:lnTo>
                      <a:lnTo>
                        <a:pt x="50" y="4"/>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50389"/>
                <p:cNvSpPr>
                  <a:spLocks noEditPoints="1"/>
                </p:cNvSpPr>
                <p:nvPr userDrawn="1"/>
              </p:nvSpPr>
              <p:spPr bwMode="auto">
                <a:xfrm>
                  <a:off x="3465513" y="6566004"/>
                  <a:ext cx="79375" cy="28575"/>
                </a:xfrm>
                <a:custGeom>
                  <a:avLst/>
                  <a:gdLst>
                    <a:gd name="T0" fmla="*/ 44 w 50"/>
                    <a:gd name="T1" fmla="*/ 13 h 18"/>
                    <a:gd name="T2" fmla="*/ 7 w 50"/>
                    <a:gd name="T3" fmla="*/ 9 h 18"/>
                    <a:gd name="T4" fmla="*/ 7 w 50"/>
                    <a:gd name="T5" fmla="*/ 7 h 18"/>
                    <a:gd name="T6" fmla="*/ 44 w 50"/>
                    <a:gd name="T7" fmla="*/ 9 h 18"/>
                    <a:gd name="T8" fmla="*/ 44 w 50"/>
                    <a:gd name="T9" fmla="*/ 13 h 18"/>
                    <a:gd name="T10" fmla="*/ 1 w 50"/>
                    <a:gd name="T11" fmla="*/ 0 h 18"/>
                    <a:gd name="T12" fmla="*/ 0 w 50"/>
                    <a:gd name="T13" fmla="*/ 14 h 18"/>
                    <a:gd name="T14" fmla="*/ 49 w 50"/>
                    <a:gd name="T15" fmla="*/ 18 h 18"/>
                    <a:gd name="T16" fmla="*/ 50 w 50"/>
                    <a:gd name="T17" fmla="*/ 6 h 18"/>
                    <a:gd name="T18" fmla="*/ 50 w 50"/>
                    <a:gd name="T19" fmla="*/ 4 h 18"/>
                    <a:gd name="T20" fmla="*/ 1 w 50"/>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8">
                      <a:moveTo>
                        <a:pt x="44" y="13"/>
                      </a:moveTo>
                      <a:lnTo>
                        <a:pt x="7" y="9"/>
                      </a:lnTo>
                      <a:lnTo>
                        <a:pt x="7" y="7"/>
                      </a:lnTo>
                      <a:lnTo>
                        <a:pt x="44" y="9"/>
                      </a:lnTo>
                      <a:lnTo>
                        <a:pt x="44" y="13"/>
                      </a:lnTo>
                      <a:moveTo>
                        <a:pt x="1" y="0"/>
                      </a:moveTo>
                      <a:lnTo>
                        <a:pt x="0" y="14"/>
                      </a:lnTo>
                      <a:lnTo>
                        <a:pt x="49" y="18"/>
                      </a:lnTo>
                      <a:lnTo>
                        <a:pt x="50" y="6"/>
                      </a:lnTo>
                      <a:lnTo>
                        <a:pt x="50" y="4"/>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50390"/>
                <p:cNvSpPr>
                  <a:spLocks noEditPoints="1"/>
                </p:cNvSpPr>
                <p:nvPr userDrawn="1"/>
              </p:nvSpPr>
              <p:spPr bwMode="auto">
                <a:xfrm>
                  <a:off x="1765301" y="7070829"/>
                  <a:ext cx="76200" cy="66675"/>
                </a:xfrm>
                <a:custGeom>
                  <a:avLst/>
                  <a:gdLst>
                    <a:gd name="T0" fmla="*/ 9 w 41"/>
                    <a:gd name="T1" fmla="*/ 30 h 36"/>
                    <a:gd name="T2" fmla="*/ 8 w 41"/>
                    <a:gd name="T3" fmla="*/ 28 h 36"/>
                    <a:gd name="T4" fmla="*/ 7 w 41"/>
                    <a:gd name="T5" fmla="*/ 27 h 36"/>
                    <a:gd name="T6" fmla="*/ 32 w 41"/>
                    <a:gd name="T7" fmla="*/ 7 h 36"/>
                    <a:gd name="T8" fmla="*/ 33 w 41"/>
                    <a:gd name="T9" fmla="*/ 8 h 36"/>
                    <a:gd name="T10" fmla="*/ 34 w 41"/>
                    <a:gd name="T11" fmla="*/ 9 h 36"/>
                    <a:gd name="T12" fmla="*/ 9 w 41"/>
                    <a:gd name="T13" fmla="*/ 30 h 36"/>
                    <a:gd name="T14" fmla="*/ 33 w 41"/>
                    <a:gd name="T15" fmla="*/ 0 h 36"/>
                    <a:gd name="T16" fmla="*/ 0 w 41"/>
                    <a:gd name="T17" fmla="*/ 26 h 36"/>
                    <a:gd name="T18" fmla="*/ 4 w 41"/>
                    <a:gd name="T19" fmla="*/ 31 h 36"/>
                    <a:gd name="T20" fmla="*/ 5 w 41"/>
                    <a:gd name="T21" fmla="*/ 33 h 36"/>
                    <a:gd name="T22" fmla="*/ 5 w 41"/>
                    <a:gd name="T23" fmla="*/ 33 h 36"/>
                    <a:gd name="T24" fmla="*/ 8 w 41"/>
                    <a:gd name="T25" fmla="*/ 36 h 36"/>
                    <a:gd name="T26" fmla="*/ 41 w 41"/>
                    <a:gd name="T27" fmla="*/ 9 h 36"/>
                    <a:gd name="T28" fmla="*/ 39 w 41"/>
                    <a:gd name="T29" fmla="*/ 7 h 36"/>
                    <a:gd name="T30" fmla="*/ 37 w 41"/>
                    <a:gd name="T31" fmla="*/ 5 h 36"/>
                    <a:gd name="T32" fmla="*/ 33 w 41"/>
                    <a:gd name="T3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36">
                      <a:moveTo>
                        <a:pt x="9" y="30"/>
                      </a:moveTo>
                      <a:cubicBezTo>
                        <a:pt x="8" y="29"/>
                        <a:pt x="8" y="29"/>
                        <a:pt x="8" y="28"/>
                      </a:cubicBezTo>
                      <a:cubicBezTo>
                        <a:pt x="7" y="27"/>
                        <a:pt x="7" y="27"/>
                        <a:pt x="7" y="27"/>
                      </a:cubicBezTo>
                      <a:cubicBezTo>
                        <a:pt x="32" y="7"/>
                        <a:pt x="32" y="7"/>
                        <a:pt x="32" y="7"/>
                      </a:cubicBezTo>
                      <a:cubicBezTo>
                        <a:pt x="33" y="8"/>
                        <a:pt x="33" y="8"/>
                        <a:pt x="33" y="8"/>
                      </a:cubicBezTo>
                      <a:cubicBezTo>
                        <a:pt x="33" y="8"/>
                        <a:pt x="34" y="8"/>
                        <a:pt x="34" y="9"/>
                      </a:cubicBezTo>
                      <a:cubicBezTo>
                        <a:pt x="9" y="30"/>
                        <a:pt x="9" y="30"/>
                        <a:pt x="9" y="30"/>
                      </a:cubicBezTo>
                      <a:moveTo>
                        <a:pt x="33" y="0"/>
                      </a:moveTo>
                      <a:cubicBezTo>
                        <a:pt x="0" y="26"/>
                        <a:pt x="0" y="26"/>
                        <a:pt x="0" y="26"/>
                      </a:cubicBezTo>
                      <a:cubicBezTo>
                        <a:pt x="4" y="31"/>
                        <a:pt x="4" y="31"/>
                        <a:pt x="4" y="31"/>
                      </a:cubicBezTo>
                      <a:cubicBezTo>
                        <a:pt x="4" y="32"/>
                        <a:pt x="5" y="32"/>
                        <a:pt x="5" y="33"/>
                      </a:cubicBezTo>
                      <a:cubicBezTo>
                        <a:pt x="5" y="33"/>
                        <a:pt x="5" y="33"/>
                        <a:pt x="5" y="33"/>
                      </a:cubicBezTo>
                      <a:cubicBezTo>
                        <a:pt x="8" y="36"/>
                        <a:pt x="8" y="36"/>
                        <a:pt x="8" y="36"/>
                      </a:cubicBezTo>
                      <a:cubicBezTo>
                        <a:pt x="41" y="9"/>
                        <a:pt x="41" y="9"/>
                        <a:pt x="41" y="9"/>
                      </a:cubicBezTo>
                      <a:cubicBezTo>
                        <a:pt x="39" y="7"/>
                        <a:pt x="39" y="7"/>
                        <a:pt x="39" y="7"/>
                      </a:cubicBezTo>
                      <a:cubicBezTo>
                        <a:pt x="39" y="7"/>
                        <a:pt x="38" y="6"/>
                        <a:pt x="37" y="5"/>
                      </a:cubicBezTo>
                      <a:cubicBezTo>
                        <a:pt x="33" y="0"/>
                        <a:pt x="33" y="0"/>
                        <a:pt x="3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50391"/>
                <p:cNvSpPr>
                  <a:spLocks noEditPoints="1"/>
                </p:cNvSpPr>
                <p:nvPr userDrawn="1"/>
              </p:nvSpPr>
              <p:spPr bwMode="auto">
                <a:xfrm>
                  <a:off x="1989138" y="7262916"/>
                  <a:ext cx="63500" cy="77788"/>
                </a:xfrm>
                <a:custGeom>
                  <a:avLst/>
                  <a:gdLst>
                    <a:gd name="T0" fmla="*/ 12 w 40"/>
                    <a:gd name="T1" fmla="*/ 42 h 49"/>
                    <a:gd name="T2" fmla="*/ 8 w 40"/>
                    <a:gd name="T3" fmla="*/ 40 h 49"/>
                    <a:gd name="T4" fmla="*/ 29 w 40"/>
                    <a:gd name="T5" fmla="*/ 8 h 49"/>
                    <a:gd name="T6" fmla="*/ 32 w 40"/>
                    <a:gd name="T7" fmla="*/ 9 h 49"/>
                    <a:gd name="T8" fmla="*/ 12 w 40"/>
                    <a:gd name="T9" fmla="*/ 42 h 49"/>
                    <a:gd name="T10" fmla="*/ 28 w 40"/>
                    <a:gd name="T11" fmla="*/ 0 h 49"/>
                    <a:gd name="T12" fmla="*/ 0 w 40"/>
                    <a:gd name="T13" fmla="*/ 41 h 49"/>
                    <a:gd name="T14" fmla="*/ 8 w 40"/>
                    <a:gd name="T15" fmla="*/ 47 h 49"/>
                    <a:gd name="T16" fmla="*/ 8 w 40"/>
                    <a:gd name="T17" fmla="*/ 47 h 49"/>
                    <a:gd name="T18" fmla="*/ 13 w 40"/>
                    <a:gd name="T19" fmla="*/ 49 h 49"/>
                    <a:gd name="T20" fmla="*/ 40 w 40"/>
                    <a:gd name="T21" fmla="*/ 8 h 49"/>
                    <a:gd name="T22" fmla="*/ 28 w 40"/>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9">
                      <a:moveTo>
                        <a:pt x="12" y="42"/>
                      </a:moveTo>
                      <a:lnTo>
                        <a:pt x="8" y="40"/>
                      </a:lnTo>
                      <a:lnTo>
                        <a:pt x="29" y="8"/>
                      </a:lnTo>
                      <a:lnTo>
                        <a:pt x="32" y="9"/>
                      </a:lnTo>
                      <a:lnTo>
                        <a:pt x="12" y="42"/>
                      </a:lnTo>
                      <a:close/>
                      <a:moveTo>
                        <a:pt x="28" y="0"/>
                      </a:moveTo>
                      <a:lnTo>
                        <a:pt x="0" y="41"/>
                      </a:lnTo>
                      <a:lnTo>
                        <a:pt x="8" y="47"/>
                      </a:lnTo>
                      <a:lnTo>
                        <a:pt x="8" y="47"/>
                      </a:lnTo>
                      <a:lnTo>
                        <a:pt x="13" y="49"/>
                      </a:lnTo>
                      <a:lnTo>
                        <a:pt x="40" y="8"/>
                      </a:lnTo>
                      <a:lnTo>
                        <a:pt x="2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0392"/>
                <p:cNvSpPr>
                  <a:spLocks noEditPoints="1"/>
                </p:cNvSpPr>
                <p:nvPr userDrawn="1"/>
              </p:nvSpPr>
              <p:spPr bwMode="auto">
                <a:xfrm>
                  <a:off x="1989138" y="7262916"/>
                  <a:ext cx="63500" cy="77788"/>
                </a:xfrm>
                <a:custGeom>
                  <a:avLst/>
                  <a:gdLst>
                    <a:gd name="T0" fmla="*/ 12 w 40"/>
                    <a:gd name="T1" fmla="*/ 42 h 49"/>
                    <a:gd name="T2" fmla="*/ 8 w 40"/>
                    <a:gd name="T3" fmla="*/ 40 h 49"/>
                    <a:gd name="T4" fmla="*/ 29 w 40"/>
                    <a:gd name="T5" fmla="*/ 8 h 49"/>
                    <a:gd name="T6" fmla="*/ 32 w 40"/>
                    <a:gd name="T7" fmla="*/ 9 h 49"/>
                    <a:gd name="T8" fmla="*/ 12 w 40"/>
                    <a:gd name="T9" fmla="*/ 42 h 49"/>
                    <a:gd name="T10" fmla="*/ 28 w 40"/>
                    <a:gd name="T11" fmla="*/ 0 h 49"/>
                    <a:gd name="T12" fmla="*/ 0 w 40"/>
                    <a:gd name="T13" fmla="*/ 41 h 49"/>
                    <a:gd name="T14" fmla="*/ 8 w 40"/>
                    <a:gd name="T15" fmla="*/ 47 h 49"/>
                    <a:gd name="T16" fmla="*/ 8 w 40"/>
                    <a:gd name="T17" fmla="*/ 47 h 49"/>
                    <a:gd name="T18" fmla="*/ 13 w 40"/>
                    <a:gd name="T19" fmla="*/ 49 h 49"/>
                    <a:gd name="T20" fmla="*/ 40 w 40"/>
                    <a:gd name="T21" fmla="*/ 8 h 49"/>
                    <a:gd name="T22" fmla="*/ 28 w 40"/>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9">
                      <a:moveTo>
                        <a:pt x="12" y="42"/>
                      </a:moveTo>
                      <a:lnTo>
                        <a:pt x="8" y="40"/>
                      </a:lnTo>
                      <a:lnTo>
                        <a:pt x="29" y="8"/>
                      </a:lnTo>
                      <a:lnTo>
                        <a:pt x="32" y="9"/>
                      </a:lnTo>
                      <a:lnTo>
                        <a:pt x="12" y="42"/>
                      </a:lnTo>
                      <a:moveTo>
                        <a:pt x="28" y="0"/>
                      </a:moveTo>
                      <a:lnTo>
                        <a:pt x="0" y="41"/>
                      </a:lnTo>
                      <a:lnTo>
                        <a:pt x="8" y="47"/>
                      </a:lnTo>
                      <a:lnTo>
                        <a:pt x="8" y="47"/>
                      </a:lnTo>
                      <a:lnTo>
                        <a:pt x="13" y="49"/>
                      </a:lnTo>
                      <a:lnTo>
                        <a:pt x="40" y="8"/>
                      </a:lnTo>
                      <a:lnTo>
                        <a:pt x="2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50393"/>
                <p:cNvSpPr>
                  <a:spLocks noEditPoints="1"/>
                </p:cNvSpPr>
                <p:nvPr userDrawn="1"/>
              </p:nvSpPr>
              <p:spPr bwMode="auto">
                <a:xfrm>
                  <a:off x="1792288" y="7102579"/>
                  <a:ext cx="74613" cy="68263"/>
                </a:xfrm>
                <a:custGeom>
                  <a:avLst/>
                  <a:gdLst>
                    <a:gd name="T0" fmla="*/ 11 w 47"/>
                    <a:gd name="T1" fmla="*/ 35 h 43"/>
                    <a:gd name="T2" fmla="*/ 9 w 47"/>
                    <a:gd name="T3" fmla="*/ 33 h 43"/>
                    <a:gd name="T4" fmla="*/ 38 w 47"/>
                    <a:gd name="T5" fmla="*/ 7 h 43"/>
                    <a:gd name="T6" fmla="*/ 39 w 47"/>
                    <a:gd name="T7" fmla="*/ 9 h 43"/>
                    <a:gd name="T8" fmla="*/ 11 w 47"/>
                    <a:gd name="T9" fmla="*/ 35 h 43"/>
                    <a:gd name="T10" fmla="*/ 38 w 47"/>
                    <a:gd name="T11" fmla="*/ 0 h 43"/>
                    <a:gd name="T12" fmla="*/ 0 w 47"/>
                    <a:gd name="T13" fmla="*/ 33 h 43"/>
                    <a:gd name="T14" fmla="*/ 6 w 47"/>
                    <a:gd name="T15" fmla="*/ 39 h 43"/>
                    <a:gd name="T16" fmla="*/ 6 w 47"/>
                    <a:gd name="T17" fmla="*/ 39 h 43"/>
                    <a:gd name="T18" fmla="*/ 10 w 47"/>
                    <a:gd name="T19" fmla="*/ 43 h 43"/>
                    <a:gd name="T20" fmla="*/ 10 w 47"/>
                    <a:gd name="T21" fmla="*/ 43 h 43"/>
                    <a:gd name="T22" fmla="*/ 11 w 47"/>
                    <a:gd name="T23" fmla="*/ 43 h 43"/>
                    <a:gd name="T24" fmla="*/ 47 w 47"/>
                    <a:gd name="T25" fmla="*/ 11 h 43"/>
                    <a:gd name="T26" fmla="*/ 38 w 47"/>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3">
                      <a:moveTo>
                        <a:pt x="11" y="35"/>
                      </a:moveTo>
                      <a:lnTo>
                        <a:pt x="9" y="33"/>
                      </a:lnTo>
                      <a:lnTo>
                        <a:pt x="38" y="7"/>
                      </a:lnTo>
                      <a:lnTo>
                        <a:pt x="39" y="9"/>
                      </a:lnTo>
                      <a:lnTo>
                        <a:pt x="11" y="35"/>
                      </a:lnTo>
                      <a:close/>
                      <a:moveTo>
                        <a:pt x="38" y="0"/>
                      </a:moveTo>
                      <a:lnTo>
                        <a:pt x="0" y="33"/>
                      </a:lnTo>
                      <a:lnTo>
                        <a:pt x="6" y="39"/>
                      </a:lnTo>
                      <a:lnTo>
                        <a:pt x="6" y="39"/>
                      </a:lnTo>
                      <a:lnTo>
                        <a:pt x="10" y="43"/>
                      </a:lnTo>
                      <a:lnTo>
                        <a:pt x="10" y="43"/>
                      </a:lnTo>
                      <a:lnTo>
                        <a:pt x="11" y="43"/>
                      </a:lnTo>
                      <a:lnTo>
                        <a:pt x="47" y="11"/>
                      </a:ln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50394"/>
                <p:cNvSpPr>
                  <a:spLocks noEditPoints="1"/>
                </p:cNvSpPr>
                <p:nvPr userDrawn="1"/>
              </p:nvSpPr>
              <p:spPr bwMode="auto">
                <a:xfrm>
                  <a:off x="1792288" y="7102579"/>
                  <a:ext cx="74613" cy="68263"/>
                </a:xfrm>
                <a:custGeom>
                  <a:avLst/>
                  <a:gdLst>
                    <a:gd name="T0" fmla="*/ 11 w 47"/>
                    <a:gd name="T1" fmla="*/ 35 h 43"/>
                    <a:gd name="T2" fmla="*/ 9 w 47"/>
                    <a:gd name="T3" fmla="*/ 33 h 43"/>
                    <a:gd name="T4" fmla="*/ 38 w 47"/>
                    <a:gd name="T5" fmla="*/ 7 h 43"/>
                    <a:gd name="T6" fmla="*/ 39 w 47"/>
                    <a:gd name="T7" fmla="*/ 9 h 43"/>
                    <a:gd name="T8" fmla="*/ 11 w 47"/>
                    <a:gd name="T9" fmla="*/ 35 h 43"/>
                    <a:gd name="T10" fmla="*/ 38 w 47"/>
                    <a:gd name="T11" fmla="*/ 0 h 43"/>
                    <a:gd name="T12" fmla="*/ 0 w 47"/>
                    <a:gd name="T13" fmla="*/ 33 h 43"/>
                    <a:gd name="T14" fmla="*/ 6 w 47"/>
                    <a:gd name="T15" fmla="*/ 39 h 43"/>
                    <a:gd name="T16" fmla="*/ 6 w 47"/>
                    <a:gd name="T17" fmla="*/ 39 h 43"/>
                    <a:gd name="T18" fmla="*/ 10 w 47"/>
                    <a:gd name="T19" fmla="*/ 43 h 43"/>
                    <a:gd name="T20" fmla="*/ 10 w 47"/>
                    <a:gd name="T21" fmla="*/ 43 h 43"/>
                    <a:gd name="T22" fmla="*/ 11 w 47"/>
                    <a:gd name="T23" fmla="*/ 43 h 43"/>
                    <a:gd name="T24" fmla="*/ 47 w 47"/>
                    <a:gd name="T25" fmla="*/ 11 h 43"/>
                    <a:gd name="T26" fmla="*/ 38 w 47"/>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3">
                      <a:moveTo>
                        <a:pt x="11" y="35"/>
                      </a:moveTo>
                      <a:lnTo>
                        <a:pt x="9" y="33"/>
                      </a:lnTo>
                      <a:lnTo>
                        <a:pt x="38" y="7"/>
                      </a:lnTo>
                      <a:lnTo>
                        <a:pt x="39" y="9"/>
                      </a:lnTo>
                      <a:lnTo>
                        <a:pt x="11" y="35"/>
                      </a:lnTo>
                      <a:moveTo>
                        <a:pt x="38" y="0"/>
                      </a:moveTo>
                      <a:lnTo>
                        <a:pt x="0" y="33"/>
                      </a:lnTo>
                      <a:lnTo>
                        <a:pt x="6" y="39"/>
                      </a:lnTo>
                      <a:lnTo>
                        <a:pt x="6" y="39"/>
                      </a:lnTo>
                      <a:lnTo>
                        <a:pt x="10" y="43"/>
                      </a:lnTo>
                      <a:lnTo>
                        <a:pt x="10" y="43"/>
                      </a:lnTo>
                      <a:lnTo>
                        <a:pt x="11" y="43"/>
                      </a:lnTo>
                      <a:lnTo>
                        <a:pt x="47" y="11"/>
                      </a:lnTo>
                      <a:lnTo>
                        <a:pt x="3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50395"/>
                <p:cNvSpPr>
                  <a:spLocks noEditPoints="1"/>
                </p:cNvSpPr>
                <p:nvPr userDrawn="1"/>
              </p:nvSpPr>
              <p:spPr bwMode="auto">
                <a:xfrm>
                  <a:off x="2808288" y="7375629"/>
                  <a:ext cx="44450" cy="82550"/>
                </a:xfrm>
                <a:custGeom>
                  <a:avLst/>
                  <a:gdLst>
                    <a:gd name="T0" fmla="*/ 16 w 24"/>
                    <a:gd name="T1" fmla="*/ 38 h 44"/>
                    <a:gd name="T2" fmla="*/ 6 w 24"/>
                    <a:gd name="T3" fmla="*/ 7 h 44"/>
                    <a:gd name="T4" fmla="*/ 7 w 24"/>
                    <a:gd name="T5" fmla="*/ 7 h 44"/>
                    <a:gd name="T6" fmla="*/ 9 w 24"/>
                    <a:gd name="T7" fmla="*/ 6 h 44"/>
                    <a:gd name="T8" fmla="*/ 18 w 24"/>
                    <a:gd name="T9" fmla="*/ 37 h 44"/>
                    <a:gd name="T10" fmla="*/ 17 w 24"/>
                    <a:gd name="T11" fmla="*/ 38 h 44"/>
                    <a:gd name="T12" fmla="*/ 16 w 24"/>
                    <a:gd name="T13" fmla="*/ 38 h 44"/>
                    <a:gd name="T14" fmla="*/ 12 w 24"/>
                    <a:gd name="T15" fmla="*/ 0 h 44"/>
                    <a:gd name="T16" fmla="*/ 9 w 24"/>
                    <a:gd name="T17" fmla="*/ 1 h 44"/>
                    <a:gd name="T18" fmla="*/ 6 w 24"/>
                    <a:gd name="T19" fmla="*/ 2 h 44"/>
                    <a:gd name="T20" fmla="*/ 0 w 24"/>
                    <a:gd name="T21" fmla="*/ 3 h 44"/>
                    <a:gd name="T22" fmla="*/ 12 w 24"/>
                    <a:gd name="T23" fmla="*/ 44 h 44"/>
                    <a:gd name="T24" fmla="*/ 18 w 24"/>
                    <a:gd name="T25" fmla="*/ 42 h 44"/>
                    <a:gd name="T26" fmla="*/ 20 w 24"/>
                    <a:gd name="T27" fmla="*/ 42 h 44"/>
                    <a:gd name="T28" fmla="*/ 20 w 24"/>
                    <a:gd name="T29" fmla="*/ 42 h 44"/>
                    <a:gd name="T30" fmla="*/ 24 w 24"/>
                    <a:gd name="T31" fmla="*/ 40 h 44"/>
                    <a:gd name="T32" fmla="*/ 12 w 24"/>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4">
                      <a:moveTo>
                        <a:pt x="16" y="38"/>
                      </a:moveTo>
                      <a:cubicBezTo>
                        <a:pt x="6" y="7"/>
                        <a:pt x="6" y="7"/>
                        <a:pt x="6" y="7"/>
                      </a:cubicBezTo>
                      <a:cubicBezTo>
                        <a:pt x="7" y="7"/>
                        <a:pt x="7" y="7"/>
                        <a:pt x="7" y="7"/>
                      </a:cubicBezTo>
                      <a:cubicBezTo>
                        <a:pt x="8" y="6"/>
                        <a:pt x="8" y="6"/>
                        <a:pt x="9" y="6"/>
                      </a:cubicBezTo>
                      <a:cubicBezTo>
                        <a:pt x="18" y="37"/>
                        <a:pt x="18" y="37"/>
                        <a:pt x="18" y="37"/>
                      </a:cubicBezTo>
                      <a:cubicBezTo>
                        <a:pt x="18" y="37"/>
                        <a:pt x="17" y="38"/>
                        <a:pt x="17" y="38"/>
                      </a:cubicBezTo>
                      <a:cubicBezTo>
                        <a:pt x="16" y="38"/>
                        <a:pt x="16" y="38"/>
                        <a:pt x="16" y="38"/>
                      </a:cubicBezTo>
                      <a:moveTo>
                        <a:pt x="12" y="0"/>
                      </a:moveTo>
                      <a:cubicBezTo>
                        <a:pt x="9" y="1"/>
                        <a:pt x="9" y="1"/>
                        <a:pt x="9" y="1"/>
                      </a:cubicBezTo>
                      <a:cubicBezTo>
                        <a:pt x="9" y="1"/>
                        <a:pt x="8" y="1"/>
                        <a:pt x="6" y="2"/>
                      </a:cubicBezTo>
                      <a:cubicBezTo>
                        <a:pt x="0" y="3"/>
                        <a:pt x="0" y="3"/>
                        <a:pt x="0" y="3"/>
                      </a:cubicBezTo>
                      <a:cubicBezTo>
                        <a:pt x="12" y="44"/>
                        <a:pt x="12" y="44"/>
                        <a:pt x="12" y="44"/>
                      </a:cubicBezTo>
                      <a:cubicBezTo>
                        <a:pt x="18" y="42"/>
                        <a:pt x="18" y="42"/>
                        <a:pt x="18" y="42"/>
                      </a:cubicBezTo>
                      <a:cubicBezTo>
                        <a:pt x="19" y="42"/>
                        <a:pt x="20" y="42"/>
                        <a:pt x="20" y="42"/>
                      </a:cubicBezTo>
                      <a:cubicBezTo>
                        <a:pt x="20" y="42"/>
                        <a:pt x="20" y="42"/>
                        <a:pt x="20" y="42"/>
                      </a:cubicBezTo>
                      <a:cubicBezTo>
                        <a:pt x="24" y="40"/>
                        <a:pt x="24" y="40"/>
                        <a:pt x="24" y="40"/>
                      </a:cubicBezTo>
                      <a:cubicBezTo>
                        <a:pt x="12" y="0"/>
                        <a:pt x="12" y="0"/>
                        <a:pt x="1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50396"/>
                <p:cNvSpPr>
                  <a:spLocks noEditPoints="1"/>
                </p:cNvSpPr>
                <p:nvPr userDrawn="1"/>
              </p:nvSpPr>
              <p:spPr bwMode="auto">
                <a:xfrm>
                  <a:off x="2430463" y="5499204"/>
                  <a:ext cx="31750" cy="79375"/>
                </a:xfrm>
                <a:custGeom>
                  <a:avLst/>
                  <a:gdLst>
                    <a:gd name="T0" fmla="*/ 9 w 17"/>
                    <a:gd name="T1" fmla="*/ 38 h 43"/>
                    <a:gd name="T2" fmla="*/ 6 w 17"/>
                    <a:gd name="T3" fmla="*/ 5 h 43"/>
                    <a:gd name="T4" fmla="*/ 7 w 17"/>
                    <a:gd name="T5" fmla="*/ 5 h 43"/>
                    <a:gd name="T6" fmla="*/ 9 w 17"/>
                    <a:gd name="T7" fmla="*/ 5 h 43"/>
                    <a:gd name="T8" fmla="*/ 12 w 17"/>
                    <a:gd name="T9" fmla="*/ 38 h 43"/>
                    <a:gd name="T10" fmla="*/ 11 w 17"/>
                    <a:gd name="T11" fmla="*/ 38 h 43"/>
                    <a:gd name="T12" fmla="*/ 9 w 17"/>
                    <a:gd name="T13" fmla="*/ 38 h 43"/>
                    <a:gd name="T14" fmla="*/ 13 w 17"/>
                    <a:gd name="T15" fmla="*/ 0 h 43"/>
                    <a:gd name="T16" fmla="*/ 11 w 17"/>
                    <a:gd name="T17" fmla="*/ 0 h 43"/>
                    <a:gd name="T18" fmla="*/ 7 w 17"/>
                    <a:gd name="T19" fmla="*/ 0 h 43"/>
                    <a:gd name="T20" fmla="*/ 0 w 17"/>
                    <a:gd name="T21" fmla="*/ 1 h 43"/>
                    <a:gd name="T22" fmla="*/ 5 w 17"/>
                    <a:gd name="T23" fmla="*/ 43 h 43"/>
                    <a:gd name="T24" fmla="*/ 11 w 17"/>
                    <a:gd name="T25" fmla="*/ 43 h 43"/>
                    <a:gd name="T26" fmla="*/ 15 w 17"/>
                    <a:gd name="T27" fmla="*/ 42 h 43"/>
                    <a:gd name="T28" fmla="*/ 17 w 17"/>
                    <a:gd name="T29" fmla="*/ 42 h 43"/>
                    <a:gd name="T30" fmla="*/ 13 w 17"/>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43">
                      <a:moveTo>
                        <a:pt x="9" y="38"/>
                      </a:moveTo>
                      <a:cubicBezTo>
                        <a:pt x="6" y="5"/>
                        <a:pt x="6" y="5"/>
                        <a:pt x="6" y="5"/>
                      </a:cubicBezTo>
                      <a:cubicBezTo>
                        <a:pt x="7" y="5"/>
                        <a:pt x="7" y="5"/>
                        <a:pt x="7" y="5"/>
                      </a:cubicBezTo>
                      <a:cubicBezTo>
                        <a:pt x="8" y="5"/>
                        <a:pt x="8" y="5"/>
                        <a:pt x="9" y="5"/>
                      </a:cubicBezTo>
                      <a:cubicBezTo>
                        <a:pt x="12" y="38"/>
                        <a:pt x="12" y="38"/>
                        <a:pt x="12" y="38"/>
                      </a:cubicBezTo>
                      <a:cubicBezTo>
                        <a:pt x="11" y="38"/>
                        <a:pt x="11" y="38"/>
                        <a:pt x="11" y="38"/>
                      </a:cubicBezTo>
                      <a:cubicBezTo>
                        <a:pt x="9" y="38"/>
                        <a:pt x="9" y="38"/>
                        <a:pt x="9" y="38"/>
                      </a:cubicBezTo>
                      <a:moveTo>
                        <a:pt x="13" y="0"/>
                      </a:moveTo>
                      <a:cubicBezTo>
                        <a:pt x="11" y="0"/>
                        <a:pt x="11" y="0"/>
                        <a:pt x="11" y="0"/>
                      </a:cubicBezTo>
                      <a:cubicBezTo>
                        <a:pt x="11" y="0"/>
                        <a:pt x="9" y="0"/>
                        <a:pt x="7" y="0"/>
                      </a:cubicBezTo>
                      <a:cubicBezTo>
                        <a:pt x="0" y="1"/>
                        <a:pt x="0" y="1"/>
                        <a:pt x="0" y="1"/>
                      </a:cubicBezTo>
                      <a:cubicBezTo>
                        <a:pt x="5" y="43"/>
                        <a:pt x="5" y="43"/>
                        <a:pt x="5" y="43"/>
                      </a:cubicBezTo>
                      <a:cubicBezTo>
                        <a:pt x="11" y="43"/>
                        <a:pt x="11" y="43"/>
                        <a:pt x="11" y="43"/>
                      </a:cubicBezTo>
                      <a:cubicBezTo>
                        <a:pt x="13" y="42"/>
                        <a:pt x="15" y="42"/>
                        <a:pt x="15" y="42"/>
                      </a:cubicBezTo>
                      <a:cubicBezTo>
                        <a:pt x="17" y="42"/>
                        <a:pt x="17" y="42"/>
                        <a:pt x="17" y="42"/>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50397"/>
                <p:cNvSpPr>
                  <a:spLocks noEditPoints="1"/>
                </p:cNvSpPr>
                <p:nvPr userDrawn="1"/>
              </p:nvSpPr>
              <p:spPr bwMode="auto">
                <a:xfrm>
                  <a:off x="2916238" y="5576991"/>
                  <a:ext cx="52388" cy="80963"/>
                </a:xfrm>
                <a:custGeom>
                  <a:avLst/>
                  <a:gdLst>
                    <a:gd name="T0" fmla="*/ 10 w 33"/>
                    <a:gd name="T1" fmla="*/ 44 h 51"/>
                    <a:gd name="T2" fmla="*/ 7 w 33"/>
                    <a:gd name="T3" fmla="*/ 43 h 51"/>
                    <a:gd name="T4" fmla="*/ 23 w 33"/>
                    <a:gd name="T5" fmla="*/ 8 h 51"/>
                    <a:gd name="T6" fmla="*/ 25 w 33"/>
                    <a:gd name="T7" fmla="*/ 9 h 51"/>
                    <a:gd name="T8" fmla="*/ 10 w 33"/>
                    <a:gd name="T9" fmla="*/ 44 h 51"/>
                    <a:gd name="T10" fmla="*/ 19 w 33"/>
                    <a:gd name="T11" fmla="*/ 0 h 51"/>
                    <a:gd name="T12" fmla="*/ 0 w 33"/>
                    <a:gd name="T13" fmla="*/ 45 h 51"/>
                    <a:gd name="T14" fmla="*/ 12 w 33"/>
                    <a:gd name="T15" fmla="*/ 51 h 51"/>
                    <a:gd name="T16" fmla="*/ 33 w 33"/>
                    <a:gd name="T17" fmla="*/ 7 h 51"/>
                    <a:gd name="T18" fmla="*/ 19 w 3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1">
                      <a:moveTo>
                        <a:pt x="10" y="44"/>
                      </a:moveTo>
                      <a:lnTo>
                        <a:pt x="7" y="43"/>
                      </a:lnTo>
                      <a:lnTo>
                        <a:pt x="23" y="8"/>
                      </a:lnTo>
                      <a:lnTo>
                        <a:pt x="25" y="9"/>
                      </a:lnTo>
                      <a:lnTo>
                        <a:pt x="10" y="44"/>
                      </a:lnTo>
                      <a:close/>
                      <a:moveTo>
                        <a:pt x="19" y="0"/>
                      </a:moveTo>
                      <a:lnTo>
                        <a:pt x="0" y="45"/>
                      </a:lnTo>
                      <a:lnTo>
                        <a:pt x="12" y="51"/>
                      </a:lnTo>
                      <a:lnTo>
                        <a:pt x="33" y="7"/>
                      </a:lnTo>
                      <a:lnTo>
                        <a:pt x="1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50398"/>
                <p:cNvSpPr>
                  <a:spLocks noEditPoints="1"/>
                </p:cNvSpPr>
                <p:nvPr userDrawn="1"/>
              </p:nvSpPr>
              <p:spPr bwMode="auto">
                <a:xfrm>
                  <a:off x="2916238" y="5576991"/>
                  <a:ext cx="52388" cy="80963"/>
                </a:xfrm>
                <a:custGeom>
                  <a:avLst/>
                  <a:gdLst>
                    <a:gd name="T0" fmla="*/ 10 w 33"/>
                    <a:gd name="T1" fmla="*/ 44 h 51"/>
                    <a:gd name="T2" fmla="*/ 7 w 33"/>
                    <a:gd name="T3" fmla="*/ 43 h 51"/>
                    <a:gd name="T4" fmla="*/ 23 w 33"/>
                    <a:gd name="T5" fmla="*/ 8 h 51"/>
                    <a:gd name="T6" fmla="*/ 25 w 33"/>
                    <a:gd name="T7" fmla="*/ 9 h 51"/>
                    <a:gd name="T8" fmla="*/ 10 w 33"/>
                    <a:gd name="T9" fmla="*/ 44 h 51"/>
                    <a:gd name="T10" fmla="*/ 19 w 33"/>
                    <a:gd name="T11" fmla="*/ 0 h 51"/>
                    <a:gd name="T12" fmla="*/ 0 w 33"/>
                    <a:gd name="T13" fmla="*/ 45 h 51"/>
                    <a:gd name="T14" fmla="*/ 12 w 33"/>
                    <a:gd name="T15" fmla="*/ 51 h 51"/>
                    <a:gd name="T16" fmla="*/ 33 w 33"/>
                    <a:gd name="T17" fmla="*/ 7 h 51"/>
                    <a:gd name="T18" fmla="*/ 19 w 3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1">
                      <a:moveTo>
                        <a:pt x="10" y="44"/>
                      </a:moveTo>
                      <a:lnTo>
                        <a:pt x="7" y="43"/>
                      </a:lnTo>
                      <a:lnTo>
                        <a:pt x="23" y="8"/>
                      </a:lnTo>
                      <a:lnTo>
                        <a:pt x="25" y="9"/>
                      </a:lnTo>
                      <a:lnTo>
                        <a:pt x="10" y="44"/>
                      </a:lnTo>
                      <a:moveTo>
                        <a:pt x="19" y="0"/>
                      </a:moveTo>
                      <a:lnTo>
                        <a:pt x="0" y="45"/>
                      </a:lnTo>
                      <a:lnTo>
                        <a:pt x="12" y="51"/>
                      </a:lnTo>
                      <a:lnTo>
                        <a:pt x="33" y="7"/>
                      </a:lnTo>
                      <a:lnTo>
                        <a:pt x="1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50399"/>
                <p:cNvSpPr>
                  <a:spLocks noEditPoints="1"/>
                </p:cNvSpPr>
                <p:nvPr userDrawn="1"/>
              </p:nvSpPr>
              <p:spPr bwMode="auto">
                <a:xfrm>
                  <a:off x="2957513" y="7312129"/>
                  <a:ext cx="58738" cy="82550"/>
                </a:xfrm>
                <a:custGeom>
                  <a:avLst/>
                  <a:gdLst>
                    <a:gd name="T0" fmla="*/ 25 w 37"/>
                    <a:gd name="T1" fmla="*/ 44 h 52"/>
                    <a:gd name="T2" fmla="*/ 9 w 37"/>
                    <a:gd name="T3" fmla="*/ 10 h 52"/>
                    <a:gd name="T4" fmla="*/ 11 w 37"/>
                    <a:gd name="T5" fmla="*/ 9 h 52"/>
                    <a:gd name="T6" fmla="*/ 28 w 37"/>
                    <a:gd name="T7" fmla="*/ 43 h 52"/>
                    <a:gd name="T8" fmla="*/ 25 w 37"/>
                    <a:gd name="T9" fmla="*/ 44 h 52"/>
                    <a:gd name="T10" fmla="*/ 13 w 37"/>
                    <a:gd name="T11" fmla="*/ 0 h 52"/>
                    <a:gd name="T12" fmla="*/ 0 w 37"/>
                    <a:gd name="T13" fmla="*/ 7 h 52"/>
                    <a:gd name="T14" fmla="*/ 23 w 37"/>
                    <a:gd name="T15" fmla="*/ 52 h 52"/>
                    <a:gd name="T16" fmla="*/ 37 w 37"/>
                    <a:gd name="T17" fmla="*/ 45 h 52"/>
                    <a:gd name="T18" fmla="*/ 13 w 37"/>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52">
                      <a:moveTo>
                        <a:pt x="25" y="44"/>
                      </a:moveTo>
                      <a:lnTo>
                        <a:pt x="9" y="10"/>
                      </a:lnTo>
                      <a:lnTo>
                        <a:pt x="11" y="9"/>
                      </a:lnTo>
                      <a:lnTo>
                        <a:pt x="28" y="43"/>
                      </a:lnTo>
                      <a:lnTo>
                        <a:pt x="25" y="44"/>
                      </a:lnTo>
                      <a:close/>
                      <a:moveTo>
                        <a:pt x="13" y="0"/>
                      </a:moveTo>
                      <a:lnTo>
                        <a:pt x="0" y="7"/>
                      </a:lnTo>
                      <a:lnTo>
                        <a:pt x="23" y="52"/>
                      </a:lnTo>
                      <a:lnTo>
                        <a:pt x="37" y="45"/>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0400"/>
                <p:cNvSpPr>
                  <a:spLocks noEditPoints="1"/>
                </p:cNvSpPr>
                <p:nvPr userDrawn="1"/>
              </p:nvSpPr>
              <p:spPr bwMode="auto">
                <a:xfrm>
                  <a:off x="2957513" y="7312129"/>
                  <a:ext cx="58738" cy="82550"/>
                </a:xfrm>
                <a:custGeom>
                  <a:avLst/>
                  <a:gdLst>
                    <a:gd name="T0" fmla="*/ 25 w 37"/>
                    <a:gd name="T1" fmla="*/ 44 h 52"/>
                    <a:gd name="T2" fmla="*/ 9 w 37"/>
                    <a:gd name="T3" fmla="*/ 10 h 52"/>
                    <a:gd name="T4" fmla="*/ 11 w 37"/>
                    <a:gd name="T5" fmla="*/ 9 h 52"/>
                    <a:gd name="T6" fmla="*/ 28 w 37"/>
                    <a:gd name="T7" fmla="*/ 43 h 52"/>
                    <a:gd name="T8" fmla="*/ 25 w 37"/>
                    <a:gd name="T9" fmla="*/ 44 h 52"/>
                    <a:gd name="T10" fmla="*/ 13 w 37"/>
                    <a:gd name="T11" fmla="*/ 0 h 52"/>
                    <a:gd name="T12" fmla="*/ 0 w 37"/>
                    <a:gd name="T13" fmla="*/ 7 h 52"/>
                    <a:gd name="T14" fmla="*/ 23 w 37"/>
                    <a:gd name="T15" fmla="*/ 52 h 52"/>
                    <a:gd name="T16" fmla="*/ 37 w 37"/>
                    <a:gd name="T17" fmla="*/ 45 h 52"/>
                    <a:gd name="T18" fmla="*/ 13 w 37"/>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52">
                      <a:moveTo>
                        <a:pt x="25" y="44"/>
                      </a:moveTo>
                      <a:lnTo>
                        <a:pt x="9" y="10"/>
                      </a:lnTo>
                      <a:lnTo>
                        <a:pt x="11" y="9"/>
                      </a:lnTo>
                      <a:lnTo>
                        <a:pt x="28" y="43"/>
                      </a:lnTo>
                      <a:lnTo>
                        <a:pt x="25" y="44"/>
                      </a:lnTo>
                      <a:moveTo>
                        <a:pt x="13" y="0"/>
                      </a:moveTo>
                      <a:lnTo>
                        <a:pt x="0" y="7"/>
                      </a:lnTo>
                      <a:lnTo>
                        <a:pt x="23" y="52"/>
                      </a:lnTo>
                      <a:lnTo>
                        <a:pt x="37" y="45"/>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50401"/>
                <p:cNvSpPr>
                  <a:spLocks noEditPoints="1"/>
                </p:cNvSpPr>
                <p:nvPr userDrawn="1"/>
              </p:nvSpPr>
              <p:spPr bwMode="auto">
                <a:xfrm>
                  <a:off x="2184401" y="7356579"/>
                  <a:ext cx="47625" cy="82550"/>
                </a:xfrm>
                <a:custGeom>
                  <a:avLst/>
                  <a:gdLst>
                    <a:gd name="T0" fmla="*/ 11 w 30"/>
                    <a:gd name="T1" fmla="*/ 44 h 52"/>
                    <a:gd name="T2" fmla="*/ 7 w 30"/>
                    <a:gd name="T3" fmla="*/ 43 h 52"/>
                    <a:gd name="T4" fmla="*/ 21 w 30"/>
                    <a:gd name="T5" fmla="*/ 8 h 52"/>
                    <a:gd name="T6" fmla="*/ 23 w 30"/>
                    <a:gd name="T7" fmla="*/ 9 h 52"/>
                    <a:gd name="T8" fmla="*/ 11 w 30"/>
                    <a:gd name="T9" fmla="*/ 44 h 52"/>
                    <a:gd name="T10" fmla="*/ 18 w 30"/>
                    <a:gd name="T11" fmla="*/ 0 h 52"/>
                    <a:gd name="T12" fmla="*/ 0 w 30"/>
                    <a:gd name="T13" fmla="*/ 46 h 52"/>
                    <a:gd name="T14" fmla="*/ 8 w 30"/>
                    <a:gd name="T15" fmla="*/ 50 h 52"/>
                    <a:gd name="T16" fmla="*/ 8 w 30"/>
                    <a:gd name="T17" fmla="*/ 50 h 52"/>
                    <a:gd name="T18" fmla="*/ 14 w 30"/>
                    <a:gd name="T19" fmla="*/ 52 h 52"/>
                    <a:gd name="T20" fmla="*/ 14 w 30"/>
                    <a:gd name="T21" fmla="*/ 52 h 52"/>
                    <a:gd name="T22" fmla="*/ 14 w 30"/>
                    <a:gd name="T23" fmla="*/ 52 h 52"/>
                    <a:gd name="T24" fmla="*/ 30 w 30"/>
                    <a:gd name="T25" fmla="*/ 5 h 52"/>
                    <a:gd name="T26" fmla="*/ 18 w 30"/>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52">
                      <a:moveTo>
                        <a:pt x="11" y="44"/>
                      </a:moveTo>
                      <a:lnTo>
                        <a:pt x="7" y="43"/>
                      </a:lnTo>
                      <a:lnTo>
                        <a:pt x="21" y="8"/>
                      </a:lnTo>
                      <a:lnTo>
                        <a:pt x="23" y="9"/>
                      </a:lnTo>
                      <a:lnTo>
                        <a:pt x="11" y="44"/>
                      </a:lnTo>
                      <a:close/>
                      <a:moveTo>
                        <a:pt x="18" y="0"/>
                      </a:moveTo>
                      <a:lnTo>
                        <a:pt x="0" y="46"/>
                      </a:lnTo>
                      <a:lnTo>
                        <a:pt x="8" y="50"/>
                      </a:lnTo>
                      <a:lnTo>
                        <a:pt x="8" y="50"/>
                      </a:lnTo>
                      <a:lnTo>
                        <a:pt x="14" y="52"/>
                      </a:lnTo>
                      <a:lnTo>
                        <a:pt x="14" y="52"/>
                      </a:lnTo>
                      <a:lnTo>
                        <a:pt x="14" y="52"/>
                      </a:lnTo>
                      <a:lnTo>
                        <a:pt x="30" y="5"/>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50402"/>
                <p:cNvSpPr>
                  <a:spLocks noEditPoints="1"/>
                </p:cNvSpPr>
                <p:nvPr userDrawn="1"/>
              </p:nvSpPr>
              <p:spPr bwMode="auto">
                <a:xfrm>
                  <a:off x="2184401" y="7356579"/>
                  <a:ext cx="47625" cy="82550"/>
                </a:xfrm>
                <a:custGeom>
                  <a:avLst/>
                  <a:gdLst>
                    <a:gd name="T0" fmla="*/ 11 w 30"/>
                    <a:gd name="T1" fmla="*/ 44 h 52"/>
                    <a:gd name="T2" fmla="*/ 7 w 30"/>
                    <a:gd name="T3" fmla="*/ 43 h 52"/>
                    <a:gd name="T4" fmla="*/ 21 w 30"/>
                    <a:gd name="T5" fmla="*/ 8 h 52"/>
                    <a:gd name="T6" fmla="*/ 23 w 30"/>
                    <a:gd name="T7" fmla="*/ 9 h 52"/>
                    <a:gd name="T8" fmla="*/ 11 w 30"/>
                    <a:gd name="T9" fmla="*/ 44 h 52"/>
                    <a:gd name="T10" fmla="*/ 18 w 30"/>
                    <a:gd name="T11" fmla="*/ 0 h 52"/>
                    <a:gd name="T12" fmla="*/ 0 w 30"/>
                    <a:gd name="T13" fmla="*/ 46 h 52"/>
                    <a:gd name="T14" fmla="*/ 8 w 30"/>
                    <a:gd name="T15" fmla="*/ 50 h 52"/>
                    <a:gd name="T16" fmla="*/ 8 w 30"/>
                    <a:gd name="T17" fmla="*/ 50 h 52"/>
                    <a:gd name="T18" fmla="*/ 14 w 30"/>
                    <a:gd name="T19" fmla="*/ 52 h 52"/>
                    <a:gd name="T20" fmla="*/ 14 w 30"/>
                    <a:gd name="T21" fmla="*/ 52 h 52"/>
                    <a:gd name="T22" fmla="*/ 14 w 30"/>
                    <a:gd name="T23" fmla="*/ 52 h 52"/>
                    <a:gd name="T24" fmla="*/ 30 w 30"/>
                    <a:gd name="T25" fmla="*/ 5 h 52"/>
                    <a:gd name="T26" fmla="*/ 18 w 30"/>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52">
                      <a:moveTo>
                        <a:pt x="11" y="44"/>
                      </a:moveTo>
                      <a:lnTo>
                        <a:pt x="7" y="43"/>
                      </a:lnTo>
                      <a:lnTo>
                        <a:pt x="21" y="8"/>
                      </a:lnTo>
                      <a:lnTo>
                        <a:pt x="23" y="9"/>
                      </a:lnTo>
                      <a:lnTo>
                        <a:pt x="11" y="44"/>
                      </a:lnTo>
                      <a:moveTo>
                        <a:pt x="18" y="0"/>
                      </a:moveTo>
                      <a:lnTo>
                        <a:pt x="0" y="46"/>
                      </a:lnTo>
                      <a:lnTo>
                        <a:pt x="8" y="50"/>
                      </a:lnTo>
                      <a:lnTo>
                        <a:pt x="8" y="50"/>
                      </a:lnTo>
                      <a:lnTo>
                        <a:pt x="14" y="52"/>
                      </a:lnTo>
                      <a:lnTo>
                        <a:pt x="14" y="52"/>
                      </a:lnTo>
                      <a:lnTo>
                        <a:pt x="14" y="52"/>
                      </a:lnTo>
                      <a:lnTo>
                        <a:pt x="30" y="5"/>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50403"/>
                <p:cNvSpPr>
                  <a:spLocks noEditPoints="1"/>
                </p:cNvSpPr>
                <p:nvPr userDrawn="1"/>
              </p:nvSpPr>
              <p:spPr bwMode="auto">
                <a:xfrm>
                  <a:off x="2352676" y="7402616"/>
                  <a:ext cx="38100" cy="80963"/>
                </a:xfrm>
                <a:custGeom>
                  <a:avLst/>
                  <a:gdLst>
                    <a:gd name="T0" fmla="*/ 10 w 24"/>
                    <a:gd name="T1" fmla="*/ 44 h 51"/>
                    <a:gd name="T2" fmla="*/ 6 w 24"/>
                    <a:gd name="T3" fmla="*/ 44 h 51"/>
                    <a:gd name="T4" fmla="*/ 14 w 24"/>
                    <a:gd name="T5" fmla="*/ 7 h 51"/>
                    <a:gd name="T6" fmla="*/ 17 w 24"/>
                    <a:gd name="T7" fmla="*/ 7 h 51"/>
                    <a:gd name="T8" fmla="*/ 10 w 24"/>
                    <a:gd name="T9" fmla="*/ 44 h 51"/>
                    <a:gd name="T10" fmla="*/ 10 w 24"/>
                    <a:gd name="T11" fmla="*/ 0 h 51"/>
                    <a:gd name="T12" fmla="*/ 0 w 24"/>
                    <a:gd name="T13" fmla="*/ 49 h 51"/>
                    <a:gd name="T14" fmla="*/ 10 w 24"/>
                    <a:gd name="T15" fmla="*/ 50 h 51"/>
                    <a:gd name="T16" fmla="*/ 10 w 24"/>
                    <a:gd name="T17" fmla="*/ 50 h 51"/>
                    <a:gd name="T18" fmla="*/ 14 w 24"/>
                    <a:gd name="T19" fmla="*/ 51 h 51"/>
                    <a:gd name="T20" fmla="*/ 14 w 24"/>
                    <a:gd name="T21" fmla="*/ 51 h 51"/>
                    <a:gd name="T22" fmla="*/ 14 w 24"/>
                    <a:gd name="T23" fmla="*/ 51 h 51"/>
                    <a:gd name="T24" fmla="*/ 24 w 24"/>
                    <a:gd name="T25" fmla="*/ 2 h 51"/>
                    <a:gd name="T26" fmla="*/ 10 w 24"/>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51">
                      <a:moveTo>
                        <a:pt x="10" y="44"/>
                      </a:moveTo>
                      <a:lnTo>
                        <a:pt x="6" y="44"/>
                      </a:lnTo>
                      <a:lnTo>
                        <a:pt x="14" y="7"/>
                      </a:lnTo>
                      <a:lnTo>
                        <a:pt x="17" y="7"/>
                      </a:lnTo>
                      <a:lnTo>
                        <a:pt x="10" y="44"/>
                      </a:lnTo>
                      <a:close/>
                      <a:moveTo>
                        <a:pt x="10" y="0"/>
                      </a:moveTo>
                      <a:lnTo>
                        <a:pt x="0" y="49"/>
                      </a:lnTo>
                      <a:lnTo>
                        <a:pt x="10" y="50"/>
                      </a:lnTo>
                      <a:lnTo>
                        <a:pt x="10" y="50"/>
                      </a:lnTo>
                      <a:lnTo>
                        <a:pt x="14" y="51"/>
                      </a:lnTo>
                      <a:lnTo>
                        <a:pt x="14" y="51"/>
                      </a:lnTo>
                      <a:lnTo>
                        <a:pt x="14" y="51"/>
                      </a:lnTo>
                      <a:lnTo>
                        <a:pt x="24" y="2"/>
                      </a:lnTo>
                      <a:lnTo>
                        <a:pt x="1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50404"/>
                <p:cNvSpPr>
                  <a:spLocks noEditPoints="1"/>
                </p:cNvSpPr>
                <p:nvPr userDrawn="1"/>
              </p:nvSpPr>
              <p:spPr bwMode="auto">
                <a:xfrm>
                  <a:off x="2352676" y="7402616"/>
                  <a:ext cx="38100" cy="80963"/>
                </a:xfrm>
                <a:custGeom>
                  <a:avLst/>
                  <a:gdLst>
                    <a:gd name="T0" fmla="*/ 10 w 24"/>
                    <a:gd name="T1" fmla="*/ 44 h 51"/>
                    <a:gd name="T2" fmla="*/ 6 w 24"/>
                    <a:gd name="T3" fmla="*/ 44 h 51"/>
                    <a:gd name="T4" fmla="*/ 14 w 24"/>
                    <a:gd name="T5" fmla="*/ 7 h 51"/>
                    <a:gd name="T6" fmla="*/ 17 w 24"/>
                    <a:gd name="T7" fmla="*/ 7 h 51"/>
                    <a:gd name="T8" fmla="*/ 10 w 24"/>
                    <a:gd name="T9" fmla="*/ 44 h 51"/>
                    <a:gd name="T10" fmla="*/ 10 w 24"/>
                    <a:gd name="T11" fmla="*/ 0 h 51"/>
                    <a:gd name="T12" fmla="*/ 0 w 24"/>
                    <a:gd name="T13" fmla="*/ 49 h 51"/>
                    <a:gd name="T14" fmla="*/ 10 w 24"/>
                    <a:gd name="T15" fmla="*/ 50 h 51"/>
                    <a:gd name="T16" fmla="*/ 10 w 24"/>
                    <a:gd name="T17" fmla="*/ 50 h 51"/>
                    <a:gd name="T18" fmla="*/ 14 w 24"/>
                    <a:gd name="T19" fmla="*/ 51 h 51"/>
                    <a:gd name="T20" fmla="*/ 14 w 24"/>
                    <a:gd name="T21" fmla="*/ 51 h 51"/>
                    <a:gd name="T22" fmla="*/ 14 w 24"/>
                    <a:gd name="T23" fmla="*/ 51 h 51"/>
                    <a:gd name="T24" fmla="*/ 24 w 24"/>
                    <a:gd name="T25" fmla="*/ 2 h 51"/>
                    <a:gd name="T26" fmla="*/ 10 w 24"/>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51">
                      <a:moveTo>
                        <a:pt x="10" y="44"/>
                      </a:moveTo>
                      <a:lnTo>
                        <a:pt x="6" y="44"/>
                      </a:lnTo>
                      <a:lnTo>
                        <a:pt x="14" y="7"/>
                      </a:lnTo>
                      <a:lnTo>
                        <a:pt x="17" y="7"/>
                      </a:lnTo>
                      <a:lnTo>
                        <a:pt x="10" y="44"/>
                      </a:lnTo>
                      <a:moveTo>
                        <a:pt x="10" y="0"/>
                      </a:moveTo>
                      <a:lnTo>
                        <a:pt x="0" y="49"/>
                      </a:lnTo>
                      <a:lnTo>
                        <a:pt x="10" y="50"/>
                      </a:lnTo>
                      <a:lnTo>
                        <a:pt x="10" y="50"/>
                      </a:lnTo>
                      <a:lnTo>
                        <a:pt x="14" y="51"/>
                      </a:lnTo>
                      <a:lnTo>
                        <a:pt x="14" y="51"/>
                      </a:lnTo>
                      <a:lnTo>
                        <a:pt x="14" y="51"/>
                      </a:lnTo>
                      <a:lnTo>
                        <a:pt x="24" y="2"/>
                      </a:lnTo>
                      <a:lnTo>
                        <a:pt x="1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50405"/>
                <p:cNvSpPr>
                  <a:spLocks noEditPoints="1"/>
                </p:cNvSpPr>
                <p:nvPr userDrawn="1"/>
              </p:nvSpPr>
              <p:spPr bwMode="auto">
                <a:xfrm>
                  <a:off x="2309813" y="7393091"/>
                  <a:ext cx="39688" cy="80963"/>
                </a:xfrm>
                <a:custGeom>
                  <a:avLst/>
                  <a:gdLst>
                    <a:gd name="T0" fmla="*/ 10 w 25"/>
                    <a:gd name="T1" fmla="*/ 45 h 51"/>
                    <a:gd name="T2" fmla="*/ 6 w 25"/>
                    <a:gd name="T3" fmla="*/ 44 h 51"/>
                    <a:gd name="T4" fmla="*/ 16 w 25"/>
                    <a:gd name="T5" fmla="*/ 7 h 51"/>
                    <a:gd name="T6" fmla="*/ 18 w 25"/>
                    <a:gd name="T7" fmla="*/ 8 h 51"/>
                    <a:gd name="T8" fmla="*/ 10 w 25"/>
                    <a:gd name="T9" fmla="*/ 45 h 51"/>
                    <a:gd name="T10" fmla="*/ 11 w 25"/>
                    <a:gd name="T11" fmla="*/ 0 h 51"/>
                    <a:gd name="T12" fmla="*/ 0 w 25"/>
                    <a:gd name="T13" fmla="*/ 48 h 51"/>
                    <a:gd name="T14" fmla="*/ 9 w 25"/>
                    <a:gd name="T15" fmla="*/ 50 h 51"/>
                    <a:gd name="T16" fmla="*/ 9 w 25"/>
                    <a:gd name="T17" fmla="*/ 50 h 51"/>
                    <a:gd name="T18" fmla="*/ 14 w 25"/>
                    <a:gd name="T19" fmla="*/ 51 h 51"/>
                    <a:gd name="T20" fmla="*/ 25 w 25"/>
                    <a:gd name="T21" fmla="*/ 3 h 51"/>
                    <a:gd name="T22" fmla="*/ 11 w 25"/>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51">
                      <a:moveTo>
                        <a:pt x="10" y="45"/>
                      </a:moveTo>
                      <a:lnTo>
                        <a:pt x="6" y="44"/>
                      </a:lnTo>
                      <a:lnTo>
                        <a:pt x="16" y="7"/>
                      </a:lnTo>
                      <a:lnTo>
                        <a:pt x="18" y="8"/>
                      </a:lnTo>
                      <a:lnTo>
                        <a:pt x="10" y="45"/>
                      </a:lnTo>
                      <a:close/>
                      <a:moveTo>
                        <a:pt x="11" y="0"/>
                      </a:moveTo>
                      <a:lnTo>
                        <a:pt x="0" y="48"/>
                      </a:lnTo>
                      <a:lnTo>
                        <a:pt x="9" y="50"/>
                      </a:lnTo>
                      <a:lnTo>
                        <a:pt x="9" y="50"/>
                      </a:lnTo>
                      <a:lnTo>
                        <a:pt x="14" y="51"/>
                      </a:lnTo>
                      <a:lnTo>
                        <a:pt x="25" y="3"/>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50406"/>
                <p:cNvSpPr>
                  <a:spLocks noEditPoints="1"/>
                </p:cNvSpPr>
                <p:nvPr userDrawn="1"/>
              </p:nvSpPr>
              <p:spPr bwMode="auto">
                <a:xfrm>
                  <a:off x="2309813" y="7393091"/>
                  <a:ext cx="39688" cy="80963"/>
                </a:xfrm>
                <a:custGeom>
                  <a:avLst/>
                  <a:gdLst>
                    <a:gd name="T0" fmla="*/ 10 w 25"/>
                    <a:gd name="T1" fmla="*/ 45 h 51"/>
                    <a:gd name="T2" fmla="*/ 6 w 25"/>
                    <a:gd name="T3" fmla="*/ 44 h 51"/>
                    <a:gd name="T4" fmla="*/ 16 w 25"/>
                    <a:gd name="T5" fmla="*/ 7 h 51"/>
                    <a:gd name="T6" fmla="*/ 18 w 25"/>
                    <a:gd name="T7" fmla="*/ 8 h 51"/>
                    <a:gd name="T8" fmla="*/ 10 w 25"/>
                    <a:gd name="T9" fmla="*/ 45 h 51"/>
                    <a:gd name="T10" fmla="*/ 11 w 25"/>
                    <a:gd name="T11" fmla="*/ 0 h 51"/>
                    <a:gd name="T12" fmla="*/ 0 w 25"/>
                    <a:gd name="T13" fmla="*/ 48 h 51"/>
                    <a:gd name="T14" fmla="*/ 9 w 25"/>
                    <a:gd name="T15" fmla="*/ 50 h 51"/>
                    <a:gd name="T16" fmla="*/ 9 w 25"/>
                    <a:gd name="T17" fmla="*/ 50 h 51"/>
                    <a:gd name="T18" fmla="*/ 14 w 25"/>
                    <a:gd name="T19" fmla="*/ 51 h 51"/>
                    <a:gd name="T20" fmla="*/ 25 w 25"/>
                    <a:gd name="T21" fmla="*/ 3 h 51"/>
                    <a:gd name="T22" fmla="*/ 11 w 25"/>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51">
                      <a:moveTo>
                        <a:pt x="10" y="45"/>
                      </a:moveTo>
                      <a:lnTo>
                        <a:pt x="6" y="44"/>
                      </a:lnTo>
                      <a:lnTo>
                        <a:pt x="16" y="7"/>
                      </a:lnTo>
                      <a:lnTo>
                        <a:pt x="18" y="8"/>
                      </a:lnTo>
                      <a:lnTo>
                        <a:pt x="10" y="45"/>
                      </a:lnTo>
                      <a:moveTo>
                        <a:pt x="11" y="0"/>
                      </a:moveTo>
                      <a:lnTo>
                        <a:pt x="0" y="48"/>
                      </a:lnTo>
                      <a:lnTo>
                        <a:pt x="9" y="50"/>
                      </a:lnTo>
                      <a:lnTo>
                        <a:pt x="9" y="50"/>
                      </a:lnTo>
                      <a:lnTo>
                        <a:pt x="14" y="51"/>
                      </a:lnTo>
                      <a:lnTo>
                        <a:pt x="25" y="3"/>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50407"/>
                <p:cNvSpPr>
                  <a:spLocks noEditPoints="1"/>
                </p:cNvSpPr>
                <p:nvPr userDrawn="1"/>
              </p:nvSpPr>
              <p:spPr bwMode="auto">
                <a:xfrm>
                  <a:off x="2438401" y="7415316"/>
                  <a:ext cx="31750" cy="79375"/>
                </a:xfrm>
                <a:custGeom>
                  <a:avLst/>
                  <a:gdLst>
                    <a:gd name="T0" fmla="*/ 9 w 17"/>
                    <a:gd name="T1" fmla="*/ 38 h 43"/>
                    <a:gd name="T2" fmla="*/ 7 w 17"/>
                    <a:gd name="T3" fmla="*/ 38 h 43"/>
                    <a:gd name="T4" fmla="*/ 6 w 17"/>
                    <a:gd name="T5" fmla="*/ 37 h 43"/>
                    <a:gd name="T6" fmla="*/ 9 w 17"/>
                    <a:gd name="T7" fmla="*/ 5 h 43"/>
                    <a:gd name="T8" fmla="*/ 10 w 17"/>
                    <a:gd name="T9" fmla="*/ 5 h 43"/>
                    <a:gd name="T10" fmla="*/ 12 w 17"/>
                    <a:gd name="T11" fmla="*/ 5 h 43"/>
                    <a:gd name="T12" fmla="*/ 9 w 17"/>
                    <a:gd name="T13" fmla="*/ 38 h 43"/>
                    <a:gd name="T14" fmla="*/ 5 w 17"/>
                    <a:gd name="T15" fmla="*/ 0 h 43"/>
                    <a:gd name="T16" fmla="*/ 0 w 17"/>
                    <a:gd name="T17" fmla="*/ 42 h 43"/>
                    <a:gd name="T18" fmla="*/ 3 w 17"/>
                    <a:gd name="T19" fmla="*/ 42 h 43"/>
                    <a:gd name="T20" fmla="*/ 7 w 17"/>
                    <a:gd name="T21" fmla="*/ 42 h 43"/>
                    <a:gd name="T22" fmla="*/ 13 w 17"/>
                    <a:gd name="T23" fmla="*/ 43 h 43"/>
                    <a:gd name="T24" fmla="*/ 17 w 17"/>
                    <a:gd name="T25" fmla="*/ 1 h 43"/>
                    <a:gd name="T26" fmla="*/ 11 w 17"/>
                    <a:gd name="T27" fmla="*/ 0 h 43"/>
                    <a:gd name="T28" fmla="*/ 7 w 17"/>
                    <a:gd name="T29" fmla="*/ 0 h 43"/>
                    <a:gd name="T30" fmla="*/ 5 w 17"/>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43">
                      <a:moveTo>
                        <a:pt x="9" y="38"/>
                      </a:moveTo>
                      <a:cubicBezTo>
                        <a:pt x="7" y="38"/>
                        <a:pt x="7" y="38"/>
                        <a:pt x="7" y="38"/>
                      </a:cubicBezTo>
                      <a:cubicBezTo>
                        <a:pt x="7" y="38"/>
                        <a:pt x="6" y="38"/>
                        <a:pt x="6" y="37"/>
                      </a:cubicBezTo>
                      <a:cubicBezTo>
                        <a:pt x="9" y="5"/>
                        <a:pt x="9" y="5"/>
                        <a:pt x="9" y="5"/>
                      </a:cubicBezTo>
                      <a:cubicBezTo>
                        <a:pt x="9" y="5"/>
                        <a:pt x="10" y="5"/>
                        <a:pt x="10" y="5"/>
                      </a:cubicBezTo>
                      <a:cubicBezTo>
                        <a:pt x="12" y="5"/>
                        <a:pt x="12" y="5"/>
                        <a:pt x="12" y="5"/>
                      </a:cubicBezTo>
                      <a:cubicBezTo>
                        <a:pt x="9" y="38"/>
                        <a:pt x="9" y="38"/>
                        <a:pt x="9" y="38"/>
                      </a:cubicBezTo>
                      <a:moveTo>
                        <a:pt x="5" y="0"/>
                      </a:moveTo>
                      <a:cubicBezTo>
                        <a:pt x="0" y="42"/>
                        <a:pt x="0" y="42"/>
                        <a:pt x="0" y="42"/>
                      </a:cubicBezTo>
                      <a:cubicBezTo>
                        <a:pt x="3" y="42"/>
                        <a:pt x="3" y="42"/>
                        <a:pt x="3" y="42"/>
                      </a:cubicBezTo>
                      <a:cubicBezTo>
                        <a:pt x="3" y="42"/>
                        <a:pt x="5" y="42"/>
                        <a:pt x="7" y="42"/>
                      </a:cubicBezTo>
                      <a:cubicBezTo>
                        <a:pt x="13" y="43"/>
                        <a:pt x="13" y="43"/>
                        <a:pt x="13" y="43"/>
                      </a:cubicBezTo>
                      <a:cubicBezTo>
                        <a:pt x="17" y="1"/>
                        <a:pt x="17" y="1"/>
                        <a:pt x="17" y="1"/>
                      </a:cubicBezTo>
                      <a:cubicBezTo>
                        <a:pt x="11" y="0"/>
                        <a:pt x="11" y="0"/>
                        <a:pt x="11" y="0"/>
                      </a:cubicBezTo>
                      <a:cubicBezTo>
                        <a:pt x="9" y="0"/>
                        <a:pt x="7" y="0"/>
                        <a:pt x="7" y="0"/>
                      </a:cubicBezTo>
                      <a:cubicBezTo>
                        <a:pt x="5" y="0"/>
                        <a:pt x="5" y="0"/>
                        <a:pt x="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50408"/>
                <p:cNvSpPr>
                  <a:spLocks noEditPoints="1"/>
                </p:cNvSpPr>
                <p:nvPr userDrawn="1"/>
              </p:nvSpPr>
              <p:spPr bwMode="auto">
                <a:xfrm>
                  <a:off x="2105026" y="7323241"/>
                  <a:ext cx="53975" cy="82550"/>
                </a:xfrm>
                <a:custGeom>
                  <a:avLst/>
                  <a:gdLst>
                    <a:gd name="T0" fmla="*/ 10 w 34"/>
                    <a:gd name="T1" fmla="*/ 44 h 52"/>
                    <a:gd name="T2" fmla="*/ 7 w 34"/>
                    <a:gd name="T3" fmla="*/ 43 h 52"/>
                    <a:gd name="T4" fmla="*/ 24 w 34"/>
                    <a:gd name="T5" fmla="*/ 9 h 52"/>
                    <a:gd name="T6" fmla="*/ 27 w 34"/>
                    <a:gd name="T7" fmla="*/ 10 h 52"/>
                    <a:gd name="T8" fmla="*/ 10 w 34"/>
                    <a:gd name="T9" fmla="*/ 44 h 52"/>
                    <a:gd name="T10" fmla="*/ 21 w 34"/>
                    <a:gd name="T11" fmla="*/ 0 h 52"/>
                    <a:gd name="T12" fmla="*/ 0 w 34"/>
                    <a:gd name="T13" fmla="*/ 45 h 52"/>
                    <a:gd name="T14" fmla="*/ 6 w 34"/>
                    <a:gd name="T15" fmla="*/ 48 h 52"/>
                    <a:gd name="T16" fmla="*/ 13 w 34"/>
                    <a:gd name="T17" fmla="*/ 52 h 52"/>
                    <a:gd name="T18" fmla="*/ 34 w 34"/>
                    <a:gd name="T19" fmla="*/ 6 h 52"/>
                    <a:gd name="T20" fmla="*/ 28 w 34"/>
                    <a:gd name="T21" fmla="*/ 4 h 52"/>
                    <a:gd name="T22" fmla="*/ 21 w 34"/>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52">
                      <a:moveTo>
                        <a:pt x="10" y="44"/>
                      </a:moveTo>
                      <a:lnTo>
                        <a:pt x="7" y="43"/>
                      </a:lnTo>
                      <a:lnTo>
                        <a:pt x="24" y="9"/>
                      </a:lnTo>
                      <a:lnTo>
                        <a:pt x="27" y="10"/>
                      </a:lnTo>
                      <a:lnTo>
                        <a:pt x="10" y="44"/>
                      </a:lnTo>
                      <a:close/>
                      <a:moveTo>
                        <a:pt x="21" y="0"/>
                      </a:moveTo>
                      <a:lnTo>
                        <a:pt x="0" y="45"/>
                      </a:lnTo>
                      <a:lnTo>
                        <a:pt x="6" y="48"/>
                      </a:lnTo>
                      <a:lnTo>
                        <a:pt x="13" y="52"/>
                      </a:lnTo>
                      <a:lnTo>
                        <a:pt x="34" y="6"/>
                      </a:lnTo>
                      <a:lnTo>
                        <a:pt x="28" y="4"/>
                      </a:ln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50409"/>
                <p:cNvSpPr>
                  <a:spLocks noEditPoints="1"/>
                </p:cNvSpPr>
                <p:nvPr userDrawn="1"/>
              </p:nvSpPr>
              <p:spPr bwMode="auto">
                <a:xfrm>
                  <a:off x="2105026" y="7323241"/>
                  <a:ext cx="53975" cy="82550"/>
                </a:xfrm>
                <a:custGeom>
                  <a:avLst/>
                  <a:gdLst>
                    <a:gd name="T0" fmla="*/ 10 w 34"/>
                    <a:gd name="T1" fmla="*/ 44 h 52"/>
                    <a:gd name="T2" fmla="*/ 7 w 34"/>
                    <a:gd name="T3" fmla="*/ 43 h 52"/>
                    <a:gd name="T4" fmla="*/ 24 w 34"/>
                    <a:gd name="T5" fmla="*/ 9 h 52"/>
                    <a:gd name="T6" fmla="*/ 27 w 34"/>
                    <a:gd name="T7" fmla="*/ 10 h 52"/>
                    <a:gd name="T8" fmla="*/ 10 w 34"/>
                    <a:gd name="T9" fmla="*/ 44 h 52"/>
                    <a:gd name="T10" fmla="*/ 21 w 34"/>
                    <a:gd name="T11" fmla="*/ 0 h 52"/>
                    <a:gd name="T12" fmla="*/ 0 w 34"/>
                    <a:gd name="T13" fmla="*/ 45 h 52"/>
                    <a:gd name="T14" fmla="*/ 6 w 34"/>
                    <a:gd name="T15" fmla="*/ 48 h 52"/>
                    <a:gd name="T16" fmla="*/ 13 w 34"/>
                    <a:gd name="T17" fmla="*/ 52 h 52"/>
                    <a:gd name="T18" fmla="*/ 34 w 34"/>
                    <a:gd name="T19" fmla="*/ 6 h 52"/>
                    <a:gd name="T20" fmla="*/ 28 w 34"/>
                    <a:gd name="T21" fmla="*/ 4 h 52"/>
                    <a:gd name="T22" fmla="*/ 21 w 34"/>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52">
                      <a:moveTo>
                        <a:pt x="10" y="44"/>
                      </a:moveTo>
                      <a:lnTo>
                        <a:pt x="7" y="43"/>
                      </a:lnTo>
                      <a:lnTo>
                        <a:pt x="24" y="9"/>
                      </a:lnTo>
                      <a:lnTo>
                        <a:pt x="27" y="10"/>
                      </a:lnTo>
                      <a:lnTo>
                        <a:pt x="10" y="44"/>
                      </a:lnTo>
                      <a:moveTo>
                        <a:pt x="21" y="0"/>
                      </a:moveTo>
                      <a:lnTo>
                        <a:pt x="0" y="45"/>
                      </a:lnTo>
                      <a:lnTo>
                        <a:pt x="6" y="48"/>
                      </a:lnTo>
                      <a:lnTo>
                        <a:pt x="13" y="52"/>
                      </a:lnTo>
                      <a:lnTo>
                        <a:pt x="34" y="6"/>
                      </a:lnTo>
                      <a:lnTo>
                        <a:pt x="28" y="4"/>
                      </a:lnTo>
                      <a:lnTo>
                        <a:pt x="2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50410"/>
                <p:cNvSpPr>
                  <a:spLocks noEditPoints="1"/>
                </p:cNvSpPr>
                <p:nvPr userDrawn="1"/>
              </p:nvSpPr>
              <p:spPr bwMode="auto">
                <a:xfrm>
                  <a:off x="2682876" y="5503966"/>
                  <a:ext cx="36513" cy="82550"/>
                </a:xfrm>
                <a:custGeom>
                  <a:avLst/>
                  <a:gdLst>
                    <a:gd name="T0" fmla="*/ 10 w 23"/>
                    <a:gd name="T1" fmla="*/ 46 h 52"/>
                    <a:gd name="T2" fmla="*/ 6 w 23"/>
                    <a:gd name="T3" fmla="*/ 45 h 52"/>
                    <a:gd name="T4" fmla="*/ 12 w 23"/>
                    <a:gd name="T5" fmla="*/ 7 h 52"/>
                    <a:gd name="T6" fmla="*/ 16 w 23"/>
                    <a:gd name="T7" fmla="*/ 7 h 52"/>
                    <a:gd name="T8" fmla="*/ 10 w 23"/>
                    <a:gd name="T9" fmla="*/ 46 h 52"/>
                    <a:gd name="T10" fmla="*/ 7 w 23"/>
                    <a:gd name="T11" fmla="*/ 0 h 52"/>
                    <a:gd name="T12" fmla="*/ 7 w 23"/>
                    <a:gd name="T13" fmla="*/ 0 h 52"/>
                    <a:gd name="T14" fmla="*/ 7 w 23"/>
                    <a:gd name="T15" fmla="*/ 0 h 52"/>
                    <a:gd name="T16" fmla="*/ 0 w 23"/>
                    <a:gd name="T17" fmla="*/ 49 h 52"/>
                    <a:gd name="T18" fmla="*/ 14 w 23"/>
                    <a:gd name="T19" fmla="*/ 52 h 52"/>
                    <a:gd name="T20" fmla="*/ 23 w 23"/>
                    <a:gd name="T21" fmla="*/ 2 h 52"/>
                    <a:gd name="T22" fmla="*/ 13 w 23"/>
                    <a:gd name="T23" fmla="*/ 1 h 52"/>
                    <a:gd name="T24" fmla="*/ 13 w 23"/>
                    <a:gd name="T25" fmla="*/ 1 h 52"/>
                    <a:gd name="T26" fmla="*/ 7 w 23"/>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2">
                      <a:moveTo>
                        <a:pt x="10" y="46"/>
                      </a:moveTo>
                      <a:lnTo>
                        <a:pt x="6" y="45"/>
                      </a:lnTo>
                      <a:lnTo>
                        <a:pt x="12" y="7"/>
                      </a:lnTo>
                      <a:lnTo>
                        <a:pt x="16" y="7"/>
                      </a:lnTo>
                      <a:lnTo>
                        <a:pt x="10" y="46"/>
                      </a:lnTo>
                      <a:close/>
                      <a:moveTo>
                        <a:pt x="7" y="0"/>
                      </a:moveTo>
                      <a:lnTo>
                        <a:pt x="7" y="0"/>
                      </a:lnTo>
                      <a:lnTo>
                        <a:pt x="7" y="0"/>
                      </a:lnTo>
                      <a:lnTo>
                        <a:pt x="0" y="49"/>
                      </a:lnTo>
                      <a:lnTo>
                        <a:pt x="14" y="52"/>
                      </a:lnTo>
                      <a:lnTo>
                        <a:pt x="23" y="2"/>
                      </a:lnTo>
                      <a:lnTo>
                        <a:pt x="13" y="1"/>
                      </a:lnTo>
                      <a:lnTo>
                        <a:pt x="13" y="1"/>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50411"/>
                <p:cNvSpPr>
                  <a:spLocks noEditPoints="1"/>
                </p:cNvSpPr>
                <p:nvPr userDrawn="1"/>
              </p:nvSpPr>
              <p:spPr bwMode="auto">
                <a:xfrm>
                  <a:off x="2682876" y="5503966"/>
                  <a:ext cx="36513" cy="82550"/>
                </a:xfrm>
                <a:custGeom>
                  <a:avLst/>
                  <a:gdLst>
                    <a:gd name="T0" fmla="*/ 10 w 23"/>
                    <a:gd name="T1" fmla="*/ 46 h 52"/>
                    <a:gd name="T2" fmla="*/ 6 w 23"/>
                    <a:gd name="T3" fmla="*/ 45 h 52"/>
                    <a:gd name="T4" fmla="*/ 12 w 23"/>
                    <a:gd name="T5" fmla="*/ 7 h 52"/>
                    <a:gd name="T6" fmla="*/ 16 w 23"/>
                    <a:gd name="T7" fmla="*/ 7 h 52"/>
                    <a:gd name="T8" fmla="*/ 10 w 23"/>
                    <a:gd name="T9" fmla="*/ 46 h 52"/>
                    <a:gd name="T10" fmla="*/ 7 w 23"/>
                    <a:gd name="T11" fmla="*/ 0 h 52"/>
                    <a:gd name="T12" fmla="*/ 7 w 23"/>
                    <a:gd name="T13" fmla="*/ 0 h 52"/>
                    <a:gd name="T14" fmla="*/ 7 w 23"/>
                    <a:gd name="T15" fmla="*/ 0 h 52"/>
                    <a:gd name="T16" fmla="*/ 0 w 23"/>
                    <a:gd name="T17" fmla="*/ 49 h 52"/>
                    <a:gd name="T18" fmla="*/ 14 w 23"/>
                    <a:gd name="T19" fmla="*/ 52 h 52"/>
                    <a:gd name="T20" fmla="*/ 23 w 23"/>
                    <a:gd name="T21" fmla="*/ 2 h 52"/>
                    <a:gd name="T22" fmla="*/ 13 w 23"/>
                    <a:gd name="T23" fmla="*/ 1 h 52"/>
                    <a:gd name="T24" fmla="*/ 13 w 23"/>
                    <a:gd name="T25" fmla="*/ 1 h 52"/>
                    <a:gd name="T26" fmla="*/ 7 w 23"/>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2">
                      <a:moveTo>
                        <a:pt x="10" y="46"/>
                      </a:moveTo>
                      <a:lnTo>
                        <a:pt x="6" y="45"/>
                      </a:lnTo>
                      <a:lnTo>
                        <a:pt x="12" y="7"/>
                      </a:lnTo>
                      <a:lnTo>
                        <a:pt x="16" y="7"/>
                      </a:lnTo>
                      <a:lnTo>
                        <a:pt x="10" y="46"/>
                      </a:lnTo>
                      <a:moveTo>
                        <a:pt x="7" y="0"/>
                      </a:moveTo>
                      <a:lnTo>
                        <a:pt x="7" y="0"/>
                      </a:lnTo>
                      <a:lnTo>
                        <a:pt x="7" y="0"/>
                      </a:lnTo>
                      <a:lnTo>
                        <a:pt x="0" y="49"/>
                      </a:lnTo>
                      <a:lnTo>
                        <a:pt x="14" y="52"/>
                      </a:lnTo>
                      <a:lnTo>
                        <a:pt x="23" y="2"/>
                      </a:lnTo>
                      <a:lnTo>
                        <a:pt x="13" y="1"/>
                      </a:lnTo>
                      <a:lnTo>
                        <a:pt x="13" y="1"/>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50412"/>
                <p:cNvSpPr>
                  <a:spLocks noEditPoints="1"/>
                </p:cNvSpPr>
                <p:nvPr userDrawn="1"/>
              </p:nvSpPr>
              <p:spPr bwMode="auto">
                <a:xfrm>
                  <a:off x="1885951" y="7188304"/>
                  <a:ext cx="68263" cy="74613"/>
                </a:xfrm>
                <a:custGeom>
                  <a:avLst/>
                  <a:gdLst>
                    <a:gd name="T0" fmla="*/ 10 w 43"/>
                    <a:gd name="T1" fmla="*/ 39 h 47"/>
                    <a:gd name="T2" fmla="*/ 8 w 43"/>
                    <a:gd name="T3" fmla="*/ 36 h 47"/>
                    <a:gd name="T4" fmla="*/ 34 w 43"/>
                    <a:gd name="T5" fmla="*/ 8 h 47"/>
                    <a:gd name="T6" fmla="*/ 35 w 43"/>
                    <a:gd name="T7" fmla="*/ 10 h 47"/>
                    <a:gd name="T8" fmla="*/ 10 w 43"/>
                    <a:gd name="T9" fmla="*/ 39 h 47"/>
                    <a:gd name="T10" fmla="*/ 33 w 43"/>
                    <a:gd name="T11" fmla="*/ 0 h 47"/>
                    <a:gd name="T12" fmla="*/ 0 w 43"/>
                    <a:gd name="T13" fmla="*/ 37 h 47"/>
                    <a:gd name="T14" fmla="*/ 11 w 43"/>
                    <a:gd name="T15" fmla="*/ 47 h 47"/>
                    <a:gd name="T16" fmla="*/ 43 w 43"/>
                    <a:gd name="T17" fmla="*/ 9 h 47"/>
                    <a:gd name="T18" fmla="*/ 33 w 43"/>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7">
                      <a:moveTo>
                        <a:pt x="10" y="39"/>
                      </a:moveTo>
                      <a:lnTo>
                        <a:pt x="8" y="36"/>
                      </a:lnTo>
                      <a:lnTo>
                        <a:pt x="34" y="8"/>
                      </a:lnTo>
                      <a:lnTo>
                        <a:pt x="35" y="10"/>
                      </a:lnTo>
                      <a:lnTo>
                        <a:pt x="10" y="39"/>
                      </a:lnTo>
                      <a:close/>
                      <a:moveTo>
                        <a:pt x="33" y="0"/>
                      </a:moveTo>
                      <a:lnTo>
                        <a:pt x="0" y="37"/>
                      </a:lnTo>
                      <a:lnTo>
                        <a:pt x="11" y="47"/>
                      </a:lnTo>
                      <a:lnTo>
                        <a:pt x="43" y="9"/>
                      </a:lnTo>
                      <a:lnTo>
                        <a:pt x="3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50413"/>
                <p:cNvSpPr>
                  <a:spLocks noEditPoints="1"/>
                </p:cNvSpPr>
                <p:nvPr userDrawn="1"/>
              </p:nvSpPr>
              <p:spPr bwMode="auto">
                <a:xfrm>
                  <a:off x="1885951" y="7188304"/>
                  <a:ext cx="68263" cy="74613"/>
                </a:xfrm>
                <a:custGeom>
                  <a:avLst/>
                  <a:gdLst>
                    <a:gd name="T0" fmla="*/ 10 w 43"/>
                    <a:gd name="T1" fmla="*/ 39 h 47"/>
                    <a:gd name="T2" fmla="*/ 8 w 43"/>
                    <a:gd name="T3" fmla="*/ 36 h 47"/>
                    <a:gd name="T4" fmla="*/ 34 w 43"/>
                    <a:gd name="T5" fmla="*/ 8 h 47"/>
                    <a:gd name="T6" fmla="*/ 35 w 43"/>
                    <a:gd name="T7" fmla="*/ 10 h 47"/>
                    <a:gd name="T8" fmla="*/ 10 w 43"/>
                    <a:gd name="T9" fmla="*/ 39 h 47"/>
                    <a:gd name="T10" fmla="*/ 33 w 43"/>
                    <a:gd name="T11" fmla="*/ 0 h 47"/>
                    <a:gd name="T12" fmla="*/ 0 w 43"/>
                    <a:gd name="T13" fmla="*/ 37 h 47"/>
                    <a:gd name="T14" fmla="*/ 11 w 43"/>
                    <a:gd name="T15" fmla="*/ 47 h 47"/>
                    <a:gd name="T16" fmla="*/ 43 w 43"/>
                    <a:gd name="T17" fmla="*/ 9 h 47"/>
                    <a:gd name="T18" fmla="*/ 33 w 43"/>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7">
                      <a:moveTo>
                        <a:pt x="10" y="39"/>
                      </a:moveTo>
                      <a:lnTo>
                        <a:pt x="8" y="36"/>
                      </a:lnTo>
                      <a:lnTo>
                        <a:pt x="34" y="8"/>
                      </a:lnTo>
                      <a:lnTo>
                        <a:pt x="35" y="10"/>
                      </a:lnTo>
                      <a:lnTo>
                        <a:pt x="10" y="39"/>
                      </a:lnTo>
                      <a:moveTo>
                        <a:pt x="33" y="0"/>
                      </a:moveTo>
                      <a:lnTo>
                        <a:pt x="0" y="37"/>
                      </a:lnTo>
                      <a:lnTo>
                        <a:pt x="11" y="47"/>
                      </a:lnTo>
                      <a:lnTo>
                        <a:pt x="43" y="9"/>
                      </a:lnTo>
                      <a:lnTo>
                        <a:pt x="3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50414"/>
                <p:cNvSpPr>
                  <a:spLocks noEditPoints="1"/>
                </p:cNvSpPr>
                <p:nvPr userDrawn="1"/>
              </p:nvSpPr>
              <p:spPr bwMode="auto">
                <a:xfrm>
                  <a:off x="3357563" y="6013554"/>
                  <a:ext cx="79375" cy="57150"/>
                </a:xfrm>
                <a:custGeom>
                  <a:avLst/>
                  <a:gdLst>
                    <a:gd name="T0" fmla="*/ 8 w 50"/>
                    <a:gd name="T1" fmla="*/ 29 h 36"/>
                    <a:gd name="T2" fmla="*/ 7 w 50"/>
                    <a:gd name="T3" fmla="*/ 27 h 36"/>
                    <a:gd name="T4" fmla="*/ 41 w 50"/>
                    <a:gd name="T5" fmla="*/ 8 h 36"/>
                    <a:gd name="T6" fmla="*/ 42 w 50"/>
                    <a:gd name="T7" fmla="*/ 12 h 36"/>
                    <a:gd name="T8" fmla="*/ 8 w 50"/>
                    <a:gd name="T9" fmla="*/ 29 h 36"/>
                    <a:gd name="T10" fmla="*/ 43 w 50"/>
                    <a:gd name="T11" fmla="*/ 0 h 36"/>
                    <a:gd name="T12" fmla="*/ 0 w 50"/>
                    <a:gd name="T13" fmla="*/ 25 h 36"/>
                    <a:gd name="T14" fmla="*/ 6 w 50"/>
                    <a:gd name="T15" fmla="*/ 36 h 36"/>
                    <a:gd name="T16" fmla="*/ 50 w 50"/>
                    <a:gd name="T17" fmla="*/ 14 h 36"/>
                    <a:gd name="T18" fmla="*/ 45 w 50"/>
                    <a:gd name="T19" fmla="*/ 6 h 36"/>
                    <a:gd name="T20" fmla="*/ 45 w 50"/>
                    <a:gd name="T21" fmla="*/ 5 h 36"/>
                    <a:gd name="T22" fmla="*/ 43 w 50"/>
                    <a:gd name="T23" fmla="*/ 0 h 36"/>
                    <a:gd name="T24" fmla="*/ 43 w 50"/>
                    <a:gd name="T25" fmla="*/ 0 h 36"/>
                    <a:gd name="T26" fmla="*/ 43 w 50"/>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6">
                      <a:moveTo>
                        <a:pt x="8" y="29"/>
                      </a:moveTo>
                      <a:lnTo>
                        <a:pt x="7" y="27"/>
                      </a:lnTo>
                      <a:lnTo>
                        <a:pt x="41" y="8"/>
                      </a:lnTo>
                      <a:lnTo>
                        <a:pt x="42" y="12"/>
                      </a:lnTo>
                      <a:lnTo>
                        <a:pt x="8" y="29"/>
                      </a:lnTo>
                      <a:close/>
                      <a:moveTo>
                        <a:pt x="43" y="0"/>
                      </a:moveTo>
                      <a:lnTo>
                        <a:pt x="0" y="25"/>
                      </a:lnTo>
                      <a:lnTo>
                        <a:pt x="6" y="36"/>
                      </a:lnTo>
                      <a:lnTo>
                        <a:pt x="50" y="14"/>
                      </a:lnTo>
                      <a:lnTo>
                        <a:pt x="45" y="6"/>
                      </a:lnTo>
                      <a:lnTo>
                        <a:pt x="45" y="5"/>
                      </a:lnTo>
                      <a:lnTo>
                        <a:pt x="43" y="0"/>
                      </a:lnTo>
                      <a:lnTo>
                        <a:pt x="43" y="0"/>
                      </a:lnTo>
                      <a:lnTo>
                        <a:pt x="4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50415"/>
                <p:cNvSpPr>
                  <a:spLocks noEditPoints="1"/>
                </p:cNvSpPr>
                <p:nvPr userDrawn="1"/>
              </p:nvSpPr>
              <p:spPr bwMode="auto">
                <a:xfrm>
                  <a:off x="3357563" y="6013554"/>
                  <a:ext cx="79375" cy="57150"/>
                </a:xfrm>
                <a:custGeom>
                  <a:avLst/>
                  <a:gdLst>
                    <a:gd name="T0" fmla="*/ 8 w 50"/>
                    <a:gd name="T1" fmla="*/ 29 h 36"/>
                    <a:gd name="T2" fmla="*/ 7 w 50"/>
                    <a:gd name="T3" fmla="*/ 27 h 36"/>
                    <a:gd name="T4" fmla="*/ 41 w 50"/>
                    <a:gd name="T5" fmla="*/ 8 h 36"/>
                    <a:gd name="T6" fmla="*/ 42 w 50"/>
                    <a:gd name="T7" fmla="*/ 12 h 36"/>
                    <a:gd name="T8" fmla="*/ 8 w 50"/>
                    <a:gd name="T9" fmla="*/ 29 h 36"/>
                    <a:gd name="T10" fmla="*/ 43 w 50"/>
                    <a:gd name="T11" fmla="*/ 0 h 36"/>
                    <a:gd name="T12" fmla="*/ 0 w 50"/>
                    <a:gd name="T13" fmla="*/ 25 h 36"/>
                    <a:gd name="T14" fmla="*/ 6 w 50"/>
                    <a:gd name="T15" fmla="*/ 36 h 36"/>
                    <a:gd name="T16" fmla="*/ 50 w 50"/>
                    <a:gd name="T17" fmla="*/ 14 h 36"/>
                    <a:gd name="T18" fmla="*/ 45 w 50"/>
                    <a:gd name="T19" fmla="*/ 6 h 36"/>
                    <a:gd name="T20" fmla="*/ 45 w 50"/>
                    <a:gd name="T21" fmla="*/ 5 h 36"/>
                    <a:gd name="T22" fmla="*/ 43 w 50"/>
                    <a:gd name="T23" fmla="*/ 0 h 36"/>
                    <a:gd name="T24" fmla="*/ 43 w 50"/>
                    <a:gd name="T25" fmla="*/ 0 h 36"/>
                    <a:gd name="T26" fmla="*/ 43 w 50"/>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6">
                      <a:moveTo>
                        <a:pt x="8" y="29"/>
                      </a:moveTo>
                      <a:lnTo>
                        <a:pt x="7" y="27"/>
                      </a:lnTo>
                      <a:lnTo>
                        <a:pt x="41" y="8"/>
                      </a:lnTo>
                      <a:lnTo>
                        <a:pt x="42" y="12"/>
                      </a:lnTo>
                      <a:lnTo>
                        <a:pt x="8" y="29"/>
                      </a:lnTo>
                      <a:moveTo>
                        <a:pt x="43" y="0"/>
                      </a:moveTo>
                      <a:lnTo>
                        <a:pt x="0" y="25"/>
                      </a:lnTo>
                      <a:lnTo>
                        <a:pt x="6" y="36"/>
                      </a:lnTo>
                      <a:lnTo>
                        <a:pt x="50" y="14"/>
                      </a:lnTo>
                      <a:lnTo>
                        <a:pt x="45" y="6"/>
                      </a:lnTo>
                      <a:lnTo>
                        <a:pt x="45" y="5"/>
                      </a:lnTo>
                      <a:lnTo>
                        <a:pt x="43" y="0"/>
                      </a:lnTo>
                      <a:lnTo>
                        <a:pt x="43" y="0"/>
                      </a:lnTo>
                      <a:lnTo>
                        <a:pt x="4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0416"/>
                <p:cNvSpPr>
                  <a:spLocks noEditPoints="1"/>
                </p:cNvSpPr>
                <p:nvPr userDrawn="1"/>
              </p:nvSpPr>
              <p:spPr bwMode="auto">
                <a:xfrm>
                  <a:off x="1822451" y="7132741"/>
                  <a:ext cx="73025" cy="69850"/>
                </a:xfrm>
                <a:custGeom>
                  <a:avLst/>
                  <a:gdLst>
                    <a:gd name="T0" fmla="*/ 11 w 46"/>
                    <a:gd name="T1" fmla="*/ 36 h 44"/>
                    <a:gd name="T2" fmla="*/ 8 w 46"/>
                    <a:gd name="T3" fmla="*/ 34 h 44"/>
                    <a:gd name="T4" fmla="*/ 36 w 46"/>
                    <a:gd name="T5" fmla="*/ 8 h 44"/>
                    <a:gd name="T6" fmla="*/ 37 w 46"/>
                    <a:gd name="T7" fmla="*/ 9 h 44"/>
                    <a:gd name="T8" fmla="*/ 11 w 46"/>
                    <a:gd name="T9" fmla="*/ 36 h 44"/>
                    <a:gd name="T10" fmla="*/ 36 w 46"/>
                    <a:gd name="T11" fmla="*/ 0 h 44"/>
                    <a:gd name="T12" fmla="*/ 0 w 46"/>
                    <a:gd name="T13" fmla="*/ 34 h 44"/>
                    <a:gd name="T14" fmla="*/ 8 w 46"/>
                    <a:gd name="T15" fmla="*/ 42 h 44"/>
                    <a:gd name="T16" fmla="*/ 11 w 46"/>
                    <a:gd name="T17" fmla="*/ 44 h 44"/>
                    <a:gd name="T18" fmla="*/ 46 w 46"/>
                    <a:gd name="T19" fmla="*/ 10 h 44"/>
                    <a:gd name="T20" fmla="*/ 36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11" y="36"/>
                      </a:moveTo>
                      <a:lnTo>
                        <a:pt x="8" y="34"/>
                      </a:lnTo>
                      <a:lnTo>
                        <a:pt x="36" y="8"/>
                      </a:lnTo>
                      <a:lnTo>
                        <a:pt x="37" y="9"/>
                      </a:lnTo>
                      <a:lnTo>
                        <a:pt x="11" y="36"/>
                      </a:lnTo>
                      <a:close/>
                      <a:moveTo>
                        <a:pt x="36" y="0"/>
                      </a:moveTo>
                      <a:lnTo>
                        <a:pt x="0" y="34"/>
                      </a:lnTo>
                      <a:lnTo>
                        <a:pt x="8" y="42"/>
                      </a:lnTo>
                      <a:lnTo>
                        <a:pt x="11" y="44"/>
                      </a:lnTo>
                      <a:lnTo>
                        <a:pt x="46" y="10"/>
                      </a:lnTo>
                      <a:lnTo>
                        <a:pt x="3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50417"/>
                <p:cNvSpPr>
                  <a:spLocks noEditPoints="1"/>
                </p:cNvSpPr>
                <p:nvPr userDrawn="1"/>
              </p:nvSpPr>
              <p:spPr bwMode="auto">
                <a:xfrm>
                  <a:off x="1822451" y="7132741"/>
                  <a:ext cx="73025" cy="69850"/>
                </a:xfrm>
                <a:custGeom>
                  <a:avLst/>
                  <a:gdLst>
                    <a:gd name="T0" fmla="*/ 11 w 46"/>
                    <a:gd name="T1" fmla="*/ 36 h 44"/>
                    <a:gd name="T2" fmla="*/ 8 w 46"/>
                    <a:gd name="T3" fmla="*/ 34 h 44"/>
                    <a:gd name="T4" fmla="*/ 36 w 46"/>
                    <a:gd name="T5" fmla="*/ 8 h 44"/>
                    <a:gd name="T6" fmla="*/ 37 w 46"/>
                    <a:gd name="T7" fmla="*/ 9 h 44"/>
                    <a:gd name="T8" fmla="*/ 11 w 46"/>
                    <a:gd name="T9" fmla="*/ 36 h 44"/>
                    <a:gd name="T10" fmla="*/ 36 w 46"/>
                    <a:gd name="T11" fmla="*/ 0 h 44"/>
                    <a:gd name="T12" fmla="*/ 0 w 46"/>
                    <a:gd name="T13" fmla="*/ 34 h 44"/>
                    <a:gd name="T14" fmla="*/ 8 w 46"/>
                    <a:gd name="T15" fmla="*/ 42 h 44"/>
                    <a:gd name="T16" fmla="*/ 11 w 46"/>
                    <a:gd name="T17" fmla="*/ 44 h 44"/>
                    <a:gd name="T18" fmla="*/ 46 w 46"/>
                    <a:gd name="T19" fmla="*/ 10 h 44"/>
                    <a:gd name="T20" fmla="*/ 36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11" y="36"/>
                      </a:moveTo>
                      <a:lnTo>
                        <a:pt x="8" y="34"/>
                      </a:lnTo>
                      <a:lnTo>
                        <a:pt x="36" y="8"/>
                      </a:lnTo>
                      <a:lnTo>
                        <a:pt x="37" y="9"/>
                      </a:lnTo>
                      <a:lnTo>
                        <a:pt x="11" y="36"/>
                      </a:lnTo>
                      <a:moveTo>
                        <a:pt x="36" y="0"/>
                      </a:moveTo>
                      <a:lnTo>
                        <a:pt x="0" y="34"/>
                      </a:lnTo>
                      <a:lnTo>
                        <a:pt x="8" y="42"/>
                      </a:lnTo>
                      <a:lnTo>
                        <a:pt x="11" y="44"/>
                      </a:lnTo>
                      <a:lnTo>
                        <a:pt x="46" y="10"/>
                      </a:lnTo>
                      <a:lnTo>
                        <a:pt x="3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50418"/>
                <p:cNvSpPr>
                  <a:spLocks noEditPoints="1"/>
                </p:cNvSpPr>
                <p:nvPr userDrawn="1"/>
              </p:nvSpPr>
              <p:spPr bwMode="auto">
                <a:xfrm>
                  <a:off x="1854201" y="7159729"/>
                  <a:ext cx="69850" cy="74613"/>
                </a:xfrm>
                <a:custGeom>
                  <a:avLst/>
                  <a:gdLst>
                    <a:gd name="T0" fmla="*/ 10 w 44"/>
                    <a:gd name="T1" fmla="*/ 39 h 47"/>
                    <a:gd name="T2" fmla="*/ 8 w 44"/>
                    <a:gd name="T3" fmla="*/ 37 h 47"/>
                    <a:gd name="T4" fmla="*/ 34 w 44"/>
                    <a:gd name="T5" fmla="*/ 9 h 47"/>
                    <a:gd name="T6" fmla="*/ 36 w 44"/>
                    <a:gd name="T7" fmla="*/ 11 h 47"/>
                    <a:gd name="T8" fmla="*/ 10 w 44"/>
                    <a:gd name="T9" fmla="*/ 39 h 47"/>
                    <a:gd name="T10" fmla="*/ 34 w 44"/>
                    <a:gd name="T11" fmla="*/ 0 h 47"/>
                    <a:gd name="T12" fmla="*/ 0 w 44"/>
                    <a:gd name="T13" fmla="*/ 37 h 47"/>
                    <a:gd name="T14" fmla="*/ 10 w 44"/>
                    <a:gd name="T15" fmla="*/ 47 h 47"/>
                    <a:gd name="T16" fmla="*/ 44 w 44"/>
                    <a:gd name="T17" fmla="*/ 11 h 47"/>
                    <a:gd name="T18" fmla="*/ 34 w 44"/>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7">
                      <a:moveTo>
                        <a:pt x="10" y="39"/>
                      </a:moveTo>
                      <a:lnTo>
                        <a:pt x="8" y="37"/>
                      </a:lnTo>
                      <a:lnTo>
                        <a:pt x="34" y="9"/>
                      </a:lnTo>
                      <a:lnTo>
                        <a:pt x="36" y="11"/>
                      </a:lnTo>
                      <a:lnTo>
                        <a:pt x="10" y="39"/>
                      </a:lnTo>
                      <a:close/>
                      <a:moveTo>
                        <a:pt x="34" y="0"/>
                      </a:moveTo>
                      <a:lnTo>
                        <a:pt x="0" y="37"/>
                      </a:lnTo>
                      <a:lnTo>
                        <a:pt x="10" y="47"/>
                      </a:lnTo>
                      <a:lnTo>
                        <a:pt x="44" y="11"/>
                      </a:lnTo>
                      <a:lnTo>
                        <a:pt x="3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50419"/>
                <p:cNvSpPr>
                  <a:spLocks noEditPoints="1"/>
                </p:cNvSpPr>
                <p:nvPr userDrawn="1"/>
              </p:nvSpPr>
              <p:spPr bwMode="auto">
                <a:xfrm>
                  <a:off x="1854201" y="7159729"/>
                  <a:ext cx="69850" cy="74613"/>
                </a:xfrm>
                <a:custGeom>
                  <a:avLst/>
                  <a:gdLst>
                    <a:gd name="T0" fmla="*/ 10 w 44"/>
                    <a:gd name="T1" fmla="*/ 39 h 47"/>
                    <a:gd name="T2" fmla="*/ 8 w 44"/>
                    <a:gd name="T3" fmla="*/ 37 h 47"/>
                    <a:gd name="T4" fmla="*/ 34 w 44"/>
                    <a:gd name="T5" fmla="*/ 9 h 47"/>
                    <a:gd name="T6" fmla="*/ 36 w 44"/>
                    <a:gd name="T7" fmla="*/ 11 h 47"/>
                    <a:gd name="T8" fmla="*/ 10 w 44"/>
                    <a:gd name="T9" fmla="*/ 39 h 47"/>
                    <a:gd name="T10" fmla="*/ 34 w 44"/>
                    <a:gd name="T11" fmla="*/ 0 h 47"/>
                    <a:gd name="T12" fmla="*/ 0 w 44"/>
                    <a:gd name="T13" fmla="*/ 37 h 47"/>
                    <a:gd name="T14" fmla="*/ 10 w 44"/>
                    <a:gd name="T15" fmla="*/ 47 h 47"/>
                    <a:gd name="T16" fmla="*/ 44 w 44"/>
                    <a:gd name="T17" fmla="*/ 11 h 47"/>
                    <a:gd name="T18" fmla="*/ 34 w 44"/>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7">
                      <a:moveTo>
                        <a:pt x="10" y="39"/>
                      </a:moveTo>
                      <a:lnTo>
                        <a:pt x="8" y="37"/>
                      </a:lnTo>
                      <a:lnTo>
                        <a:pt x="34" y="9"/>
                      </a:lnTo>
                      <a:lnTo>
                        <a:pt x="36" y="11"/>
                      </a:lnTo>
                      <a:lnTo>
                        <a:pt x="10" y="39"/>
                      </a:lnTo>
                      <a:moveTo>
                        <a:pt x="34" y="0"/>
                      </a:moveTo>
                      <a:lnTo>
                        <a:pt x="0" y="37"/>
                      </a:lnTo>
                      <a:lnTo>
                        <a:pt x="10" y="47"/>
                      </a:lnTo>
                      <a:lnTo>
                        <a:pt x="44" y="11"/>
                      </a:lnTo>
                      <a:lnTo>
                        <a:pt x="3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50420"/>
                <p:cNvSpPr>
                  <a:spLocks noEditPoints="1"/>
                </p:cNvSpPr>
                <p:nvPr userDrawn="1"/>
              </p:nvSpPr>
              <p:spPr bwMode="auto">
                <a:xfrm>
                  <a:off x="2921001" y="7331179"/>
                  <a:ext cx="55563" cy="82550"/>
                </a:xfrm>
                <a:custGeom>
                  <a:avLst/>
                  <a:gdLst>
                    <a:gd name="T0" fmla="*/ 23 w 35"/>
                    <a:gd name="T1" fmla="*/ 43 h 52"/>
                    <a:gd name="T2" fmla="*/ 8 w 35"/>
                    <a:gd name="T3" fmla="*/ 8 h 52"/>
                    <a:gd name="T4" fmla="*/ 11 w 35"/>
                    <a:gd name="T5" fmla="*/ 7 h 52"/>
                    <a:gd name="T6" fmla="*/ 27 w 35"/>
                    <a:gd name="T7" fmla="*/ 42 h 52"/>
                    <a:gd name="T8" fmla="*/ 23 w 35"/>
                    <a:gd name="T9" fmla="*/ 43 h 52"/>
                    <a:gd name="T10" fmla="*/ 13 w 35"/>
                    <a:gd name="T11" fmla="*/ 0 h 52"/>
                    <a:gd name="T12" fmla="*/ 0 w 35"/>
                    <a:gd name="T13" fmla="*/ 6 h 52"/>
                    <a:gd name="T14" fmla="*/ 21 w 35"/>
                    <a:gd name="T15" fmla="*/ 52 h 52"/>
                    <a:gd name="T16" fmla="*/ 29 w 35"/>
                    <a:gd name="T17" fmla="*/ 47 h 52"/>
                    <a:gd name="T18" fmla="*/ 29 w 35"/>
                    <a:gd name="T19" fmla="*/ 47 h 52"/>
                    <a:gd name="T20" fmla="*/ 34 w 35"/>
                    <a:gd name="T21" fmla="*/ 45 h 52"/>
                    <a:gd name="T22" fmla="*/ 34 w 35"/>
                    <a:gd name="T23" fmla="*/ 45 h 52"/>
                    <a:gd name="T24" fmla="*/ 35 w 35"/>
                    <a:gd name="T25" fmla="*/ 45 h 52"/>
                    <a:gd name="T26" fmla="*/ 13 w 35"/>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52">
                      <a:moveTo>
                        <a:pt x="23" y="43"/>
                      </a:moveTo>
                      <a:lnTo>
                        <a:pt x="8" y="8"/>
                      </a:lnTo>
                      <a:lnTo>
                        <a:pt x="11" y="7"/>
                      </a:lnTo>
                      <a:lnTo>
                        <a:pt x="27" y="42"/>
                      </a:lnTo>
                      <a:lnTo>
                        <a:pt x="23" y="43"/>
                      </a:lnTo>
                      <a:close/>
                      <a:moveTo>
                        <a:pt x="13" y="0"/>
                      </a:moveTo>
                      <a:lnTo>
                        <a:pt x="0" y="6"/>
                      </a:lnTo>
                      <a:lnTo>
                        <a:pt x="21" y="52"/>
                      </a:lnTo>
                      <a:lnTo>
                        <a:pt x="29" y="47"/>
                      </a:lnTo>
                      <a:lnTo>
                        <a:pt x="29" y="47"/>
                      </a:lnTo>
                      <a:lnTo>
                        <a:pt x="34" y="45"/>
                      </a:lnTo>
                      <a:lnTo>
                        <a:pt x="34" y="45"/>
                      </a:lnTo>
                      <a:lnTo>
                        <a:pt x="35" y="45"/>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50421"/>
                <p:cNvSpPr>
                  <a:spLocks noEditPoints="1"/>
                </p:cNvSpPr>
                <p:nvPr userDrawn="1"/>
              </p:nvSpPr>
              <p:spPr bwMode="auto">
                <a:xfrm>
                  <a:off x="2921001" y="7331179"/>
                  <a:ext cx="55563" cy="82550"/>
                </a:xfrm>
                <a:custGeom>
                  <a:avLst/>
                  <a:gdLst>
                    <a:gd name="T0" fmla="*/ 23 w 35"/>
                    <a:gd name="T1" fmla="*/ 43 h 52"/>
                    <a:gd name="T2" fmla="*/ 8 w 35"/>
                    <a:gd name="T3" fmla="*/ 8 h 52"/>
                    <a:gd name="T4" fmla="*/ 11 w 35"/>
                    <a:gd name="T5" fmla="*/ 7 h 52"/>
                    <a:gd name="T6" fmla="*/ 27 w 35"/>
                    <a:gd name="T7" fmla="*/ 42 h 52"/>
                    <a:gd name="T8" fmla="*/ 23 w 35"/>
                    <a:gd name="T9" fmla="*/ 43 h 52"/>
                    <a:gd name="T10" fmla="*/ 13 w 35"/>
                    <a:gd name="T11" fmla="*/ 0 h 52"/>
                    <a:gd name="T12" fmla="*/ 0 w 35"/>
                    <a:gd name="T13" fmla="*/ 6 h 52"/>
                    <a:gd name="T14" fmla="*/ 21 w 35"/>
                    <a:gd name="T15" fmla="*/ 52 h 52"/>
                    <a:gd name="T16" fmla="*/ 29 w 35"/>
                    <a:gd name="T17" fmla="*/ 47 h 52"/>
                    <a:gd name="T18" fmla="*/ 29 w 35"/>
                    <a:gd name="T19" fmla="*/ 47 h 52"/>
                    <a:gd name="T20" fmla="*/ 34 w 35"/>
                    <a:gd name="T21" fmla="*/ 45 h 52"/>
                    <a:gd name="T22" fmla="*/ 34 w 35"/>
                    <a:gd name="T23" fmla="*/ 45 h 52"/>
                    <a:gd name="T24" fmla="*/ 35 w 35"/>
                    <a:gd name="T25" fmla="*/ 45 h 52"/>
                    <a:gd name="T26" fmla="*/ 13 w 35"/>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52">
                      <a:moveTo>
                        <a:pt x="23" y="43"/>
                      </a:moveTo>
                      <a:lnTo>
                        <a:pt x="8" y="8"/>
                      </a:lnTo>
                      <a:lnTo>
                        <a:pt x="11" y="7"/>
                      </a:lnTo>
                      <a:lnTo>
                        <a:pt x="27" y="42"/>
                      </a:lnTo>
                      <a:lnTo>
                        <a:pt x="23" y="43"/>
                      </a:lnTo>
                      <a:moveTo>
                        <a:pt x="13" y="0"/>
                      </a:moveTo>
                      <a:lnTo>
                        <a:pt x="0" y="6"/>
                      </a:lnTo>
                      <a:lnTo>
                        <a:pt x="21" y="52"/>
                      </a:lnTo>
                      <a:lnTo>
                        <a:pt x="29" y="47"/>
                      </a:lnTo>
                      <a:lnTo>
                        <a:pt x="29" y="47"/>
                      </a:lnTo>
                      <a:lnTo>
                        <a:pt x="34" y="45"/>
                      </a:lnTo>
                      <a:lnTo>
                        <a:pt x="34" y="45"/>
                      </a:lnTo>
                      <a:lnTo>
                        <a:pt x="35" y="45"/>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50422"/>
                <p:cNvSpPr>
                  <a:spLocks noEditPoints="1"/>
                </p:cNvSpPr>
                <p:nvPr userDrawn="1"/>
              </p:nvSpPr>
              <p:spPr bwMode="auto">
                <a:xfrm>
                  <a:off x="2846388" y="7362929"/>
                  <a:ext cx="49213" cy="82550"/>
                </a:xfrm>
                <a:custGeom>
                  <a:avLst/>
                  <a:gdLst>
                    <a:gd name="T0" fmla="*/ 20 w 31"/>
                    <a:gd name="T1" fmla="*/ 45 h 52"/>
                    <a:gd name="T2" fmla="*/ 7 w 31"/>
                    <a:gd name="T3" fmla="*/ 8 h 52"/>
                    <a:gd name="T4" fmla="*/ 10 w 31"/>
                    <a:gd name="T5" fmla="*/ 7 h 52"/>
                    <a:gd name="T6" fmla="*/ 24 w 31"/>
                    <a:gd name="T7" fmla="*/ 43 h 52"/>
                    <a:gd name="T8" fmla="*/ 20 w 31"/>
                    <a:gd name="T9" fmla="*/ 45 h 52"/>
                    <a:gd name="T10" fmla="*/ 13 w 31"/>
                    <a:gd name="T11" fmla="*/ 0 h 52"/>
                    <a:gd name="T12" fmla="*/ 0 w 31"/>
                    <a:gd name="T13" fmla="*/ 5 h 52"/>
                    <a:gd name="T14" fmla="*/ 17 w 31"/>
                    <a:gd name="T15" fmla="*/ 52 h 52"/>
                    <a:gd name="T16" fmla="*/ 31 w 31"/>
                    <a:gd name="T17" fmla="*/ 47 h 52"/>
                    <a:gd name="T18" fmla="*/ 13 w 3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52">
                      <a:moveTo>
                        <a:pt x="20" y="45"/>
                      </a:moveTo>
                      <a:lnTo>
                        <a:pt x="7" y="8"/>
                      </a:lnTo>
                      <a:lnTo>
                        <a:pt x="10" y="7"/>
                      </a:lnTo>
                      <a:lnTo>
                        <a:pt x="24" y="43"/>
                      </a:lnTo>
                      <a:lnTo>
                        <a:pt x="20" y="45"/>
                      </a:lnTo>
                      <a:close/>
                      <a:moveTo>
                        <a:pt x="13" y="0"/>
                      </a:moveTo>
                      <a:lnTo>
                        <a:pt x="0" y="5"/>
                      </a:lnTo>
                      <a:lnTo>
                        <a:pt x="17" y="52"/>
                      </a:lnTo>
                      <a:lnTo>
                        <a:pt x="31" y="47"/>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50423"/>
                <p:cNvSpPr>
                  <a:spLocks noEditPoints="1"/>
                </p:cNvSpPr>
                <p:nvPr userDrawn="1"/>
              </p:nvSpPr>
              <p:spPr bwMode="auto">
                <a:xfrm>
                  <a:off x="2846388" y="7362929"/>
                  <a:ext cx="49213" cy="82550"/>
                </a:xfrm>
                <a:custGeom>
                  <a:avLst/>
                  <a:gdLst>
                    <a:gd name="T0" fmla="*/ 20 w 31"/>
                    <a:gd name="T1" fmla="*/ 45 h 52"/>
                    <a:gd name="T2" fmla="*/ 7 w 31"/>
                    <a:gd name="T3" fmla="*/ 8 h 52"/>
                    <a:gd name="T4" fmla="*/ 10 w 31"/>
                    <a:gd name="T5" fmla="*/ 7 h 52"/>
                    <a:gd name="T6" fmla="*/ 24 w 31"/>
                    <a:gd name="T7" fmla="*/ 43 h 52"/>
                    <a:gd name="T8" fmla="*/ 20 w 31"/>
                    <a:gd name="T9" fmla="*/ 45 h 52"/>
                    <a:gd name="T10" fmla="*/ 13 w 31"/>
                    <a:gd name="T11" fmla="*/ 0 h 52"/>
                    <a:gd name="T12" fmla="*/ 0 w 31"/>
                    <a:gd name="T13" fmla="*/ 5 h 52"/>
                    <a:gd name="T14" fmla="*/ 17 w 31"/>
                    <a:gd name="T15" fmla="*/ 52 h 52"/>
                    <a:gd name="T16" fmla="*/ 31 w 31"/>
                    <a:gd name="T17" fmla="*/ 47 h 52"/>
                    <a:gd name="T18" fmla="*/ 13 w 3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52">
                      <a:moveTo>
                        <a:pt x="20" y="45"/>
                      </a:moveTo>
                      <a:lnTo>
                        <a:pt x="7" y="8"/>
                      </a:lnTo>
                      <a:lnTo>
                        <a:pt x="10" y="7"/>
                      </a:lnTo>
                      <a:lnTo>
                        <a:pt x="24" y="43"/>
                      </a:lnTo>
                      <a:lnTo>
                        <a:pt x="20" y="45"/>
                      </a:lnTo>
                      <a:moveTo>
                        <a:pt x="13" y="0"/>
                      </a:moveTo>
                      <a:lnTo>
                        <a:pt x="0" y="5"/>
                      </a:lnTo>
                      <a:lnTo>
                        <a:pt x="17" y="52"/>
                      </a:lnTo>
                      <a:lnTo>
                        <a:pt x="31" y="47"/>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50424"/>
                <p:cNvSpPr>
                  <a:spLocks noEditPoints="1"/>
                </p:cNvSpPr>
                <p:nvPr userDrawn="1"/>
              </p:nvSpPr>
              <p:spPr bwMode="auto">
                <a:xfrm>
                  <a:off x="3294063" y="7018441"/>
                  <a:ext cx="77788" cy="65088"/>
                </a:xfrm>
                <a:custGeom>
                  <a:avLst/>
                  <a:gdLst>
                    <a:gd name="T0" fmla="*/ 40 w 49"/>
                    <a:gd name="T1" fmla="*/ 33 h 41"/>
                    <a:gd name="T2" fmla="*/ 8 w 49"/>
                    <a:gd name="T3" fmla="*/ 11 h 41"/>
                    <a:gd name="T4" fmla="*/ 11 w 49"/>
                    <a:gd name="T5" fmla="*/ 9 h 41"/>
                    <a:gd name="T6" fmla="*/ 41 w 49"/>
                    <a:gd name="T7" fmla="*/ 31 h 41"/>
                    <a:gd name="T8" fmla="*/ 40 w 49"/>
                    <a:gd name="T9" fmla="*/ 33 h 41"/>
                    <a:gd name="T10" fmla="*/ 8 w 49"/>
                    <a:gd name="T11" fmla="*/ 0 h 41"/>
                    <a:gd name="T12" fmla="*/ 0 w 49"/>
                    <a:gd name="T13" fmla="*/ 12 h 41"/>
                    <a:gd name="T14" fmla="*/ 41 w 49"/>
                    <a:gd name="T15" fmla="*/ 41 h 41"/>
                    <a:gd name="T16" fmla="*/ 49 w 49"/>
                    <a:gd name="T17" fmla="*/ 28 h 41"/>
                    <a:gd name="T18" fmla="*/ 11 w 49"/>
                    <a:gd name="T19" fmla="*/ 3 h 41"/>
                    <a:gd name="T20" fmla="*/ 8 w 4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1">
                      <a:moveTo>
                        <a:pt x="40" y="33"/>
                      </a:moveTo>
                      <a:lnTo>
                        <a:pt x="8" y="11"/>
                      </a:lnTo>
                      <a:lnTo>
                        <a:pt x="11" y="9"/>
                      </a:lnTo>
                      <a:lnTo>
                        <a:pt x="41" y="31"/>
                      </a:lnTo>
                      <a:lnTo>
                        <a:pt x="40" y="33"/>
                      </a:lnTo>
                      <a:close/>
                      <a:moveTo>
                        <a:pt x="8" y="0"/>
                      </a:moveTo>
                      <a:lnTo>
                        <a:pt x="0" y="12"/>
                      </a:lnTo>
                      <a:lnTo>
                        <a:pt x="41" y="41"/>
                      </a:lnTo>
                      <a:lnTo>
                        <a:pt x="49" y="28"/>
                      </a:lnTo>
                      <a:lnTo>
                        <a:pt x="11" y="3"/>
                      </a:ln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50425"/>
                <p:cNvSpPr>
                  <a:spLocks noEditPoints="1"/>
                </p:cNvSpPr>
                <p:nvPr userDrawn="1"/>
              </p:nvSpPr>
              <p:spPr bwMode="auto">
                <a:xfrm>
                  <a:off x="3294063" y="7018441"/>
                  <a:ext cx="77788" cy="65088"/>
                </a:xfrm>
                <a:custGeom>
                  <a:avLst/>
                  <a:gdLst>
                    <a:gd name="T0" fmla="*/ 40 w 49"/>
                    <a:gd name="T1" fmla="*/ 33 h 41"/>
                    <a:gd name="T2" fmla="*/ 8 w 49"/>
                    <a:gd name="T3" fmla="*/ 11 h 41"/>
                    <a:gd name="T4" fmla="*/ 11 w 49"/>
                    <a:gd name="T5" fmla="*/ 9 h 41"/>
                    <a:gd name="T6" fmla="*/ 41 w 49"/>
                    <a:gd name="T7" fmla="*/ 31 h 41"/>
                    <a:gd name="T8" fmla="*/ 40 w 49"/>
                    <a:gd name="T9" fmla="*/ 33 h 41"/>
                    <a:gd name="T10" fmla="*/ 8 w 49"/>
                    <a:gd name="T11" fmla="*/ 0 h 41"/>
                    <a:gd name="T12" fmla="*/ 0 w 49"/>
                    <a:gd name="T13" fmla="*/ 12 h 41"/>
                    <a:gd name="T14" fmla="*/ 41 w 49"/>
                    <a:gd name="T15" fmla="*/ 41 h 41"/>
                    <a:gd name="T16" fmla="*/ 49 w 49"/>
                    <a:gd name="T17" fmla="*/ 28 h 41"/>
                    <a:gd name="T18" fmla="*/ 11 w 49"/>
                    <a:gd name="T19" fmla="*/ 3 h 41"/>
                    <a:gd name="T20" fmla="*/ 8 w 4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1">
                      <a:moveTo>
                        <a:pt x="40" y="33"/>
                      </a:moveTo>
                      <a:lnTo>
                        <a:pt x="8" y="11"/>
                      </a:lnTo>
                      <a:lnTo>
                        <a:pt x="11" y="9"/>
                      </a:lnTo>
                      <a:lnTo>
                        <a:pt x="41" y="31"/>
                      </a:lnTo>
                      <a:lnTo>
                        <a:pt x="40" y="33"/>
                      </a:lnTo>
                      <a:moveTo>
                        <a:pt x="8" y="0"/>
                      </a:moveTo>
                      <a:lnTo>
                        <a:pt x="0" y="12"/>
                      </a:lnTo>
                      <a:lnTo>
                        <a:pt x="41" y="41"/>
                      </a:lnTo>
                      <a:lnTo>
                        <a:pt x="49" y="28"/>
                      </a:lnTo>
                      <a:lnTo>
                        <a:pt x="11" y="3"/>
                      </a:lnTo>
                      <a:lnTo>
                        <a:pt x="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50426"/>
                <p:cNvSpPr>
                  <a:spLocks noEditPoints="1"/>
                </p:cNvSpPr>
                <p:nvPr userDrawn="1"/>
              </p:nvSpPr>
              <p:spPr bwMode="auto">
                <a:xfrm>
                  <a:off x="2065338" y="7305779"/>
                  <a:ext cx="57150" cy="79375"/>
                </a:xfrm>
                <a:custGeom>
                  <a:avLst/>
                  <a:gdLst>
                    <a:gd name="T0" fmla="*/ 9 w 31"/>
                    <a:gd name="T1" fmla="*/ 37 h 43"/>
                    <a:gd name="T2" fmla="*/ 8 w 31"/>
                    <a:gd name="T3" fmla="*/ 36 h 43"/>
                    <a:gd name="T4" fmla="*/ 6 w 31"/>
                    <a:gd name="T5" fmla="*/ 35 h 43"/>
                    <a:gd name="T6" fmla="*/ 22 w 31"/>
                    <a:gd name="T7" fmla="*/ 7 h 43"/>
                    <a:gd name="T8" fmla="*/ 23 w 31"/>
                    <a:gd name="T9" fmla="*/ 7 h 43"/>
                    <a:gd name="T10" fmla="*/ 24 w 31"/>
                    <a:gd name="T11" fmla="*/ 8 h 43"/>
                    <a:gd name="T12" fmla="*/ 9 w 31"/>
                    <a:gd name="T13" fmla="*/ 37 h 43"/>
                    <a:gd name="T14" fmla="*/ 20 w 31"/>
                    <a:gd name="T15" fmla="*/ 0 h 43"/>
                    <a:gd name="T16" fmla="*/ 0 w 31"/>
                    <a:gd name="T17" fmla="*/ 37 h 43"/>
                    <a:gd name="T18" fmla="*/ 2 w 31"/>
                    <a:gd name="T19" fmla="*/ 38 h 43"/>
                    <a:gd name="T20" fmla="*/ 5 w 31"/>
                    <a:gd name="T21" fmla="*/ 40 h 43"/>
                    <a:gd name="T22" fmla="*/ 11 w 31"/>
                    <a:gd name="T23" fmla="*/ 43 h 43"/>
                    <a:gd name="T24" fmla="*/ 31 w 31"/>
                    <a:gd name="T25" fmla="*/ 6 h 43"/>
                    <a:gd name="T26" fmla="*/ 25 w 31"/>
                    <a:gd name="T27" fmla="*/ 3 h 43"/>
                    <a:gd name="T28" fmla="*/ 22 w 31"/>
                    <a:gd name="T29" fmla="*/ 1 h 43"/>
                    <a:gd name="T30" fmla="*/ 20 w 31"/>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3">
                      <a:moveTo>
                        <a:pt x="9" y="37"/>
                      </a:moveTo>
                      <a:cubicBezTo>
                        <a:pt x="8" y="36"/>
                        <a:pt x="8" y="36"/>
                        <a:pt x="8" y="36"/>
                      </a:cubicBezTo>
                      <a:cubicBezTo>
                        <a:pt x="7" y="36"/>
                        <a:pt x="7" y="35"/>
                        <a:pt x="6" y="35"/>
                      </a:cubicBezTo>
                      <a:cubicBezTo>
                        <a:pt x="22" y="7"/>
                        <a:pt x="22" y="7"/>
                        <a:pt x="22" y="7"/>
                      </a:cubicBezTo>
                      <a:cubicBezTo>
                        <a:pt x="22" y="7"/>
                        <a:pt x="23" y="7"/>
                        <a:pt x="23" y="7"/>
                      </a:cubicBezTo>
                      <a:cubicBezTo>
                        <a:pt x="24" y="8"/>
                        <a:pt x="24" y="8"/>
                        <a:pt x="24" y="8"/>
                      </a:cubicBezTo>
                      <a:cubicBezTo>
                        <a:pt x="9" y="37"/>
                        <a:pt x="9" y="37"/>
                        <a:pt x="9" y="37"/>
                      </a:cubicBezTo>
                      <a:moveTo>
                        <a:pt x="20" y="0"/>
                      </a:moveTo>
                      <a:cubicBezTo>
                        <a:pt x="0" y="37"/>
                        <a:pt x="0" y="37"/>
                        <a:pt x="0" y="37"/>
                      </a:cubicBezTo>
                      <a:cubicBezTo>
                        <a:pt x="2" y="38"/>
                        <a:pt x="2" y="38"/>
                        <a:pt x="2" y="38"/>
                      </a:cubicBezTo>
                      <a:cubicBezTo>
                        <a:pt x="2" y="38"/>
                        <a:pt x="4" y="39"/>
                        <a:pt x="5" y="40"/>
                      </a:cubicBezTo>
                      <a:cubicBezTo>
                        <a:pt x="11" y="43"/>
                        <a:pt x="11" y="43"/>
                        <a:pt x="11" y="43"/>
                      </a:cubicBezTo>
                      <a:cubicBezTo>
                        <a:pt x="31" y="6"/>
                        <a:pt x="31" y="6"/>
                        <a:pt x="31" y="6"/>
                      </a:cubicBezTo>
                      <a:cubicBezTo>
                        <a:pt x="25" y="3"/>
                        <a:pt x="25" y="3"/>
                        <a:pt x="25" y="3"/>
                      </a:cubicBezTo>
                      <a:cubicBezTo>
                        <a:pt x="24" y="2"/>
                        <a:pt x="22" y="1"/>
                        <a:pt x="22"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50427"/>
                <p:cNvSpPr>
                  <a:spLocks noEditPoints="1"/>
                </p:cNvSpPr>
                <p:nvPr userDrawn="1"/>
              </p:nvSpPr>
              <p:spPr bwMode="auto">
                <a:xfrm>
                  <a:off x="2027238" y="7285141"/>
                  <a:ext cx="60325" cy="79375"/>
                </a:xfrm>
                <a:custGeom>
                  <a:avLst/>
                  <a:gdLst>
                    <a:gd name="T0" fmla="*/ 11 w 38"/>
                    <a:gd name="T1" fmla="*/ 42 h 50"/>
                    <a:gd name="T2" fmla="*/ 8 w 38"/>
                    <a:gd name="T3" fmla="*/ 41 h 50"/>
                    <a:gd name="T4" fmla="*/ 28 w 38"/>
                    <a:gd name="T5" fmla="*/ 8 h 50"/>
                    <a:gd name="T6" fmla="*/ 30 w 38"/>
                    <a:gd name="T7" fmla="*/ 9 h 50"/>
                    <a:gd name="T8" fmla="*/ 11 w 38"/>
                    <a:gd name="T9" fmla="*/ 42 h 50"/>
                    <a:gd name="T10" fmla="*/ 25 w 38"/>
                    <a:gd name="T11" fmla="*/ 0 h 50"/>
                    <a:gd name="T12" fmla="*/ 0 w 38"/>
                    <a:gd name="T13" fmla="*/ 42 h 50"/>
                    <a:gd name="T14" fmla="*/ 12 w 38"/>
                    <a:gd name="T15" fmla="*/ 50 h 50"/>
                    <a:gd name="T16" fmla="*/ 38 w 38"/>
                    <a:gd name="T17" fmla="*/ 7 h 50"/>
                    <a:gd name="T18" fmla="*/ 25 w 38"/>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0">
                      <a:moveTo>
                        <a:pt x="11" y="42"/>
                      </a:moveTo>
                      <a:lnTo>
                        <a:pt x="8" y="41"/>
                      </a:lnTo>
                      <a:lnTo>
                        <a:pt x="28" y="8"/>
                      </a:lnTo>
                      <a:lnTo>
                        <a:pt x="30" y="9"/>
                      </a:lnTo>
                      <a:lnTo>
                        <a:pt x="11" y="42"/>
                      </a:lnTo>
                      <a:close/>
                      <a:moveTo>
                        <a:pt x="25" y="0"/>
                      </a:moveTo>
                      <a:lnTo>
                        <a:pt x="0" y="42"/>
                      </a:lnTo>
                      <a:lnTo>
                        <a:pt x="12" y="50"/>
                      </a:lnTo>
                      <a:lnTo>
                        <a:pt x="38" y="7"/>
                      </a:lnTo>
                      <a:lnTo>
                        <a:pt x="2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50428"/>
                <p:cNvSpPr>
                  <a:spLocks noEditPoints="1"/>
                </p:cNvSpPr>
                <p:nvPr userDrawn="1"/>
              </p:nvSpPr>
              <p:spPr bwMode="auto">
                <a:xfrm>
                  <a:off x="2027238" y="7285141"/>
                  <a:ext cx="60325" cy="79375"/>
                </a:xfrm>
                <a:custGeom>
                  <a:avLst/>
                  <a:gdLst>
                    <a:gd name="T0" fmla="*/ 11 w 38"/>
                    <a:gd name="T1" fmla="*/ 42 h 50"/>
                    <a:gd name="T2" fmla="*/ 8 w 38"/>
                    <a:gd name="T3" fmla="*/ 41 h 50"/>
                    <a:gd name="T4" fmla="*/ 28 w 38"/>
                    <a:gd name="T5" fmla="*/ 8 h 50"/>
                    <a:gd name="T6" fmla="*/ 30 w 38"/>
                    <a:gd name="T7" fmla="*/ 9 h 50"/>
                    <a:gd name="T8" fmla="*/ 11 w 38"/>
                    <a:gd name="T9" fmla="*/ 42 h 50"/>
                    <a:gd name="T10" fmla="*/ 25 w 38"/>
                    <a:gd name="T11" fmla="*/ 0 h 50"/>
                    <a:gd name="T12" fmla="*/ 0 w 38"/>
                    <a:gd name="T13" fmla="*/ 42 h 50"/>
                    <a:gd name="T14" fmla="*/ 12 w 38"/>
                    <a:gd name="T15" fmla="*/ 50 h 50"/>
                    <a:gd name="T16" fmla="*/ 38 w 38"/>
                    <a:gd name="T17" fmla="*/ 7 h 50"/>
                    <a:gd name="T18" fmla="*/ 25 w 38"/>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0">
                      <a:moveTo>
                        <a:pt x="11" y="42"/>
                      </a:moveTo>
                      <a:lnTo>
                        <a:pt x="8" y="41"/>
                      </a:lnTo>
                      <a:lnTo>
                        <a:pt x="28" y="8"/>
                      </a:lnTo>
                      <a:lnTo>
                        <a:pt x="30" y="9"/>
                      </a:lnTo>
                      <a:lnTo>
                        <a:pt x="11" y="42"/>
                      </a:lnTo>
                      <a:moveTo>
                        <a:pt x="25" y="0"/>
                      </a:moveTo>
                      <a:lnTo>
                        <a:pt x="0" y="42"/>
                      </a:lnTo>
                      <a:lnTo>
                        <a:pt x="12" y="50"/>
                      </a:lnTo>
                      <a:lnTo>
                        <a:pt x="38" y="7"/>
                      </a:lnTo>
                      <a:lnTo>
                        <a:pt x="2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50429"/>
                <p:cNvSpPr>
                  <a:spLocks noEditPoints="1"/>
                </p:cNvSpPr>
                <p:nvPr userDrawn="1"/>
              </p:nvSpPr>
              <p:spPr bwMode="auto">
                <a:xfrm>
                  <a:off x="1919288" y="7213704"/>
                  <a:ext cx="66675" cy="76200"/>
                </a:xfrm>
                <a:custGeom>
                  <a:avLst/>
                  <a:gdLst>
                    <a:gd name="T0" fmla="*/ 10 w 42"/>
                    <a:gd name="T1" fmla="*/ 40 h 48"/>
                    <a:gd name="T2" fmla="*/ 8 w 42"/>
                    <a:gd name="T3" fmla="*/ 38 h 48"/>
                    <a:gd name="T4" fmla="*/ 33 w 42"/>
                    <a:gd name="T5" fmla="*/ 9 h 48"/>
                    <a:gd name="T6" fmla="*/ 35 w 42"/>
                    <a:gd name="T7" fmla="*/ 11 h 48"/>
                    <a:gd name="T8" fmla="*/ 10 w 42"/>
                    <a:gd name="T9" fmla="*/ 40 h 48"/>
                    <a:gd name="T10" fmla="*/ 31 w 42"/>
                    <a:gd name="T11" fmla="*/ 0 h 48"/>
                    <a:gd name="T12" fmla="*/ 0 w 42"/>
                    <a:gd name="T13" fmla="*/ 39 h 48"/>
                    <a:gd name="T14" fmla="*/ 12 w 42"/>
                    <a:gd name="T15" fmla="*/ 48 h 48"/>
                    <a:gd name="T16" fmla="*/ 42 w 42"/>
                    <a:gd name="T17" fmla="*/ 10 h 48"/>
                    <a:gd name="T18" fmla="*/ 31 w 4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8">
                      <a:moveTo>
                        <a:pt x="10" y="40"/>
                      </a:moveTo>
                      <a:lnTo>
                        <a:pt x="8" y="38"/>
                      </a:lnTo>
                      <a:lnTo>
                        <a:pt x="33" y="9"/>
                      </a:lnTo>
                      <a:lnTo>
                        <a:pt x="35" y="11"/>
                      </a:lnTo>
                      <a:lnTo>
                        <a:pt x="10" y="40"/>
                      </a:lnTo>
                      <a:close/>
                      <a:moveTo>
                        <a:pt x="31" y="0"/>
                      </a:moveTo>
                      <a:lnTo>
                        <a:pt x="0" y="39"/>
                      </a:lnTo>
                      <a:lnTo>
                        <a:pt x="12" y="48"/>
                      </a:lnTo>
                      <a:lnTo>
                        <a:pt x="42" y="10"/>
                      </a:lnTo>
                      <a:lnTo>
                        <a:pt x="3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50430"/>
                <p:cNvSpPr>
                  <a:spLocks noEditPoints="1"/>
                </p:cNvSpPr>
                <p:nvPr userDrawn="1"/>
              </p:nvSpPr>
              <p:spPr bwMode="auto">
                <a:xfrm>
                  <a:off x="1919288" y="7213704"/>
                  <a:ext cx="66675" cy="76200"/>
                </a:xfrm>
                <a:custGeom>
                  <a:avLst/>
                  <a:gdLst>
                    <a:gd name="T0" fmla="*/ 10 w 42"/>
                    <a:gd name="T1" fmla="*/ 40 h 48"/>
                    <a:gd name="T2" fmla="*/ 8 w 42"/>
                    <a:gd name="T3" fmla="*/ 38 h 48"/>
                    <a:gd name="T4" fmla="*/ 33 w 42"/>
                    <a:gd name="T5" fmla="*/ 9 h 48"/>
                    <a:gd name="T6" fmla="*/ 35 w 42"/>
                    <a:gd name="T7" fmla="*/ 11 h 48"/>
                    <a:gd name="T8" fmla="*/ 10 w 42"/>
                    <a:gd name="T9" fmla="*/ 40 h 48"/>
                    <a:gd name="T10" fmla="*/ 31 w 42"/>
                    <a:gd name="T11" fmla="*/ 0 h 48"/>
                    <a:gd name="T12" fmla="*/ 0 w 42"/>
                    <a:gd name="T13" fmla="*/ 39 h 48"/>
                    <a:gd name="T14" fmla="*/ 12 w 42"/>
                    <a:gd name="T15" fmla="*/ 48 h 48"/>
                    <a:gd name="T16" fmla="*/ 42 w 42"/>
                    <a:gd name="T17" fmla="*/ 10 h 48"/>
                    <a:gd name="T18" fmla="*/ 31 w 4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8">
                      <a:moveTo>
                        <a:pt x="10" y="40"/>
                      </a:moveTo>
                      <a:lnTo>
                        <a:pt x="8" y="38"/>
                      </a:lnTo>
                      <a:lnTo>
                        <a:pt x="33" y="9"/>
                      </a:lnTo>
                      <a:lnTo>
                        <a:pt x="35" y="11"/>
                      </a:lnTo>
                      <a:lnTo>
                        <a:pt x="10" y="40"/>
                      </a:lnTo>
                      <a:moveTo>
                        <a:pt x="31" y="0"/>
                      </a:moveTo>
                      <a:lnTo>
                        <a:pt x="0" y="39"/>
                      </a:lnTo>
                      <a:lnTo>
                        <a:pt x="12" y="48"/>
                      </a:lnTo>
                      <a:lnTo>
                        <a:pt x="42" y="10"/>
                      </a:lnTo>
                      <a:lnTo>
                        <a:pt x="3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50431"/>
                <p:cNvSpPr>
                  <a:spLocks noEditPoints="1"/>
                </p:cNvSpPr>
                <p:nvPr userDrawn="1"/>
              </p:nvSpPr>
              <p:spPr bwMode="auto">
                <a:xfrm>
                  <a:off x="3433763" y="6216754"/>
                  <a:ext cx="80963" cy="44450"/>
                </a:xfrm>
                <a:custGeom>
                  <a:avLst/>
                  <a:gdLst>
                    <a:gd name="T0" fmla="*/ 8 w 51"/>
                    <a:gd name="T1" fmla="*/ 21 h 28"/>
                    <a:gd name="T2" fmla="*/ 7 w 51"/>
                    <a:gd name="T3" fmla="*/ 17 h 28"/>
                    <a:gd name="T4" fmla="*/ 43 w 51"/>
                    <a:gd name="T5" fmla="*/ 7 h 28"/>
                    <a:gd name="T6" fmla="*/ 44 w 51"/>
                    <a:gd name="T7" fmla="*/ 10 h 28"/>
                    <a:gd name="T8" fmla="*/ 8 w 51"/>
                    <a:gd name="T9" fmla="*/ 21 h 28"/>
                    <a:gd name="T10" fmla="*/ 48 w 51"/>
                    <a:gd name="T11" fmla="*/ 0 h 28"/>
                    <a:gd name="T12" fmla="*/ 0 w 51"/>
                    <a:gd name="T13" fmla="*/ 14 h 28"/>
                    <a:gd name="T14" fmla="*/ 3 w 51"/>
                    <a:gd name="T15" fmla="*/ 28 h 28"/>
                    <a:gd name="T16" fmla="*/ 51 w 51"/>
                    <a:gd name="T17" fmla="*/ 15 h 28"/>
                    <a:gd name="T18" fmla="*/ 48 w 5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8">
                      <a:moveTo>
                        <a:pt x="8" y="21"/>
                      </a:moveTo>
                      <a:lnTo>
                        <a:pt x="7" y="17"/>
                      </a:lnTo>
                      <a:lnTo>
                        <a:pt x="43" y="7"/>
                      </a:lnTo>
                      <a:lnTo>
                        <a:pt x="44" y="10"/>
                      </a:lnTo>
                      <a:lnTo>
                        <a:pt x="8" y="21"/>
                      </a:lnTo>
                      <a:close/>
                      <a:moveTo>
                        <a:pt x="48" y="0"/>
                      </a:moveTo>
                      <a:lnTo>
                        <a:pt x="0" y="14"/>
                      </a:lnTo>
                      <a:lnTo>
                        <a:pt x="3" y="28"/>
                      </a:lnTo>
                      <a:lnTo>
                        <a:pt x="51" y="15"/>
                      </a:lnTo>
                      <a:lnTo>
                        <a:pt x="4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50432"/>
                <p:cNvSpPr>
                  <a:spLocks noEditPoints="1"/>
                </p:cNvSpPr>
                <p:nvPr userDrawn="1"/>
              </p:nvSpPr>
              <p:spPr bwMode="auto">
                <a:xfrm>
                  <a:off x="3433763" y="6216754"/>
                  <a:ext cx="80963" cy="44450"/>
                </a:xfrm>
                <a:custGeom>
                  <a:avLst/>
                  <a:gdLst>
                    <a:gd name="T0" fmla="*/ 8 w 51"/>
                    <a:gd name="T1" fmla="*/ 21 h 28"/>
                    <a:gd name="T2" fmla="*/ 7 w 51"/>
                    <a:gd name="T3" fmla="*/ 17 h 28"/>
                    <a:gd name="T4" fmla="*/ 43 w 51"/>
                    <a:gd name="T5" fmla="*/ 7 h 28"/>
                    <a:gd name="T6" fmla="*/ 44 w 51"/>
                    <a:gd name="T7" fmla="*/ 10 h 28"/>
                    <a:gd name="T8" fmla="*/ 8 w 51"/>
                    <a:gd name="T9" fmla="*/ 21 h 28"/>
                    <a:gd name="T10" fmla="*/ 48 w 51"/>
                    <a:gd name="T11" fmla="*/ 0 h 28"/>
                    <a:gd name="T12" fmla="*/ 0 w 51"/>
                    <a:gd name="T13" fmla="*/ 14 h 28"/>
                    <a:gd name="T14" fmla="*/ 3 w 51"/>
                    <a:gd name="T15" fmla="*/ 28 h 28"/>
                    <a:gd name="T16" fmla="*/ 51 w 51"/>
                    <a:gd name="T17" fmla="*/ 15 h 28"/>
                    <a:gd name="T18" fmla="*/ 48 w 5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8">
                      <a:moveTo>
                        <a:pt x="8" y="21"/>
                      </a:moveTo>
                      <a:lnTo>
                        <a:pt x="7" y="17"/>
                      </a:lnTo>
                      <a:lnTo>
                        <a:pt x="43" y="7"/>
                      </a:lnTo>
                      <a:lnTo>
                        <a:pt x="44" y="10"/>
                      </a:lnTo>
                      <a:lnTo>
                        <a:pt x="8" y="21"/>
                      </a:lnTo>
                      <a:moveTo>
                        <a:pt x="48" y="0"/>
                      </a:moveTo>
                      <a:lnTo>
                        <a:pt x="0" y="14"/>
                      </a:lnTo>
                      <a:lnTo>
                        <a:pt x="3" y="28"/>
                      </a:lnTo>
                      <a:lnTo>
                        <a:pt x="51" y="15"/>
                      </a:lnTo>
                      <a:lnTo>
                        <a:pt x="4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50433"/>
                <p:cNvSpPr>
                  <a:spLocks noEditPoints="1"/>
                </p:cNvSpPr>
                <p:nvPr userDrawn="1"/>
              </p:nvSpPr>
              <p:spPr bwMode="auto">
                <a:xfrm>
                  <a:off x="1647826" y="6899379"/>
                  <a:ext cx="79375" cy="57150"/>
                </a:xfrm>
                <a:custGeom>
                  <a:avLst/>
                  <a:gdLst>
                    <a:gd name="T0" fmla="*/ 10 w 50"/>
                    <a:gd name="T1" fmla="*/ 27 h 36"/>
                    <a:gd name="T2" fmla="*/ 8 w 50"/>
                    <a:gd name="T3" fmla="*/ 25 h 36"/>
                    <a:gd name="T4" fmla="*/ 42 w 50"/>
                    <a:gd name="T5" fmla="*/ 7 h 36"/>
                    <a:gd name="T6" fmla="*/ 43 w 50"/>
                    <a:gd name="T7" fmla="*/ 11 h 36"/>
                    <a:gd name="T8" fmla="*/ 10 w 50"/>
                    <a:gd name="T9" fmla="*/ 27 h 36"/>
                    <a:gd name="T10" fmla="*/ 45 w 50"/>
                    <a:gd name="T11" fmla="*/ 0 h 36"/>
                    <a:gd name="T12" fmla="*/ 0 w 50"/>
                    <a:gd name="T13" fmla="*/ 23 h 36"/>
                    <a:gd name="T14" fmla="*/ 7 w 50"/>
                    <a:gd name="T15" fmla="*/ 36 h 36"/>
                    <a:gd name="T16" fmla="*/ 50 w 50"/>
                    <a:gd name="T17" fmla="*/ 13 h 36"/>
                    <a:gd name="T18" fmla="*/ 45 w 50"/>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6">
                      <a:moveTo>
                        <a:pt x="10" y="27"/>
                      </a:moveTo>
                      <a:lnTo>
                        <a:pt x="8" y="25"/>
                      </a:lnTo>
                      <a:lnTo>
                        <a:pt x="42" y="7"/>
                      </a:lnTo>
                      <a:lnTo>
                        <a:pt x="43" y="11"/>
                      </a:lnTo>
                      <a:lnTo>
                        <a:pt x="10" y="27"/>
                      </a:lnTo>
                      <a:close/>
                      <a:moveTo>
                        <a:pt x="45" y="0"/>
                      </a:moveTo>
                      <a:lnTo>
                        <a:pt x="0" y="23"/>
                      </a:lnTo>
                      <a:lnTo>
                        <a:pt x="7" y="36"/>
                      </a:lnTo>
                      <a:lnTo>
                        <a:pt x="50" y="13"/>
                      </a:lnTo>
                      <a:lnTo>
                        <a:pt x="4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50434"/>
                <p:cNvSpPr>
                  <a:spLocks noEditPoints="1"/>
                </p:cNvSpPr>
                <p:nvPr userDrawn="1"/>
              </p:nvSpPr>
              <p:spPr bwMode="auto">
                <a:xfrm>
                  <a:off x="1647826" y="6899379"/>
                  <a:ext cx="79375" cy="57150"/>
                </a:xfrm>
                <a:custGeom>
                  <a:avLst/>
                  <a:gdLst>
                    <a:gd name="T0" fmla="*/ 10 w 50"/>
                    <a:gd name="T1" fmla="*/ 27 h 36"/>
                    <a:gd name="T2" fmla="*/ 8 w 50"/>
                    <a:gd name="T3" fmla="*/ 25 h 36"/>
                    <a:gd name="T4" fmla="*/ 42 w 50"/>
                    <a:gd name="T5" fmla="*/ 7 h 36"/>
                    <a:gd name="T6" fmla="*/ 43 w 50"/>
                    <a:gd name="T7" fmla="*/ 11 h 36"/>
                    <a:gd name="T8" fmla="*/ 10 w 50"/>
                    <a:gd name="T9" fmla="*/ 27 h 36"/>
                    <a:gd name="T10" fmla="*/ 45 w 50"/>
                    <a:gd name="T11" fmla="*/ 0 h 36"/>
                    <a:gd name="T12" fmla="*/ 0 w 50"/>
                    <a:gd name="T13" fmla="*/ 23 h 36"/>
                    <a:gd name="T14" fmla="*/ 7 w 50"/>
                    <a:gd name="T15" fmla="*/ 36 h 36"/>
                    <a:gd name="T16" fmla="*/ 50 w 50"/>
                    <a:gd name="T17" fmla="*/ 13 h 36"/>
                    <a:gd name="T18" fmla="*/ 45 w 50"/>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6">
                      <a:moveTo>
                        <a:pt x="10" y="27"/>
                      </a:moveTo>
                      <a:lnTo>
                        <a:pt x="8" y="25"/>
                      </a:lnTo>
                      <a:lnTo>
                        <a:pt x="42" y="7"/>
                      </a:lnTo>
                      <a:lnTo>
                        <a:pt x="43" y="11"/>
                      </a:lnTo>
                      <a:lnTo>
                        <a:pt x="10" y="27"/>
                      </a:lnTo>
                      <a:moveTo>
                        <a:pt x="45" y="0"/>
                      </a:moveTo>
                      <a:lnTo>
                        <a:pt x="0" y="23"/>
                      </a:lnTo>
                      <a:lnTo>
                        <a:pt x="7" y="36"/>
                      </a:lnTo>
                      <a:lnTo>
                        <a:pt x="50" y="13"/>
                      </a:lnTo>
                      <a:lnTo>
                        <a:pt x="4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50435"/>
                <p:cNvSpPr>
                  <a:spLocks noEditPoints="1"/>
                </p:cNvSpPr>
                <p:nvPr userDrawn="1"/>
              </p:nvSpPr>
              <p:spPr bwMode="auto">
                <a:xfrm>
                  <a:off x="1612901" y="6826354"/>
                  <a:ext cx="80963" cy="49213"/>
                </a:xfrm>
                <a:custGeom>
                  <a:avLst/>
                  <a:gdLst>
                    <a:gd name="T0" fmla="*/ 9 w 51"/>
                    <a:gd name="T1" fmla="*/ 24 h 31"/>
                    <a:gd name="T2" fmla="*/ 8 w 51"/>
                    <a:gd name="T3" fmla="*/ 21 h 31"/>
                    <a:gd name="T4" fmla="*/ 43 w 51"/>
                    <a:gd name="T5" fmla="*/ 7 h 31"/>
                    <a:gd name="T6" fmla="*/ 44 w 51"/>
                    <a:gd name="T7" fmla="*/ 9 h 31"/>
                    <a:gd name="T8" fmla="*/ 9 w 51"/>
                    <a:gd name="T9" fmla="*/ 24 h 31"/>
                    <a:gd name="T10" fmla="*/ 47 w 51"/>
                    <a:gd name="T11" fmla="*/ 0 h 31"/>
                    <a:gd name="T12" fmla="*/ 0 w 51"/>
                    <a:gd name="T13" fmla="*/ 17 h 31"/>
                    <a:gd name="T14" fmla="*/ 5 w 51"/>
                    <a:gd name="T15" fmla="*/ 29 h 31"/>
                    <a:gd name="T16" fmla="*/ 6 w 51"/>
                    <a:gd name="T17" fmla="*/ 31 h 31"/>
                    <a:gd name="T18" fmla="*/ 51 w 51"/>
                    <a:gd name="T19" fmla="*/ 13 h 31"/>
                    <a:gd name="T20" fmla="*/ 47 w 51"/>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31">
                      <a:moveTo>
                        <a:pt x="9" y="24"/>
                      </a:moveTo>
                      <a:lnTo>
                        <a:pt x="8" y="21"/>
                      </a:lnTo>
                      <a:lnTo>
                        <a:pt x="43" y="7"/>
                      </a:lnTo>
                      <a:lnTo>
                        <a:pt x="44" y="9"/>
                      </a:lnTo>
                      <a:lnTo>
                        <a:pt x="9" y="24"/>
                      </a:lnTo>
                      <a:close/>
                      <a:moveTo>
                        <a:pt x="47" y="0"/>
                      </a:moveTo>
                      <a:lnTo>
                        <a:pt x="0" y="17"/>
                      </a:lnTo>
                      <a:lnTo>
                        <a:pt x="5" y="29"/>
                      </a:lnTo>
                      <a:lnTo>
                        <a:pt x="6" y="31"/>
                      </a:lnTo>
                      <a:lnTo>
                        <a:pt x="51" y="13"/>
                      </a:lnTo>
                      <a:lnTo>
                        <a:pt x="4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50436"/>
                <p:cNvSpPr>
                  <a:spLocks noEditPoints="1"/>
                </p:cNvSpPr>
                <p:nvPr userDrawn="1"/>
              </p:nvSpPr>
              <p:spPr bwMode="auto">
                <a:xfrm>
                  <a:off x="1612901" y="6826354"/>
                  <a:ext cx="80963" cy="49213"/>
                </a:xfrm>
                <a:custGeom>
                  <a:avLst/>
                  <a:gdLst>
                    <a:gd name="T0" fmla="*/ 9 w 51"/>
                    <a:gd name="T1" fmla="*/ 24 h 31"/>
                    <a:gd name="T2" fmla="*/ 8 w 51"/>
                    <a:gd name="T3" fmla="*/ 21 h 31"/>
                    <a:gd name="T4" fmla="*/ 43 w 51"/>
                    <a:gd name="T5" fmla="*/ 7 h 31"/>
                    <a:gd name="T6" fmla="*/ 44 w 51"/>
                    <a:gd name="T7" fmla="*/ 9 h 31"/>
                    <a:gd name="T8" fmla="*/ 9 w 51"/>
                    <a:gd name="T9" fmla="*/ 24 h 31"/>
                    <a:gd name="T10" fmla="*/ 47 w 51"/>
                    <a:gd name="T11" fmla="*/ 0 h 31"/>
                    <a:gd name="T12" fmla="*/ 0 w 51"/>
                    <a:gd name="T13" fmla="*/ 17 h 31"/>
                    <a:gd name="T14" fmla="*/ 5 w 51"/>
                    <a:gd name="T15" fmla="*/ 29 h 31"/>
                    <a:gd name="T16" fmla="*/ 6 w 51"/>
                    <a:gd name="T17" fmla="*/ 31 h 31"/>
                    <a:gd name="T18" fmla="*/ 51 w 51"/>
                    <a:gd name="T19" fmla="*/ 13 h 31"/>
                    <a:gd name="T20" fmla="*/ 47 w 51"/>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31">
                      <a:moveTo>
                        <a:pt x="9" y="24"/>
                      </a:moveTo>
                      <a:lnTo>
                        <a:pt x="8" y="21"/>
                      </a:lnTo>
                      <a:lnTo>
                        <a:pt x="43" y="7"/>
                      </a:lnTo>
                      <a:lnTo>
                        <a:pt x="44" y="9"/>
                      </a:lnTo>
                      <a:lnTo>
                        <a:pt x="9" y="24"/>
                      </a:lnTo>
                      <a:moveTo>
                        <a:pt x="47" y="0"/>
                      </a:moveTo>
                      <a:lnTo>
                        <a:pt x="0" y="17"/>
                      </a:lnTo>
                      <a:lnTo>
                        <a:pt x="5" y="29"/>
                      </a:lnTo>
                      <a:lnTo>
                        <a:pt x="6" y="31"/>
                      </a:lnTo>
                      <a:lnTo>
                        <a:pt x="51" y="13"/>
                      </a:lnTo>
                      <a:lnTo>
                        <a:pt x="4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50437"/>
                <p:cNvSpPr>
                  <a:spLocks noEditPoints="1"/>
                </p:cNvSpPr>
                <p:nvPr userDrawn="1"/>
              </p:nvSpPr>
              <p:spPr bwMode="auto">
                <a:xfrm>
                  <a:off x="1668463" y="6935891"/>
                  <a:ext cx="79375" cy="58738"/>
                </a:xfrm>
                <a:custGeom>
                  <a:avLst/>
                  <a:gdLst>
                    <a:gd name="T0" fmla="*/ 9 w 50"/>
                    <a:gd name="T1" fmla="*/ 29 h 37"/>
                    <a:gd name="T2" fmla="*/ 7 w 50"/>
                    <a:gd name="T3" fmla="*/ 27 h 37"/>
                    <a:gd name="T4" fmla="*/ 41 w 50"/>
                    <a:gd name="T5" fmla="*/ 8 h 37"/>
                    <a:gd name="T6" fmla="*/ 42 w 50"/>
                    <a:gd name="T7" fmla="*/ 10 h 37"/>
                    <a:gd name="T8" fmla="*/ 9 w 50"/>
                    <a:gd name="T9" fmla="*/ 29 h 37"/>
                    <a:gd name="T10" fmla="*/ 43 w 50"/>
                    <a:gd name="T11" fmla="*/ 0 h 37"/>
                    <a:gd name="T12" fmla="*/ 0 w 50"/>
                    <a:gd name="T13" fmla="*/ 24 h 37"/>
                    <a:gd name="T14" fmla="*/ 5 w 50"/>
                    <a:gd name="T15" fmla="*/ 34 h 37"/>
                    <a:gd name="T16" fmla="*/ 7 w 50"/>
                    <a:gd name="T17" fmla="*/ 37 h 37"/>
                    <a:gd name="T18" fmla="*/ 50 w 50"/>
                    <a:gd name="T19" fmla="*/ 13 h 37"/>
                    <a:gd name="T20" fmla="*/ 43 w 50"/>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37">
                      <a:moveTo>
                        <a:pt x="9" y="29"/>
                      </a:moveTo>
                      <a:lnTo>
                        <a:pt x="7" y="27"/>
                      </a:lnTo>
                      <a:lnTo>
                        <a:pt x="41" y="8"/>
                      </a:lnTo>
                      <a:lnTo>
                        <a:pt x="42" y="10"/>
                      </a:lnTo>
                      <a:lnTo>
                        <a:pt x="9" y="29"/>
                      </a:lnTo>
                      <a:close/>
                      <a:moveTo>
                        <a:pt x="43" y="0"/>
                      </a:moveTo>
                      <a:lnTo>
                        <a:pt x="0" y="24"/>
                      </a:lnTo>
                      <a:lnTo>
                        <a:pt x="5" y="34"/>
                      </a:lnTo>
                      <a:lnTo>
                        <a:pt x="7" y="37"/>
                      </a:lnTo>
                      <a:lnTo>
                        <a:pt x="50" y="13"/>
                      </a:lnTo>
                      <a:lnTo>
                        <a:pt x="4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50438"/>
                <p:cNvSpPr>
                  <a:spLocks noEditPoints="1"/>
                </p:cNvSpPr>
                <p:nvPr userDrawn="1"/>
              </p:nvSpPr>
              <p:spPr bwMode="auto">
                <a:xfrm>
                  <a:off x="1668463" y="6935891"/>
                  <a:ext cx="79375" cy="58738"/>
                </a:xfrm>
                <a:custGeom>
                  <a:avLst/>
                  <a:gdLst>
                    <a:gd name="T0" fmla="*/ 9 w 50"/>
                    <a:gd name="T1" fmla="*/ 29 h 37"/>
                    <a:gd name="T2" fmla="*/ 7 w 50"/>
                    <a:gd name="T3" fmla="*/ 27 h 37"/>
                    <a:gd name="T4" fmla="*/ 41 w 50"/>
                    <a:gd name="T5" fmla="*/ 8 h 37"/>
                    <a:gd name="T6" fmla="*/ 42 w 50"/>
                    <a:gd name="T7" fmla="*/ 10 h 37"/>
                    <a:gd name="T8" fmla="*/ 9 w 50"/>
                    <a:gd name="T9" fmla="*/ 29 h 37"/>
                    <a:gd name="T10" fmla="*/ 43 w 50"/>
                    <a:gd name="T11" fmla="*/ 0 h 37"/>
                    <a:gd name="T12" fmla="*/ 0 w 50"/>
                    <a:gd name="T13" fmla="*/ 24 h 37"/>
                    <a:gd name="T14" fmla="*/ 5 w 50"/>
                    <a:gd name="T15" fmla="*/ 34 h 37"/>
                    <a:gd name="T16" fmla="*/ 7 w 50"/>
                    <a:gd name="T17" fmla="*/ 37 h 37"/>
                    <a:gd name="T18" fmla="*/ 50 w 50"/>
                    <a:gd name="T19" fmla="*/ 13 h 37"/>
                    <a:gd name="T20" fmla="*/ 43 w 50"/>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37">
                      <a:moveTo>
                        <a:pt x="9" y="29"/>
                      </a:moveTo>
                      <a:lnTo>
                        <a:pt x="7" y="27"/>
                      </a:lnTo>
                      <a:lnTo>
                        <a:pt x="41" y="8"/>
                      </a:lnTo>
                      <a:lnTo>
                        <a:pt x="42" y="10"/>
                      </a:lnTo>
                      <a:lnTo>
                        <a:pt x="9" y="29"/>
                      </a:lnTo>
                      <a:moveTo>
                        <a:pt x="43" y="0"/>
                      </a:moveTo>
                      <a:lnTo>
                        <a:pt x="0" y="24"/>
                      </a:lnTo>
                      <a:lnTo>
                        <a:pt x="5" y="34"/>
                      </a:lnTo>
                      <a:lnTo>
                        <a:pt x="7" y="37"/>
                      </a:lnTo>
                      <a:lnTo>
                        <a:pt x="50" y="13"/>
                      </a:lnTo>
                      <a:lnTo>
                        <a:pt x="4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50439"/>
                <p:cNvSpPr>
                  <a:spLocks noEditPoints="1"/>
                </p:cNvSpPr>
                <p:nvPr userDrawn="1"/>
              </p:nvSpPr>
              <p:spPr bwMode="auto">
                <a:xfrm>
                  <a:off x="1689101" y="6970816"/>
                  <a:ext cx="79375" cy="61913"/>
                </a:xfrm>
                <a:custGeom>
                  <a:avLst/>
                  <a:gdLst>
                    <a:gd name="T0" fmla="*/ 10 w 50"/>
                    <a:gd name="T1" fmla="*/ 30 h 39"/>
                    <a:gd name="T2" fmla="*/ 8 w 50"/>
                    <a:gd name="T3" fmla="*/ 28 h 39"/>
                    <a:gd name="T4" fmla="*/ 41 w 50"/>
                    <a:gd name="T5" fmla="*/ 8 h 39"/>
                    <a:gd name="T6" fmla="*/ 42 w 50"/>
                    <a:gd name="T7" fmla="*/ 10 h 39"/>
                    <a:gd name="T8" fmla="*/ 10 w 50"/>
                    <a:gd name="T9" fmla="*/ 30 h 39"/>
                    <a:gd name="T10" fmla="*/ 43 w 50"/>
                    <a:gd name="T11" fmla="*/ 0 h 39"/>
                    <a:gd name="T12" fmla="*/ 0 w 50"/>
                    <a:gd name="T13" fmla="*/ 26 h 39"/>
                    <a:gd name="T14" fmla="*/ 8 w 50"/>
                    <a:gd name="T15" fmla="*/ 39 h 39"/>
                    <a:gd name="T16" fmla="*/ 50 w 50"/>
                    <a:gd name="T17" fmla="*/ 12 h 39"/>
                    <a:gd name="T18" fmla="*/ 43 w 50"/>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9">
                      <a:moveTo>
                        <a:pt x="10" y="30"/>
                      </a:moveTo>
                      <a:lnTo>
                        <a:pt x="8" y="28"/>
                      </a:lnTo>
                      <a:lnTo>
                        <a:pt x="41" y="8"/>
                      </a:lnTo>
                      <a:lnTo>
                        <a:pt x="42" y="10"/>
                      </a:lnTo>
                      <a:lnTo>
                        <a:pt x="10" y="30"/>
                      </a:lnTo>
                      <a:close/>
                      <a:moveTo>
                        <a:pt x="43" y="0"/>
                      </a:moveTo>
                      <a:lnTo>
                        <a:pt x="0" y="26"/>
                      </a:lnTo>
                      <a:lnTo>
                        <a:pt x="8" y="39"/>
                      </a:lnTo>
                      <a:lnTo>
                        <a:pt x="50" y="12"/>
                      </a:lnTo>
                      <a:lnTo>
                        <a:pt x="4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50440"/>
                <p:cNvSpPr>
                  <a:spLocks noEditPoints="1"/>
                </p:cNvSpPr>
                <p:nvPr userDrawn="1"/>
              </p:nvSpPr>
              <p:spPr bwMode="auto">
                <a:xfrm>
                  <a:off x="1689101" y="6970816"/>
                  <a:ext cx="79375" cy="61913"/>
                </a:xfrm>
                <a:custGeom>
                  <a:avLst/>
                  <a:gdLst>
                    <a:gd name="T0" fmla="*/ 10 w 50"/>
                    <a:gd name="T1" fmla="*/ 30 h 39"/>
                    <a:gd name="T2" fmla="*/ 8 w 50"/>
                    <a:gd name="T3" fmla="*/ 28 h 39"/>
                    <a:gd name="T4" fmla="*/ 41 w 50"/>
                    <a:gd name="T5" fmla="*/ 8 h 39"/>
                    <a:gd name="T6" fmla="*/ 42 w 50"/>
                    <a:gd name="T7" fmla="*/ 10 h 39"/>
                    <a:gd name="T8" fmla="*/ 10 w 50"/>
                    <a:gd name="T9" fmla="*/ 30 h 39"/>
                    <a:gd name="T10" fmla="*/ 43 w 50"/>
                    <a:gd name="T11" fmla="*/ 0 h 39"/>
                    <a:gd name="T12" fmla="*/ 0 w 50"/>
                    <a:gd name="T13" fmla="*/ 26 h 39"/>
                    <a:gd name="T14" fmla="*/ 8 w 50"/>
                    <a:gd name="T15" fmla="*/ 39 h 39"/>
                    <a:gd name="T16" fmla="*/ 50 w 50"/>
                    <a:gd name="T17" fmla="*/ 12 h 39"/>
                    <a:gd name="T18" fmla="*/ 43 w 50"/>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9">
                      <a:moveTo>
                        <a:pt x="10" y="30"/>
                      </a:moveTo>
                      <a:lnTo>
                        <a:pt x="8" y="28"/>
                      </a:lnTo>
                      <a:lnTo>
                        <a:pt x="41" y="8"/>
                      </a:lnTo>
                      <a:lnTo>
                        <a:pt x="42" y="10"/>
                      </a:lnTo>
                      <a:lnTo>
                        <a:pt x="10" y="30"/>
                      </a:lnTo>
                      <a:moveTo>
                        <a:pt x="43" y="0"/>
                      </a:moveTo>
                      <a:lnTo>
                        <a:pt x="0" y="26"/>
                      </a:lnTo>
                      <a:lnTo>
                        <a:pt x="8" y="39"/>
                      </a:lnTo>
                      <a:lnTo>
                        <a:pt x="50" y="12"/>
                      </a:lnTo>
                      <a:lnTo>
                        <a:pt x="4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50441"/>
                <p:cNvSpPr>
                  <a:spLocks noEditPoints="1"/>
                </p:cNvSpPr>
                <p:nvPr userDrawn="1"/>
              </p:nvSpPr>
              <p:spPr bwMode="auto">
                <a:xfrm>
                  <a:off x="3444876" y="6259616"/>
                  <a:ext cx="80963" cy="39688"/>
                </a:xfrm>
                <a:custGeom>
                  <a:avLst/>
                  <a:gdLst>
                    <a:gd name="T0" fmla="*/ 7 w 51"/>
                    <a:gd name="T1" fmla="*/ 18 h 25"/>
                    <a:gd name="T2" fmla="*/ 7 w 51"/>
                    <a:gd name="T3" fmla="*/ 16 h 25"/>
                    <a:gd name="T4" fmla="*/ 43 w 51"/>
                    <a:gd name="T5" fmla="*/ 7 h 25"/>
                    <a:gd name="T6" fmla="*/ 44 w 51"/>
                    <a:gd name="T7" fmla="*/ 10 h 25"/>
                    <a:gd name="T8" fmla="*/ 7 w 51"/>
                    <a:gd name="T9" fmla="*/ 18 h 25"/>
                    <a:gd name="T10" fmla="*/ 48 w 51"/>
                    <a:gd name="T11" fmla="*/ 0 h 25"/>
                    <a:gd name="T12" fmla="*/ 0 w 51"/>
                    <a:gd name="T13" fmla="*/ 11 h 25"/>
                    <a:gd name="T14" fmla="*/ 2 w 51"/>
                    <a:gd name="T15" fmla="*/ 25 h 25"/>
                    <a:gd name="T16" fmla="*/ 51 w 51"/>
                    <a:gd name="T17" fmla="*/ 15 h 25"/>
                    <a:gd name="T18" fmla="*/ 49 w 51"/>
                    <a:gd name="T19" fmla="*/ 5 h 25"/>
                    <a:gd name="T20" fmla="*/ 49 w 51"/>
                    <a:gd name="T21" fmla="*/ 5 h 25"/>
                    <a:gd name="T22" fmla="*/ 48 w 51"/>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5">
                      <a:moveTo>
                        <a:pt x="7" y="18"/>
                      </a:moveTo>
                      <a:lnTo>
                        <a:pt x="7" y="16"/>
                      </a:lnTo>
                      <a:lnTo>
                        <a:pt x="43" y="7"/>
                      </a:lnTo>
                      <a:lnTo>
                        <a:pt x="44" y="10"/>
                      </a:lnTo>
                      <a:lnTo>
                        <a:pt x="7" y="18"/>
                      </a:lnTo>
                      <a:close/>
                      <a:moveTo>
                        <a:pt x="48" y="0"/>
                      </a:moveTo>
                      <a:lnTo>
                        <a:pt x="0" y="11"/>
                      </a:lnTo>
                      <a:lnTo>
                        <a:pt x="2" y="25"/>
                      </a:lnTo>
                      <a:lnTo>
                        <a:pt x="51" y="15"/>
                      </a:lnTo>
                      <a:lnTo>
                        <a:pt x="49" y="5"/>
                      </a:lnTo>
                      <a:lnTo>
                        <a:pt x="49" y="5"/>
                      </a:lnTo>
                      <a:lnTo>
                        <a:pt x="4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50442"/>
                <p:cNvSpPr>
                  <a:spLocks noEditPoints="1"/>
                </p:cNvSpPr>
                <p:nvPr userDrawn="1"/>
              </p:nvSpPr>
              <p:spPr bwMode="auto">
                <a:xfrm>
                  <a:off x="3444876" y="6259616"/>
                  <a:ext cx="80963" cy="39688"/>
                </a:xfrm>
                <a:custGeom>
                  <a:avLst/>
                  <a:gdLst>
                    <a:gd name="T0" fmla="*/ 7 w 51"/>
                    <a:gd name="T1" fmla="*/ 18 h 25"/>
                    <a:gd name="T2" fmla="*/ 7 w 51"/>
                    <a:gd name="T3" fmla="*/ 16 h 25"/>
                    <a:gd name="T4" fmla="*/ 43 w 51"/>
                    <a:gd name="T5" fmla="*/ 7 h 25"/>
                    <a:gd name="T6" fmla="*/ 44 w 51"/>
                    <a:gd name="T7" fmla="*/ 10 h 25"/>
                    <a:gd name="T8" fmla="*/ 7 w 51"/>
                    <a:gd name="T9" fmla="*/ 18 h 25"/>
                    <a:gd name="T10" fmla="*/ 48 w 51"/>
                    <a:gd name="T11" fmla="*/ 0 h 25"/>
                    <a:gd name="T12" fmla="*/ 0 w 51"/>
                    <a:gd name="T13" fmla="*/ 11 h 25"/>
                    <a:gd name="T14" fmla="*/ 2 w 51"/>
                    <a:gd name="T15" fmla="*/ 25 h 25"/>
                    <a:gd name="T16" fmla="*/ 51 w 51"/>
                    <a:gd name="T17" fmla="*/ 15 h 25"/>
                    <a:gd name="T18" fmla="*/ 49 w 51"/>
                    <a:gd name="T19" fmla="*/ 5 h 25"/>
                    <a:gd name="T20" fmla="*/ 49 w 51"/>
                    <a:gd name="T21" fmla="*/ 5 h 25"/>
                    <a:gd name="T22" fmla="*/ 48 w 51"/>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5">
                      <a:moveTo>
                        <a:pt x="7" y="18"/>
                      </a:moveTo>
                      <a:lnTo>
                        <a:pt x="7" y="16"/>
                      </a:lnTo>
                      <a:lnTo>
                        <a:pt x="43" y="7"/>
                      </a:lnTo>
                      <a:lnTo>
                        <a:pt x="44" y="10"/>
                      </a:lnTo>
                      <a:lnTo>
                        <a:pt x="7" y="18"/>
                      </a:lnTo>
                      <a:moveTo>
                        <a:pt x="48" y="0"/>
                      </a:moveTo>
                      <a:lnTo>
                        <a:pt x="0" y="11"/>
                      </a:lnTo>
                      <a:lnTo>
                        <a:pt x="2" y="25"/>
                      </a:lnTo>
                      <a:lnTo>
                        <a:pt x="51" y="15"/>
                      </a:lnTo>
                      <a:lnTo>
                        <a:pt x="49" y="5"/>
                      </a:lnTo>
                      <a:lnTo>
                        <a:pt x="49" y="5"/>
                      </a:lnTo>
                      <a:lnTo>
                        <a:pt x="4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50443"/>
                <p:cNvSpPr>
                  <a:spLocks noEditPoints="1"/>
                </p:cNvSpPr>
                <p:nvPr userDrawn="1"/>
              </p:nvSpPr>
              <p:spPr bwMode="auto">
                <a:xfrm>
                  <a:off x="1712913" y="7005741"/>
                  <a:ext cx="77788" cy="63500"/>
                </a:xfrm>
                <a:custGeom>
                  <a:avLst/>
                  <a:gdLst>
                    <a:gd name="T0" fmla="*/ 9 w 42"/>
                    <a:gd name="T1" fmla="*/ 27 h 34"/>
                    <a:gd name="T2" fmla="*/ 8 w 42"/>
                    <a:gd name="T3" fmla="*/ 26 h 34"/>
                    <a:gd name="T4" fmla="*/ 7 w 42"/>
                    <a:gd name="T5" fmla="*/ 25 h 34"/>
                    <a:gd name="T6" fmla="*/ 34 w 42"/>
                    <a:gd name="T7" fmla="*/ 6 h 34"/>
                    <a:gd name="T8" fmla="*/ 35 w 42"/>
                    <a:gd name="T9" fmla="*/ 7 h 34"/>
                    <a:gd name="T10" fmla="*/ 35 w 42"/>
                    <a:gd name="T11" fmla="*/ 8 h 34"/>
                    <a:gd name="T12" fmla="*/ 9 w 42"/>
                    <a:gd name="T13" fmla="*/ 27 h 34"/>
                    <a:gd name="T14" fmla="*/ 35 w 42"/>
                    <a:gd name="T15" fmla="*/ 0 h 34"/>
                    <a:gd name="T16" fmla="*/ 0 w 42"/>
                    <a:gd name="T17" fmla="*/ 23 h 34"/>
                    <a:gd name="T18" fmla="*/ 1 w 42"/>
                    <a:gd name="T19" fmla="*/ 25 h 34"/>
                    <a:gd name="T20" fmla="*/ 4 w 42"/>
                    <a:gd name="T21" fmla="*/ 29 h 34"/>
                    <a:gd name="T22" fmla="*/ 7 w 42"/>
                    <a:gd name="T23" fmla="*/ 34 h 34"/>
                    <a:gd name="T24" fmla="*/ 42 w 42"/>
                    <a:gd name="T25" fmla="*/ 10 h 34"/>
                    <a:gd name="T26" fmla="*/ 39 w 42"/>
                    <a:gd name="T27" fmla="*/ 5 h 34"/>
                    <a:gd name="T28" fmla="*/ 37 w 42"/>
                    <a:gd name="T29" fmla="*/ 2 h 34"/>
                    <a:gd name="T30" fmla="*/ 35 w 42"/>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9" y="27"/>
                      </a:moveTo>
                      <a:cubicBezTo>
                        <a:pt x="8" y="26"/>
                        <a:pt x="8" y="26"/>
                        <a:pt x="8" y="26"/>
                      </a:cubicBezTo>
                      <a:cubicBezTo>
                        <a:pt x="7" y="25"/>
                        <a:pt x="7" y="25"/>
                        <a:pt x="7" y="25"/>
                      </a:cubicBezTo>
                      <a:cubicBezTo>
                        <a:pt x="34" y="6"/>
                        <a:pt x="34" y="6"/>
                        <a:pt x="34" y="6"/>
                      </a:cubicBezTo>
                      <a:cubicBezTo>
                        <a:pt x="35" y="7"/>
                        <a:pt x="35" y="7"/>
                        <a:pt x="35" y="7"/>
                      </a:cubicBezTo>
                      <a:cubicBezTo>
                        <a:pt x="35" y="8"/>
                        <a:pt x="35" y="8"/>
                        <a:pt x="35" y="8"/>
                      </a:cubicBezTo>
                      <a:cubicBezTo>
                        <a:pt x="9" y="27"/>
                        <a:pt x="9" y="27"/>
                        <a:pt x="9" y="27"/>
                      </a:cubicBezTo>
                      <a:moveTo>
                        <a:pt x="35" y="0"/>
                      </a:moveTo>
                      <a:cubicBezTo>
                        <a:pt x="0" y="23"/>
                        <a:pt x="0" y="23"/>
                        <a:pt x="0" y="23"/>
                      </a:cubicBezTo>
                      <a:cubicBezTo>
                        <a:pt x="1" y="25"/>
                        <a:pt x="1" y="25"/>
                        <a:pt x="1" y="25"/>
                      </a:cubicBezTo>
                      <a:cubicBezTo>
                        <a:pt x="2" y="26"/>
                        <a:pt x="3" y="27"/>
                        <a:pt x="4" y="29"/>
                      </a:cubicBezTo>
                      <a:cubicBezTo>
                        <a:pt x="7" y="34"/>
                        <a:pt x="7" y="34"/>
                        <a:pt x="7" y="34"/>
                      </a:cubicBezTo>
                      <a:cubicBezTo>
                        <a:pt x="42" y="10"/>
                        <a:pt x="42" y="10"/>
                        <a:pt x="42" y="10"/>
                      </a:cubicBezTo>
                      <a:cubicBezTo>
                        <a:pt x="39" y="5"/>
                        <a:pt x="39" y="5"/>
                        <a:pt x="39" y="5"/>
                      </a:cubicBezTo>
                      <a:cubicBezTo>
                        <a:pt x="38" y="3"/>
                        <a:pt x="37" y="2"/>
                        <a:pt x="37" y="2"/>
                      </a:cubicBezTo>
                      <a:cubicBezTo>
                        <a:pt x="35" y="0"/>
                        <a:pt x="35" y="0"/>
                        <a:pt x="3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50444"/>
                <p:cNvSpPr>
                  <a:spLocks noEditPoints="1"/>
                </p:cNvSpPr>
                <p:nvPr userDrawn="1"/>
              </p:nvSpPr>
              <p:spPr bwMode="auto">
                <a:xfrm>
                  <a:off x="3340101" y="6950179"/>
                  <a:ext cx="77788" cy="60325"/>
                </a:xfrm>
                <a:custGeom>
                  <a:avLst/>
                  <a:gdLst>
                    <a:gd name="T0" fmla="*/ 40 w 49"/>
                    <a:gd name="T1" fmla="*/ 31 h 38"/>
                    <a:gd name="T2" fmla="*/ 7 w 49"/>
                    <a:gd name="T3" fmla="*/ 11 h 38"/>
                    <a:gd name="T4" fmla="*/ 8 w 49"/>
                    <a:gd name="T5" fmla="*/ 8 h 38"/>
                    <a:gd name="T6" fmla="*/ 42 w 49"/>
                    <a:gd name="T7" fmla="*/ 27 h 38"/>
                    <a:gd name="T8" fmla="*/ 40 w 49"/>
                    <a:gd name="T9" fmla="*/ 31 h 38"/>
                    <a:gd name="T10" fmla="*/ 7 w 49"/>
                    <a:gd name="T11" fmla="*/ 0 h 38"/>
                    <a:gd name="T12" fmla="*/ 0 w 49"/>
                    <a:gd name="T13" fmla="*/ 13 h 38"/>
                    <a:gd name="T14" fmla="*/ 42 w 49"/>
                    <a:gd name="T15" fmla="*/ 38 h 38"/>
                    <a:gd name="T16" fmla="*/ 49 w 49"/>
                    <a:gd name="T17" fmla="*/ 25 h 38"/>
                    <a:gd name="T18" fmla="*/ 7 w 4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8">
                      <a:moveTo>
                        <a:pt x="40" y="31"/>
                      </a:moveTo>
                      <a:lnTo>
                        <a:pt x="7" y="11"/>
                      </a:lnTo>
                      <a:lnTo>
                        <a:pt x="8" y="8"/>
                      </a:lnTo>
                      <a:lnTo>
                        <a:pt x="42" y="27"/>
                      </a:lnTo>
                      <a:lnTo>
                        <a:pt x="40" y="31"/>
                      </a:lnTo>
                      <a:close/>
                      <a:moveTo>
                        <a:pt x="7" y="0"/>
                      </a:moveTo>
                      <a:lnTo>
                        <a:pt x="0" y="13"/>
                      </a:lnTo>
                      <a:lnTo>
                        <a:pt x="42" y="38"/>
                      </a:lnTo>
                      <a:lnTo>
                        <a:pt x="49" y="25"/>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0445"/>
                <p:cNvSpPr>
                  <a:spLocks noEditPoints="1"/>
                </p:cNvSpPr>
                <p:nvPr userDrawn="1"/>
              </p:nvSpPr>
              <p:spPr bwMode="auto">
                <a:xfrm>
                  <a:off x="3340101" y="6950179"/>
                  <a:ext cx="77788" cy="60325"/>
                </a:xfrm>
                <a:custGeom>
                  <a:avLst/>
                  <a:gdLst>
                    <a:gd name="T0" fmla="*/ 40 w 49"/>
                    <a:gd name="T1" fmla="*/ 31 h 38"/>
                    <a:gd name="T2" fmla="*/ 7 w 49"/>
                    <a:gd name="T3" fmla="*/ 11 h 38"/>
                    <a:gd name="T4" fmla="*/ 8 w 49"/>
                    <a:gd name="T5" fmla="*/ 8 h 38"/>
                    <a:gd name="T6" fmla="*/ 42 w 49"/>
                    <a:gd name="T7" fmla="*/ 27 h 38"/>
                    <a:gd name="T8" fmla="*/ 40 w 49"/>
                    <a:gd name="T9" fmla="*/ 31 h 38"/>
                    <a:gd name="T10" fmla="*/ 7 w 49"/>
                    <a:gd name="T11" fmla="*/ 0 h 38"/>
                    <a:gd name="T12" fmla="*/ 0 w 49"/>
                    <a:gd name="T13" fmla="*/ 13 h 38"/>
                    <a:gd name="T14" fmla="*/ 42 w 49"/>
                    <a:gd name="T15" fmla="*/ 38 h 38"/>
                    <a:gd name="T16" fmla="*/ 49 w 49"/>
                    <a:gd name="T17" fmla="*/ 25 h 38"/>
                    <a:gd name="T18" fmla="*/ 7 w 4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8">
                      <a:moveTo>
                        <a:pt x="40" y="31"/>
                      </a:moveTo>
                      <a:lnTo>
                        <a:pt x="7" y="11"/>
                      </a:lnTo>
                      <a:lnTo>
                        <a:pt x="8" y="8"/>
                      </a:lnTo>
                      <a:lnTo>
                        <a:pt x="42" y="27"/>
                      </a:lnTo>
                      <a:lnTo>
                        <a:pt x="40" y="31"/>
                      </a:lnTo>
                      <a:moveTo>
                        <a:pt x="7" y="0"/>
                      </a:moveTo>
                      <a:lnTo>
                        <a:pt x="0" y="13"/>
                      </a:lnTo>
                      <a:lnTo>
                        <a:pt x="42" y="38"/>
                      </a:lnTo>
                      <a:lnTo>
                        <a:pt x="49" y="25"/>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50446"/>
                <p:cNvSpPr>
                  <a:spLocks noEditPoints="1"/>
                </p:cNvSpPr>
                <p:nvPr userDrawn="1"/>
              </p:nvSpPr>
              <p:spPr bwMode="auto">
                <a:xfrm>
                  <a:off x="1738313" y="7039079"/>
                  <a:ext cx="76200" cy="65088"/>
                </a:xfrm>
                <a:custGeom>
                  <a:avLst/>
                  <a:gdLst>
                    <a:gd name="T0" fmla="*/ 10 w 48"/>
                    <a:gd name="T1" fmla="*/ 33 h 41"/>
                    <a:gd name="T2" fmla="*/ 7 w 48"/>
                    <a:gd name="T3" fmla="*/ 31 h 41"/>
                    <a:gd name="T4" fmla="*/ 39 w 48"/>
                    <a:gd name="T5" fmla="*/ 7 h 41"/>
                    <a:gd name="T6" fmla="*/ 40 w 48"/>
                    <a:gd name="T7" fmla="*/ 10 h 41"/>
                    <a:gd name="T8" fmla="*/ 10 w 48"/>
                    <a:gd name="T9" fmla="*/ 33 h 41"/>
                    <a:gd name="T10" fmla="*/ 40 w 48"/>
                    <a:gd name="T11" fmla="*/ 0 h 41"/>
                    <a:gd name="T12" fmla="*/ 0 w 48"/>
                    <a:gd name="T13" fmla="*/ 30 h 41"/>
                    <a:gd name="T14" fmla="*/ 4 w 48"/>
                    <a:gd name="T15" fmla="*/ 35 h 41"/>
                    <a:gd name="T16" fmla="*/ 9 w 48"/>
                    <a:gd name="T17" fmla="*/ 41 h 41"/>
                    <a:gd name="T18" fmla="*/ 46 w 48"/>
                    <a:gd name="T19" fmla="*/ 13 h 41"/>
                    <a:gd name="T20" fmla="*/ 48 w 48"/>
                    <a:gd name="T21" fmla="*/ 11 h 41"/>
                    <a:gd name="T22" fmla="*/ 44 w 48"/>
                    <a:gd name="T23" fmla="*/ 6 h 41"/>
                    <a:gd name="T24" fmla="*/ 40 w 48"/>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1">
                      <a:moveTo>
                        <a:pt x="10" y="33"/>
                      </a:moveTo>
                      <a:lnTo>
                        <a:pt x="7" y="31"/>
                      </a:lnTo>
                      <a:lnTo>
                        <a:pt x="39" y="7"/>
                      </a:lnTo>
                      <a:lnTo>
                        <a:pt x="40" y="10"/>
                      </a:lnTo>
                      <a:lnTo>
                        <a:pt x="10" y="33"/>
                      </a:lnTo>
                      <a:close/>
                      <a:moveTo>
                        <a:pt x="40" y="0"/>
                      </a:moveTo>
                      <a:lnTo>
                        <a:pt x="0" y="30"/>
                      </a:lnTo>
                      <a:lnTo>
                        <a:pt x="4" y="35"/>
                      </a:lnTo>
                      <a:lnTo>
                        <a:pt x="9" y="41"/>
                      </a:lnTo>
                      <a:lnTo>
                        <a:pt x="46" y="13"/>
                      </a:lnTo>
                      <a:lnTo>
                        <a:pt x="48" y="11"/>
                      </a:lnTo>
                      <a:lnTo>
                        <a:pt x="44" y="6"/>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50447"/>
                <p:cNvSpPr>
                  <a:spLocks noEditPoints="1"/>
                </p:cNvSpPr>
                <p:nvPr userDrawn="1"/>
              </p:nvSpPr>
              <p:spPr bwMode="auto">
                <a:xfrm>
                  <a:off x="1738313" y="7039079"/>
                  <a:ext cx="76200" cy="65088"/>
                </a:xfrm>
                <a:custGeom>
                  <a:avLst/>
                  <a:gdLst>
                    <a:gd name="T0" fmla="*/ 10 w 48"/>
                    <a:gd name="T1" fmla="*/ 33 h 41"/>
                    <a:gd name="T2" fmla="*/ 7 w 48"/>
                    <a:gd name="T3" fmla="*/ 31 h 41"/>
                    <a:gd name="T4" fmla="*/ 39 w 48"/>
                    <a:gd name="T5" fmla="*/ 7 h 41"/>
                    <a:gd name="T6" fmla="*/ 40 w 48"/>
                    <a:gd name="T7" fmla="*/ 10 h 41"/>
                    <a:gd name="T8" fmla="*/ 10 w 48"/>
                    <a:gd name="T9" fmla="*/ 33 h 41"/>
                    <a:gd name="T10" fmla="*/ 40 w 48"/>
                    <a:gd name="T11" fmla="*/ 0 h 41"/>
                    <a:gd name="T12" fmla="*/ 0 w 48"/>
                    <a:gd name="T13" fmla="*/ 30 h 41"/>
                    <a:gd name="T14" fmla="*/ 4 w 48"/>
                    <a:gd name="T15" fmla="*/ 35 h 41"/>
                    <a:gd name="T16" fmla="*/ 9 w 48"/>
                    <a:gd name="T17" fmla="*/ 41 h 41"/>
                    <a:gd name="T18" fmla="*/ 46 w 48"/>
                    <a:gd name="T19" fmla="*/ 13 h 41"/>
                    <a:gd name="T20" fmla="*/ 48 w 48"/>
                    <a:gd name="T21" fmla="*/ 11 h 41"/>
                    <a:gd name="T22" fmla="*/ 44 w 48"/>
                    <a:gd name="T23" fmla="*/ 6 h 41"/>
                    <a:gd name="T24" fmla="*/ 40 w 48"/>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1">
                      <a:moveTo>
                        <a:pt x="10" y="33"/>
                      </a:moveTo>
                      <a:lnTo>
                        <a:pt x="7" y="31"/>
                      </a:lnTo>
                      <a:lnTo>
                        <a:pt x="39" y="7"/>
                      </a:lnTo>
                      <a:lnTo>
                        <a:pt x="40" y="10"/>
                      </a:lnTo>
                      <a:lnTo>
                        <a:pt x="10" y="33"/>
                      </a:lnTo>
                      <a:moveTo>
                        <a:pt x="40" y="0"/>
                      </a:moveTo>
                      <a:lnTo>
                        <a:pt x="0" y="30"/>
                      </a:lnTo>
                      <a:lnTo>
                        <a:pt x="4" y="35"/>
                      </a:lnTo>
                      <a:lnTo>
                        <a:pt x="9" y="41"/>
                      </a:lnTo>
                      <a:lnTo>
                        <a:pt x="46" y="13"/>
                      </a:lnTo>
                      <a:lnTo>
                        <a:pt x="48" y="11"/>
                      </a:lnTo>
                      <a:lnTo>
                        <a:pt x="44" y="6"/>
                      </a:lnTo>
                      <a:lnTo>
                        <a:pt x="4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50448"/>
                <p:cNvSpPr>
                  <a:spLocks noEditPoints="1"/>
                </p:cNvSpPr>
                <p:nvPr userDrawn="1"/>
              </p:nvSpPr>
              <p:spPr bwMode="auto">
                <a:xfrm>
                  <a:off x="2346326" y="5510316"/>
                  <a:ext cx="36513" cy="80963"/>
                </a:xfrm>
                <a:custGeom>
                  <a:avLst/>
                  <a:gdLst>
                    <a:gd name="T0" fmla="*/ 14 w 23"/>
                    <a:gd name="T1" fmla="*/ 45 h 51"/>
                    <a:gd name="T2" fmla="*/ 6 w 23"/>
                    <a:gd name="T3" fmla="*/ 8 h 51"/>
                    <a:gd name="T4" fmla="*/ 9 w 23"/>
                    <a:gd name="T5" fmla="*/ 7 h 51"/>
                    <a:gd name="T6" fmla="*/ 16 w 23"/>
                    <a:gd name="T7" fmla="*/ 44 h 51"/>
                    <a:gd name="T8" fmla="*/ 14 w 23"/>
                    <a:gd name="T9" fmla="*/ 45 h 51"/>
                    <a:gd name="T10" fmla="*/ 14 w 23"/>
                    <a:gd name="T11" fmla="*/ 0 h 51"/>
                    <a:gd name="T12" fmla="*/ 0 w 23"/>
                    <a:gd name="T13" fmla="*/ 3 h 51"/>
                    <a:gd name="T14" fmla="*/ 9 w 23"/>
                    <a:gd name="T15" fmla="*/ 51 h 51"/>
                    <a:gd name="T16" fmla="*/ 23 w 23"/>
                    <a:gd name="T17" fmla="*/ 49 h 51"/>
                    <a:gd name="T18" fmla="*/ 14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4" y="45"/>
                      </a:moveTo>
                      <a:lnTo>
                        <a:pt x="6" y="8"/>
                      </a:lnTo>
                      <a:lnTo>
                        <a:pt x="9" y="7"/>
                      </a:lnTo>
                      <a:lnTo>
                        <a:pt x="16" y="44"/>
                      </a:lnTo>
                      <a:lnTo>
                        <a:pt x="14" y="45"/>
                      </a:lnTo>
                      <a:close/>
                      <a:moveTo>
                        <a:pt x="14" y="0"/>
                      </a:moveTo>
                      <a:lnTo>
                        <a:pt x="0" y="3"/>
                      </a:lnTo>
                      <a:lnTo>
                        <a:pt x="9" y="51"/>
                      </a:lnTo>
                      <a:lnTo>
                        <a:pt x="23" y="49"/>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0449"/>
                <p:cNvSpPr>
                  <a:spLocks noEditPoints="1"/>
                </p:cNvSpPr>
                <p:nvPr userDrawn="1"/>
              </p:nvSpPr>
              <p:spPr bwMode="auto">
                <a:xfrm>
                  <a:off x="2346326" y="5510316"/>
                  <a:ext cx="36513" cy="80963"/>
                </a:xfrm>
                <a:custGeom>
                  <a:avLst/>
                  <a:gdLst>
                    <a:gd name="T0" fmla="*/ 14 w 23"/>
                    <a:gd name="T1" fmla="*/ 45 h 51"/>
                    <a:gd name="T2" fmla="*/ 6 w 23"/>
                    <a:gd name="T3" fmla="*/ 8 h 51"/>
                    <a:gd name="T4" fmla="*/ 9 w 23"/>
                    <a:gd name="T5" fmla="*/ 7 h 51"/>
                    <a:gd name="T6" fmla="*/ 16 w 23"/>
                    <a:gd name="T7" fmla="*/ 44 h 51"/>
                    <a:gd name="T8" fmla="*/ 14 w 23"/>
                    <a:gd name="T9" fmla="*/ 45 h 51"/>
                    <a:gd name="T10" fmla="*/ 14 w 23"/>
                    <a:gd name="T11" fmla="*/ 0 h 51"/>
                    <a:gd name="T12" fmla="*/ 0 w 23"/>
                    <a:gd name="T13" fmla="*/ 3 h 51"/>
                    <a:gd name="T14" fmla="*/ 9 w 23"/>
                    <a:gd name="T15" fmla="*/ 51 h 51"/>
                    <a:gd name="T16" fmla="*/ 23 w 23"/>
                    <a:gd name="T17" fmla="*/ 49 h 51"/>
                    <a:gd name="T18" fmla="*/ 14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4" y="45"/>
                      </a:moveTo>
                      <a:lnTo>
                        <a:pt x="6" y="8"/>
                      </a:lnTo>
                      <a:lnTo>
                        <a:pt x="9" y="7"/>
                      </a:lnTo>
                      <a:lnTo>
                        <a:pt x="16" y="44"/>
                      </a:lnTo>
                      <a:lnTo>
                        <a:pt x="14" y="45"/>
                      </a:lnTo>
                      <a:moveTo>
                        <a:pt x="14" y="0"/>
                      </a:moveTo>
                      <a:lnTo>
                        <a:pt x="0" y="3"/>
                      </a:lnTo>
                      <a:lnTo>
                        <a:pt x="9" y="51"/>
                      </a:lnTo>
                      <a:lnTo>
                        <a:pt x="23" y="49"/>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50450"/>
                <p:cNvSpPr>
                  <a:spLocks noEditPoints="1"/>
                </p:cNvSpPr>
                <p:nvPr userDrawn="1"/>
              </p:nvSpPr>
              <p:spPr bwMode="auto">
                <a:xfrm>
                  <a:off x="2730501" y="7396266"/>
                  <a:ext cx="38100" cy="84138"/>
                </a:xfrm>
                <a:custGeom>
                  <a:avLst/>
                  <a:gdLst>
                    <a:gd name="T0" fmla="*/ 14 w 24"/>
                    <a:gd name="T1" fmla="*/ 46 h 53"/>
                    <a:gd name="T2" fmla="*/ 7 w 24"/>
                    <a:gd name="T3" fmla="*/ 8 h 53"/>
                    <a:gd name="T4" fmla="*/ 9 w 24"/>
                    <a:gd name="T5" fmla="*/ 7 h 53"/>
                    <a:gd name="T6" fmla="*/ 17 w 24"/>
                    <a:gd name="T7" fmla="*/ 45 h 53"/>
                    <a:gd name="T8" fmla="*/ 14 w 24"/>
                    <a:gd name="T9" fmla="*/ 46 h 53"/>
                    <a:gd name="T10" fmla="*/ 14 w 24"/>
                    <a:gd name="T11" fmla="*/ 0 h 53"/>
                    <a:gd name="T12" fmla="*/ 0 w 24"/>
                    <a:gd name="T13" fmla="*/ 4 h 53"/>
                    <a:gd name="T14" fmla="*/ 9 w 24"/>
                    <a:gd name="T15" fmla="*/ 53 h 53"/>
                    <a:gd name="T16" fmla="*/ 21 w 24"/>
                    <a:gd name="T17" fmla="*/ 49 h 53"/>
                    <a:gd name="T18" fmla="*/ 24 w 24"/>
                    <a:gd name="T19" fmla="*/ 49 h 53"/>
                    <a:gd name="T20" fmla="*/ 14 w 24"/>
                    <a:gd name="T21" fmla="*/ 4 h 53"/>
                    <a:gd name="T22" fmla="*/ 14 w 24"/>
                    <a:gd name="T2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53">
                      <a:moveTo>
                        <a:pt x="14" y="46"/>
                      </a:moveTo>
                      <a:lnTo>
                        <a:pt x="7" y="8"/>
                      </a:lnTo>
                      <a:lnTo>
                        <a:pt x="9" y="7"/>
                      </a:lnTo>
                      <a:lnTo>
                        <a:pt x="17" y="45"/>
                      </a:lnTo>
                      <a:lnTo>
                        <a:pt x="14" y="46"/>
                      </a:lnTo>
                      <a:close/>
                      <a:moveTo>
                        <a:pt x="14" y="0"/>
                      </a:moveTo>
                      <a:lnTo>
                        <a:pt x="0" y="4"/>
                      </a:lnTo>
                      <a:lnTo>
                        <a:pt x="9" y="53"/>
                      </a:lnTo>
                      <a:lnTo>
                        <a:pt x="21" y="49"/>
                      </a:lnTo>
                      <a:lnTo>
                        <a:pt x="24" y="49"/>
                      </a:lnTo>
                      <a:lnTo>
                        <a:pt x="14" y="4"/>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50451"/>
                <p:cNvSpPr>
                  <a:spLocks noEditPoints="1"/>
                </p:cNvSpPr>
                <p:nvPr userDrawn="1"/>
              </p:nvSpPr>
              <p:spPr bwMode="auto">
                <a:xfrm>
                  <a:off x="2730501" y="7396266"/>
                  <a:ext cx="38100" cy="84138"/>
                </a:xfrm>
                <a:custGeom>
                  <a:avLst/>
                  <a:gdLst>
                    <a:gd name="T0" fmla="*/ 14 w 24"/>
                    <a:gd name="T1" fmla="*/ 46 h 53"/>
                    <a:gd name="T2" fmla="*/ 7 w 24"/>
                    <a:gd name="T3" fmla="*/ 8 h 53"/>
                    <a:gd name="T4" fmla="*/ 9 w 24"/>
                    <a:gd name="T5" fmla="*/ 7 h 53"/>
                    <a:gd name="T6" fmla="*/ 17 w 24"/>
                    <a:gd name="T7" fmla="*/ 45 h 53"/>
                    <a:gd name="T8" fmla="*/ 14 w 24"/>
                    <a:gd name="T9" fmla="*/ 46 h 53"/>
                    <a:gd name="T10" fmla="*/ 14 w 24"/>
                    <a:gd name="T11" fmla="*/ 0 h 53"/>
                    <a:gd name="T12" fmla="*/ 0 w 24"/>
                    <a:gd name="T13" fmla="*/ 4 h 53"/>
                    <a:gd name="T14" fmla="*/ 9 w 24"/>
                    <a:gd name="T15" fmla="*/ 53 h 53"/>
                    <a:gd name="T16" fmla="*/ 21 w 24"/>
                    <a:gd name="T17" fmla="*/ 49 h 53"/>
                    <a:gd name="T18" fmla="*/ 24 w 24"/>
                    <a:gd name="T19" fmla="*/ 49 h 53"/>
                    <a:gd name="T20" fmla="*/ 14 w 24"/>
                    <a:gd name="T21" fmla="*/ 4 h 53"/>
                    <a:gd name="T22" fmla="*/ 14 w 24"/>
                    <a:gd name="T2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53">
                      <a:moveTo>
                        <a:pt x="14" y="46"/>
                      </a:moveTo>
                      <a:lnTo>
                        <a:pt x="7" y="8"/>
                      </a:lnTo>
                      <a:lnTo>
                        <a:pt x="9" y="7"/>
                      </a:lnTo>
                      <a:lnTo>
                        <a:pt x="17" y="45"/>
                      </a:lnTo>
                      <a:lnTo>
                        <a:pt x="14" y="46"/>
                      </a:lnTo>
                      <a:moveTo>
                        <a:pt x="14" y="0"/>
                      </a:moveTo>
                      <a:lnTo>
                        <a:pt x="0" y="4"/>
                      </a:lnTo>
                      <a:lnTo>
                        <a:pt x="9" y="53"/>
                      </a:lnTo>
                      <a:lnTo>
                        <a:pt x="21" y="49"/>
                      </a:lnTo>
                      <a:lnTo>
                        <a:pt x="24" y="49"/>
                      </a:lnTo>
                      <a:lnTo>
                        <a:pt x="14" y="4"/>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50452"/>
                <p:cNvSpPr>
                  <a:spLocks noEditPoints="1"/>
                </p:cNvSpPr>
                <p:nvPr userDrawn="1"/>
              </p:nvSpPr>
              <p:spPr bwMode="auto">
                <a:xfrm>
                  <a:off x="3336926" y="5977041"/>
                  <a:ext cx="77788" cy="58738"/>
                </a:xfrm>
                <a:custGeom>
                  <a:avLst/>
                  <a:gdLst>
                    <a:gd name="T0" fmla="*/ 8 w 49"/>
                    <a:gd name="T1" fmla="*/ 30 h 37"/>
                    <a:gd name="T2" fmla="*/ 7 w 49"/>
                    <a:gd name="T3" fmla="*/ 26 h 37"/>
                    <a:gd name="T4" fmla="*/ 40 w 49"/>
                    <a:gd name="T5" fmla="*/ 8 h 37"/>
                    <a:gd name="T6" fmla="*/ 42 w 49"/>
                    <a:gd name="T7" fmla="*/ 10 h 37"/>
                    <a:gd name="T8" fmla="*/ 8 w 49"/>
                    <a:gd name="T9" fmla="*/ 30 h 37"/>
                    <a:gd name="T10" fmla="*/ 42 w 49"/>
                    <a:gd name="T11" fmla="*/ 0 h 37"/>
                    <a:gd name="T12" fmla="*/ 0 w 49"/>
                    <a:gd name="T13" fmla="*/ 25 h 37"/>
                    <a:gd name="T14" fmla="*/ 7 w 49"/>
                    <a:gd name="T15" fmla="*/ 37 h 37"/>
                    <a:gd name="T16" fmla="*/ 49 w 49"/>
                    <a:gd name="T17" fmla="*/ 12 h 37"/>
                    <a:gd name="T18" fmla="*/ 44 w 49"/>
                    <a:gd name="T19" fmla="*/ 4 h 37"/>
                    <a:gd name="T20" fmla="*/ 44 w 49"/>
                    <a:gd name="T21" fmla="*/ 4 h 37"/>
                    <a:gd name="T22" fmla="*/ 42 w 49"/>
                    <a:gd name="T23" fmla="*/ 0 h 37"/>
                    <a:gd name="T24" fmla="*/ 42 w 49"/>
                    <a:gd name="T25" fmla="*/ 0 h 37"/>
                    <a:gd name="T26" fmla="*/ 42 w 49"/>
                    <a:gd name="T2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37">
                      <a:moveTo>
                        <a:pt x="8" y="30"/>
                      </a:moveTo>
                      <a:lnTo>
                        <a:pt x="7" y="26"/>
                      </a:lnTo>
                      <a:lnTo>
                        <a:pt x="40" y="8"/>
                      </a:lnTo>
                      <a:lnTo>
                        <a:pt x="42" y="10"/>
                      </a:lnTo>
                      <a:lnTo>
                        <a:pt x="8" y="30"/>
                      </a:lnTo>
                      <a:close/>
                      <a:moveTo>
                        <a:pt x="42" y="0"/>
                      </a:moveTo>
                      <a:lnTo>
                        <a:pt x="0" y="25"/>
                      </a:lnTo>
                      <a:lnTo>
                        <a:pt x="7" y="37"/>
                      </a:lnTo>
                      <a:lnTo>
                        <a:pt x="49" y="12"/>
                      </a:lnTo>
                      <a:lnTo>
                        <a:pt x="44" y="4"/>
                      </a:lnTo>
                      <a:lnTo>
                        <a:pt x="44" y="4"/>
                      </a:lnTo>
                      <a:lnTo>
                        <a:pt x="42" y="0"/>
                      </a:lnTo>
                      <a:lnTo>
                        <a:pt x="42" y="0"/>
                      </a:lnTo>
                      <a:lnTo>
                        <a:pt x="4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50453"/>
                <p:cNvSpPr>
                  <a:spLocks noEditPoints="1"/>
                </p:cNvSpPr>
                <p:nvPr userDrawn="1"/>
              </p:nvSpPr>
              <p:spPr bwMode="auto">
                <a:xfrm>
                  <a:off x="3336926" y="5977041"/>
                  <a:ext cx="77788" cy="58738"/>
                </a:xfrm>
                <a:custGeom>
                  <a:avLst/>
                  <a:gdLst>
                    <a:gd name="T0" fmla="*/ 8 w 49"/>
                    <a:gd name="T1" fmla="*/ 30 h 37"/>
                    <a:gd name="T2" fmla="*/ 7 w 49"/>
                    <a:gd name="T3" fmla="*/ 26 h 37"/>
                    <a:gd name="T4" fmla="*/ 40 w 49"/>
                    <a:gd name="T5" fmla="*/ 8 h 37"/>
                    <a:gd name="T6" fmla="*/ 42 w 49"/>
                    <a:gd name="T7" fmla="*/ 10 h 37"/>
                    <a:gd name="T8" fmla="*/ 8 w 49"/>
                    <a:gd name="T9" fmla="*/ 30 h 37"/>
                    <a:gd name="T10" fmla="*/ 42 w 49"/>
                    <a:gd name="T11" fmla="*/ 0 h 37"/>
                    <a:gd name="T12" fmla="*/ 0 w 49"/>
                    <a:gd name="T13" fmla="*/ 25 h 37"/>
                    <a:gd name="T14" fmla="*/ 7 w 49"/>
                    <a:gd name="T15" fmla="*/ 37 h 37"/>
                    <a:gd name="T16" fmla="*/ 49 w 49"/>
                    <a:gd name="T17" fmla="*/ 12 h 37"/>
                    <a:gd name="T18" fmla="*/ 44 w 49"/>
                    <a:gd name="T19" fmla="*/ 4 h 37"/>
                    <a:gd name="T20" fmla="*/ 44 w 49"/>
                    <a:gd name="T21" fmla="*/ 4 h 37"/>
                    <a:gd name="T22" fmla="*/ 42 w 49"/>
                    <a:gd name="T23" fmla="*/ 0 h 37"/>
                    <a:gd name="T24" fmla="*/ 42 w 49"/>
                    <a:gd name="T25" fmla="*/ 0 h 37"/>
                    <a:gd name="T26" fmla="*/ 42 w 49"/>
                    <a:gd name="T2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37">
                      <a:moveTo>
                        <a:pt x="8" y="30"/>
                      </a:moveTo>
                      <a:lnTo>
                        <a:pt x="7" y="26"/>
                      </a:lnTo>
                      <a:lnTo>
                        <a:pt x="40" y="8"/>
                      </a:lnTo>
                      <a:lnTo>
                        <a:pt x="42" y="10"/>
                      </a:lnTo>
                      <a:lnTo>
                        <a:pt x="8" y="30"/>
                      </a:lnTo>
                      <a:moveTo>
                        <a:pt x="42" y="0"/>
                      </a:moveTo>
                      <a:lnTo>
                        <a:pt x="0" y="25"/>
                      </a:lnTo>
                      <a:lnTo>
                        <a:pt x="7" y="37"/>
                      </a:lnTo>
                      <a:lnTo>
                        <a:pt x="49" y="12"/>
                      </a:lnTo>
                      <a:lnTo>
                        <a:pt x="44" y="4"/>
                      </a:lnTo>
                      <a:lnTo>
                        <a:pt x="44" y="4"/>
                      </a:lnTo>
                      <a:lnTo>
                        <a:pt x="42" y="0"/>
                      </a:lnTo>
                      <a:lnTo>
                        <a:pt x="42" y="0"/>
                      </a:lnTo>
                      <a:lnTo>
                        <a:pt x="4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50454"/>
                <p:cNvSpPr>
                  <a:spLocks noEditPoints="1"/>
                </p:cNvSpPr>
                <p:nvPr userDrawn="1"/>
              </p:nvSpPr>
              <p:spPr bwMode="auto">
                <a:xfrm>
                  <a:off x="1847851" y="5764316"/>
                  <a:ext cx="71438" cy="73025"/>
                </a:xfrm>
                <a:custGeom>
                  <a:avLst/>
                  <a:gdLst>
                    <a:gd name="T0" fmla="*/ 35 w 45"/>
                    <a:gd name="T1" fmla="*/ 38 h 46"/>
                    <a:gd name="T2" fmla="*/ 9 w 45"/>
                    <a:gd name="T3" fmla="*/ 11 h 46"/>
                    <a:gd name="T4" fmla="*/ 11 w 45"/>
                    <a:gd name="T5" fmla="*/ 7 h 46"/>
                    <a:gd name="T6" fmla="*/ 37 w 45"/>
                    <a:gd name="T7" fmla="*/ 35 h 46"/>
                    <a:gd name="T8" fmla="*/ 35 w 45"/>
                    <a:gd name="T9" fmla="*/ 38 h 46"/>
                    <a:gd name="T10" fmla="*/ 11 w 45"/>
                    <a:gd name="T11" fmla="*/ 0 h 46"/>
                    <a:gd name="T12" fmla="*/ 0 w 45"/>
                    <a:gd name="T13" fmla="*/ 9 h 46"/>
                    <a:gd name="T14" fmla="*/ 34 w 45"/>
                    <a:gd name="T15" fmla="*/ 46 h 46"/>
                    <a:gd name="T16" fmla="*/ 45 w 45"/>
                    <a:gd name="T17" fmla="*/ 35 h 46"/>
                    <a:gd name="T18" fmla="*/ 11 w 4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6">
                      <a:moveTo>
                        <a:pt x="35" y="38"/>
                      </a:moveTo>
                      <a:lnTo>
                        <a:pt x="9" y="11"/>
                      </a:lnTo>
                      <a:lnTo>
                        <a:pt x="11" y="7"/>
                      </a:lnTo>
                      <a:lnTo>
                        <a:pt x="37" y="35"/>
                      </a:lnTo>
                      <a:lnTo>
                        <a:pt x="35" y="38"/>
                      </a:lnTo>
                      <a:close/>
                      <a:moveTo>
                        <a:pt x="11" y="0"/>
                      </a:moveTo>
                      <a:lnTo>
                        <a:pt x="0" y="9"/>
                      </a:lnTo>
                      <a:lnTo>
                        <a:pt x="34" y="46"/>
                      </a:lnTo>
                      <a:lnTo>
                        <a:pt x="45" y="35"/>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50455"/>
                <p:cNvSpPr>
                  <a:spLocks noEditPoints="1"/>
                </p:cNvSpPr>
                <p:nvPr userDrawn="1"/>
              </p:nvSpPr>
              <p:spPr bwMode="auto">
                <a:xfrm>
                  <a:off x="1847851" y="5764316"/>
                  <a:ext cx="71438" cy="73025"/>
                </a:xfrm>
                <a:custGeom>
                  <a:avLst/>
                  <a:gdLst>
                    <a:gd name="T0" fmla="*/ 35 w 45"/>
                    <a:gd name="T1" fmla="*/ 38 h 46"/>
                    <a:gd name="T2" fmla="*/ 9 w 45"/>
                    <a:gd name="T3" fmla="*/ 11 h 46"/>
                    <a:gd name="T4" fmla="*/ 11 w 45"/>
                    <a:gd name="T5" fmla="*/ 7 h 46"/>
                    <a:gd name="T6" fmla="*/ 37 w 45"/>
                    <a:gd name="T7" fmla="*/ 35 h 46"/>
                    <a:gd name="T8" fmla="*/ 35 w 45"/>
                    <a:gd name="T9" fmla="*/ 38 h 46"/>
                    <a:gd name="T10" fmla="*/ 11 w 45"/>
                    <a:gd name="T11" fmla="*/ 0 h 46"/>
                    <a:gd name="T12" fmla="*/ 0 w 45"/>
                    <a:gd name="T13" fmla="*/ 9 h 46"/>
                    <a:gd name="T14" fmla="*/ 34 w 45"/>
                    <a:gd name="T15" fmla="*/ 46 h 46"/>
                    <a:gd name="T16" fmla="*/ 45 w 45"/>
                    <a:gd name="T17" fmla="*/ 35 h 46"/>
                    <a:gd name="T18" fmla="*/ 11 w 4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6">
                      <a:moveTo>
                        <a:pt x="35" y="38"/>
                      </a:moveTo>
                      <a:lnTo>
                        <a:pt x="9" y="11"/>
                      </a:lnTo>
                      <a:lnTo>
                        <a:pt x="11" y="7"/>
                      </a:lnTo>
                      <a:lnTo>
                        <a:pt x="37" y="35"/>
                      </a:lnTo>
                      <a:lnTo>
                        <a:pt x="35" y="38"/>
                      </a:lnTo>
                      <a:moveTo>
                        <a:pt x="11" y="0"/>
                      </a:moveTo>
                      <a:lnTo>
                        <a:pt x="0" y="9"/>
                      </a:lnTo>
                      <a:lnTo>
                        <a:pt x="34" y="46"/>
                      </a:lnTo>
                      <a:lnTo>
                        <a:pt x="45" y="35"/>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50456"/>
                <p:cNvSpPr>
                  <a:spLocks noEditPoints="1"/>
                </p:cNvSpPr>
                <p:nvPr userDrawn="1"/>
              </p:nvSpPr>
              <p:spPr bwMode="auto">
                <a:xfrm>
                  <a:off x="3317876" y="6985104"/>
                  <a:ext cx="77788" cy="61913"/>
                </a:xfrm>
                <a:custGeom>
                  <a:avLst/>
                  <a:gdLst>
                    <a:gd name="T0" fmla="*/ 40 w 49"/>
                    <a:gd name="T1" fmla="*/ 32 h 39"/>
                    <a:gd name="T2" fmla="*/ 8 w 49"/>
                    <a:gd name="T3" fmla="*/ 11 h 39"/>
                    <a:gd name="T4" fmla="*/ 10 w 49"/>
                    <a:gd name="T5" fmla="*/ 9 h 39"/>
                    <a:gd name="T6" fmla="*/ 41 w 49"/>
                    <a:gd name="T7" fmla="*/ 28 h 39"/>
                    <a:gd name="T8" fmla="*/ 40 w 49"/>
                    <a:gd name="T9" fmla="*/ 32 h 39"/>
                    <a:gd name="T10" fmla="*/ 7 w 49"/>
                    <a:gd name="T11" fmla="*/ 0 h 39"/>
                    <a:gd name="T12" fmla="*/ 0 w 49"/>
                    <a:gd name="T13" fmla="*/ 12 h 39"/>
                    <a:gd name="T14" fmla="*/ 41 w 49"/>
                    <a:gd name="T15" fmla="*/ 39 h 39"/>
                    <a:gd name="T16" fmla="*/ 49 w 49"/>
                    <a:gd name="T17" fmla="*/ 26 h 39"/>
                    <a:gd name="T18" fmla="*/ 7 w 4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9">
                      <a:moveTo>
                        <a:pt x="40" y="32"/>
                      </a:moveTo>
                      <a:lnTo>
                        <a:pt x="8" y="11"/>
                      </a:lnTo>
                      <a:lnTo>
                        <a:pt x="10" y="9"/>
                      </a:lnTo>
                      <a:lnTo>
                        <a:pt x="41" y="28"/>
                      </a:lnTo>
                      <a:lnTo>
                        <a:pt x="40" y="32"/>
                      </a:lnTo>
                      <a:close/>
                      <a:moveTo>
                        <a:pt x="7" y="0"/>
                      </a:moveTo>
                      <a:lnTo>
                        <a:pt x="0" y="12"/>
                      </a:lnTo>
                      <a:lnTo>
                        <a:pt x="41" y="39"/>
                      </a:lnTo>
                      <a:lnTo>
                        <a:pt x="49" y="26"/>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50457"/>
                <p:cNvSpPr>
                  <a:spLocks noEditPoints="1"/>
                </p:cNvSpPr>
                <p:nvPr userDrawn="1"/>
              </p:nvSpPr>
              <p:spPr bwMode="auto">
                <a:xfrm>
                  <a:off x="3317876" y="6985104"/>
                  <a:ext cx="77788" cy="61913"/>
                </a:xfrm>
                <a:custGeom>
                  <a:avLst/>
                  <a:gdLst>
                    <a:gd name="T0" fmla="*/ 40 w 49"/>
                    <a:gd name="T1" fmla="*/ 32 h 39"/>
                    <a:gd name="T2" fmla="*/ 8 w 49"/>
                    <a:gd name="T3" fmla="*/ 11 h 39"/>
                    <a:gd name="T4" fmla="*/ 10 w 49"/>
                    <a:gd name="T5" fmla="*/ 9 h 39"/>
                    <a:gd name="T6" fmla="*/ 41 w 49"/>
                    <a:gd name="T7" fmla="*/ 28 h 39"/>
                    <a:gd name="T8" fmla="*/ 40 w 49"/>
                    <a:gd name="T9" fmla="*/ 32 h 39"/>
                    <a:gd name="T10" fmla="*/ 7 w 49"/>
                    <a:gd name="T11" fmla="*/ 0 h 39"/>
                    <a:gd name="T12" fmla="*/ 0 w 49"/>
                    <a:gd name="T13" fmla="*/ 12 h 39"/>
                    <a:gd name="T14" fmla="*/ 41 w 49"/>
                    <a:gd name="T15" fmla="*/ 39 h 39"/>
                    <a:gd name="T16" fmla="*/ 49 w 49"/>
                    <a:gd name="T17" fmla="*/ 26 h 39"/>
                    <a:gd name="T18" fmla="*/ 7 w 4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9">
                      <a:moveTo>
                        <a:pt x="40" y="32"/>
                      </a:moveTo>
                      <a:lnTo>
                        <a:pt x="8" y="11"/>
                      </a:lnTo>
                      <a:lnTo>
                        <a:pt x="10" y="9"/>
                      </a:lnTo>
                      <a:lnTo>
                        <a:pt x="41" y="28"/>
                      </a:lnTo>
                      <a:lnTo>
                        <a:pt x="40" y="32"/>
                      </a:lnTo>
                      <a:moveTo>
                        <a:pt x="7" y="0"/>
                      </a:moveTo>
                      <a:lnTo>
                        <a:pt x="0" y="12"/>
                      </a:lnTo>
                      <a:lnTo>
                        <a:pt x="41" y="39"/>
                      </a:lnTo>
                      <a:lnTo>
                        <a:pt x="49" y="26"/>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50458"/>
                <p:cNvSpPr>
                  <a:spLocks noEditPoints="1"/>
                </p:cNvSpPr>
                <p:nvPr userDrawn="1"/>
              </p:nvSpPr>
              <p:spPr bwMode="auto">
                <a:xfrm>
                  <a:off x="2763838" y="5521429"/>
                  <a:ext cx="39688" cy="80963"/>
                </a:xfrm>
                <a:custGeom>
                  <a:avLst/>
                  <a:gdLst>
                    <a:gd name="T0" fmla="*/ 8 w 22"/>
                    <a:gd name="T1" fmla="*/ 38 h 44"/>
                    <a:gd name="T2" fmla="*/ 7 w 22"/>
                    <a:gd name="T3" fmla="*/ 38 h 44"/>
                    <a:gd name="T4" fmla="*/ 5 w 22"/>
                    <a:gd name="T5" fmla="*/ 38 h 44"/>
                    <a:gd name="T6" fmla="*/ 13 w 22"/>
                    <a:gd name="T7" fmla="*/ 6 h 44"/>
                    <a:gd name="T8" fmla="*/ 15 w 22"/>
                    <a:gd name="T9" fmla="*/ 7 h 44"/>
                    <a:gd name="T10" fmla="*/ 16 w 22"/>
                    <a:gd name="T11" fmla="*/ 7 h 44"/>
                    <a:gd name="T12" fmla="*/ 8 w 22"/>
                    <a:gd name="T13" fmla="*/ 38 h 44"/>
                    <a:gd name="T14" fmla="*/ 10 w 22"/>
                    <a:gd name="T15" fmla="*/ 0 h 44"/>
                    <a:gd name="T16" fmla="*/ 0 w 22"/>
                    <a:gd name="T17" fmla="*/ 42 h 44"/>
                    <a:gd name="T18" fmla="*/ 6 w 22"/>
                    <a:gd name="T19" fmla="*/ 43 h 44"/>
                    <a:gd name="T20" fmla="*/ 9 w 22"/>
                    <a:gd name="T21" fmla="*/ 44 h 44"/>
                    <a:gd name="T22" fmla="*/ 11 w 22"/>
                    <a:gd name="T23" fmla="*/ 44 h 44"/>
                    <a:gd name="T24" fmla="*/ 22 w 22"/>
                    <a:gd name="T25" fmla="*/ 3 h 44"/>
                    <a:gd name="T26" fmla="*/ 20 w 22"/>
                    <a:gd name="T27" fmla="*/ 3 h 44"/>
                    <a:gd name="T28" fmla="*/ 16 w 22"/>
                    <a:gd name="T29" fmla="*/ 2 h 44"/>
                    <a:gd name="T30" fmla="*/ 10 w 22"/>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44">
                      <a:moveTo>
                        <a:pt x="8" y="38"/>
                      </a:moveTo>
                      <a:cubicBezTo>
                        <a:pt x="7" y="38"/>
                        <a:pt x="7" y="38"/>
                        <a:pt x="7" y="38"/>
                      </a:cubicBezTo>
                      <a:cubicBezTo>
                        <a:pt x="5" y="38"/>
                        <a:pt x="5" y="38"/>
                        <a:pt x="5" y="38"/>
                      </a:cubicBezTo>
                      <a:cubicBezTo>
                        <a:pt x="13" y="6"/>
                        <a:pt x="13" y="6"/>
                        <a:pt x="13" y="6"/>
                      </a:cubicBezTo>
                      <a:cubicBezTo>
                        <a:pt x="15" y="7"/>
                        <a:pt x="15" y="7"/>
                        <a:pt x="15" y="7"/>
                      </a:cubicBezTo>
                      <a:cubicBezTo>
                        <a:pt x="15" y="7"/>
                        <a:pt x="16" y="7"/>
                        <a:pt x="16" y="7"/>
                      </a:cubicBezTo>
                      <a:cubicBezTo>
                        <a:pt x="8" y="38"/>
                        <a:pt x="8" y="38"/>
                        <a:pt x="8" y="38"/>
                      </a:cubicBezTo>
                      <a:moveTo>
                        <a:pt x="10" y="0"/>
                      </a:moveTo>
                      <a:cubicBezTo>
                        <a:pt x="0" y="42"/>
                        <a:pt x="0" y="42"/>
                        <a:pt x="0" y="42"/>
                      </a:cubicBezTo>
                      <a:cubicBezTo>
                        <a:pt x="6" y="43"/>
                        <a:pt x="6" y="43"/>
                        <a:pt x="6" y="43"/>
                      </a:cubicBezTo>
                      <a:cubicBezTo>
                        <a:pt x="7" y="43"/>
                        <a:pt x="8" y="44"/>
                        <a:pt x="9" y="44"/>
                      </a:cubicBezTo>
                      <a:cubicBezTo>
                        <a:pt x="11" y="44"/>
                        <a:pt x="11" y="44"/>
                        <a:pt x="11" y="44"/>
                      </a:cubicBezTo>
                      <a:cubicBezTo>
                        <a:pt x="22" y="3"/>
                        <a:pt x="22" y="3"/>
                        <a:pt x="22" y="3"/>
                      </a:cubicBezTo>
                      <a:cubicBezTo>
                        <a:pt x="20" y="3"/>
                        <a:pt x="20" y="3"/>
                        <a:pt x="20" y="3"/>
                      </a:cubicBezTo>
                      <a:cubicBezTo>
                        <a:pt x="20" y="3"/>
                        <a:pt x="18" y="2"/>
                        <a:pt x="16" y="2"/>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0459"/>
                <p:cNvSpPr>
                  <a:spLocks noEditPoints="1"/>
                </p:cNvSpPr>
                <p:nvPr userDrawn="1"/>
              </p:nvSpPr>
              <p:spPr bwMode="auto">
                <a:xfrm>
                  <a:off x="3089276" y="5686529"/>
                  <a:ext cx="68263" cy="76200"/>
                </a:xfrm>
                <a:custGeom>
                  <a:avLst/>
                  <a:gdLst>
                    <a:gd name="T0" fmla="*/ 11 w 43"/>
                    <a:gd name="T1" fmla="*/ 41 h 48"/>
                    <a:gd name="T2" fmla="*/ 9 w 43"/>
                    <a:gd name="T3" fmla="*/ 39 h 48"/>
                    <a:gd name="T4" fmla="*/ 32 w 43"/>
                    <a:gd name="T5" fmla="*/ 8 h 48"/>
                    <a:gd name="T6" fmla="*/ 34 w 43"/>
                    <a:gd name="T7" fmla="*/ 10 h 48"/>
                    <a:gd name="T8" fmla="*/ 11 w 43"/>
                    <a:gd name="T9" fmla="*/ 41 h 48"/>
                    <a:gd name="T10" fmla="*/ 30 w 43"/>
                    <a:gd name="T11" fmla="*/ 0 h 48"/>
                    <a:gd name="T12" fmla="*/ 0 w 43"/>
                    <a:gd name="T13" fmla="*/ 40 h 48"/>
                    <a:gd name="T14" fmla="*/ 6 w 43"/>
                    <a:gd name="T15" fmla="*/ 44 h 48"/>
                    <a:gd name="T16" fmla="*/ 12 w 43"/>
                    <a:gd name="T17" fmla="*/ 48 h 48"/>
                    <a:gd name="T18" fmla="*/ 43 w 43"/>
                    <a:gd name="T19" fmla="*/ 9 h 48"/>
                    <a:gd name="T20" fmla="*/ 37 w 43"/>
                    <a:gd name="T21" fmla="*/ 5 h 48"/>
                    <a:gd name="T22" fmla="*/ 34 w 43"/>
                    <a:gd name="T23" fmla="*/ 3 h 48"/>
                    <a:gd name="T24" fmla="*/ 34 w 43"/>
                    <a:gd name="T25" fmla="*/ 3 h 48"/>
                    <a:gd name="T26" fmla="*/ 31 w 43"/>
                    <a:gd name="T27" fmla="*/ 0 h 48"/>
                    <a:gd name="T28" fmla="*/ 31 w 43"/>
                    <a:gd name="T29" fmla="*/ 0 h 48"/>
                    <a:gd name="T30" fmla="*/ 30 w 43"/>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48">
                      <a:moveTo>
                        <a:pt x="11" y="41"/>
                      </a:moveTo>
                      <a:lnTo>
                        <a:pt x="9" y="39"/>
                      </a:lnTo>
                      <a:lnTo>
                        <a:pt x="32" y="8"/>
                      </a:lnTo>
                      <a:lnTo>
                        <a:pt x="34" y="10"/>
                      </a:lnTo>
                      <a:lnTo>
                        <a:pt x="11" y="41"/>
                      </a:lnTo>
                      <a:close/>
                      <a:moveTo>
                        <a:pt x="30" y="0"/>
                      </a:moveTo>
                      <a:lnTo>
                        <a:pt x="0" y="40"/>
                      </a:lnTo>
                      <a:lnTo>
                        <a:pt x="6" y="44"/>
                      </a:lnTo>
                      <a:lnTo>
                        <a:pt x="12" y="48"/>
                      </a:lnTo>
                      <a:lnTo>
                        <a:pt x="43" y="9"/>
                      </a:lnTo>
                      <a:lnTo>
                        <a:pt x="37" y="5"/>
                      </a:lnTo>
                      <a:lnTo>
                        <a:pt x="34" y="3"/>
                      </a:lnTo>
                      <a:lnTo>
                        <a:pt x="34" y="3"/>
                      </a:lnTo>
                      <a:lnTo>
                        <a:pt x="31" y="0"/>
                      </a:lnTo>
                      <a:lnTo>
                        <a:pt x="31" y="0"/>
                      </a:lnTo>
                      <a:lnTo>
                        <a:pt x="3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0460"/>
                <p:cNvSpPr>
                  <a:spLocks noEditPoints="1"/>
                </p:cNvSpPr>
                <p:nvPr userDrawn="1"/>
              </p:nvSpPr>
              <p:spPr bwMode="auto">
                <a:xfrm>
                  <a:off x="3089276" y="5686529"/>
                  <a:ext cx="68263" cy="76200"/>
                </a:xfrm>
                <a:custGeom>
                  <a:avLst/>
                  <a:gdLst>
                    <a:gd name="T0" fmla="*/ 11 w 43"/>
                    <a:gd name="T1" fmla="*/ 41 h 48"/>
                    <a:gd name="T2" fmla="*/ 9 w 43"/>
                    <a:gd name="T3" fmla="*/ 39 h 48"/>
                    <a:gd name="T4" fmla="*/ 32 w 43"/>
                    <a:gd name="T5" fmla="*/ 8 h 48"/>
                    <a:gd name="T6" fmla="*/ 34 w 43"/>
                    <a:gd name="T7" fmla="*/ 10 h 48"/>
                    <a:gd name="T8" fmla="*/ 11 w 43"/>
                    <a:gd name="T9" fmla="*/ 41 h 48"/>
                    <a:gd name="T10" fmla="*/ 30 w 43"/>
                    <a:gd name="T11" fmla="*/ 0 h 48"/>
                    <a:gd name="T12" fmla="*/ 0 w 43"/>
                    <a:gd name="T13" fmla="*/ 40 h 48"/>
                    <a:gd name="T14" fmla="*/ 6 w 43"/>
                    <a:gd name="T15" fmla="*/ 44 h 48"/>
                    <a:gd name="T16" fmla="*/ 12 w 43"/>
                    <a:gd name="T17" fmla="*/ 48 h 48"/>
                    <a:gd name="T18" fmla="*/ 43 w 43"/>
                    <a:gd name="T19" fmla="*/ 9 h 48"/>
                    <a:gd name="T20" fmla="*/ 37 w 43"/>
                    <a:gd name="T21" fmla="*/ 5 h 48"/>
                    <a:gd name="T22" fmla="*/ 34 w 43"/>
                    <a:gd name="T23" fmla="*/ 3 h 48"/>
                    <a:gd name="T24" fmla="*/ 34 w 43"/>
                    <a:gd name="T25" fmla="*/ 3 h 48"/>
                    <a:gd name="T26" fmla="*/ 31 w 43"/>
                    <a:gd name="T27" fmla="*/ 0 h 48"/>
                    <a:gd name="T28" fmla="*/ 31 w 43"/>
                    <a:gd name="T29" fmla="*/ 0 h 48"/>
                    <a:gd name="T30" fmla="*/ 30 w 43"/>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48">
                      <a:moveTo>
                        <a:pt x="11" y="41"/>
                      </a:moveTo>
                      <a:lnTo>
                        <a:pt x="9" y="39"/>
                      </a:lnTo>
                      <a:lnTo>
                        <a:pt x="32" y="8"/>
                      </a:lnTo>
                      <a:lnTo>
                        <a:pt x="34" y="10"/>
                      </a:lnTo>
                      <a:lnTo>
                        <a:pt x="11" y="41"/>
                      </a:lnTo>
                      <a:moveTo>
                        <a:pt x="30" y="0"/>
                      </a:moveTo>
                      <a:lnTo>
                        <a:pt x="0" y="40"/>
                      </a:lnTo>
                      <a:lnTo>
                        <a:pt x="6" y="44"/>
                      </a:lnTo>
                      <a:lnTo>
                        <a:pt x="12" y="48"/>
                      </a:lnTo>
                      <a:lnTo>
                        <a:pt x="43" y="9"/>
                      </a:lnTo>
                      <a:lnTo>
                        <a:pt x="37" y="5"/>
                      </a:lnTo>
                      <a:lnTo>
                        <a:pt x="34" y="3"/>
                      </a:lnTo>
                      <a:lnTo>
                        <a:pt x="34" y="3"/>
                      </a:lnTo>
                      <a:lnTo>
                        <a:pt x="31" y="0"/>
                      </a:lnTo>
                      <a:lnTo>
                        <a:pt x="31" y="0"/>
                      </a:lnTo>
                      <a:lnTo>
                        <a:pt x="3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50461"/>
                <p:cNvSpPr>
                  <a:spLocks noEditPoints="1"/>
                </p:cNvSpPr>
                <p:nvPr userDrawn="1"/>
              </p:nvSpPr>
              <p:spPr bwMode="auto">
                <a:xfrm>
                  <a:off x="3059113" y="5662716"/>
                  <a:ext cx="61913" cy="77788"/>
                </a:xfrm>
                <a:custGeom>
                  <a:avLst/>
                  <a:gdLst>
                    <a:gd name="T0" fmla="*/ 8 w 34"/>
                    <a:gd name="T1" fmla="*/ 35 h 42"/>
                    <a:gd name="T2" fmla="*/ 7 w 34"/>
                    <a:gd name="T3" fmla="*/ 34 h 42"/>
                    <a:gd name="T4" fmla="*/ 6 w 34"/>
                    <a:gd name="T5" fmla="*/ 33 h 42"/>
                    <a:gd name="T6" fmla="*/ 25 w 34"/>
                    <a:gd name="T7" fmla="*/ 6 h 42"/>
                    <a:gd name="T8" fmla="*/ 26 w 34"/>
                    <a:gd name="T9" fmla="*/ 7 h 42"/>
                    <a:gd name="T10" fmla="*/ 27 w 34"/>
                    <a:gd name="T11" fmla="*/ 8 h 42"/>
                    <a:gd name="T12" fmla="*/ 8 w 34"/>
                    <a:gd name="T13" fmla="*/ 35 h 42"/>
                    <a:gd name="T14" fmla="*/ 23 w 34"/>
                    <a:gd name="T15" fmla="*/ 0 h 42"/>
                    <a:gd name="T16" fmla="*/ 0 w 34"/>
                    <a:gd name="T17" fmla="*/ 35 h 42"/>
                    <a:gd name="T18" fmla="*/ 2 w 34"/>
                    <a:gd name="T19" fmla="*/ 36 h 42"/>
                    <a:gd name="T20" fmla="*/ 5 w 34"/>
                    <a:gd name="T21" fmla="*/ 38 h 42"/>
                    <a:gd name="T22" fmla="*/ 10 w 34"/>
                    <a:gd name="T23" fmla="*/ 42 h 42"/>
                    <a:gd name="T24" fmla="*/ 34 w 34"/>
                    <a:gd name="T25" fmla="*/ 7 h 42"/>
                    <a:gd name="T26" fmla="*/ 29 w 34"/>
                    <a:gd name="T27" fmla="*/ 3 h 42"/>
                    <a:gd name="T28" fmla="*/ 27 w 34"/>
                    <a:gd name="T29" fmla="*/ 2 h 42"/>
                    <a:gd name="T30" fmla="*/ 27 w 34"/>
                    <a:gd name="T31" fmla="*/ 2 h 42"/>
                    <a:gd name="T32" fmla="*/ 23 w 34"/>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8" y="35"/>
                      </a:moveTo>
                      <a:cubicBezTo>
                        <a:pt x="7" y="34"/>
                        <a:pt x="7" y="34"/>
                        <a:pt x="7" y="34"/>
                      </a:cubicBezTo>
                      <a:cubicBezTo>
                        <a:pt x="7" y="34"/>
                        <a:pt x="7" y="34"/>
                        <a:pt x="6" y="33"/>
                      </a:cubicBezTo>
                      <a:cubicBezTo>
                        <a:pt x="25" y="6"/>
                        <a:pt x="25" y="6"/>
                        <a:pt x="25" y="6"/>
                      </a:cubicBezTo>
                      <a:cubicBezTo>
                        <a:pt x="25" y="6"/>
                        <a:pt x="25" y="7"/>
                        <a:pt x="26" y="7"/>
                      </a:cubicBezTo>
                      <a:cubicBezTo>
                        <a:pt x="27" y="8"/>
                        <a:pt x="27" y="8"/>
                        <a:pt x="27" y="8"/>
                      </a:cubicBezTo>
                      <a:cubicBezTo>
                        <a:pt x="8" y="35"/>
                        <a:pt x="8" y="35"/>
                        <a:pt x="8" y="35"/>
                      </a:cubicBezTo>
                      <a:moveTo>
                        <a:pt x="23" y="0"/>
                      </a:moveTo>
                      <a:cubicBezTo>
                        <a:pt x="0" y="35"/>
                        <a:pt x="0" y="35"/>
                        <a:pt x="0" y="35"/>
                      </a:cubicBezTo>
                      <a:cubicBezTo>
                        <a:pt x="2" y="36"/>
                        <a:pt x="2" y="36"/>
                        <a:pt x="2" y="36"/>
                      </a:cubicBezTo>
                      <a:cubicBezTo>
                        <a:pt x="2" y="36"/>
                        <a:pt x="3" y="37"/>
                        <a:pt x="5" y="38"/>
                      </a:cubicBezTo>
                      <a:cubicBezTo>
                        <a:pt x="10" y="42"/>
                        <a:pt x="10" y="42"/>
                        <a:pt x="10" y="42"/>
                      </a:cubicBezTo>
                      <a:cubicBezTo>
                        <a:pt x="34" y="7"/>
                        <a:pt x="34" y="7"/>
                        <a:pt x="34" y="7"/>
                      </a:cubicBezTo>
                      <a:cubicBezTo>
                        <a:pt x="29" y="3"/>
                        <a:pt x="29" y="3"/>
                        <a:pt x="29" y="3"/>
                      </a:cubicBezTo>
                      <a:cubicBezTo>
                        <a:pt x="28" y="3"/>
                        <a:pt x="28" y="2"/>
                        <a:pt x="27" y="2"/>
                      </a:cubicBezTo>
                      <a:cubicBezTo>
                        <a:pt x="27" y="2"/>
                        <a:pt x="27" y="2"/>
                        <a:pt x="27" y="2"/>
                      </a:cubicBezTo>
                      <a:cubicBezTo>
                        <a:pt x="23" y="0"/>
                        <a:pt x="23" y="0"/>
                        <a:pt x="2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50462"/>
                <p:cNvSpPr>
                  <a:spLocks noEditPoints="1"/>
                </p:cNvSpPr>
                <p:nvPr userDrawn="1"/>
              </p:nvSpPr>
              <p:spPr bwMode="auto">
                <a:xfrm>
                  <a:off x="2395538" y="7408966"/>
                  <a:ext cx="33338" cy="80963"/>
                </a:xfrm>
                <a:custGeom>
                  <a:avLst/>
                  <a:gdLst>
                    <a:gd name="T0" fmla="*/ 10 w 21"/>
                    <a:gd name="T1" fmla="*/ 45 h 51"/>
                    <a:gd name="T2" fmla="*/ 6 w 21"/>
                    <a:gd name="T3" fmla="*/ 45 h 51"/>
                    <a:gd name="T4" fmla="*/ 12 w 21"/>
                    <a:gd name="T5" fmla="*/ 6 h 51"/>
                    <a:gd name="T6" fmla="*/ 15 w 21"/>
                    <a:gd name="T7" fmla="*/ 7 h 51"/>
                    <a:gd name="T8" fmla="*/ 10 w 21"/>
                    <a:gd name="T9" fmla="*/ 45 h 51"/>
                    <a:gd name="T10" fmla="*/ 7 w 21"/>
                    <a:gd name="T11" fmla="*/ 0 h 51"/>
                    <a:gd name="T12" fmla="*/ 0 w 21"/>
                    <a:gd name="T13" fmla="*/ 49 h 51"/>
                    <a:gd name="T14" fmla="*/ 15 w 21"/>
                    <a:gd name="T15" fmla="*/ 51 h 51"/>
                    <a:gd name="T16" fmla="*/ 21 w 21"/>
                    <a:gd name="T17" fmla="*/ 1 h 51"/>
                    <a:gd name="T18" fmla="*/ 7 w 21"/>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1">
                      <a:moveTo>
                        <a:pt x="10" y="45"/>
                      </a:moveTo>
                      <a:lnTo>
                        <a:pt x="6" y="45"/>
                      </a:lnTo>
                      <a:lnTo>
                        <a:pt x="12" y="6"/>
                      </a:lnTo>
                      <a:lnTo>
                        <a:pt x="15" y="7"/>
                      </a:lnTo>
                      <a:lnTo>
                        <a:pt x="10" y="45"/>
                      </a:lnTo>
                      <a:close/>
                      <a:moveTo>
                        <a:pt x="7" y="0"/>
                      </a:moveTo>
                      <a:lnTo>
                        <a:pt x="0" y="49"/>
                      </a:lnTo>
                      <a:lnTo>
                        <a:pt x="15" y="51"/>
                      </a:lnTo>
                      <a:lnTo>
                        <a:pt x="21" y="1"/>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50463"/>
                <p:cNvSpPr>
                  <a:spLocks noEditPoints="1"/>
                </p:cNvSpPr>
                <p:nvPr userDrawn="1"/>
              </p:nvSpPr>
              <p:spPr bwMode="auto">
                <a:xfrm>
                  <a:off x="2395538" y="7408966"/>
                  <a:ext cx="33338" cy="80963"/>
                </a:xfrm>
                <a:custGeom>
                  <a:avLst/>
                  <a:gdLst>
                    <a:gd name="T0" fmla="*/ 10 w 21"/>
                    <a:gd name="T1" fmla="*/ 45 h 51"/>
                    <a:gd name="T2" fmla="*/ 6 w 21"/>
                    <a:gd name="T3" fmla="*/ 45 h 51"/>
                    <a:gd name="T4" fmla="*/ 12 w 21"/>
                    <a:gd name="T5" fmla="*/ 6 h 51"/>
                    <a:gd name="T6" fmla="*/ 15 w 21"/>
                    <a:gd name="T7" fmla="*/ 7 h 51"/>
                    <a:gd name="T8" fmla="*/ 10 w 21"/>
                    <a:gd name="T9" fmla="*/ 45 h 51"/>
                    <a:gd name="T10" fmla="*/ 7 w 21"/>
                    <a:gd name="T11" fmla="*/ 0 h 51"/>
                    <a:gd name="T12" fmla="*/ 0 w 21"/>
                    <a:gd name="T13" fmla="*/ 49 h 51"/>
                    <a:gd name="T14" fmla="*/ 15 w 21"/>
                    <a:gd name="T15" fmla="*/ 51 h 51"/>
                    <a:gd name="T16" fmla="*/ 21 w 21"/>
                    <a:gd name="T17" fmla="*/ 1 h 51"/>
                    <a:gd name="T18" fmla="*/ 7 w 21"/>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1">
                      <a:moveTo>
                        <a:pt x="10" y="45"/>
                      </a:moveTo>
                      <a:lnTo>
                        <a:pt x="6" y="45"/>
                      </a:lnTo>
                      <a:lnTo>
                        <a:pt x="12" y="6"/>
                      </a:lnTo>
                      <a:lnTo>
                        <a:pt x="15" y="7"/>
                      </a:lnTo>
                      <a:lnTo>
                        <a:pt x="10" y="45"/>
                      </a:lnTo>
                      <a:moveTo>
                        <a:pt x="7" y="0"/>
                      </a:moveTo>
                      <a:lnTo>
                        <a:pt x="0" y="49"/>
                      </a:lnTo>
                      <a:lnTo>
                        <a:pt x="15" y="51"/>
                      </a:lnTo>
                      <a:lnTo>
                        <a:pt x="21" y="1"/>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50464"/>
                <p:cNvSpPr>
                  <a:spLocks noEditPoints="1"/>
                </p:cNvSpPr>
                <p:nvPr userDrawn="1"/>
              </p:nvSpPr>
              <p:spPr bwMode="auto">
                <a:xfrm>
                  <a:off x="3154363" y="5742091"/>
                  <a:ext cx="69850" cy="73025"/>
                </a:xfrm>
                <a:custGeom>
                  <a:avLst/>
                  <a:gdLst>
                    <a:gd name="T0" fmla="*/ 10 w 44"/>
                    <a:gd name="T1" fmla="*/ 39 h 46"/>
                    <a:gd name="T2" fmla="*/ 7 w 44"/>
                    <a:gd name="T3" fmla="*/ 36 h 46"/>
                    <a:gd name="T4" fmla="*/ 33 w 44"/>
                    <a:gd name="T5" fmla="*/ 8 h 46"/>
                    <a:gd name="T6" fmla="*/ 35 w 44"/>
                    <a:gd name="T7" fmla="*/ 9 h 46"/>
                    <a:gd name="T8" fmla="*/ 10 w 44"/>
                    <a:gd name="T9" fmla="*/ 39 h 46"/>
                    <a:gd name="T10" fmla="*/ 32 w 44"/>
                    <a:gd name="T11" fmla="*/ 0 h 46"/>
                    <a:gd name="T12" fmla="*/ 0 w 44"/>
                    <a:gd name="T13" fmla="*/ 36 h 46"/>
                    <a:gd name="T14" fmla="*/ 11 w 44"/>
                    <a:gd name="T15" fmla="*/ 46 h 46"/>
                    <a:gd name="T16" fmla="*/ 44 w 44"/>
                    <a:gd name="T17" fmla="*/ 9 h 46"/>
                    <a:gd name="T18" fmla="*/ 37 w 44"/>
                    <a:gd name="T19" fmla="*/ 4 h 46"/>
                    <a:gd name="T20" fmla="*/ 37 w 44"/>
                    <a:gd name="T21" fmla="*/ 4 h 46"/>
                    <a:gd name="T22" fmla="*/ 33 w 44"/>
                    <a:gd name="T23" fmla="*/ 0 h 46"/>
                    <a:gd name="T24" fmla="*/ 33 w 44"/>
                    <a:gd name="T25" fmla="*/ 0 h 46"/>
                    <a:gd name="T26" fmla="*/ 32 w 44"/>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6">
                      <a:moveTo>
                        <a:pt x="10" y="39"/>
                      </a:moveTo>
                      <a:lnTo>
                        <a:pt x="7" y="36"/>
                      </a:lnTo>
                      <a:lnTo>
                        <a:pt x="33" y="8"/>
                      </a:lnTo>
                      <a:lnTo>
                        <a:pt x="35" y="9"/>
                      </a:lnTo>
                      <a:lnTo>
                        <a:pt x="10" y="39"/>
                      </a:lnTo>
                      <a:close/>
                      <a:moveTo>
                        <a:pt x="32" y="0"/>
                      </a:moveTo>
                      <a:lnTo>
                        <a:pt x="0" y="36"/>
                      </a:lnTo>
                      <a:lnTo>
                        <a:pt x="11" y="46"/>
                      </a:lnTo>
                      <a:lnTo>
                        <a:pt x="44" y="9"/>
                      </a:lnTo>
                      <a:lnTo>
                        <a:pt x="37" y="4"/>
                      </a:lnTo>
                      <a:lnTo>
                        <a:pt x="37" y="4"/>
                      </a:lnTo>
                      <a:lnTo>
                        <a:pt x="33" y="0"/>
                      </a:lnTo>
                      <a:lnTo>
                        <a:pt x="33" y="0"/>
                      </a:lnTo>
                      <a:lnTo>
                        <a:pt x="3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50465"/>
                <p:cNvSpPr>
                  <a:spLocks noEditPoints="1"/>
                </p:cNvSpPr>
                <p:nvPr userDrawn="1"/>
              </p:nvSpPr>
              <p:spPr bwMode="auto">
                <a:xfrm>
                  <a:off x="3154363" y="5742091"/>
                  <a:ext cx="69850" cy="73025"/>
                </a:xfrm>
                <a:custGeom>
                  <a:avLst/>
                  <a:gdLst>
                    <a:gd name="T0" fmla="*/ 10 w 44"/>
                    <a:gd name="T1" fmla="*/ 39 h 46"/>
                    <a:gd name="T2" fmla="*/ 7 w 44"/>
                    <a:gd name="T3" fmla="*/ 36 h 46"/>
                    <a:gd name="T4" fmla="*/ 33 w 44"/>
                    <a:gd name="T5" fmla="*/ 8 h 46"/>
                    <a:gd name="T6" fmla="*/ 35 w 44"/>
                    <a:gd name="T7" fmla="*/ 9 h 46"/>
                    <a:gd name="T8" fmla="*/ 10 w 44"/>
                    <a:gd name="T9" fmla="*/ 39 h 46"/>
                    <a:gd name="T10" fmla="*/ 32 w 44"/>
                    <a:gd name="T11" fmla="*/ 0 h 46"/>
                    <a:gd name="T12" fmla="*/ 0 w 44"/>
                    <a:gd name="T13" fmla="*/ 36 h 46"/>
                    <a:gd name="T14" fmla="*/ 11 w 44"/>
                    <a:gd name="T15" fmla="*/ 46 h 46"/>
                    <a:gd name="T16" fmla="*/ 44 w 44"/>
                    <a:gd name="T17" fmla="*/ 9 h 46"/>
                    <a:gd name="T18" fmla="*/ 37 w 44"/>
                    <a:gd name="T19" fmla="*/ 4 h 46"/>
                    <a:gd name="T20" fmla="*/ 37 w 44"/>
                    <a:gd name="T21" fmla="*/ 4 h 46"/>
                    <a:gd name="T22" fmla="*/ 33 w 44"/>
                    <a:gd name="T23" fmla="*/ 0 h 46"/>
                    <a:gd name="T24" fmla="*/ 33 w 44"/>
                    <a:gd name="T25" fmla="*/ 0 h 46"/>
                    <a:gd name="T26" fmla="*/ 32 w 44"/>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6">
                      <a:moveTo>
                        <a:pt x="10" y="39"/>
                      </a:moveTo>
                      <a:lnTo>
                        <a:pt x="7" y="36"/>
                      </a:lnTo>
                      <a:lnTo>
                        <a:pt x="33" y="8"/>
                      </a:lnTo>
                      <a:lnTo>
                        <a:pt x="35" y="9"/>
                      </a:lnTo>
                      <a:lnTo>
                        <a:pt x="10" y="39"/>
                      </a:lnTo>
                      <a:moveTo>
                        <a:pt x="32" y="0"/>
                      </a:moveTo>
                      <a:lnTo>
                        <a:pt x="0" y="36"/>
                      </a:lnTo>
                      <a:lnTo>
                        <a:pt x="11" y="46"/>
                      </a:lnTo>
                      <a:lnTo>
                        <a:pt x="44" y="9"/>
                      </a:lnTo>
                      <a:lnTo>
                        <a:pt x="37" y="4"/>
                      </a:lnTo>
                      <a:lnTo>
                        <a:pt x="37" y="4"/>
                      </a:lnTo>
                      <a:lnTo>
                        <a:pt x="33" y="0"/>
                      </a:lnTo>
                      <a:lnTo>
                        <a:pt x="33" y="0"/>
                      </a:lnTo>
                      <a:lnTo>
                        <a:pt x="3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50466"/>
                <p:cNvSpPr>
                  <a:spLocks noEditPoints="1"/>
                </p:cNvSpPr>
                <p:nvPr userDrawn="1"/>
              </p:nvSpPr>
              <p:spPr bwMode="auto">
                <a:xfrm>
                  <a:off x="3265488" y="5869091"/>
                  <a:ext cx="76200" cy="66675"/>
                </a:xfrm>
                <a:custGeom>
                  <a:avLst/>
                  <a:gdLst>
                    <a:gd name="T0" fmla="*/ 10 w 48"/>
                    <a:gd name="T1" fmla="*/ 34 h 42"/>
                    <a:gd name="T2" fmla="*/ 9 w 48"/>
                    <a:gd name="T3" fmla="*/ 31 h 42"/>
                    <a:gd name="T4" fmla="*/ 38 w 48"/>
                    <a:gd name="T5" fmla="*/ 8 h 42"/>
                    <a:gd name="T6" fmla="*/ 40 w 48"/>
                    <a:gd name="T7" fmla="*/ 10 h 42"/>
                    <a:gd name="T8" fmla="*/ 10 w 48"/>
                    <a:gd name="T9" fmla="*/ 34 h 42"/>
                    <a:gd name="T10" fmla="*/ 39 w 48"/>
                    <a:gd name="T11" fmla="*/ 0 h 42"/>
                    <a:gd name="T12" fmla="*/ 0 w 48"/>
                    <a:gd name="T13" fmla="*/ 30 h 42"/>
                    <a:gd name="T14" fmla="*/ 9 w 48"/>
                    <a:gd name="T15" fmla="*/ 42 h 42"/>
                    <a:gd name="T16" fmla="*/ 48 w 48"/>
                    <a:gd name="T17" fmla="*/ 11 h 42"/>
                    <a:gd name="T18" fmla="*/ 43 w 48"/>
                    <a:gd name="T19" fmla="*/ 4 h 42"/>
                    <a:gd name="T20" fmla="*/ 43 w 48"/>
                    <a:gd name="T21" fmla="*/ 4 h 42"/>
                    <a:gd name="T22" fmla="*/ 39 w 48"/>
                    <a:gd name="T23" fmla="*/ 0 h 42"/>
                    <a:gd name="T24" fmla="*/ 39 w 48"/>
                    <a:gd name="T25" fmla="*/ 0 h 42"/>
                    <a:gd name="T26" fmla="*/ 39 w 48"/>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2">
                      <a:moveTo>
                        <a:pt x="10" y="34"/>
                      </a:moveTo>
                      <a:lnTo>
                        <a:pt x="9" y="31"/>
                      </a:lnTo>
                      <a:lnTo>
                        <a:pt x="38" y="8"/>
                      </a:lnTo>
                      <a:lnTo>
                        <a:pt x="40" y="10"/>
                      </a:lnTo>
                      <a:lnTo>
                        <a:pt x="10" y="34"/>
                      </a:lnTo>
                      <a:close/>
                      <a:moveTo>
                        <a:pt x="39" y="0"/>
                      </a:moveTo>
                      <a:lnTo>
                        <a:pt x="0" y="30"/>
                      </a:lnTo>
                      <a:lnTo>
                        <a:pt x="9" y="42"/>
                      </a:lnTo>
                      <a:lnTo>
                        <a:pt x="48" y="11"/>
                      </a:lnTo>
                      <a:lnTo>
                        <a:pt x="43" y="4"/>
                      </a:lnTo>
                      <a:lnTo>
                        <a:pt x="43" y="4"/>
                      </a:lnTo>
                      <a:lnTo>
                        <a:pt x="39" y="0"/>
                      </a:lnTo>
                      <a:lnTo>
                        <a:pt x="39" y="0"/>
                      </a:ln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50467"/>
                <p:cNvSpPr>
                  <a:spLocks noEditPoints="1"/>
                </p:cNvSpPr>
                <p:nvPr userDrawn="1"/>
              </p:nvSpPr>
              <p:spPr bwMode="auto">
                <a:xfrm>
                  <a:off x="3265488" y="5869091"/>
                  <a:ext cx="76200" cy="66675"/>
                </a:xfrm>
                <a:custGeom>
                  <a:avLst/>
                  <a:gdLst>
                    <a:gd name="T0" fmla="*/ 10 w 48"/>
                    <a:gd name="T1" fmla="*/ 34 h 42"/>
                    <a:gd name="T2" fmla="*/ 9 w 48"/>
                    <a:gd name="T3" fmla="*/ 31 h 42"/>
                    <a:gd name="T4" fmla="*/ 38 w 48"/>
                    <a:gd name="T5" fmla="*/ 8 h 42"/>
                    <a:gd name="T6" fmla="*/ 40 w 48"/>
                    <a:gd name="T7" fmla="*/ 10 h 42"/>
                    <a:gd name="T8" fmla="*/ 10 w 48"/>
                    <a:gd name="T9" fmla="*/ 34 h 42"/>
                    <a:gd name="T10" fmla="*/ 39 w 48"/>
                    <a:gd name="T11" fmla="*/ 0 h 42"/>
                    <a:gd name="T12" fmla="*/ 0 w 48"/>
                    <a:gd name="T13" fmla="*/ 30 h 42"/>
                    <a:gd name="T14" fmla="*/ 9 w 48"/>
                    <a:gd name="T15" fmla="*/ 42 h 42"/>
                    <a:gd name="T16" fmla="*/ 48 w 48"/>
                    <a:gd name="T17" fmla="*/ 11 h 42"/>
                    <a:gd name="T18" fmla="*/ 43 w 48"/>
                    <a:gd name="T19" fmla="*/ 4 h 42"/>
                    <a:gd name="T20" fmla="*/ 43 w 48"/>
                    <a:gd name="T21" fmla="*/ 4 h 42"/>
                    <a:gd name="T22" fmla="*/ 39 w 48"/>
                    <a:gd name="T23" fmla="*/ 0 h 42"/>
                    <a:gd name="T24" fmla="*/ 39 w 48"/>
                    <a:gd name="T25" fmla="*/ 0 h 42"/>
                    <a:gd name="T26" fmla="*/ 39 w 48"/>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2">
                      <a:moveTo>
                        <a:pt x="10" y="34"/>
                      </a:moveTo>
                      <a:lnTo>
                        <a:pt x="9" y="31"/>
                      </a:lnTo>
                      <a:lnTo>
                        <a:pt x="38" y="8"/>
                      </a:lnTo>
                      <a:lnTo>
                        <a:pt x="40" y="10"/>
                      </a:lnTo>
                      <a:lnTo>
                        <a:pt x="10" y="34"/>
                      </a:lnTo>
                      <a:moveTo>
                        <a:pt x="39" y="0"/>
                      </a:moveTo>
                      <a:lnTo>
                        <a:pt x="0" y="30"/>
                      </a:lnTo>
                      <a:lnTo>
                        <a:pt x="9" y="42"/>
                      </a:lnTo>
                      <a:lnTo>
                        <a:pt x="48" y="11"/>
                      </a:lnTo>
                      <a:lnTo>
                        <a:pt x="43" y="4"/>
                      </a:lnTo>
                      <a:lnTo>
                        <a:pt x="43" y="4"/>
                      </a:lnTo>
                      <a:lnTo>
                        <a:pt x="39" y="0"/>
                      </a:lnTo>
                      <a:lnTo>
                        <a:pt x="39" y="0"/>
                      </a:lnTo>
                      <a:lnTo>
                        <a:pt x="3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50468"/>
                <p:cNvSpPr>
                  <a:spLocks noEditPoints="1"/>
                </p:cNvSpPr>
                <p:nvPr userDrawn="1"/>
              </p:nvSpPr>
              <p:spPr bwMode="auto">
                <a:xfrm>
                  <a:off x="3270251" y="7051779"/>
                  <a:ext cx="76200" cy="68263"/>
                </a:xfrm>
                <a:custGeom>
                  <a:avLst/>
                  <a:gdLst>
                    <a:gd name="T0" fmla="*/ 38 w 48"/>
                    <a:gd name="T1" fmla="*/ 34 h 43"/>
                    <a:gd name="T2" fmla="*/ 8 w 48"/>
                    <a:gd name="T3" fmla="*/ 11 h 43"/>
                    <a:gd name="T4" fmla="*/ 10 w 48"/>
                    <a:gd name="T5" fmla="*/ 9 h 43"/>
                    <a:gd name="T6" fmla="*/ 41 w 48"/>
                    <a:gd name="T7" fmla="*/ 31 h 43"/>
                    <a:gd name="T8" fmla="*/ 38 w 48"/>
                    <a:gd name="T9" fmla="*/ 34 h 43"/>
                    <a:gd name="T10" fmla="*/ 9 w 48"/>
                    <a:gd name="T11" fmla="*/ 0 h 43"/>
                    <a:gd name="T12" fmla="*/ 0 w 48"/>
                    <a:gd name="T13" fmla="*/ 11 h 43"/>
                    <a:gd name="T14" fmla="*/ 38 w 48"/>
                    <a:gd name="T15" fmla="*/ 43 h 43"/>
                    <a:gd name="T16" fmla="*/ 44 w 48"/>
                    <a:gd name="T17" fmla="*/ 34 h 43"/>
                    <a:gd name="T18" fmla="*/ 44 w 48"/>
                    <a:gd name="T19" fmla="*/ 34 h 43"/>
                    <a:gd name="T20" fmla="*/ 48 w 48"/>
                    <a:gd name="T21" fmla="*/ 30 h 43"/>
                    <a:gd name="T22" fmla="*/ 48 w 48"/>
                    <a:gd name="T23" fmla="*/ 30 h 43"/>
                    <a:gd name="T24" fmla="*/ 48 w 48"/>
                    <a:gd name="T25" fmla="*/ 30 h 43"/>
                    <a:gd name="T26" fmla="*/ 9 w 48"/>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3">
                      <a:moveTo>
                        <a:pt x="38" y="34"/>
                      </a:moveTo>
                      <a:lnTo>
                        <a:pt x="8" y="11"/>
                      </a:lnTo>
                      <a:lnTo>
                        <a:pt x="10" y="9"/>
                      </a:lnTo>
                      <a:lnTo>
                        <a:pt x="41" y="31"/>
                      </a:lnTo>
                      <a:lnTo>
                        <a:pt x="38" y="34"/>
                      </a:lnTo>
                      <a:close/>
                      <a:moveTo>
                        <a:pt x="9" y="0"/>
                      </a:moveTo>
                      <a:lnTo>
                        <a:pt x="0" y="11"/>
                      </a:lnTo>
                      <a:lnTo>
                        <a:pt x="38" y="43"/>
                      </a:lnTo>
                      <a:lnTo>
                        <a:pt x="44" y="34"/>
                      </a:lnTo>
                      <a:lnTo>
                        <a:pt x="44" y="34"/>
                      </a:lnTo>
                      <a:lnTo>
                        <a:pt x="48" y="30"/>
                      </a:lnTo>
                      <a:lnTo>
                        <a:pt x="48" y="30"/>
                      </a:lnTo>
                      <a:lnTo>
                        <a:pt x="48" y="30"/>
                      </a:lnTo>
                      <a:lnTo>
                        <a:pt x="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50469"/>
                <p:cNvSpPr>
                  <a:spLocks noEditPoints="1"/>
                </p:cNvSpPr>
                <p:nvPr userDrawn="1"/>
              </p:nvSpPr>
              <p:spPr bwMode="auto">
                <a:xfrm>
                  <a:off x="3270251" y="7051779"/>
                  <a:ext cx="76200" cy="68263"/>
                </a:xfrm>
                <a:custGeom>
                  <a:avLst/>
                  <a:gdLst>
                    <a:gd name="T0" fmla="*/ 38 w 48"/>
                    <a:gd name="T1" fmla="*/ 34 h 43"/>
                    <a:gd name="T2" fmla="*/ 8 w 48"/>
                    <a:gd name="T3" fmla="*/ 11 h 43"/>
                    <a:gd name="T4" fmla="*/ 10 w 48"/>
                    <a:gd name="T5" fmla="*/ 9 h 43"/>
                    <a:gd name="T6" fmla="*/ 41 w 48"/>
                    <a:gd name="T7" fmla="*/ 31 h 43"/>
                    <a:gd name="T8" fmla="*/ 38 w 48"/>
                    <a:gd name="T9" fmla="*/ 34 h 43"/>
                    <a:gd name="T10" fmla="*/ 9 w 48"/>
                    <a:gd name="T11" fmla="*/ 0 h 43"/>
                    <a:gd name="T12" fmla="*/ 0 w 48"/>
                    <a:gd name="T13" fmla="*/ 11 h 43"/>
                    <a:gd name="T14" fmla="*/ 38 w 48"/>
                    <a:gd name="T15" fmla="*/ 43 h 43"/>
                    <a:gd name="T16" fmla="*/ 44 w 48"/>
                    <a:gd name="T17" fmla="*/ 34 h 43"/>
                    <a:gd name="T18" fmla="*/ 44 w 48"/>
                    <a:gd name="T19" fmla="*/ 34 h 43"/>
                    <a:gd name="T20" fmla="*/ 48 w 48"/>
                    <a:gd name="T21" fmla="*/ 30 h 43"/>
                    <a:gd name="T22" fmla="*/ 48 w 48"/>
                    <a:gd name="T23" fmla="*/ 30 h 43"/>
                    <a:gd name="T24" fmla="*/ 48 w 48"/>
                    <a:gd name="T25" fmla="*/ 30 h 43"/>
                    <a:gd name="T26" fmla="*/ 9 w 48"/>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3">
                      <a:moveTo>
                        <a:pt x="38" y="34"/>
                      </a:moveTo>
                      <a:lnTo>
                        <a:pt x="8" y="11"/>
                      </a:lnTo>
                      <a:lnTo>
                        <a:pt x="10" y="9"/>
                      </a:lnTo>
                      <a:lnTo>
                        <a:pt x="41" y="31"/>
                      </a:lnTo>
                      <a:lnTo>
                        <a:pt x="38" y="34"/>
                      </a:lnTo>
                      <a:moveTo>
                        <a:pt x="9" y="0"/>
                      </a:moveTo>
                      <a:lnTo>
                        <a:pt x="0" y="11"/>
                      </a:lnTo>
                      <a:lnTo>
                        <a:pt x="38" y="43"/>
                      </a:lnTo>
                      <a:lnTo>
                        <a:pt x="44" y="34"/>
                      </a:lnTo>
                      <a:lnTo>
                        <a:pt x="44" y="34"/>
                      </a:lnTo>
                      <a:lnTo>
                        <a:pt x="48" y="30"/>
                      </a:lnTo>
                      <a:lnTo>
                        <a:pt x="48" y="30"/>
                      </a:lnTo>
                      <a:lnTo>
                        <a:pt x="48" y="30"/>
                      </a:lnTo>
                      <a:lnTo>
                        <a:pt x="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nvGrpSpPr>
                <p:cNvPr id="228" name="Group 50671"/>
                <p:cNvGrpSpPr>
                  <a:grpSpLocks/>
                </p:cNvGrpSpPr>
                <p:nvPr userDrawn="1"/>
              </p:nvGrpSpPr>
              <p:grpSpPr bwMode="auto">
                <a:xfrm>
                  <a:off x="862013" y="4821341"/>
                  <a:ext cx="3144838" cy="3357563"/>
                  <a:chOff x="543" y="1200"/>
                  <a:chExt cx="1981" cy="2115"/>
                </a:xfrm>
                <a:grpFill/>
              </p:grpSpPr>
              <p:sp>
                <p:nvSpPr>
                  <p:cNvPr id="364" name="Freeform 50471"/>
                  <p:cNvSpPr>
                    <a:spLocks noEditPoints="1"/>
                  </p:cNvSpPr>
                  <p:nvPr userDrawn="1"/>
                </p:nvSpPr>
                <p:spPr bwMode="auto">
                  <a:xfrm>
                    <a:off x="1694" y="2828"/>
                    <a:ext cx="23" cy="51"/>
                  </a:xfrm>
                  <a:custGeom>
                    <a:avLst/>
                    <a:gdLst>
                      <a:gd name="T0" fmla="*/ 13 w 23"/>
                      <a:gd name="T1" fmla="*/ 44 h 51"/>
                      <a:gd name="T2" fmla="*/ 7 w 23"/>
                      <a:gd name="T3" fmla="*/ 7 h 51"/>
                      <a:gd name="T4" fmla="*/ 9 w 23"/>
                      <a:gd name="T5" fmla="*/ 6 h 51"/>
                      <a:gd name="T6" fmla="*/ 16 w 23"/>
                      <a:gd name="T7" fmla="*/ 43 h 51"/>
                      <a:gd name="T8" fmla="*/ 13 w 23"/>
                      <a:gd name="T9" fmla="*/ 44 h 51"/>
                      <a:gd name="T10" fmla="*/ 14 w 23"/>
                      <a:gd name="T11" fmla="*/ 0 h 51"/>
                      <a:gd name="T12" fmla="*/ 0 w 23"/>
                      <a:gd name="T13" fmla="*/ 2 h 51"/>
                      <a:gd name="T14" fmla="*/ 8 w 23"/>
                      <a:gd name="T15" fmla="*/ 51 h 51"/>
                      <a:gd name="T16" fmla="*/ 23 w 23"/>
                      <a:gd name="T17" fmla="*/ 48 h 51"/>
                      <a:gd name="T18" fmla="*/ 14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3" y="44"/>
                        </a:moveTo>
                        <a:lnTo>
                          <a:pt x="7" y="7"/>
                        </a:lnTo>
                        <a:lnTo>
                          <a:pt x="9" y="6"/>
                        </a:lnTo>
                        <a:lnTo>
                          <a:pt x="16" y="43"/>
                        </a:lnTo>
                        <a:lnTo>
                          <a:pt x="13" y="44"/>
                        </a:lnTo>
                        <a:close/>
                        <a:moveTo>
                          <a:pt x="14" y="0"/>
                        </a:moveTo>
                        <a:lnTo>
                          <a:pt x="0" y="2"/>
                        </a:lnTo>
                        <a:lnTo>
                          <a:pt x="8" y="51"/>
                        </a:lnTo>
                        <a:lnTo>
                          <a:pt x="23" y="48"/>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50472"/>
                  <p:cNvSpPr>
                    <a:spLocks noEditPoints="1"/>
                  </p:cNvSpPr>
                  <p:nvPr userDrawn="1"/>
                </p:nvSpPr>
                <p:spPr bwMode="auto">
                  <a:xfrm>
                    <a:off x="1694" y="2828"/>
                    <a:ext cx="23" cy="51"/>
                  </a:xfrm>
                  <a:custGeom>
                    <a:avLst/>
                    <a:gdLst>
                      <a:gd name="T0" fmla="*/ 13 w 23"/>
                      <a:gd name="T1" fmla="*/ 44 h 51"/>
                      <a:gd name="T2" fmla="*/ 7 w 23"/>
                      <a:gd name="T3" fmla="*/ 7 h 51"/>
                      <a:gd name="T4" fmla="*/ 9 w 23"/>
                      <a:gd name="T5" fmla="*/ 6 h 51"/>
                      <a:gd name="T6" fmla="*/ 16 w 23"/>
                      <a:gd name="T7" fmla="*/ 43 h 51"/>
                      <a:gd name="T8" fmla="*/ 13 w 23"/>
                      <a:gd name="T9" fmla="*/ 44 h 51"/>
                      <a:gd name="T10" fmla="*/ 14 w 23"/>
                      <a:gd name="T11" fmla="*/ 0 h 51"/>
                      <a:gd name="T12" fmla="*/ 0 w 23"/>
                      <a:gd name="T13" fmla="*/ 2 h 51"/>
                      <a:gd name="T14" fmla="*/ 8 w 23"/>
                      <a:gd name="T15" fmla="*/ 51 h 51"/>
                      <a:gd name="T16" fmla="*/ 23 w 23"/>
                      <a:gd name="T17" fmla="*/ 48 h 51"/>
                      <a:gd name="T18" fmla="*/ 14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3" y="44"/>
                        </a:moveTo>
                        <a:lnTo>
                          <a:pt x="7" y="7"/>
                        </a:lnTo>
                        <a:lnTo>
                          <a:pt x="9" y="6"/>
                        </a:lnTo>
                        <a:lnTo>
                          <a:pt x="16" y="43"/>
                        </a:lnTo>
                        <a:lnTo>
                          <a:pt x="13" y="44"/>
                        </a:lnTo>
                        <a:moveTo>
                          <a:pt x="14" y="0"/>
                        </a:moveTo>
                        <a:lnTo>
                          <a:pt x="0" y="2"/>
                        </a:lnTo>
                        <a:lnTo>
                          <a:pt x="8" y="51"/>
                        </a:lnTo>
                        <a:lnTo>
                          <a:pt x="23" y="48"/>
                        </a:lnTo>
                        <a:lnTo>
                          <a:pt x="1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50473"/>
                  <p:cNvSpPr>
                    <a:spLocks noEditPoints="1"/>
                  </p:cNvSpPr>
                  <p:nvPr userDrawn="1"/>
                </p:nvSpPr>
                <p:spPr bwMode="auto">
                  <a:xfrm>
                    <a:off x="1402" y="2806"/>
                    <a:ext cx="29" cy="51"/>
                  </a:xfrm>
                  <a:custGeom>
                    <a:avLst/>
                    <a:gdLst>
                      <a:gd name="T0" fmla="*/ 10 w 29"/>
                      <a:gd name="T1" fmla="*/ 44 h 51"/>
                      <a:gd name="T2" fmla="*/ 7 w 29"/>
                      <a:gd name="T3" fmla="*/ 43 h 51"/>
                      <a:gd name="T4" fmla="*/ 20 w 29"/>
                      <a:gd name="T5" fmla="*/ 7 h 51"/>
                      <a:gd name="T6" fmla="*/ 22 w 29"/>
                      <a:gd name="T7" fmla="*/ 8 h 51"/>
                      <a:gd name="T8" fmla="*/ 10 w 29"/>
                      <a:gd name="T9" fmla="*/ 44 h 51"/>
                      <a:gd name="T10" fmla="*/ 16 w 29"/>
                      <a:gd name="T11" fmla="*/ 0 h 51"/>
                      <a:gd name="T12" fmla="*/ 0 w 29"/>
                      <a:gd name="T13" fmla="*/ 47 h 51"/>
                      <a:gd name="T14" fmla="*/ 14 w 29"/>
                      <a:gd name="T15" fmla="*/ 51 h 51"/>
                      <a:gd name="T16" fmla="*/ 29 w 29"/>
                      <a:gd name="T17" fmla="*/ 4 h 51"/>
                      <a:gd name="T18" fmla="*/ 16 w 29"/>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1">
                        <a:moveTo>
                          <a:pt x="10" y="44"/>
                        </a:moveTo>
                        <a:lnTo>
                          <a:pt x="7" y="43"/>
                        </a:lnTo>
                        <a:lnTo>
                          <a:pt x="20" y="7"/>
                        </a:lnTo>
                        <a:lnTo>
                          <a:pt x="22" y="8"/>
                        </a:lnTo>
                        <a:lnTo>
                          <a:pt x="10" y="44"/>
                        </a:lnTo>
                        <a:close/>
                        <a:moveTo>
                          <a:pt x="16" y="0"/>
                        </a:moveTo>
                        <a:lnTo>
                          <a:pt x="0" y="47"/>
                        </a:lnTo>
                        <a:lnTo>
                          <a:pt x="14" y="51"/>
                        </a:lnTo>
                        <a:lnTo>
                          <a:pt x="29" y="4"/>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50474"/>
                  <p:cNvSpPr>
                    <a:spLocks noEditPoints="1"/>
                  </p:cNvSpPr>
                  <p:nvPr userDrawn="1"/>
                </p:nvSpPr>
                <p:spPr bwMode="auto">
                  <a:xfrm>
                    <a:off x="1402" y="2806"/>
                    <a:ext cx="29" cy="51"/>
                  </a:xfrm>
                  <a:custGeom>
                    <a:avLst/>
                    <a:gdLst>
                      <a:gd name="T0" fmla="*/ 10 w 29"/>
                      <a:gd name="T1" fmla="*/ 44 h 51"/>
                      <a:gd name="T2" fmla="*/ 7 w 29"/>
                      <a:gd name="T3" fmla="*/ 43 h 51"/>
                      <a:gd name="T4" fmla="*/ 20 w 29"/>
                      <a:gd name="T5" fmla="*/ 7 h 51"/>
                      <a:gd name="T6" fmla="*/ 22 w 29"/>
                      <a:gd name="T7" fmla="*/ 8 h 51"/>
                      <a:gd name="T8" fmla="*/ 10 w 29"/>
                      <a:gd name="T9" fmla="*/ 44 h 51"/>
                      <a:gd name="T10" fmla="*/ 16 w 29"/>
                      <a:gd name="T11" fmla="*/ 0 h 51"/>
                      <a:gd name="T12" fmla="*/ 0 w 29"/>
                      <a:gd name="T13" fmla="*/ 47 h 51"/>
                      <a:gd name="T14" fmla="*/ 14 w 29"/>
                      <a:gd name="T15" fmla="*/ 51 h 51"/>
                      <a:gd name="T16" fmla="*/ 29 w 29"/>
                      <a:gd name="T17" fmla="*/ 4 h 51"/>
                      <a:gd name="T18" fmla="*/ 16 w 29"/>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1">
                        <a:moveTo>
                          <a:pt x="10" y="44"/>
                        </a:moveTo>
                        <a:lnTo>
                          <a:pt x="7" y="43"/>
                        </a:lnTo>
                        <a:lnTo>
                          <a:pt x="20" y="7"/>
                        </a:lnTo>
                        <a:lnTo>
                          <a:pt x="22" y="8"/>
                        </a:lnTo>
                        <a:lnTo>
                          <a:pt x="10" y="44"/>
                        </a:lnTo>
                        <a:moveTo>
                          <a:pt x="16" y="0"/>
                        </a:moveTo>
                        <a:lnTo>
                          <a:pt x="0" y="47"/>
                        </a:lnTo>
                        <a:lnTo>
                          <a:pt x="14" y="51"/>
                        </a:lnTo>
                        <a:lnTo>
                          <a:pt x="29" y="4"/>
                        </a:lnTo>
                        <a:lnTo>
                          <a:pt x="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50475"/>
                  <p:cNvSpPr>
                    <a:spLocks noEditPoints="1"/>
                  </p:cNvSpPr>
                  <p:nvPr userDrawn="1"/>
                </p:nvSpPr>
                <p:spPr bwMode="auto">
                  <a:xfrm>
                    <a:off x="1715" y="1635"/>
                    <a:ext cx="25" cy="51"/>
                  </a:xfrm>
                  <a:custGeom>
                    <a:avLst/>
                    <a:gdLst>
                      <a:gd name="T0" fmla="*/ 9 w 25"/>
                      <a:gd name="T1" fmla="*/ 45 h 51"/>
                      <a:gd name="T2" fmla="*/ 7 w 25"/>
                      <a:gd name="T3" fmla="*/ 44 h 51"/>
                      <a:gd name="T4" fmla="*/ 14 w 25"/>
                      <a:gd name="T5" fmla="*/ 7 h 51"/>
                      <a:gd name="T6" fmla="*/ 18 w 25"/>
                      <a:gd name="T7" fmla="*/ 8 h 51"/>
                      <a:gd name="T8" fmla="*/ 9 w 25"/>
                      <a:gd name="T9" fmla="*/ 45 h 51"/>
                      <a:gd name="T10" fmla="*/ 9 w 25"/>
                      <a:gd name="T11" fmla="*/ 0 h 51"/>
                      <a:gd name="T12" fmla="*/ 9 w 25"/>
                      <a:gd name="T13" fmla="*/ 0 h 51"/>
                      <a:gd name="T14" fmla="*/ 9 w 25"/>
                      <a:gd name="T15" fmla="*/ 0 h 51"/>
                      <a:gd name="T16" fmla="*/ 0 w 25"/>
                      <a:gd name="T17" fmla="*/ 49 h 51"/>
                      <a:gd name="T18" fmla="*/ 7 w 25"/>
                      <a:gd name="T19" fmla="*/ 50 h 51"/>
                      <a:gd name="T20" fmla="*/ 14 w 25"/>
                      <a:gd name="T21" fmla="*/ 51 h 51"/>
                      <a:gd name="T22" fmla="*/ 25 w 25"/>
                      <a:gd name="T23" fmla="*/ 3 h 51"/>
                      <a:gd name="T24" fmla="*/ 18 w 25"/>
                      <a:gd name="T25" fmla="*/ 2 h 51"/>
                      <a:gd name="T26" fmla="*/ 9 w 25"/>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1">
                        <a:moveTo>
                          <a:pt x="9" y="45"/>
                        </a:moveTo>
                        <a:lnTo>
                          <a:pt x="7" y="44"/>
                        </a:lnTo>
                        <a:lnTo>
                          <a:pt x="14" y="7"/>
                        </a:lnTo>
                        <a:lnTo>
                          <a:pt x="18" y="8"/>
                        </a:lnTo>
                        <a:lnTo>
                          <a:pt x="9" y="45"/>
                        </a:lnTo>
                        <a:close/>
                        <a:moveTo>
                          <a:pt x="9" y="0"/>
                        </a:moveTo>
                        <a:lnTo>
                          <a:pt x="9" y="0"/>
                        </a:lnTo>
                        <a:lnTo>
                          <a:pt x="9" y="0"/>
                        </a:lnTo>
                        <a:lnTo>
                          <a:pt x="0" y="49"/>
                        </a:lnTo>
                        <a:lnTo>
                          <a:pt x="7" y="50"/>
                        </a:lnTo>
                        <a:lnTo>
                          <a:pt x="14" y="51"/>
                        </a:lnTo>
                        <a:lnTo>
                          <a:pt x="25" y="3"/>
                        </a:lnTo>
                        <a:lnTo>
                          <a:pt x="18" y="2"/>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50476"/>
                  <p:cNvSpPr>
                    <a:spLocks noEditPoints="1"/>
                  </p:cNvSpPr>
                  <p:nvPr userDrawn="1"/>
                </p:nvSpPr>
                <p:spPr bwMode="auto">
                  <a:xfrm>
                    <a:off x="1715" y="1635"/>
                    <a:ext cx="25" cy="51"/>
                  </a:xfrm>
                  <a:custGeom>
                    <a:avLst/>
                    <a:gdLst>
                      <a:gd name="T0" fmla="*/ 9 w 25"/>
                      <a:gd name="T1" fmla="*/ 45 h 51"/>
                      <a:gd name="T2" fmla="*/ 7 w 25"/>
                      <a:gd name="T3" fmla="*/ 44 h 51"/>
                      <a:gd name="T4" fmla="*/ 14 w 25"/>
                      <a:gd name="T5" fmla="*/ 7 h 51"/>
                      <a:gd name="T6" fmla="*/ 18 w 25"/>
                      <a:gd name="T7" fmla="*/ 8 h 51"/>
                      <a:gd name="T8" fmla="*/ 9 w 25"/>
                      <a:gd name="T9" fmla="*/ 45 h 51"/>
                      <a:gd name="T10" fmla="*/ 9 w 25"/>
                      <a:gd name="T11" fmla="*/ 0 h 51"/>
                      <a:gd name="T12" fmla="*/ 9 w 25"/>
                      <a:gd name="T13" fmla="*/ 0 h 51"/>
                      <a:gd name="T14" fmla="*/ 9 w 25"/>
                      <a:gd name="T15" fmla="*/ 0 h 51"/>
                      <a:gd name="T16" fmla="*/ 0 w 25"/>
                      <a:gd name="T17" fmla="*/ 49 h 51"/>
                      <a:gd name="T18" fmla="*/ 7 w 25"/>
                      <a:gd name="T19" fmla="*/ 50 h 51"/>
                      <a:gd name="T20" fmla="*/ 14 w 25"/>
                      <a:gd name="T21" fmla="*/ 51 h 51"/>
                      <a:gd name="T22" fmla="*/ 25 w 25"/>
                      <a:gd name="T23" fmla="*/ 3 h 51"/>
                      <a:gd name="T24" fmla="*/ 18 w 25"/>
                      <a:gd name="T25" fmla="*/ 2 h 51"/>
                      <a:gd name="T26" fmla="*/ 9 w 25"/>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1">
                        <a:moveTo>
                          <a:pt x="9" y="45"/>
                        </a:moveTo>
                        <a:lnTo>
                          <a:pt x="7" y="44"/>
                        </a:lnTo>
                        <a:lnTo>
                          <a:pt x="14" y="7"/>
                        </a:lnTo>
                        <a:lnTo>
                          <a:pt x="18" y="8"/>
                        </a:lnTo>
                        <a:lnTo>
                          <a:pt x="9" y="45"/>
                        </a:lnTo>
                        <a:moveTo>
                          <a:pt x="9" y="0"/>
                        </a:moveTo>
                        <a:lnTo>
                          <a:pt x="9" y="0"/>
                        </a:lnTo>
                        <a:lnTo>
                          <a:pt x="9" y="0"/>
                        </a:lnTo>
                        <a:lnTo>
                          <a:pt x="0" y="49"/>
                        </a:lnTo>
                        <a:lnTo>
                          <a:pt x="7" y="50"/>
                        </a:lnTo>
                        <a:lnTo>
                          <a:pt x="14" y="51"/>
                        </a:lnTo>
                        <a:lnTo>
                          <a:pt x="25" y="3"/>
                        </a:lnTo>
                        <a:lnTo>
                          <a:pt x="18" y="2"/>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50477"/>
                  <p:cNvSpPr>
                    <a:spLocks noEditPoints="1"/>
                  </p:cNvSpPr>
                  <p:nvPr userDrawn="1"/>
                </p:nvSpPr>
                <p:spPr bwMode="auto">
                  <a:xfrm>
                    <a:off x="1350" y="2787"/>
                    <a:ext cx="33" cy="51"/>
                  </a:xfrm>
                  <a:custGeom>
                    <a:avLst/>
                    <a:gdLst>
                      <a:gd name="T0" fmla="*/ 9 w 28"/>
                      <a:gd name="T1" fmla="*/ 38 h 44"/>
                      <a:gd name="T2" fmla="*/ 8 w 28"/>
                      <a:gd name="T3" fmla="*/ 37 h 44"/>
                      <a:gd name="T4" fmla="*/ 6 w 28"/>
                      <a:gd name="T5" fmla="*/ 37 h 44"/>
                      <a:gd name="T6" fmla="*/ 20 w 28"/>
                      <a:gd name="T7" fmla="*/ 7 h 44"/>
                      <a:gd name="T8" fmla="*/ 21 w 28"/>
                      <a:gd name="T9" fmla="*/ 7 h 44"/>
                      <a:gd name="T10" fmla="*/ 22 w 28"/>
                      <a:gd name="T11" fmla="*/ 8 h 44"/>
                      <a:gd name="T12" fmla="*/ 9 w 28"/>
                      <a:gd name="T13" fmla="*/ 38 h 44"/>
                      <a:gd name="T14" fmla="*/ 17 w 28"/>
                      <a:gd name="T15" fmla="*/ 0 h 44"/>
                      <a:gd name="T16" fmla="*/ 0 w 28"/>
                      <a:gd name="T17" fmla="*/ 39 h 44"/>
                      <a:gd name="T18" fmla="*/ 6 w 28"/>
                      <a:gd name="T19" fmla="*/ 42 h 44"/>
                      <a:gd name="T20" fmla="*/ 10 w 28"/>
                      <a:gd name="T21" fmla="*/ 43 h 44"/>
                      <a:gd name="T22" fmla="*/ 12 w 28"/>
                      <a:gd name="T23" fmla="*/ 44 h 44"/>
                      <a:gd name="T24" fmla="*/ 28 w 28"/>
                      <a:gd name="T25" fmla="*/ 5 h 44"/>
                      <a:gd name="T26" fmla="*/ 26 w 28"/>
                      <a:gd name="T27" fmla="*/ 4 h 44"/>
                      <a:gd name="T28" fmla="*/ 23 w 28"/>
                      <a:gd name="T29" fmla="*/ 3 h 44"/>
                      <a:gd name="T30" fmla="*/ 17 w 28"/>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44">
                        <a:moveTo>
                          <a:pt x="9" y="38"/>
                        </a:moveTo>
                        <a:cubicBezTo>
                          <a:pt x="9" y="38"/>
                          <a:pt x="8" y="37"/>
                          <a:pt x="8" y="37"/>
                        </a:cubicBezTo>
                        <a:cubicBezTo>
                          <a:pt x="6" y="37"/>
                          <a:pt x="6" y="37"/>
                          <a:pt x="6" y="37"/>
                        </a:cubicBezTo>
                        <a:cubicBezTo>
                          <a:pt x="20" y="7"/>
                          <a:pt x="20" y="7"/>
                          <a:pt x="20" y="7"/>
                        </a:cubicBezTo>
                        <a:cubicBezTo>
                          <a:pt x="21" y="7"/>
                          <a:pt x="21" y="7"/>
                          <a:pt x="21" y="7"/>
                        </a:cubicBezTo>
                        <a:cubicBezTo>
                          <a:pt x="21" y="7"/>
                          <a:pt x="21" y="8"/>
                          <a:pt x="22" y="8"/>
                        </a:cubicBezTo>
                        <a:cubicBezTo>
                          <a:pt x="9" y="38"/>
                          <a:pt x="9" y="38"/>
                          <a:pt x="9" y="38"/>
                        </a:cubicBezTo>
                        <a:moveTo>
                          <a:pt x="17" y="0"/>
                        </a:moveTo>
                        <a:cubicBezTo>
                          <a:pt x="0" y="39"/>
                          <a:pt x="0" y="39"/>
                          <a:pt x="0" y="39"/>
                        </a:cubicBezTo>
                        <a:cubicBezTo>
                          <a:pt x="6" y="42"/>
                          <a:pt x="6" y="42"/>
                          <a:pt x="6" y="42"/>
                        </a:cubicBezTo>
                        <a:cubicBezTo>
                          <a:pt x="7" y="42"/>
                          <a:pt x="9" y="43"/>
                          <a:pt x="10" y="43"/>
                        </a:cubicBezTo>
                        <a:cubicBezTo>
                          <a:pt x="12" y="44"/>
                          <a:pt x="12" y="44"/>
                          <a:pt x="12" y="44"/>
                        </a:cubicBezTo>
                        <a:cubicBezTo>
                          <a:pt x="28" y="5"/>
                          <a:pt x="28" y="5"/>
                          <a:pt x="28" y="5"/>
                        </a:cubicBezTo>
                        <a:cubicBezTo>
                          <a:pt x="26" y="4"/>
                          <a:pt x="26" y="4"/>
                          <a:pt x="26" y="4"/>
                        </a:cubicBezTo>
                        <a:cubicBezTo>
                          <a:pt x="26" y="4"/>
                          <a:pt x="24" y="3"/>
                          <a:pt x="23" y="3"/>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50478"/>
                  <p:cNvSpPr>
                    <a:spLocks noEditPoints="1"/>
                  </p:cNvSpPr>
                  <p:nvPr userDrawn="1"/>
                </p:nvSpPr>
                <p:spPr bwMode="auto">
                  <a:xfrm>
                    <a:off x="1505" y="1630"/>
                    <a:ext cx="22" cy="50"/>
                  </a:xfrm>
                  <a:custGeom>
                    <a:avLst/>
                    <a:gdLst>
                      <a:gd name="T0" fmla="*/ 11 w 19"/>
                      <a:gd name="T1" fmla="*/ 38 h 43"/>
                      <a:gd name="T2" fmla="*/ 6 w 19"/>
                      <a:gd name="T3" fmla="*/ 5 h 43"/>
                      <a:gd name="T4" fmla="*/ 7 w 19"/>
                      <a:gd name="T5" fmla="*/ 5 h 43"/>
                      <a:gd name="T6" fmla="*/ 9 w 19"/>
                      <a:gd name="T7" fmla="*/ 5 h 43"/>
                      <a:gd name="T8" fmla="*/ 13 w 19"/>
                      <a:gd name="T9" fmla="*/ 37 h 43"/>
                      <a:gd name="T10" fmla="*/ 12 w 19"/>
                      <a:gd name="T11" fmla="*/ 38 h 43"/>
                      <a:gd name="T12" fmla="*/ 11 w 19"/>
                      <a:gd name="T13" fmla="*/ 38 h 43"/>
                      <a:gd name="T14" fmla="*/ 13 w 19"/>
                      <a:gd name="T15" fmla="*/ 0 h 43"/>
                      <a:gd name="T16" fmla="*/ 6 w 19"/>
                      <a:gd name="T17" fmla="*/ 0 h 43"/>
                      <a:gd name="T18" fmla="*/ 5 w 19"/>
                      <a:gd name="T19" fmla="*/ 1 h 43"/>
                      <a:gd name="T20" fmla="*/ 5 w 19"/>
                      <a:gd name="T21" fmla="*/ 1 h 43"/>
                      <a:gd name="T22" fmla="*/ 0 w 19"/>
                      <a:gd name="T23" fmla="*/ 1 h 43"/>
                      <a:gd name="T24" fmla="*/ 7 w 19"/>
                      <a:gd name="T25" fmla="*/ 43 h 43"/>
                      <a:gd name="T26" fmla="*/ 9 w 19"/>
                      <a:gd name="T27" fmla="*/ 43 h 43"/>
                      <a:gd name="T28" fmla="*/ 12 w 19"/>
                      <a:gd name="T29" fmla="*/ 42 h 43"/>
                      <a:gd name="T30" fmla="*/ 19 w 19"/>
                      <a:gd name="T31" fmla="*/ 42 h 43"/>
                      <a:gd name="T32" fmla="*/ 13 w 19"/>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3">
                        <a:moveTo>
                          <a:pt x="11" y="38"/>
                        </a:moveTo>
                        <a:cubicBezTo>
                          <a:pt x="6" y="5"/>
                          <a:pt x="6" y="5"/>
                          <a:pt x="6" y="5"/>
                        </a:cubicBezTo>
                        <a:cubicBezTo>
                          <a:pt x="6" y="5"/>
                          <a:pt x="6" y="5"/>
                          <a:pt x="7" y="5"/>
                        </a:cubicBezTo>
                        <a:cubicBezTo>
                          <a:pt x="9" y="5"/>
                          <a:pt x="9" y="5"/>
                          <a:pt x="9" y="5"/>
                        </a:cubicBezTo>
                        <a:cubicBezTo>
                          <a:pt x="13" y="37"/>
                          <a:pt x="13" y="37"/>
                          <a:pt x="13" y="37"/>
                        </a:cubicBezTo>
                        <a:cubicBezTo>
                          <a:pt x="12" y="38"/>
                          <a:pt x="12" y="38"/>
                          <a:pt x="12" y="38"/>
                        </a:cubicBezTo>
                        <a:cubicBezTo>
                          <a:pt x="11" y="38"/>
                          <a:pt x="11" y="38"/>
                          <a:pt x="11" y="38"/>
                        </a:cubicBezTo>
                        <a:moveTo>
                          <a:pt x="13" y="0"/>
                        </a:moveTo>
                        <a:cubicBezTo>
                          <a:pt x="6" y="0"/>
                          <a:pt x="6" y="0"/>
                          <a:pt x="6" y="0"/>
                        </a:cubicBezTo>
                        <a:cubicBezTo>
                          <a:pt x="6" y="1"/>
                          <a:pt x="5" y="1"/>
                          <a:pt x="5" y="1"/>
                        </a:cubicBezTo>
                        <a:cubicBezTo>
                          <a:pt x="5" y="1"/>
                          <a:pt x="5" y="1"/>
                          <a:pt x="5" y="1"/>
                        </a:cubicBezTo>
                        <a:cubicBezTo>
                          <a:pt x="0" y="1"/>
                          <a:pt x="0" y="1"/>
                          <a:pt x="0" y="1"/>
                        </a:cubicBezTo>
                        <a:cubicBezTo>
                          <a:pt x="7" y="43"/>
                          <a:pt x="7" y="43"/>
                          <a:pt x="7" y="43"/>
                        </a:cubicBezTo>
                        <a:cubicBezTo>
                          <a:pt x="9" y="43"/>
                          <a:pt x="9" y="43"/>
                          <a:pt x="9" y="43"/>
                        </a:cubicBezTo>
                        <a:cubicBezTo>
                          <a:pt x="9" y="43"/>
                          <a:pt x="11" y="43"/>
                          <a:pt x="12" y="42"/>
                        </a:cubicBezTo>
                        <a:cubicBezTo>
                          <a:pt x="19" y="42"/>
                          <a:pt x="19" y="42"/>
                          <a:pt x="19" y="42"/>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50479"/>
                  <p:cNvSpPr>
                    <a:spLocks noEditPoints="1"/>
                  </p:cNvSpPr>
                  <p:nvPr userDrawn="1"/>
                </p:nvSpPr>
                <p:spPr bwMode="auto">
                  <a:xfrm>
                    <a:off x="2088" y="1904"/>
                    <a:ext cx="49" cy="40"/>
                  </a:xfrm>
                  <a:custGeom>
                    <a:avLst/>
                    <a:gdLst>
                      <a:gd name="T0" fmla="*/ 9 w 49"/>
                      <a:gd name="T1" fmla="*/ 32 h 40"/>
                      <a:gd name="T2" fmla="*/ 8 w 49"/>
                      <a:gd name="T3" fmla="*/ 29 h 40"/>
                      <a:gd name="T4" fmla="*/ 40 w 49"/>
                      <a:gd name="T5" fmla="*/ 8 h 40"/>
                      <a:gd name="T6" fmla="*/ 41 w 49"/>
                      <a:gd name="T7" fmla="*/ 11 h 40"/>
                      <a:gd name="T8" fmla="*/ 9 w 49"/>
                      <a:gd name="T9" fmla="*/ 32 h 40"/>
                      <a:gd name="T10" fmla="*/ 41 w 49"/>
                      <a:gd name="T11" fmla="*/ 0 h 40"/>
                      <a:gd name="T12" fmla="*/ 0 w 49"/>
                      <a:gd name="T13" fmla="*/ 27 h 40"/>
                      <a:gd name="T14" fmla="*/ 7 w 49"/>
                      <a:gd name="T15" fmla="*/ 40 h 40"/>
                      <a:gd name="T16" fmla="*/ 49 w 49"/>
                      <a:gd name="T17" fmla="*/ 13 h 40"/>
                      <a:gd name="T18" fmla="*/ 44 w 49"/>
                      <a:gd name="T19" fmla="*/ 5 h 40"/>
                      <a:gd name="T20" fmla="*/ 44 w 49"/>
                      <a:gd name="T21" fmla="*/ 5 h 40"/>
                      <a:gd name="T22" fmla="*/ 41 w 49"/>
                      <a:gd name="T23" fmla="*/ 0 h 40"/>
                      <a:gd name="T24" fmla="*/ 41 w 49"/>
                      <a:gd name="T25" fmla="*/ 0 h 40"/>
                      <a:gd name="T26" fmla="*/ 41 w 4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9" y="32"/>
                        </a:moveTo>
                        <a:lnTo>
                          <a:pt x="8" y="29"/>
                        </a:lnTo>
                        <a:lnTo>
                          <a:pt x="40" y="8"/>
                        </a:lnTo>
                        <a:lnTo>
                          <a:pt x="41" y="11"/>
                        </a:lnTo>
                        <a:lnTo>
                          <a:pt x="9" y="32"/>
                        </a:lnTo>
                        <a:close/>
                        <a:moveTo>
                          <a:pt x="41" y="0"/>
                        </a:moveTo>
                        <a:lnTo>
                          <a:pt x="0" y="27"/>
                        </a:lnTo>
                        <a:lnTo>
                          <a:pt x="7" y="40"/>
                        </a:lnTo>
                        <a:lnTo>
                          <a:pt x="49" y="13"/>
                        </a:lnTo>
                        <a:lnTo>
                          <a:pt x="44" y="5"/>
                        </a:lnTo>
                        <a:lnTo>
                          <a:pt x="44" y="5"/>
                        </a:lnTo>
                        <a:lnTo>
                          <a:pt x="41" y="0"/>
                        </a:lnTo>
                        <a:lnTo>
                          <a:pt x="41" y="0"/>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50480"/>
                  <p:cNvSpPr>
                    <a:spLocks noEditPoints="1"/>
                  </p:cNvSpPr>
                  <p:nvPr userDrawn="1"/>
                </p:nvSpPr>
                <p:spPr bwMode="auto">
                  <a:xfrm>
                    <a:off x="2088" y="1904"/>
                    <a:ext cx="49" cy="40"/>
                  </a:xfrm>
                  <a:custGeom>
                    <a:avLst/>
                    <a:gdLst>
                      <a:gd name="T0" fmla="*/ 9 w 49"/>
                      <a:gd name="T1" fmla="*/ 32 h 40"/>
                      <a:gd name="T2" fmla="*/ 8 w 49"/>
                      <a:gd name="T3" fmla="*/ 29 h 40"/>
                      <a:gd name="T4" fmla="*/ 40 w 49"/>
                      <a:gd name="T5" fmla="*/ 8 h 40"/>
                      <a:gd name="T6" fmla="*/ 41 w 49"/>
                      <a:gd name="T7" fmla="*/ 11 h 40"/>
                      <a:gd name="T8" fmla="*/ 9 w 49"/>
                      <a:gd name="T9" fmla="*/ 32 h 40"/>
                      <a:gd name="T10" fmla="*/ 41 w 49"/>
                      <a:gd name="T11" fmla="*/ 0 h 40"/>
                      <a:gd name="T12" fmla="*/ 0 w 49"/>
                      <a:gd name="T13" fmla="*/ 27 h 40"/>
                      <a:gd name="T14" fmla="*/ 7 w 49"/>
                      <a:gd name="T15" fmla="*/ 40 h 40"/>
                      <a:gd name="T16" fmla="*/ 49 w 49"/>
                      <a:gd name="T17" fmla="*/ 13 h 40"/>
                      <a:gd name="T18" fmla="*/ 44 w 49"/>
                      <a:gd name="T19" fmla="*/ 5 h 40"/>
                      <a:gd name="T20" fmla="*/ 44 w 49"/>
                      <a:gd name="T21" fmla="*/ 5 h 40"/>
                      <a:gd name="T22" fmla="*/ 41 w 49"/>
                      <a:gd name="T23" fmla="*/ 0 h 40"/>
                      <a:gd name="T24" fmla="*/ 41 w 49"/>
                      <a:gd name="T25" fmla="*/ 0 h 40"/>
                      <a:gd name="T26" fmla="*/ 41 w 4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9" y="32"/>
                        </a:moveTo>
                        <a:lnTo>
                          <a:pt x="8" y="29"/>
                        </a:lnTo>
                        <a:lnTo>
                          <a:pt x="40" y="8"/>
                        </a:lnTo>
                        <a:lnTo>
                          <a:pt x="41" y="11"/>
                        </a:lnTo>
                        <a:lnTo>
                          <a:pt x="9" y="32"/>
                        </a:lnTo>
                        <a:moveTo>
                          <a:pt x="41" y="0"/>
                        </a:moveTo>
                        <a:lnTo>
                          <a:pt x="0" y="27"/>
                        </a:lnTo>
                        <a:lnTo>
                          <a:pt x="7" y="40"/>
                        </a:lnTo>
                        <a:lnTo>
                          <a:pt x="49" y="13"/>
                        </a:lnTo>
                        <a:lnTo>
                          <a:pt x="44" y="5"/>
                        </a:lnTo>
                        <a:lnTo>
                          <a:pt x="44" y="5"/>
                        </a:lnTo>
                        <a:lnTo>
                          <a:pt x="41" y="0"/>
                        </a:lnTo>
                        <a:lnTo>
                          <a:pt x="41" y="0"/>
                        </a:lnTo>
                        <a:lnTo>
                          <a:pt x="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50481"/>
                  <p:cNvSpPr>
                    <a:spLocks noEditPoints="1"/>
                  </p:cNvSpPr>
                  <p:nvPr userDrawn="1"/>
                </p:nvSpPr>
                <p:spPr bwMode="auto">
                  <a:xfrm>
                    <a:off x="1429" y="2814"/>
                    <a:ext cx="26" cy="51"/>
                  </a:xfrm>
                  <a:custGeom>
                    <a:avLst/>
                    <a:gdLst>
                      <a:gd name="T0" fmla="*/ 10 w 26"/>
                      <a:gd name="T1" fmla="*/ 44 h 51"/>
                      <a:gd name="T2" fmla="*/ 7 w 26"/>
                      <a:gd name="T3" fmla="*/ 43 h 51"/>
                      <a:gd name="T4" fmla="*/ 17 w 26"/>
                      <a:gd name="T5" fmla="*/ 7 h 51"/>
                      <a:gd name="T6" fmla="*/ 19 w 26"/>
                      <a:gd name="T7" fmla="*/ 7 h 51"/>
                      <a:gd name="T8" fmla="*/ 10 w 26"/>
                      <a:gd name="T9" fmla="*/ 44 h 51"/>
                      <a:gd name="T10" fmla="*/ 12 w 26"/>
                      <a:gd name="T11" fmla="*/ 0 h 51"/>
                      <a:gd name="T12" fmla="*/ 0 w 26"/>
                      <a:gd name="T13" fmla="*/ 47 h 51"/>
                      <a:gd name="T14" fmla="*/ 14 w 26"/>
                      <a:gd name="T15" fmla="*/ 51 h 51"/>
                      <a:gd name="T16" fmla="*/ 26 w 26"/>
                      <a:gd name="T17" fmla="*/ 3 h 51"/>
                      <a:gd name="T18" fmla="*/ 12 w 2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1">
                        <a:moveTo>
                          <a:pt x="10" y="44"/>
                        </a:moveTo>
                        <a:lnTo>
                          <a:pt x="7" y="43"/>
                        </a:lnTo>
                        <a:lnTo>
                          <a:pt x="17" y="7"/>
                        </a:lnTo>
                        <a:lnTo>
                          <a:pt x="19" y="7"/>
                        </a:lnTo>
                        <a:lnTo>
                          <a:pt x="10" y="44"/>
                        </a:lnTo>
                        <a:close/>
                        <a:moveTo>
                          <a:pt x="12" y="0"/>
                        </a:moveTo>
                        <a:lnTo>
                          <a:pt x="0" y="47"/>
                        </a:lnTo>
                        <a:lnTo>
                          <a:pt x="14" y="51"/>
                        </a:lnTo>
                        <a:lnTo>
                          <a:pt x="26" y="3"/>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50482"/>
                  <p:cNvSpPr>
                    <a:spLocks noEditPoints="1"/>
                  </p:cNvSpPr>
                  <p:nvPr userDrawn="1"/>
                </p:nvSpPr>
                <p:spPr bwMode="auto">
                  <a:xfrm>
                    <a:off x="1429" y="2814"/>
                    <a:ext cx="26" cy="51"/>
                  </a:xfrm>
                  <a:custGeom>
                    <a:avLst/>
                    <a:gdLst>
                      <a:gd name="T0" fmla="*/ 10 w 26"/>
                      <a:gd name="T1" fmla="*/ 44 h 51"/>
                      <a:gd name="T2" fmla="*/ 7 w 26"/>
                      <a:gd name="T3" fmla="*/ 43 h 51"/>
                      <a:gd name="T4" fmla="*/ 17 w 26"/>
                      <a:gd name="T5" fmla="*/ 7 h 51"/>
                      <a:gd name="T6" fmla="*/ 19 w 26"/>
                      <a:gd name="T7" fmla="*/ 7 h 51"/>
                      <a:gd name="T8" fmla="*/ 10 w 26"/>
                      <a:gd name="T9" fmla="*/ 44 h 51"/>
                      <a:gd name="T10" fmla="*/ 12 w 26"/>
                      <a:gd name="T11" fmla="*/ 0 h 51"/>
                      <a:gd name="T12" fmla="*/ 0 w 26"/>
                      <a:gd name="T13" fmla="*/ 47 h 51"/>
                      <a:gd name="T14" fmla="*/ 14 w 26"/>
                      <a:gd name="T15" fmla="*/ 51 h 51"/>
                      <a:gd name="T16" fmla="*/ 26 w 26"/>
                      <a:gd name="T17" fmla="*/ 3 h 51"/>
                      <a:gd name="T18" fmla="*/ 12 w 2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1">
                        <a:moveTo>
                          <a:pt x="10" y="44"/>
                        </a:moveTo>
                        <a:lnTo>
                          <a:pt x="7" y="43"/>
                        </a:lnTo>
                        <a:lnTo>
                          <a:pt x="17" y="7"/>
                        </a:lnTo>
                        <a:lnTo>
                          <a:pt x="19" y="7"/>
                        </a:lnTo>
                        <a:lnTo>
                          <a:pt x="10" y="44"/>
                        </a:lnTo>
                        <a:moveTo>
                          <a:pt x="12" y="0"/>
                        </a:moveTo>
                        <a:lnTo>
                          <a:pt x="0" y="47"/>
                        </a:lnTo>
                        <a:lnTo>
                          <a:pt x="14" y="51"/>
                        </a:lnTo>
                        <a:lnTo>
                          <a:pt x="26" y="3"/>
                        </a:lnTo>
                        <a:lnTo>
                          <a:pt x="1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50483"/>
                  <p:cNvSpPr>
                    <a:spLocks noEditPoints="1"/>
                  </p:cNvSpPr>
                  <p:nvPr userDrawn="1"/>
                </p:nvSpPr>
                <p:spPr bwMode="auto">
                  <a:xfrm>
                    <a:off x="1971" y="2698"/>
                    <a:ext cx="42" cy="48"/>
                  </a:xfrm>
                  <a:custGeom>
                    <a:avLst/>
                    <a:gdLst>
                      <a:gd name="T0" fmla="*/ 27 w 36"/>
                      <a:gd name="T1" fmla="*/ 34 h 41"/>
                      <a:gd name="T2" fmla="*/ 7 w 36"/>
                      <a:gd name="T3" fmla="*/ 9 h 41"/>
                      <a:gd name="T4" fmla="*/ 7 w 36"/>
                      <a:gd name="T5" fmla="*/ 8 h 41"/>
                      <a:gd name="T6" fmla="*/ 8 w 36"/>
                      <a:gd name="T7" fmla="*/ 7 h 41"/>
                      <a:gd name="T8" fmla="*/ 29 w 36"/>
                      <a:gd name="T9" fmla="*/ 32 h 41"/>
                      <a:gd name="T10" fmla="*/ 28 w 36"/>
                      <a:gd name="T11" fmla="*/ 33 h 41"/>
                      <a:gd name="T12" fmla="*/ 27 w 36"/>
                      <a:gd name="T13" fmla="*/ 34 h 41"/>
                      <a:gd name="T14" fmla="*/ 9 w 36"/>
                      <a:gd name="T15" fmla="*/ 0 h 41"/>
                      <a:gd name="T16" fmla="*/ 4 w 36"/>
                      <a:gd name="T17" fmla="*/ 4 h 41"/>
                      <a:gd name="T18" fmla="*/ 2 w 36"/>
                      <a:gd name="T19" fmla="*/ 6 h 41"/>
                      <a:gd name="T20" fmla="*/ 0 w 36"/>
                      <a:gd name="T21" fmla="*/ 8 h 41"/>
                      <a:gd name="T22" fmla="*/ 26 w 36"/>
                      <a:gd name="T23" fmla="*/ 41 h 41"/>
                      <a:gd name="T24" fmla="*/ 28 w 36"/>
                      <a:gd name="T25" fmla="*/ 39 h 41"/>
                      <a:gd name="T26" fmla="*/ 31 w 36"/>
                      <a:gd name="T27" fmla="*/ 37 h 41"/>
                      <a:gd name="T28" fmla="*/ 33 w 36"/>
                      <a:gd name="T29" fmla="*/ 36 h 41"/>
                      <a:gd name="T30" fmla="*/ 33 w 36"/>
                      <a:gd name="T31" fmla="*/ 36 h 41"/>
                      <a:gd name="T32" fmla="*/ 36 w 36"/>
                      <a:gd name="T33" fmla="*/ 32 h 41"/>
                      <a:gd name="T34" fmla="*/ 36 w 36"/>
                      <a:gd name="T35" fmla="*/ 32 h 41"/>
                      <a:gd name="T36" fmla="*/ 36 w 36"/>
                      <a:gd name="T37" fmla="*/ 32 h 41"/>
                      <a:gd name="T38" fmla="*/ 9 w 36"/>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41">
                        <a:moveTo>
                          <a:pt x="27" y="34"/>
                        </a:moveTo>
                        <a:cubicBezTo>
                          <a:pt x="7" y="9"/>
                          <a:pt x="7" y="9"/>
                          <a:pt x="7" y="9"/>
                        </a:cubicBezTo>
                        <a:cubicBezTo>
                          <a:pt x="7" y="8"/>
                          <a:pt x="7" y="8"/>
                          <a:pt x="7" y="8"/>
                        </a:cubicBezTo>
                        <a:cubicBezTo>
                          <a:pt x="8" y="7"/>
                          <a:pt x="8" y="7"/>
                          <a:pt x="8" y="7"/>
                        </a:cubicBezTo>
                        <a:cubicBezTo>
                          <a:pt x="29" y="32"/>
                          <a:pt x="29" y="32"/>
                          <a:pt x="29" y="32"/>
                        </a:cubicBezTo>
                        <a:cubicBezTo>
                          <a:pt x="28" y="33"/>
                          <a:pt x="28" y="33"/>
                          <a:pt x="28" y="33"/>
                        </a:cubicBezTo>
                        <a:cubicBezTo>
                          <a:pt x="27" y="34"/>
                          <a:pt x="27" y="34"/>
                          <a:pt x="27" y="34"/>
                        </a:cubicBezTo>
                        <a:moveTo>
                          <a:pt x="9" y="0"/>
                        </a:moveTo>
                        <a:cubicBezTo>
                          <a:pt x="4" y="4"/>
                          <a:pt x="4" y="4"/>
                          <a:pt x="4" y="4"/>
                        </a:cubicBezTo>
                        <a:cubicBezTo>
                          <a:pt x="3" y="5"/>
                          <a:pt x="2" y="6"/>
                          <a:pt x="2" y="6"/>
                        </a:cubicBezTo>
                        <a:cubicBezTo>
                          <a:pt x="0" y="8"/>
                          <a:pt x="0" y="8"/>
                          <a:pt x="0" y="8"/>
                        </a:cubicBezTo>
                        <a:cubicBezTo>
                          <a:pt x="26" y="41"/>
                          <a:pt x="26" y="41"/>
                          <a:pt x="26" y="41"/>
                        </a:cubicBezTo>
                        <a:cubicBezTo>
                          <a:pt x="28" y="39"/>
                          <a:pt x="28" y="39"/>
                          <a:pt x="28" y="39"/>
                        </a:cubicBezTo>
                        <a:cubicBezTo>
                          <a:pt x="28" y="39"/>
                          <a:pt x="30" y="38"/>
                          <a:pt x="31" y="37"/>
                        </a:cubicBezTo>
                        <a:cubicBezTo>
                          <a:pt x="33" y="36"/>
                          <a:pt x="33" y="36"/>
                          <a:pt x="33" y="36"/>
                        </a:cubicBezTo>
                        <a:cubicBezTo>
                          <a:pt x="33" y="36"/>
                          <a:pt x="33" y="36"/>
                          <a:pt x="33" y="36"/>
                        </a:cubicBezTo>
                        <a:cubicBezTo>
                          <a:pt x="36" y="32"/>
                          <a:pt x="36" y="32"/>
                          <a:pt x="36" y="32"/>
                        </a:cubicBezTo>
                        <a:cubicBezTo>
                          <a:pt x="36" y="32"/>
                          <a:pt x="36" y="32"/>
                          <a:pt x="36" y="32"/>
                        </a:cubicBezTo>
                        <a:cubicBezTo>
                          <a:pt x="36" y="32"/>
                          <a:pt x="36" y="32"/>
                          <a:pt x="36" y="32"/>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50484"/>
                  <p:cNvSpPr>
                    <a:spLocks noEditPoints="1"/>
                  </p:cNvSpPr>
                  <p:nvPr userDrawn="1"/>
                </p:nvSpPr>
                <p:spPr bwMode="auto">
                  <a:xfrm>
                    <a:off x="2073" y="1882"/>
                    <a:ext cx="49" cy="40"/>
                  </a:xfrm>
                  <a:custGeom>
                    <a:avLst/>
                    <a:gdLst>
                      <a:gd name="T0" fmla="*/ 9 w 49"/>
                      <a:gd name="T1" fmla="*/ 33 h 40"/>
                      <a:gd name="T2" fmla="*/ 8 w 49"/>
                      <a:gd name="T3" fmla="*/ 30 h 40"/>
                      <a:gd name="T4" fmla="*/ 38 w 49"/>
                      <a:gd name="T5" fmla="*/ 7 h 40"/>
                      <a:gd name="T6" fmla="*/ 41 w 49"/>
                      <a:gd name="T7" fmla="*/ 10 h 40"/>
                      <a:gd name="T8" fmla="*/ 9 w 49"/>
                      <a:gd name="T9" fmla="*/ 33 h 40"/>
                      <a:gd name="T10" fmla="*/ 39 w 49"/>
                      <a:gd name="T11" fmla="*/ 0 h 40"/>
                      <a:gd name="T12" fmla="*/ 0 w 49"/>
                      <a:gd name="T13" fmla="*/ 29 h 40"/>
                      <a:gd name="T14" fmla="*/ 8 w 49"/>
                      <a:gd name="T15" fmla="*/ 40 h 40"/>
                      <a:gd name="T16" fmla="*/ 49 w 49"/>
                      <a:gd name="T17" fmla="*/ 12 h 40"/>
                      <a:gd name="T18" fmla="*/ 43 w 49"/>
                      <a:gd name="T19" fmla="*/ 3 h 40"/>
                      <a:gd name="T20" fmla="*/ 43 w 49"/>
                      <a:gd name="T21" fmla="*/ 3 h 40"/>
                      <a:gd name="T22" fmla="*/ 39 w 49"/>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40">
                        <a:moveTo>
                          <a:pt x="9" y="33"/>
                        </a:moveTo>
                        <a:lnTo>
                          <a:pt x="8" y="30"/>
                        </a:lnTo>
                        <a:lnTo>
                          <a:pt x="38" y="7"/>
                        </a:lnTo>
                        <a:lnTo>
                          <a:pt x="41" y="10"/>
                        </a:lnTo>
                        <a:lnTo>
                          <a:pt x="9" y="33"/>
                        </a:lnTo>
                        <a:close/>
                        <a:moveTo>
                          <a:pt x="39" y="0"/>
                        </a:moveTo>
                        <a:lnTo>
                          <a:pt x="0" y="29"/>
                        </a:lnTo>
                        <a:lnTo>
                          <a:pt x="8" y="40"/>
                        </a:lnTo>
                        <a:lnTo>
                          <a:pt x="49" y="12"/>
                        </a:lnTo>
                        <a:lnTo>
                          <a:pt x="43" y="3"/>
                        </a:lnTo>
                        <a:lnTo>
                          <a:pt x="43" y="3"/>
                        </a:ln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50485"/>
                  <p:cNvSpPr>
                    <a:spLocks noEditPoints="1"/>
                  </p:cNvSpPr>
                  <p:nvPr userDrawn="1"/>
                </p:nvSpPr>
                <p:spPr bwMode="auto">
                  <a:xfrm>
                    <a:off x="2073" y="1882"/>
                    <a:ext cx="49" cy="40"/>
                  </a:xfrm>
                  <a:custGeom>
                    <a:avLst/>
                    <a:gdLst>
                      <a:gd name="T0" fmla="*/ 9 w 49"/>
                      <a:gd name="T1" fmla="*/ 33 h 40"/>
                      <a:gd name="T2" fmla="*/ 8 w 49"/>
                      <a:gd name="T3" fmla="*/ 30 h 40"/>
                      <a:gd name="T4" fmla="*/ 38 w 49"/>
                      <a:gd name="T5" fmla="*/ 7 h 40"/>
                      <a:gd name="T6" fmla="*/ 41 w 49"/>
                      <a:gd name="T7" fmla="*/ 10 h 40"/>
                      <a:gd name="T8" fmla="*/ 9 w 49"/>
                      <a:gd name="T9" fmla="*/ 33 h 40"/>
                      <a:gd name="T10" fmla="*/ 39 w 49"/>
                      <a:gd name="T11" fmla="*/ 0 h 40"/>
                      <a:gd name="T12" fmla="*/ 0 w 49"/>
                      <a:gd name="T13" fmla="*/ 29 h 40"/>
                      <a:gd name="T14" fmla="*/ 8 w 49"/>
                      <a:gd name="T15" fmla="*/ 40 h 40"/>
                      <a:gd name="T16" fmla="*/ 49 w 49"/>
                      <a:gd name="T17" fmla="*/ 12 h 40"/>
                      <a:gd name="T18" fmla="*/ 43 w 49"/>
                      <a:gd name="T19" fmla="*/ 3 h 40"/>
                      <a:gd name="T20" fmla="*/ 43 w 49"/>
                      <a:gd name="T21" fmla="*/ 3 h 40"/>
                      <a:gd name="T22" fmla="*/ 39 w 49"/>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40">
                        <a:moveTo>
                          <a:pt x="9" y="33"/>
                        </a:moveTo>
                        <a:lnTo>
                          <a:pt x="8" y="30"/>
                        </a:lnTo>
                        <a:lnTo>
                          <a:pt x="38" y="7"/>
                        </a:lnTo>
                        <a:lnTo>
                          <a:pt x="41" y="10"/>
                        </a:lnTo>
                        <a:lnTo>
                          <a:pt x="9" y="33"/>
                        </a:lnTo>
                        <a:moveTo>
                          <a:pt x="39" y="0"/>
                        </a:moveTo>
                        <a:lnTo>
                          <a:pt x="0" y="29"/>
                        </a:lnTo>
                        <a:lnTo>
                          <a:pt x="8" y="40"/>
                        </a:lnTo>
                        <a:lnTo>
                          <a:pt x="49" y="12"/>
                        </a:lnTo>
                        <a:lnTo>
                          <a:pt x="43" y="3"/>
                        </a:lnTo>
                        <a:lnTo>
                          <a:pt x="43" y="3"/>
                        </a:lnTo>
                        <a:lnTo>
                          <a:pt x="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486"/>
                  <p:cNvSpPr>
                    <a:spLocks noEditPoints="1"/>
                  </p:cNvSpPr>
                  <p:nvPr userDrawn="1"/>
                </p:nvSpPr>
                <p:spPr bwMode="auto">
                  <a:xfrm>
                    <a:off x="1990" y="2682"/>
                    <a:ext cx="44" cy="45"/>
                  </a:xfrm>
                  <a:custGeom>
                    <a:avLst/>
                    <a:gdLst>
                      <a:gd name="T0" fmla="*/ 34 w 44"/>
                      <a:gd name="T1" fmla="*/ 37 h 45"/>
                      <a:gd name="T2" fmla="*/ 8 w 44"/>
                      <a:gd name="T3" fmla="*/ 9 h 45"/>
                      <a:gd name="T4" fmla="*/ 10 w 44"/>
                      <a:gd name="T5" fmla="*/ 7 h 45"/>
                      <a:gd name="T6" fmla="*/ 36 w 44"/>
                      <a:gd name="T7" fmla="*/ 35 h 45"/>
                      <a:gd name="T8" fmla="*/ 34 w 44"/>
                      <a:gd name="T9" fmla="*/ 37 h 45"/>
                      <a:gd name="T10" fmla="*/ 10 w 44"/>
                      <a:gd name="T11" fmla="*/ 0 h 45"/>
                      <a:gd name="T12" fmla="*/ 6 w 44"/>
                      <a:gd name="T13" fmla="*/ 4 h 45"/>
                      <a:gd name="T14" fmla="*/ 0 w 44"/>
                      <a:gd name="T15" fmla="*/ 9 h 45"/>
                      <a:gd name="T16" fmla="*/ 32 w 44"/>
                      <a:gd name="T17" fmla="*/ 45 h 45"/>
                      <a:gd name="T18" fmla="*/ 38 w 44"/>
                      <a:gd name="T19" fmla="*/ 41 h 45"/>
                      <a:gd name="T20" fmla="*/ 44 w 44"/>
                      <a:gd name="T21" fmla="*/ 36 h 45"/>
                      <a:gd name="T22" fmla="*/ 10 w 44"/>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5">
                        <a:moveTo>
                          <a:pt x="34" y="37"/>
                        </a:moveTo>
                        <a:lnTo>
                          <a:pt x="8" y="9"/>
                        </a:lnTo>
                        <a:lnTo>
                          <a:pt x="10" y="7"/>
                        </a:lnTo>
                        <a:lnTo>
                          <a:pt x="36" y="35"/>
                        </a:lnTo>
                        <a:lnTo>
                          <a:pt x="34" y="37"/>
                        </a:lnTo>
                        <a:close/>
                        <a:moveTo>
                          <a:pt x="10" y="0"/>
                        </a:moveTo>
                        <a:lnTo>
                          <a:pt x="6" y="4"/>
                        </a:lnTo>
                        <a:lnTo>
                          <a:pt x="0" y="9"/>
                        </a:lnTo>
                        <a:lnTo>
                          <a:pt x="32" y="45"/>
                        </a:lnTo>
                        <a:lnTo>
                          <a:pt x="38" y="41"/>
                        </a:lnTo>
                        <a:lnTo>
                          <a:pt x="44" y="36"/>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0487"/>
                  <p:cNvSpPr>
                    <a:spLocks noEditPoints="1"/>
                  </p:cNvSpPr>
                  <p:nvPr userDrawn="1"/>
                </p:nvSpPr>
                <p:spPr bwMode="auto">
                  <a:xfrm>
                    <a:off x="1990" y="2682"/>
                    <a:ext cx="44" cy="45"/>
                  </a:xfrm>
                  <a:custGeom>
                    <a:avLst/>
                    <a:gdLst>
                      <a:gd name="T0" fmla="*/ 34 w 44"/>
                      <a:gd name="T1" fmla="*/ 37 h 45"/>
                      <a:gd name="T2" fmla="*/ 8 w 44"/>
                      <a:gd name="T3" fmla="*/ 9 h 45"/>
                      <a:gd name="T4" fmla="*/ 10 w 44"/>
                      <a:gd name="T5" fmla="*/ 7 h 45"/>
                      <a:gd name="T6" fmla="*/ 36 w 44"/>
                      <a:gd name="T7" fmla="*/ 35 h 45"/>
                      <a:gd name="T8" fmla="*/ 34 w 44"/>
                      <a:gd name="T9" fmla="*/ 37 h 45"/>
                      <a:gd name="T10" fmla="*/ 10 w 44"/>
                      <a:gd name="T11" fmla="*/ 0 h 45"/>
                      <a:gd name="T12" fmla="*/ 6 w 44"/>
                      <a:gd name="T13" fmla="*/ 4 h 45"/>
                      <a:gd name="T14" fmla="*/ 0 w 44"/>
                      <a:gd name="T15" fmla="*/ 9 h 45"/>
                      <a:gd name="T16" fmla="*/ 32 w 44"/>
                      <a:gd name="T17" fmla="*/ 45 h 45"/>
                      <a:gd name="T18" fmla="*/ 38 w 44"/>
                      <a:gd name="T19" fmla="*/ 41 h 45"/>
                      <a:gd name="T20" fmla="*/ 44 w 44"/>
                      <a:gd name="T21" fmla="*/ 36 h 45"/>
                      <a:gd name="T22" fmla="*/ 10 w 44"/>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5">
                        <a:moveTo>
                          <a:pt x="34" y="37"/>
                        </a:moveTo>
                        <a:lnTo>
                          <a:pt x="8" y="9"/>
                        </a:lnTo>
                        <a:lnTo>
                          <a:pt x="10" y="7"/>
                        </a:lnTo>
                        <a:lnTo>
                          <a:pt x="36" y="35"/>
                        </a:lnTo>
                        <a:lnTo>
                          <a:pt x="34" y="37"/>
                        </a:lnTo>
                        <a:moveTo>
                          <a:pt x="10" y="0"/>
                        </a:moveTo>
                        <a:lnTo>
                          <a:pt x="6" y="4"/>
                        </a:lnTo>
                        <a:lnTo>
                          <a:pt x="0" y="9"/>
                        </a:lnTo>
                        <a:lnTo>
                          <a:pt x="32" y="45"/>
                        </a:lnTo>
                        <a:lnTo>
                          <a:pt x="38" y="41"/>
                        </a:lnTo>
                        <a:lnTo>
                          <a:pt x="44" y="36"/>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0488"/>
                  <p:cNvSpPr>
                    <a:spLocks noEditPoints="1"/>
                  </p:cNvSpPr>
                  <p:nvPr userDrawn="1"/>
                </p:nvSpPr>
                <p:spPr bwMode="auto">
                  <a:xfrm>
                    <a:off x="1005" y="2046"/>
                    <a:ext cx="52" cy="30"/>
                  </a:xfrm>
                  <a:custGeom>
                    <a:avLst/>
                    <a:gdLst>
                      <a:gd name="T0" fmla="*/ 44 w 52"/>
                      <a:gd name="T1" fmla="*/ 23 h 30"/>
                      <a:gd name="T2" fmla="*/ 7 w 52"/>
                      <a:gd name="T3" fmla="*/ 10 h 30"/>
                      <a:gd name="T4" fmla="*/ 9 w 52"/>
                      <a:gd name="T5" fmla="*/ 7 h 30"/>
                      <a:gd name="T6" fmla="*/ 45 w 52"/>
                      <a:gd name="T7" fmla="*/ 20 h 30"/>
                      <a:gd name="T8" fmla="*/ 44 w 52"/>
                      <a:gd name="T9" fmla="*/ 23 h 30"/>
                      <a:gd name="T10" fmla="*/ 5 w 52"/>
                      <a:gd name="T11" fmla="*/ 0 h 30"/>
                      <a:gd name="T12" fmla="*/ 0 w 52"/>
                      <a:gd name="T13" fmla="*/ 14 h 30"/>
                      <a:gd name="T14" fmla="*/ 47 w 52"/>
                      <a:gd name="T15" fmla="*/ 30 h 30"/>
                      <a:gd name="T16" fmla="*/ 52 w 52"/>
                      <a:gd name="T17" fmla="*/ 16 h 30"/>
                      <a:gd name="T18" fmla="*/ 5 w 5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0">
                        <a:moveTo>
                          <a:pt x="44" y="23"/>
                        </a:moveTo>
                        <a:lnTo>
                          <a:pt x="7" y="10"/>
                        </a:lnTo>
                        <a:lnTo>
                          <a:pt x="9" y="7"/>
                        </a:lnTo>
                        <a:lnTo>
                          <a:pt x="45" y="20"/>
                        </a:lnTo>
                        <a:lnTo>
                          <a:pt x="44" y="23"/>
                        </a:lnTo>
                        <a:close/>
                        <a:moveTo>
                          <a:pt x="5" y="0"/>
                        </a:moveTo>
                        <a:lnTo>
                          <a:pt x="0" y="14"/>
                        </a:lnTo>
                        <a:lnTo>
                          <a:pt x="47" y="30"/>
                        </a:lnTo>
                        <a:lnTo>
                          <a:pt x="52" y="16"/>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0489"/>
                  <p:cNvSpPr>
                    <a:spLocks noEditPoints="1"/>
                  </p:cNvSpPr>
                  <p:nvPr userDrawn="1"/>
                </p:nvSpPr>
                <p:spPr bwMode="auto">
                  <a:xfrm>
                    <a:off x="1005" y="2046"/>
                    <a:ext cx="52" cy="30"/>
                  </a:xfrm>
                  <a:custGeom>
                    <a:avLst/>
                    <a:gdLst>
                      <a:gd name="T0" fmla="*/ 44 w 52"/>
                      <a:gd name="T1" fmla="*/ 23 h 30"/>
                      <a:gd name="T2" fmla="*/ 7 w 52"/>
                      <a:gd name="T3" fmla="*/ 10 h 30"/>
                      <a:gd name="T4" fmla="*/ 9 w 52"/>
                      <a:gd name="T5" fmla="*/ 7 h 30"/>
                      <a:gd name="T6" fmla="*/ 45 w 52"/>
                      <a:gd name="T7" fmla="*/ 20 h 30"/>
                      <a:gd name="T8" fmla="*/ 44 w 52"/>
                      <a:gd name="T9" fmla="*/ 23 h 30"/>
                      <a:gd name="T10" fmla="*/ 5 w 52"/>
                      <a:gd name="T11" fmla="*/ 0 h 30"/>
                      <a:gd name="T12" fmla="*/ 0 w 52"/>
                      <a:gd name="T13" fmla="*/ 14 h 30"/>
                      <a:gd name="T14" fmla="*/ 47 w 52"/>
                      <a:gd name="T15" fmla="*/ 30 h 30"/>
                      <a:gd name="T16" fmla="*/ 52 w 52"/>
                      <a:gd name="T17" fmla="*/ 16 h 30"/>
                      <a:gd name="T18" fmla="*/ 5 w 5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0">
                        <a:moveTo>
                          <a:pt x="44" y="23"/>
                        </a:moveTo>
                        <a:lnTo>
                          <a:pt x="7" y="10"/>
                        </a:lnTo>
                        <a:lnTo>
                          <a:pt x="9" y="7"/>
                        </a:lnTo>
                        <a:lnTo>
                          <a:pt x="45" y="20"/>
                        </a:lnTo>
                        <a:lnTo>
                          <a:pt x="44" y="23"/>
                        </a:lnTo>
                        <a:moveTo>
                          <a:pt x="5" y="0"/>
                        </a:moveTo>
                        <a:lnTo>
                          <a:pt x="0" y="14"/>
                        </a:lnTo>
                        <a:lnTo>
                          <a:pt x="47" y="30"/>
                        </a:lnTo>
                        <a:lnTo>
                          <a:pt x="52" y="16"/>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0490"/>
                  <p:cNvSpPr>
                    <a:spLocks noEditPoints="1"/>
                  </p:cNvSpPr>
                  <p:nvPr userDrawn="1"/>
                </p:nvSpPr>
                <p:spPr bwMode="auto">
                  <a:xfrm>
                    <a:off x="2126" y="1976"/>
                    <a:ext cx="51" cy="35"/>
                  </a:xfrm>
                  <a:custGeom>
                    <a:avLst/>
                    <a:gdLst>
                      <a:gd name="T0" fmla="*/ 7 w 43"/>
                      <a:gd name="T1" fmla="*/ 23 h 30"/>
                      <a:gd name="T2" fmla="*/ 7 w 43"/>
                      <a:gd name="T3" fmla="*/ 22 h 30"/>
                      <a:gd name="T4" fmla="*/ 6 w 43"/>
                      <a:gd name="T5" fmla="*/ 21 h 30"/>
                      <a:gd name="T6" fmla="*/ 36 w 43"/>
                      <a:gd name="T7" fmla="*/ 7 h 30"/>
                      <a:gd name="T8" fmla="*/ 36 w 43"/>
                      <a:gd name="T9" fmla="*/ 8 h 30"/>
                      <a:gd name="T10" fmla="*/ 37 w 43"/>
                      <a:gd name="T11" fmla="*/ 10 h 30"/>
                      <a:gd name="T12" fmla="*/ 7 w 43"/>
                      <a:gd name="T13" fmla="*/ 23 h 30"/>
                      <a:gd name="T14" fmla="*/ 38 w 43"/>
                      <a:gd name="T15" fmla="*/ 0 h 30"/>
                      <a:gd name="T16" fmla="*/ 0 w 43"/>
                      <a:gd name="T17" fmla="*/ 19 h 30"/>
                      <a:gd name="T18" fmla="*/ 1 w 43"/>
                      <a:gd name="T19" fmla="*/ 21 h 30"/>
                      <a:gd name="T20" fmla="*/ 2 w 43"/>
                      <a:gd name="T21" fmla="*/ 24 h 30"/>
                      <a:gd name="T22" fmla="*/ 5 w 43"/>
                      <a:gd name="T23" fmla="*/ 30 h 30"/>
                      <a:gd name="T24" fmla="*/ 43 w 43"/>
                      <a:gd name="T25" fmla="*/ 12 h 30"/>
                      <a:gd name="T26" fmla="*/ 41 w 43"/>
                      <a:gd name="T27" fmla="*/ 6 h 30"/>
                      <a:gd name="T28" fmla="*/ 39 w 43"/>
                      <a:gd name="T29" fmla="*/ 2 h 30"/>
                      <a:gd name="T30" fmla="*/ 38 w 43"/>
                      <a:gd name="T3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30">
                        <a:moveTo>
                          <a:pt x="7" y="23"/>
                        </a:moveTo>
                        <a:cubicBezTo>
                          <a:pt x="7" y="22"/>
                          <a:pt x="7" y="22"/>
                          <a:pt x="7" y="22"/>
                        </a:cubicBezTo>
                        <a:cubicBezTo>
                          <a:pt x="7" y="22"/>
                          <a:pt x="6" y="22"/>
                          <a:pt x="6" y="21"/>
                        </a:cubicBezTo>
                        <a:cubicBezTo>
                          <a:pt x="36" y="7"/>
                          <a:pt x="36" y="7"/>
                          <a:pt x="36" y="7"/>
                        </a:cubicBezTo>
                        <a:cubicBezTo>
                          <a:pt x="36" y="7"/>
                          <a:pt x="36" y="8"/>
                          <a:pt x="36" y="8"/>
                        </a:cubicBezTo>
                        <a:cubicBezTo>
                          <a:pt x="37" y="10"/>
                          <a:pt x="37" y="10"/>
                          <a:pt x="37" y="10"/>
                        </a:cubicBezTo>
                        <a:cubicBezTo>
                          <a:pt x="7" y="23"/>
                          <a:pt x="7" y="23"/>
                          <a:pt x="7" y="23"/>
                        </a:cubicBezTo>
                        <a:moveTo>
                          <a:pt x="38" y="0"/>
                        </a:moveTo>
                        <a:cubicBezTo>
                          <a:pt x="0" y="19"/>
                          <a:pt x="0" y="19"/>
                          <a:pt x="0" y="19"/>
                        </a:cubicBezTo>
                        <a:cubicBezTo>
                          <a:pt x="1" y="21"/>
                          <a:pt x="1" y="21"/>
                          <a:pt x="1" y="21"/>
                        </a:cubicBezTo>
                        <a:cubicBezTo>
                          <a:pt x="1" y="21"/>
                          <a:pt x="2" y="23"/>
                          <a:pt x="2" y="24"/>
                        </a:cubicBezTo>
                        <a:cubicBezTo>
                          <a:pt x="5" y="30"/>
                          <a:pt x="5" y="30"/>
                          <a:pt x="5" y="30"/>
                        </a:cubicBezTo>
                        <a:cubicBezTo>
                          <a:pt x="43" y="12"/>
                          <a:pt x="43" y="12"/>
                          <a:pt x="43" y="12"/>
                        </a:cubicBezTo>
                        <a:cubicBezTo>
                          <a:pt x="41" y="6"/>
                          <a:pt x="41" y="6"/>
                          <a:pt x="41" y="6"/>
                        </a:cubicBezTo>
                        <a:cubicBezTo>
                          <a:pt x="40" y="4"/>
                          <a:pt x="39" y="3"/>
                          <a:pt x="39" y="2"/>
                        </a:cubicBezTo>
                        <a:cubicBezTo>
                          <a:pt x="38" y="0"/>
                          <a:pt x="38"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0491"/>
                  <p:cNvSpPr>
                    <a:spLocks noEditPoints="1"/>
                  </p:cNvSpPr>
                  <p:nvPr userDrawn="1"/>
                </p:nvSpPr>
                <p:spPr bwMode="auto">
                  <a:xfrm>
                    <a:off x="1063" y="1922"/>
                    <a:ext cx="49" cy="37"/>
                  </a:xfrm>
                  <a:custGeom>
                    <a:avLst/>
                    <a:gdLst>
                      <a:gd name="T0" fmla="*/ 39 w 49"/>
                      <a:gd name="T1" fmla="*/ 30 h 37"/>
                      <a:gd name="T2" fmla="*/ 7 w 49"/>
                      <a:gd name="T3" fmla="*/ 10 h 37"/>
                      <a:gd name="T4" fmla="*/ 9 w 49"/>
                      <a:gd name="T5" fmla="*/ 8 h 37"/>
                      <a:gd name="T6" fmla="*/ 41 w 49"/>
                      <a:gd name="T7" fmla="*/ 28 h 37"/>
                      <a:gd name="T8" fmla="*/ 39 w 49"/>
                      <a:gd name="T9" fmla="*/ 30 h 37"/>
                      <a:gd name="T10" fmla="*/ 7 w 49"/>
                      <a:gd name="T11" fmla="*/ 0 h 37"/>
                      <a:gd name="T12" fmla="*/ 3 w 49"/>
                      <a:gd name="T13" fmla="*/ 6 h 37"/>
                      <a:gd name="T14" fmla="*/ 0 w 49"/>
                      <a:gd name="T15" fmla="*/ 13 h 37"/>
                      <a:gd name="T16" fmla="*/ 42 w 49"/>
                      <a:gd name="T17" fmla="*/ 37 h 37"/>
                      <a:gd name="T18" fmla="*/ 45 w 49"/>
                      <a:gd name="T19" fmla="*/ 31 h 37"/>
                      <a:gd name="T20" fmla="*/ 49 w 49"/>
                      <a:gd name="T21" fmla="*/ 25 h 37"/>
                      <a:gd name="T22" fmla="*/ 7 w 49"/>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7">
                        <a:moveTo>
                          <a:pt x="39" y="30"/>
                        </a:moveTo>
                        <a:lnTo>
                          <a:pt x="7" y="10"/>
                        </a:lnTo>
                        <a:lnTo>
                          <a:pt x="9" y="8"/>
                        </a:lnTo>
                        <a:lnTo>
                          <a:pt x="41" y="28"/>
                        </a:lnTo>
                        <a:lnTo>
                          <a:pt x="39" y="30"/>
                        </a:lnTo>
                        <a:close/>
                        <a:moveTo>
                          <a:pt x="7" y="0"/>
                        </a:moveTo>
                        <a:lnTo>
                          <a:pt x="3" y="6"/>
                        </a:lnTo>
                        <a:lnTo>
                          <a:pt x="0" y="13"/>
                        </a:lnTo>
                        <a:lnTo>
                          <a:pt x="42" y="37"/>
                        </a:lnTo>
                        <a:lnTo>
                          <a:pt x="45" y="31"/>
                        </a:lnTo>
                        <a:lnTo>
                          <a:pt x="49" y="2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0492"/>
                  <p:cNvSpPr>
                    <a:spLocks noEditPoints="1"/>
                  </p:cNvSpPr>
                  <p:nvPr userDrawn="1"/>
                </p:nvSpPr>
                <p:spPr bwMode="auto">
                  <a:xfrm>
                    <a:off x="1063" y="1922"/>
                    <a:ext cx="49" cy="37"/>
                  </a:xfrm>
                  <a:custGeom>
                    <a:avLst/>
                    <a:gdLst>
                      <a:gd name="T0" fmla="*/ 39 w 49"/>
                      <a:gd name="T1" fmla="*/ 30 h 37"/>
                      <a:gd name="T2" fmla="*/ 7 w 49"/>
                      <a:gd name="T3" fmla="*/ 10 h 37"/>
                      <a:gd name="T4" fmla="*/ 9 w 49"/>
                      <a:gd name="T5" fmla="*/ 8 h 37"/>
                      <a:gd name="T6" fmla="*/ 41 w 49"/>
                      <a:gd name="T7" fmla="*/ 28 h 37"/>
                      <a:gd name="T8" fmla="*/ 39 w 49"/>
                      <a:gd name="T9" fmla="*/ 30 h 37"/>
                      <a:gd name="T10" fmla="*/ 7 w 49"/>
                      <a:gd name="T11" fmla="*/ 0 h 37"/>
                      <a:gd name="T12" fmla="*/ 3 w 49"/>
                      <a:gd name="T13" fmla="*/ 6 h 37"/>
                      <a:gd name="T14" fmla="*/ 0 w 49"/>
                      <a:gd name="T15" fmla="*/ 13 h 37"/>
                      <a:gd name="T16" fmla="*/ 42 w 49"/>
                      <a:gd name="T17" fmla="*/ 37 h 37"/>
                      <a:gd name="T18" fmla="*/ 45 w 49"/>
                      <a:gd name="T19" fmla="*/ 31 h 37"/>
                      <a:gd name="T20" fmla="*/ 49 w 49"/>
                      <a:gd name="T21" fmla="*/ 25 h 37"/>
                      <a:gd name="T22" fmla="*/ 7 w 49"/>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7">
                        <a:moveTo>
                          <a:pt x="39" y="30"/>
                        </a:moveTo>
                        <a:lnTo>
                          <a:pt x="7" y="10"/>
                        </a:lnTo>
                        <a:lnTo>
                          <a:pt x="9" y="8"/>
                        </a:lnTo>
                        <a:lnTo>
                          <a:pt x="41" y="28"/>
                        </a:lnTo>
                        <a:lnTo>
                          <a:pt x="39" y="30"/>
                        </a:lnTo>
                        <a:moveTo>
                          <a:pt x="7" y="0"/>
                        </a:moveTo>
                        <a:lnTo>
                          <a:pt x="3" y="6"/>
                        </a:lnTo>
                        <a:lnTo>
                          <a:pt x="0" y="13"/>
                        </a:lnTo>
                        <a:lnTo>
                          <a:pt x="42" y="37"/>
                        </a:lnTo>
                        <a:lnTo>
                          <a:pt x="45" y="31"/>
                        </a:lnTo>
                        <a:lnTo>
                          <a:pt x="49" y="25"/>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0493"/>
                  <p:cNvSpPr>
                    <a:spLocks noEditPoints="1"/>
                  </p:cNvSpPr>
                  <p:nvPr userDrawn="1"/>
                </p:nvSpPr>
                <p:spPr bwMode="auto">
                  <a:xfrm>
                    <a:off x="2183" y="2187"/>
                    <a:ext cx="50" cy="20"/>
                  </a:xfrm>
                  <a:custGeom>
                    <a:avLst/>
                    <a:gdLst>
                      <a:gd name="T0" fmla="*/ 5 w 50"/>
                      <a:gd name="T1" fmla="*/ 13 h 20"/>
                      <a:gd name="T2" fmla="*/ 5 w 50"/>
                      <a:gd name="T3" fmla="*/ 11 h 20"/>
                      <a:gd name="T4" fmla="*/ 44 w 50"/>
                      <a:gd name="T5" fmla="*/ 6 h 20"/>
                      <a:gd name="T6" fmla="*/ 44 w 50"/>
                      <a:gd name="T7" fmla="*/ 10 h 20"/>
                      <a:gd name="T8" fmla="*/ 5 w 50"/>
                      <a:gd name="T9" fmla="*/ 13 h 20"/>
                      <a:gd name="T10" fmla="*/ 49 w 50"/>
                      <a:gd name="T11" fmla="*/ 0 h 20"/>
                      <a:gd name="T12" fmla="*/ 0 w 50"/>
                      <a:gd name="T13" fmla="*/ 5 h 20"/>
                      <a:gd name="T14" fmla="*/ 1 w 50"/>
                      <a:gd name="T15" fmla="*/ 20 h 20"/>
                      <a:gd name="T16" fmla="*/ 50 w 50"/>
                      <a:gd name="T17" fmla="*/ 16 h 20"/>
                      <a:gd name="T18" fmla="*/ 50 w 50"/>
                      <a:gd name="T19" fmla="*/ 6 h 20"/>
                      <a:gd name="T20" fmla="*/ 50 w 50"/>
                      <a:gd name="T21" fmla="*/ 6 h 20"/>
                      <a:gd name="T22" fmla="*/ 49 w 50"/>
                      <a:gd name="T23" fmla="*/ 2 h 20"/>
                      <a:gd name="T24" fmla="*/ 49 w 50"/>
                      <a:gd name="T25" fmla="*/ 0 h 20"/>
                      <a:gd name="T26" fmla="*/ 49 w 50"/>
                      <a:gd name="T27" fmla="*/ 0 h 20"/>
                      <a:gd name="T28" fmla="*/ 49 w 50"/>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20">
                        <a:moveTo>
                          <a:pt x="5" y="13"/>
                        </a:moveTo>
                        <a:lnTo>
                          <a:pt x="5" y="11"/>
                        </a:lnTo>
                        <a:lnTo>
                          <a:pt x="44" y="6"/>
                        </a:lnTo>
                        <a:lnTo>
                          <a:pt x="44" y="10"/>
                        </a:lnTo>
                        <a:lnTo>
                          <a:pt x="5" y="13"/>
                        </a:lnTo>
                        <a:close/>
                        <a:moveTo>
                          <a:pt x="49" y="0"/>
                        </a:moveTo>
                        <a:lnTo>
                          <a:pt x="0" y="5"/>
                        </a:lnTo>
                        <a:lnTo>
                          <a:pt x="1" y="20"/>
                        </a:lnTo>
                        <a:lnTo>
                          <a:pt x="50" y="16"/>
                        </a:lnTo>
                        <a:lnTo>
                          <a:pt x="50" y="6"/>
                        </a:lnTo>
                        <a:lnTo>
                          <a:pt x="50" y="6"/>
                        </a:lnTo>
                        <a:lnTo>
                          <a:pt x="49" y="2"/>
                        </a:lnTo>
                        <a:lnTo>
                          <a:pt x="49" y="0"/>
                        </a:lnTo>
                        <a:lnTo>
                          <a:pt x="49" y="0"/>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0494"/>
                  <p:cNvSpPr>
                    <a:spLocks noEditPoints="1"/>
                  </p:cNvSpPr>
                  <p:nvPr userDrawn="1"/>
                </p:nvSpPr>
                <p:spPr bwMode="auto">
                  <a:xfrm>
                    <a:off x="2183" y="2187"/>
                    <a:ext cx="50" cy="20"/>
                  </a:xfrm>
                  <a:custGeom>
                    <a:avLst/>
                    <a:gdLst>
                      <a:gd name="T0" fmla="*/ 5 w 50"/>
                      <a:gd name="T1" fmla="*/ 13 h 20"/>
                      <a:gd name="T2" fmla="*/ 5 w 50"/>
                      <a:gd name="T3" fmla="*/ 11 h 20"/>
                      <a:gd name="T4" fmla="*/ 44 w 50"/>
                      <a:gd name="T5" fmla="*/ 6 h 20"/>
                      <a:gd name="T6" fmla="*/ 44 w 50"/>
                      <a:gd name="T7" fmla="*/ 10 h 20"/>
                      <a:gd name="T8" fmla="*/ 5 w 50"/>
                      <a:gd name="T9" fmla="*/ 13 h 20"/>
                      <a:gd name="T10" fmla="*/ 49 w 50"/>
                      <a:gd name="T11" fmla="*/ 0 h 20"/>
                      <a:gd name="T12" fmla="*/ 0 w 50"/>
                      <a:gd name="T13" fmla="*/ 5 h 20"/>
                      <a:gd name="T14" fmla="*/ 1 w 50"/>
                      <a:gd name="T15" fmla="*/ 20 h 20"/>
                      <a:gd name="T16" fmla="*/ 50 w 50"/>
                      <a:gd name="T17" fmla="*/ 16 h 20"/>
                      <a:gd name="T18" fmla="*/ 50 w 50"/>
                      <a:gd name="T19" fmla="*/ 6 h 20"/>
                      <a:gd name="T20" fmla="*/ 50 w 50"/>
                      <a:gd name="T21" fmla="*/ 6 h 20"/>
                      <a:gd name="T22" fmla="*/ 49 w 50"/>
                      <a:gd name="T23" fmla="*/ 2 h 20"/>
                      <a:gd name="T24" fmla="*/ 49 w 50"/>
                      <a:gd name="T25" fmla="*/ 0 h 20"/>
                      <a:gd name="T26" fmla="*/ 49 w 50"/>
                      <a:gd name="T27" fmla="*/ 0 h 20"/>
                      <a:gd name="T28" fmla="*/ 49 w 50"/>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20">
                        <a:moveTo>
                          <a:pt x="5" y="13"/>
                        </a:moveTo>
                        <a:lnTo>
                          <a:pt x="5" y="11"/>
                        </a:lnTo>
                        <a:lnTo>
                          <a:pt x="44" y="6"/>
                        </a:lnTo>
                        <a:lnTo>
                          <a:pt x="44" y="10"/>
                        </a:lnTo>
                        <a:lnTo>
                          <a:pt x="5" y="13"/>
                        </a:lnTo>
                        <a:moveTo>
                          <a:pt x="49" y="0"/>
                        </a:moveTo>
                        <a:lnTo>
                          <a:pt x="0" y="5"/>
                        </a:lnTo>
                        <a:lnTo>
                          <a:pt x="1" y="20"/>
                        </a:lnTo>
                        <a:lnTo>
                          <a:pt x="50" y="16"/>
                        </a:lnTo>
                        <a:lnTo>
                          <a:pt x="50" y="6"/>
                        </a:lnTo>
                        <a:lnTo>
                          <a:pt x="50" y="6"/>
                        </a:lnTo>
                        <a:lnTo>
                          <a:pt x="49" y="2"/>
                        </a:lnTo>
                        <a:lnTo>
                          <a:pt x="49" y="0"/>
                        </a:lnTo>
                        <a:lnTo>
                          <a:pt x="49" y="0"/>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0495"/>
                  <p:cNvSpPr>
                    <a:spLocks noEditPoints="1"/>
                  </p:cNvSpPr>
                  <p:nvPr userDrawn="1"/>
                </p:nvSpPr>
                <p:spPr bwMode="auto">
                  <a:xfrm>
                    <a:off x="1024" y="1994"/>
                    <a:ext cx="52" cy="34"/>
                  </a:xfrm>
                  <a:custGeom>
                    <a:avLst/>
                    <a:gdLst>
                      <a:gd name="T0" fmla="*/ 43 w 52"/>
                      <a:gd name="T1" fmla="*/ 26 h 34"/>
                      <a:gd name="T2" fmla="*/ 8 w 52"/>
                      <a:gd name="T3" fmla="*/ 12 h 34"/>
                      <a:gd name="T4" fmla="*/ 9 w 52"/>
                      <a:gd name="T5" fmla="*/ 8 h 34"/>
                      <a:gd name="T6" fmla="*/ 45 w 52"/>
                      <a:gd name="T7" fmla="*/ 24 h 34"/>
                      <a:gd name="T8" fmla="*/ 43 w 52"/>
                      <a:gd name="T9" fmla="*/ 26 h 34"/>
                      <a:gd name="T10" fmla="*/ 7 w 52"/>
                      <a:gd name="T11" fmla="*/ 0 h 34"/>
                      <a:gd name="T12" fmla="*/ 2 w 52"/>
                      <a:gd name="T13" fmla="*/ 10 h 34"/>
                      <a:gd name="T14" fmla="*/ 2 w 52"/>
                      <a:gd name="T15" fmla="*/ 10 h 34"/>
                      <a:gd name="T16" fmla="*/ 0 w 52"/>
                      <a:gd name="T17" fmla="*/ 14 h 34"/>
                      <a:gd name="T18" fmla="*/ 46 w 52"/>
                      <a:gd name="T19" fmla="*/ 34 h 34"/>
                      <a:gd name="T20" fmla="*/ 52 w 52"/>
                      <a:gd name="T21" fmla="*/ 21 h 34"/>
                      <a:gd name="T22" fmla="*/ 7 w 52"/>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4">
                        <a:moveTo>
                          <a:pt x="43" y="26"/>
                        </a:moveTo>
                        <a:lnTo>
                          <a:pt x="8" y="12"/>
                        </a:lnTo>
                        <a:lnTo>
                          <a:pt x="9" y="8"/>
                        </a:lnTo>
                        <a:lnTo>
                          <a:pt x="45" y="24"/>
                        </a:lnTo>
                        <a:lnTo>
                          <a:pt x="43" y="26"/>
                        </a:lnTo>
                        <a:close/>
                        <a:moveTo>
                          <a:pt x="7" y="0"/>
                        </a:moveTo>
                        <a:lnTo>
                          <a:pt x="2" y="10"/>
                        </a:lnTo>
                        <a:lnTo>
                          <a:pt x="2" y="10"/>
                        </a:lnTo>
                        <a:lnTo>
                          <a:pt x="0" y="14"/>
                        </a:lnTo>
                        <a:lnTo>
                          <a:pt x="46" y="34"/>
                        </a:lnTo>
                        <a:lnTo>
                          <a:pt x="52" y="2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50496"/>
                  <p:cNvSpPr>
                    <a:spLocks noEditPoints="1"/>
                  </p:cNvSpPr>
                  <p:nvPr userDrawn="1"/>
                </p:nvSpPr>
                <p:spPr bwMode="auto">
                  <a:xfrm>
                    <a:off x="1024" y="1994"/>
                    <a:ext cx="52" cy="34"/>
                  </a:xfrm>
                  <a:custGeom>
                    <a:avLst/>
                    <a:gdLst>
                      <a:gd name="T0" fmla="*/ 43 w 52"/>
                      <a:gd name="T1" fmla="*/ 26 h 34"/>
                      <a:gd name="T2" fmla="*/ 8 w 52"/>
                      <a:gd name="T3" fmla="*/ 12 h 34"/>
                      <a:gd name="T4" fmla="*/ 9 w 52"/>
                      <a:gd name="T5" fmla="*/ 8 h 34"/>
                      <a:gd name="T6" fmla="*/ 45 w 52"/>
                      <a:gd name="T7" fmla="*/ 24 h 34"/>
                      <a:gd name="T8" fmla="*/ 43 w 52"/>
                      <a:gd name="T9" fmla="*/ 26 h 34"/>
                      <a:gd name="T10" fmla="*/ 7 w 52"/>
                      <a:gd name="T11" fmla="*/ 0 h 34"/>
                      <a:gd name="T12" fmla="*/ 2 w 52"/>
                      <a:gd name="T13" fmla="*/ 10 h 34"/>
                      <a:gd name="T14" fmla="*/ 2 w 52"/>
                      <a:gd name="T15" fmla="*/ 10 h 34"/>
                      <a:gd name="T16" fmla="*/ 0 w 52"/>
                      <a:gd name="T17" fmla="*/ 14 h 34"/>
                      <a:gd name="T18" fmla="*/ 46 w 52"/>
                      <a:gd name="T19" fmla="*/ 34 h 34"/>
                      <a:gd name="T20" fmla="*/ 52 w 52"/>
                      <a:gd name="T21" fmla="*/ 21 h 34"/>
                      <a:gd name="T22" fmla="*/ 7 w 52"/>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4">
                        <a:moveTo>
                          <a:pt x="43" y="26"/>
                        </a:moveTo>
                        <a:lnTo>
                          <a:pt x="8" y="12"/>
                        </a:lnTo>
                        <a:lnTo>
                          <a:pt x="9" y="8"/>
                        </a:lnTo>
                        <a:lnTo>
                          <a:pt x="45" y="24"/>
                        </a:lnTo>
                        <a:lnTo>
                          <a:pt x="43" y="26"/>
                        </a:lnTo>
                        <a:moveTo>
                          <a:pt x="7" y="0"/>
                        </a:moveTo>
                        <a:lnTo>
                          <a:pt x="2" y="10"/>
                        </a:lnTo>
                        <a:lnTo>
                          <a:pt x="2" y="10"/>
                        </a:lnTo>
                        <a:lnTo>
                          <a:pt x="0" y="14"/>
                        </a:lnTo>
                        <a:lnTo>
                          <a:pt x="46" y="34"/>
                        </a:lnTo>
                        <a:lnTo>
                          <a:pt x="52" y="21"/>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50497"/>
                  <p:cNvSpPr>
                    <a:spLocks noEditPoints="1"/>
                  </p:cNvSpPr>
                  <p:nvPr userDrawn="1"/>
                </p:nvSpPr>
                <p:spPr bwMode="auto">
                  <a:xfrm>
                    <a:off x="1015" y="2020"/>
                    <a:ext cx="51" cy="32"/>
                  </a:xfrm>
                  <a:custGeom>
                    <a:avLst/>
                    <a:gdLst>
                      <a:gd name="T0" fmla="*/ 43 w 51"/>
                      <a:gd name="T1" fmla="*/ 25 h 32"/>
                      <a:gd name="T2" fmla="*/ 7 w 51"/>
                      <a:gd name="T3" fmla="*/ 11 h 32"/>
                      <a:gd name="T4" fmla="*/ 8 w 51"/>
                      <a:gd name="T5" fmla="*/ 7 h 32"/>
                      <a:gd name="T6" fmla="*/ 44 w 51"/>
                      <a:gd name="T7" fmla="*/ 21 h 32"/>
                      <a:gd name="T8" fmla="*/ 43 w 51"/>
                      <a:gd name="T9" fmla="*/ 25 h 32"/>
                      <a:gd name="T10" fmla="*/ 4 w 51"/>
                      <a:gd name="T11" fmla="*/ 0 h 32"/>
                      <a:gd name="T12" fmla="*/ 0 w 51"/>
                      <a:gd name="T13" fmla="*/ 14 h 32"/>
                      <a:gd name="T14" fmla="*/ 45 w 51"/>
                      <a:gd name="T15" fmla="*/ 32 h 32"/>
                      <a:gd name="T16" fmla="*/ 51 w 51"/>
                      <a:gd name="T17" fmla="*/ 19 h 32"/>
                      <a:gd name="T18" fmla="*/ 4 w 51"/>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2">
                        <a:moveTo>
                          <a:pt x="43" y="25"/>
                        </a:moveTo>
                        <a:lnTo>
                          <a:pt x="7" y="11"/>
                        </a:lnTo>
                        <a:lnTo>
                          <a:pt x="8" y="7"/>
                        </a:lnTo>
                        <a:lnTo>
                          <a:pt x="44" y="21"/>
                        </a:lnTo>
                        <a:lnTo>
                          <a:pt x="43" y="25"/>
                        </a:lnTo>
                        <a:close/>
                        <a:moveTo>
                          <a:pt x="4" y="0"/>
                        </a:moveTo>
                        <a:lnTo>
                          <a:pt x="0" y="14"/>
                        </a:lnTo>
                        <a:lnTo>
                          <a:pt x="45" y="32"/>
                        </a:lnTo>
                        <a:lnTo>
                          <a:pt x="51" y="19"/>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50498"/>
                  <p:cNvSpPr>
                    <a:spLocks noEditPoints="1"/>
                  </p:cNvSpPr>
                  <p:nvPr userDrawn="1"/>
                </p:nvSpPr>
                <p:spPr bwMode="auto">
                  <a:xfrm>
                    <a:off x="1015" y="2020"/>
                    <a:ext cx="51" cy="32"/>
                  </a:xfrm>
                  <a:custGeom>
                    <a:avLst/>
                    <a:gdLst>
                      <a:gd name="T0" fmla="*/ 43 w 51"/>
                      <a:gd name="T1" fmla="*/ 25 h 32"/>
                      <a:gd name="T2" fmla="*/ 7 w 51"/>
                      <a:gd name="T3" fmla="*/ 11 h 32"/>
                      <a:gd name="T4" fmla="*/ 8 w 51"/>
                      <a:gd name="T5" fmla="*/ 7 h 32"/>
                      <a:gd name="T6" fmla="*/ 44 w 51"/>
                      <a:gd name="T7" fmla="*/ 21 h 32"/>
                      <a:gd name="T8" fmla="*/ 43 w 51"/>
                      <a:gd name="T9" fmla="*/ 25 h 32"/>
                      <a:gd name="T10" fmla="*/ 4 w 51"/>
                      <a:gd name="T11" fmla="*/ 0 h 32"/>
                      <a:gd name="T12" fmla="*/ 0 w 51"/>
                      <a:gd name="T13" fmla="*/ 14 h 32"/>
                      <a:gd name="T14" fmla="*/ 45 w 51"/>
                      <a:gd name="T15" fmla="*/ 32 h 32"/>
                      <a:gd name="T16" fmla="*/ 51 w 51"/>
                      <a:gd name="T17" fmla="*/ 19 h 32"/>
                      <a:gd name="T18" fmla="*/ 4 w 51"/>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2">
                        <a:moveTo>
                          <a:pt x="43" y="25"/>
                        </a:moveTo>
                        <a:lnTo>
                          <a:pt x="7" y="11"/>
                        </a:lnTo>
                        <a:lnTo>
                          <a:pt x="8" y="7"/>
                        </a:lnTo>
                        <a:lnTo>
                          <a:pt x="44" y="21"/>
                        </a:lnTo>
                        <a:lnTo>
                          <a:pt x="43" y="25"/>
                        </a:lnTo>
                        <a:moveTo>
                          <a:pt x="4" y="0"/>
                        </a:moveTo>
                        <a:lnTo>
                          <a:pt x="0" y="14"/>
                        </a:lnTo>
                        <a:lnTo>
                          <a:pt x="45" y="32"/>
                        </a:lnTo>
                        <a:lnTo>
                          <a:pt x="51" y="19"/>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50499"/>
                  <p:cNvSpPr>
                    <a:spLocks noEditPoints="1"/>
                  </p:cNvSpPr>
                  <p:nvPr userDrawn="1"/>
                </p:nvSpPr>
                <p:spPr bwMode="auto">
                  <a:xfrm>
                    <a:off x="2185" y="2216"/>
                    <a:ext cx="50" cy="16"/>
                  </a:xfrm>
                  <a:custGeom>
                    <a:avLst/>
                    <a:gdLst>
                      <a:gd name="T0" fmla="*/ 6 w 50"/>
                      <a:gd name="T1" fmla="*/ 10 h 16"/>
                      <a:gd name="T2" fmla="*/ 6 w 50"/>
                      <a:gd name="T3" fmla="*/ 8 h 16"/>
                      <a:gd name="T4" fmla="*/ 44 w 50"/>
                      <a:gd name="T5" fmla="*/ 5 h 16"/>
                      <a:gd name="T6" fmla="*/ 44 w 50"/>
                      <a:gd name="T7" fmla="*/ 9 h 16"/>
                      <a:gd name="T8" fmla="*/ 6 w 50"/>
                      <a:gd name="T9" fmla="*/ 10 h 16"/>
                      <a:gd name="T10" fmla="*/ 49 w 50"/>
                      <a:gd name="T11" fmla="*/ 0 h 16"/>
                      <a:gd name="T12" fmla="*/ 0 w 50"/>
                      <a:gd name="T13" fmla="*/ 2 h 16"/>
                      <a:gd name="T14" fmla="*/ 0 w 50"/>
                      <a:gd name="T15" fmla="*/ 9 h 16"/>
                      <a:gd name="T16" fmla="*/ 0 w 50"/>
                      <a:gd name="T17" fmla="*/ 16 h 16"/>
                      <a:gd name="T18" fmla="*/ 50 w 50"/>
                      <a:gd name="T19" fmla="*/ 15 h 16"/>
                      <a:gd name="T20" fmla="*/ 49 w 50"/>
                      <a:gd name="T21" fmla="*/ 7 h 16"/>
                      <a:gd name="T22" fmla="*/ 49 w 50"/>
                      <a:gd name="T23" fmla="*/ 5 h 16"/>
                      <a:gd name="T24" fmla="*/ 49 w 50"/>
                      <a:gd name="T25" fmla="*/ 5 h 16"/>
                      <a:gd name="T26" fmla="*/ 49 w 50"/>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16">
                        <a:moveTo>
                          <a:pt x="6" y="10"/>
                        </a:moveTo>
                        <a:lnTo>
                          <a:pt x="6" y="8"/>
                        </a:lnTo>
                        <a:lnTo>
                          <a:pt x="44" y="5"/>
                        </a:lnTo>
                        <a:lnTo>
                          <a:pt x="44" y="9"/>
                        </a:lnTo>
                        <a:lnTo>
                          <a:pt x="6" y="10"/>
                        </a:lnTo>
                        <a:close/>
                        <a:moveTo>
                          <a:pt x="49" y="0"/>
                        </a:moveTo>
                        <a:lnTo>
                          <a:pt x="0" y="2"/>
                        </a:lnTo>
                        <a:lnTo>
                          <a:pt x="0" y="9"/>
                        </a:lnTo>
                        <a:lnTo>
                          <a:pt x="0" y="16"/>
                        </a:lnTo>
                        <a:lnTo>
                          <a:pt x="50" y="15"/>
                        </a:lnTo>
                        <a:lnTo>
                          <a:pt x="49" y="7"/>
                        </a:lnTo>
                        <a:lnTo>
                          <a:pt x="49" y="5"/>
                        </a:lnTo>
                        <a:lnTo>
                          <a:pt x="49" y="5"/>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50500"/>
                  <p:cNvSpPr>
                    <a:spLocks noEditPoints="1"/>
                  </p:cNvSpPr>
                  <p:nvPr userDrawn="1"/>
                </p:nvSpPr>
                <p:spPr bwMode="auto">
                  <a:xfrm>
                    <a:off x="2185" y="2216"/>
                    <a:ext cx="50" cy="16"/>
                  </a:xfrm>
                  <a:custGeom>
                    <a:avLst/>
                    <a:gdLst>
                      <a:gd name="T0" fmla="*/ 6 w 50"/>
                      <a:gd name="T1" fmla="*/ 10 h 16"/>
                      <a:gd name="T2" fmla="*/ 6 w 50"/>
                      <a:gd name="T3" fmla="*/ 8 h 16"/>
                      <a:gd name="T4" fmla="*/ 44 w 50"/>
                      <a:gd name="T5" fmla="*/ 5 h 16"/>
                      <a:gd name="T6" fmla="*/ 44 w 50"/>
                      <a:gd name="T7" fmla="*/ 9 h 16"/>
                      <a:gd name="T8" fmla="*/ 6 w 50"/>
                      <a:gd name="T9" fmla="*/ 10 h 16"/>
                      <a:gd name="T10" fmla="*/ 49 w 50"/>
                      <a:gd name="T11" fmla="*/ 0 h 16"/>
                      <a:gd name="T12" fmla="*/ 0 w 50"/>
                      <a:gd name="T13" fmla="*/ 2 h 16"/>
                      <a:gd name="T14" fmla="*/ 0 w 50"/>
                      <a:gd name="T15" fmla="*/ 9 h 16"/>
                      <a:gd name="T16" fmla="*/ 0 w 50"/>
                      <a:gd name="T17" fmla="*/ 16 h 16"/>
                      <a:gd name="T18" fmla="*/ 50 w 50"/>
                      <a:gd name="T19" fmla="*/ 15 h 16"/>
                      <a:gd name="T20" fmla="*/ 49 w 50"/>
                      <a:gd name="T21" fmla="*/ 7 h 16"/>
                      <a:gd name="T22" fmla="*/ 49 w 50"/>
                      <a:gd name="T23" fmla="*/ 5 h 16"/>
                      <a:gd name="T24" fmla="*/ 49 w 50"/>
                      <a:gd name="T25" fmla="*/ 5 h 16"/>
                      <a:gd name="T26" fmla="*/ 49 w 50"/>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16">
                        <a:moveTo>
                          <a:pt x="6" y="10"/>
                        </a:moveTo>
                        <a:lnTo>
                          <a:pt x="6" y="8"/>
                        </a:lnTo>
                        <a:lnTo>
                          <a:pt x="44" y="5"/>
                        </a:lnTo>
                        <a:lnTo>
                          <a:pt x="44" y="9"/>
                        </a:lnTo>
                        <a:lnTo>
                          <a:pt x="6" y="10"/>
                        </a:lnTo>
                        <a:moveTo>
                          <a:pt x="49" y="0"/>
                        </a:moveTo>
                        <a:lnTo>
                          <a:pt x="0" y="2"/>
                        </a:lnTo>
                        <a:lnTo>
                          <a:pt x="0" y="9"/>
                        </a:lnTo>
                        <a:lnTo>
                          <a:pt x="0" y="16"/>
                        </a:lnTo>
                        <a:lnTo>
                          <a:pt x="50" y="15"/>
                        </a:lnTo>
                        <a:lnTo>
                          <a:pt x="49" y="7"/>
                        </a:lnTo>
                        <a:lnTo>
                          <a:pt x="49" y="5"/>
                        </a:lnTo>
                        <a:lnTo>
                          <a:pt x="49" y="5"/>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50501"/>
                  <p:cNvSpPr>
                    <a:spLocks noEditPoints="1"/>
                  </p:cNvSpPr>
                  <p:nvPr userDrawn="1"/>
                </p:nvSpPr>
                <p:spPr bwMode="auto">
                  <a:xfrm>
                    <a:off x="1036" y="1970"/>
                    <a:ext cx="51" cy="35"/>
                  </a:xfrm>
                  <a:custGeom>
                    <a:avLst/>
                    <a:gdLst>
                      <a:gd name="T0" fmla="*/ 42 w 51"/>
                      <a:gd name="T1" fmla="*/ 27 h 35"/>
                      <a:gd name="T2" fmla="*/ 8 w 51"/>
                      <a:gd name="T3" fmla="*/ 10 h 35"/>
                      <a:gd name="T4" fmla="*/ 9 w 51"/>
                      <a:gd name="T5" fmla="*/ 8 h 35"/>
                      <a:gd name="T6" fmla="*/ 43 w 51"/>
                      <a:gd name="T7" fmla="*/ 24 h 35"/>
                      <a:gd name="T8" fmla="*/ 42 w 51"/>
                      <a:gd name="T9" fmla="*/ 27 h 35"/>
                      <a:gd name="T10" fmla="*/ 7 w 51"/>
                      <a:gd name="T11" fmla="*/ 0 h 35"/>
                      <a:gd name="T12" fmla="*/ 0 w 51"/>
                      <a:gd name="T13" fmla="*/ 14 h 35"/>
                      <a:gd name="T14" fmla="*/ 44 w 51"/>
                      <a:gd name="T15" fmla="*/ 35 h 35"/>
                      <a:gd name="T16" fmla="*/ 51 w 51"/>
                      <a:gd name="T17" fmla="*/ 22 h 35"/>
                      <a:gd name="T18" fmla="*/ 7 w 51"/>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42" y="27"/>
                        </a:moveTo>
                        <a:lnTo>
                          <a:pt x="8" y="10"/>
                        </a:lnTo>
                        <a:lnTo>
                          <a:pt x="9" y="8"/>
                        </a:lnTo>
                        <a:lnTo>
                          <a:pt x="43" y="24"/>
                        </a:lnTo>
                        <a:lnTo>
                          <a:pt x="42" y="27"/>
                        </a:lnTo>
                        <a:close/>
                        <a:moveTo>
                          <a:pt x="7" y="0"/>
                        </a:moveTo>
                        <a:lnTo>
                          <a:pt x="0" y="14"/>
                        </a:lnTo>
                        <a:lnTo>
                          <a:pt x="44" y="35"/>
                        </a:lnTo>
                        <a:lnTo>
                          <a:pt x="51" y="2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50502"/>
                  <p:cNvSpPr>
                    <a:spLocks noEditPoints="1"/>
                  </p:cNvSpPr>
                  <p:nvPr userDrawn="1"/>
                </p:nvSpPr>
                <p:spPr bwMode="auto">
                  <a:xfrm>
                    <a:off x="1036" y="1970"/>
                    <a:ext cx="51" cy="35"/>
                  </a:xfrm>
                  <a:custGeom>
                    <a:avLst/>
                    <a:gdLst>
                      <a:gd name="T0" fmla="*/ 42 w 51"/>
                      <a:gd name="T1" fmla="*/ 27 h 35"/>
                      <a:gd name="T2" fmla="*/ 8 w 51"/>
                      <a:gd name="T3" fmla="*/ 10 h 35"/>
                      <a:gd name="T4" fmla="*/ 9 w 51"/>
                      <a:gd name="T5" fmla="*/ 8 h 35"/>
                      <a:gd name="T6" fmla="*/ 43 w 51"/>
                      <a:gd name="T7" fmla="*/ 24 h 35"/>
                      <a:gd name="T8" fmla="*/ 42 w 51"/>
                      <a:gd name="T9" fmla="*/ 27 h 35"/>
                      <a:gd name="T10" fmla="*/ 7 w 51"/>
                      <a:gd name="T11" fmla="*/ 0 h 35"/>
                      <a:gd name="T12" fmla="*/ 0 w 51"/>
                      <a:gd name="T13" fmla="*/ 14 h 35"/>
                      <a:gd name="T14" fmla="*/ 44 w 51"/>
                      <a:gd name="T15" fmla="*/ 35 h 35"/>
                      <a:gd name="T16" fmla="*/ 51 w 51"/>
                      <a:gd name="T17" fmla="*/ 22 h 35"/>
                      <a:gd name="T18" fmla="*/ 7 w 51"/>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42" y="27"/>
                        </a:moveTo>
                        <a:lnTo>
                          <a:pt x="8" y="10"/>
                        </a:lnTo>
                        <a:lnTo>
                          <a:pt x="9" y="8"/>
                        </a:lnTo>
                        <a:lnTo>
                          <a:pt x="43" y="24"/>
                        </a:lnTo>
                        <a:lnTo>
                          <a:pt x="42" y="27"/>
                        </a:lnTo>
                        <a:moveTo>
                          <a:pt x="7" y="0"/>
                        </a:moveTo>
                        <a:lnTo>
                          <a:pt x="0" y="14"/>
                        </a:lnTo>
                        <a:lnTo>
                          <a:pt x="44" y="35"/>
                        </a:lnTo>
                        <a:lnTo>
                          <a:pt x="51" y="22"/>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50503"/>
                  <p:cNvSpPr>
                    <a:spLocks noEditPoints="1"/>
                  </p:cNvSpPr>
                  <p:nvPr userDrawn="1"/>
                </p:nvSpPr>
                <p:spPr bwMode="auto">
                  <a:xfrm>
                    <a:off x="1049" y="1945"/>
                    <a:ext cx="50" cy="36"/>
                  </a:xfrm>
                  <a:custGeom>
                    <a:avLst/>
                    <a:gdLst>
                      <a:gd name="T0" fmla="*/ 35 w 43"/>
                      <a:gd name="T1" fmla="*/ 25 h 31"/>
                      <a:gd name="T2" fmla="*/ 6 w 43"/>
                      <a:gd name="T3" fmla="*/ 9 h 31"/>
                      <a:gd name="T4" fmla="*/ 7 w 43"/>
                      <a:gd name="T5" fmla="*/ 8 h 31"/>
                      <a:gd name="T6" fmla="*/ 8 w 43"/>
                      <a:gd name="T7" fmla="*/ 7 h 31"/>
                      <a:gd name="T8" fmla="*/ 36 w 43"/>
                      <a:gd name="T9" fmla="*/ 23 h 31"/>
                      <a:gd name="T10" fmla="*/ 36 w 43"/>
                      <a:gd name="T11" fmla="*/ 24 h 31"/>
                      <a:gd name="T12" fmla="*/ 35 w 43"/>
                      <a:gd name="T13" fmla="*/ 25 h 31"/>
                      <a:gd name="T14" fmla="*/ 6 w 43"/>
                      <a:gd name="T15" fmla="*/ 0 h 31"/>
                      <a:gd name="T16" fmla="*/ 3 w 43"/>
                      <a:gd name="T17" fmla="*/ 6 h 31"/>
                      <a:gd name="T18" fmla="*/ 1 w 43"/>
                      <a:gd name="T19" fmla="*/ 9 h 31"/>
                      <a:gd name="T20" fmla="*/ 0 w 43"/>
                      <a:gd name="T21" fmla="*/ 11 h 31"/>
                      <a:gd name="T22" fmla="*/ 37 w 43"/>
                      <a:gd name="T23" fmla="*/ 31 h 31"/>
                      <a:gd name="T24" fmla="*/ 38 w 43"/>
                      <a:gd name="T25" fmla="*/ 29 h 31"/>
                      <a:gd name="T26" fmla="*/ 40 w 43"/>
                      <a:gd name="T27" fmla="*/ 26 h 31"/>
                      <a:gd name="T28" fmla="*/ 43 w 43"/>
                      <a:gd name="T29" fmla="*/ 21 h 31"/>
                      <a:gd name="T30" fmla="*/ 6 w 43"/>
                      <a:gd name="T3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31">
                        <a:moveTo>
                          <a:pt x="35" y="25"/>
                        </a:moveTo>
                        <a:cubicBezTo>
                          <a:pt x="6" y="9"/>
                          <a:pt x="6" y="9"/>
                          <a:pt x="6" y="9"/>
                        </a:cubicBezTo>
                        <a:cubicBezTo>
                          <a:pt x="7" y="9"/>
                          <a:pt x="7" y="9"/>
                          <a:pt x="7" y="8"/>
                        </a:cubicBezTo>
                        <a:cubicBezTo>
                          <a:pt x="8" y="7"/>
                          <a:pt x="8" y="7"/>
                          <a:pt x="8" y="7"/>
                        </a:cubicBezTo>
                        <a:cubicBezTo>
                          <a:pt x="36" y="23"/>
                          <a:pt x="36" y="23"/>
                          <a:pt x="36" y="23"/>
                        </a:cubicBezTo>
                        <a:cubicBezTo>
                          <a:pt x="36" y="24"/>
                          <a:pt x="36" y="24"/>
                          <a:pt x="36" y="24"/>
                        </a:cubicBezTo>
                        <a:cubicBezTo>
                          <a:pt x="36" y="24"/>
                          <a:pt x="35" y="25"/>
                          <a:pt x="35" y="25"/>
                        </a:cubicBezTo>
                        <a:moveTo>
                          <a:pt x="6" y="0"/>
                        </a:moveTo>
                        <a:cubicBezTo>
                          <a:pt x="3" y="6"/>
                          <a:pt x="3" y="6"/>
                          <a:pt x="3" y="6"/>
                        </a:cubicBezTo>
                        <a:cubicBezTo>
                          <a:pt x="2" y="7"/>
                          <a:pt x="1" y="9"/>
                          <a:pt x="1" y="9"/>
                        </a:cubicBezTo>
                        <a:cubicBezTo>
                          <a:pt x="0" y="11"/>
                          <a:pt x="0" y="11"/>
                          <a:pt x="0" y="11"/>
                        </a:cubicBezTo>
                        <a:cubicBezTo>
                          <a:pt x="37" y="31"/>
                          <a:pt x="37" y="31"/>
                          <a:pt x="37" y="31"/>
                        </a:cubicBezTo>
                        <a:cubicBezTo>
                          <a:pt x="38" y="29"/>
                          <a:pt x="38" y="29"/>
                          <a:pt x="38" y="29"/>
                        </a:cubicBezTo>
                        <a:cubicBezTo>
                          <a:pt x="38" y="29"/>
                          <a:pt x="39" y="28"/>
                          <a:pt x="40" y="26"/>
                        </a:cubicBezTo>
                        <a:cubicBezTo>
                          <a:pt x="43" y="21"/>
                          <a:pt x="43" y="21"/>
                          <a:pt x="43" y="2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50504"/>
                  <p:cNvSpPr>
                    <a:spLocks noEditPoints="1"/>
                  </p:cNvSpPr>
                  <p:nvPr userDrawn="1"/>
                </p:nvSpPr>
                <p:spPr bwMode="auto">
                  <a:xfrm>
                    <a:off x="1145" y="1813"/>
                    <a:ext cx="46" cy="44"/>
                  </a:xfrm>
                  <a:custGeom>
                    <a:avLst/>
                    <a:gdLst>
                      <a:gd name="T0" fmla="*/ 36 w 46"/>
                      <a:gd name="T1" fmla="*/ 37 h 44"/>
                      <a:gd name="T2" fmla="*/ 8 w 46"/>
                      <a:gd name="T3" fmla="*/ 10 h 44"/>
                      <a:gd name="T4" fmla="*/ 10 w 46"/>
                      <a:gd name="T5" fmla="*/ 8 h 44"/>
                      <a:gd name="T6" fmla="*/ 38 w 46"/>
                      <a:gd name="T7" fmla="*/ 35 h 44"/>
                      <a:gd name="T8" fmla="*/ 36 w 46"/>
                      <a:gd name="T9" fmla="*/ 37 h 44"/>
                      <a:gd name="T10" fmla="*/ 10 w 46"/>
                      <a:gd name="T11" fmla="*/ 0 h 44"/>
                      <a:gd name="T12" fmla="*/ 0 w 46"/>
                      <a:gd name="T13" fmla="*/ 10 h 44"/>
                      <a:gd name="T14" fmla="*/ 36 w 46"/>
                      <a:gd name="T15" fmla="*/ 44 h 44"/>
                      <a:gd name="T16" fmla="*/ 46 w 46"/>
                      <a:gd name="T17" fmla="*/ 35 h 44"/>
                      <a:gd name="T18" fmla="*/ 10 w 46"/>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4">
                        <a:moveTo>
                          <a:pt x="36" y="37"/>
                        </a:moveTo>
                        <a:lnTo>
                          <a:pt x="8" y="10"/>
                        </a:lnTo>
                        <a:lnTo>
                          <a:pt x="10" y="8"/>
                        </a:lnTo>
                        <a:lnTo>
                          <a:pt x="38" y="35"/>
                        </a:lnTo>
                        <a:lnTo>
                          <a:pt x="36" y="37"/>
                        </a:lnTo>
                        <a:close/>
                        <a:moveTo>
                          <a:pt x="10" y="0"/>
                        </a:moveTo>
                        <a:lnTo>
                          <a:pt x="0" y="10"/>
                        </a:lnTo>
                        <a:lnTo>
                          <a:pt x="36" y="44"/>
                        </a:lnTo>
                        <a:lnTo>
                          <a:pt x="46" y="35"/>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50505"/>
                  <p:cNvSpPr>
                    <a:spLocks noEditPoints="1"/>
                  </p:cNvSpPr>
                  <p:nvPr userDrawn="1"/>
                </p:nvSpPr>
                <p:spPr bwMode="auto">
                  <a:xfrm>
                    <a:off x="1145" y="1813"/>
                    <a:ext cx="46" cy="44"/>
                  </a:xfrm>
                  <a:custGeom>
                    <a:avLst/>
                    <a:gdLst>
                      <a:gd name="T0" fmla="*/ 36 w 46"/>
                      <a:gd name="T1" fmla="*/ 37 h 44"/>
                      <a:gd name="T2" fmla="*/ 8 w 46"/>
                      <a:gd name="T3" fmla="*/ 10 h 44"/>
                      <a:gd name="T4" fmla="*/ 10 w 46"/>
                      <a:gd name="T5" fmla="*/ 8 h 44"/>
                      <a:gd name="T6" fmla="*/ 38 w 46"/>
                      <a:gd name="T7" fmla="*/ 35 h 44"/>
                      <a:gd name="T8" fmla="*/ 36 w 46"/>
                      <a:gd name="T9" fmla="*/ 37 h 44"/>
                      <a:gd name="T10" fmla="*/ 10 w 46"/>
                      <a:gd name="T11" fmla="*/ 0 h 44"/>
                      <a:gd name="T12" fmla="*/ 0 w 46"/>
                      <a:gd name="T13" fmla="*/ 10 h 44"/>
                      <a:gd name="T14" fmla="*/ 36 w 46"/>
                      <a:gd name="T15" fmla="*/ 44 h 44"/>
                      <a:gd name="T16" fmla="*/ 46 w 46"/>
                      <a:gd name="T17" fmla="*/ 35 h 44"/>
                      <a:gd name="T18" fmla="*/ 10 w 46"/>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4">
                        <a:moveTo>
                          <a:pt x="36" y="37"/>
                        </a:moveTo>
                        <a:lnTo>
                          <a:pt x="8" y="10"/>
                        </a:lnTo>
                        <a:lnTo>
                          <a:pt x="10" y="8"/>
                        </a:lnTo>
                        <a:lnTo>
                          <a:pt x="38" y="35"/>
                        </a:lnTo>
                        <a:lnTo>
                          <a:pt x="36" y="37"/>
                        </a:lnTo>
                        <a:moveTo>
                          <a:pt x="10" y="0"/>
                        </a:moveTo>
                        <a:lnTo>
                          <a:pt x="0" y="10"/>
                        </a:lnTo>
                        <a:lnTo>
                          <a:pt x="36" y="44"/>
                        </a:lnTo>
                        <a:lnTo>
                          <a:pt x="46" y="35"/>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50506"/>
                  <p:cNvSpPr>
                    <a:spLocks noEditPoints="1"/>
                  </p:cNvSpPr>
                  <p:nvPr userDrawn="1"/>
                </p:nvSpPr>
                <p:spPr bwMode="auto">
                  <a:xfrm>
                    <a:off x="1127" y="1833"/>
                    <a:ext cx="47" cy="44"/>
                  </a:xfrm>
                  <a:custGeom>
                    <a:avLst/>
                    <a:gdLst>
                      <a:gd name="T0" fmla="*/ 36 w 47"/>
                      <a:gd name="T1" fmla="*/ 36 h 44"/>
                      <a:gd name="T2" fmla="*/ 8 w 47"/>
                      <a:gd name="T3" fmla="*/ 10 h 44"/>
                      <a:gd name="T4" fmla="*/ 9 w 47"/>
                      <a:gd name="T5" fmla="*/ 8 h 44"/>
                      <a:gd name="T6" fmla="*/ 39 w 47"/>
                      <a:gd name="T7" fmla="*/ 34 h 44"/>
                      <a:gd name="T8" fmla="*/ 36 w 47"/>
                      <a:gd name="T9" fmla="*/ 36 h 44"/>
                      <a:gd name="T10" fmla="*/ 9 w 47"/>
                      <a:gd name="T11" fmla="*/ 0 h 44"/>
                      <a:gd name="T12" fmla="*/ 2 w 47"/>
                      <a:gd name="T13" fmla="*/ 8 h 44"/>
                      <a:gd name="T14" fmla="*/ 0 w 47"/>
                      <a:gd name="T15" fmla="*/ 11 h 44"/>
                      <a:gd name="T16" fmla="*/ 37 w 47"/>
                      <a:gd name="T17" fmla="*/ 44 h 44"/>
                      <a:gd name="T18" fmla="*/ 47 w 47"/>
                      <a:gd name="T19" fmla="*/ 32 h 44"/>
                      <a:gd name="T20" fmla="*/ 9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36" y="36"/>
                        </a:moveTo>
                        <a:lnTo>
                          <a:pt x="8" y="10"/>
                        </a:lnTo>
                        <a:lnTo>
                          <a:pt x="9" y="8"/>
                        </a:lnTo>
                        <a:lnTo>
                          <a:pt x="39" y="34"/>
                        </a:lnTo>
                        <a:lnTo>
                          <a:pt x="36" y="36"/>
                        </a:lnTo>
                        <a:close/>
                        <a:moveTo>
                          <a:pt x="9" y="0"/>
                        </a:moveTo>
                        <a:lnTo>
                          <a:pt x="2" y="8"/>
                        </a:lnTo>
                        <a:lnTo>
                          <a:pt x="0" y="11"/>
                        </a:lnTo>
                        <a:lnTo>
                          <a:pt x="37" y="44"/>
                        </a:lnTo>
                        <a:lnTo>
                          <a:pt x="47" y="32"/>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50507"/>
                  <p:cNvSpPr>
                    <a:spLocks noEditPoints="1"/>
                  </p:cNvSpPr>
                  <p:nvPr userDrawn="1"/>
                </p:nvSpPr>
                <p:spPr bwMode="auto">
                  <a:xfrm>
                    <a:off x="1127" y="1833"/>
                    <a:ext cx="47" cy="44"/>
                  </a:xfrm>
                  <a:custGeom>
                    <a:avLst/>
                    <a:gdLst>
                      <a:gd name="T0" fmla="*/ 36 w 47"/>
                      <a:gd name="T1" fmla="*/ 36 h 44"/>
                      <a:gd name="T2" fmla="*/ 8 w 47"/>
                      <a:gd name="T3" fmla="*/ 10 h 44"/>
                      <a:gd name="T4" fmla="*/ 9 w 47"/>
                      <a:gd name="T5" fmla="*/ 8 h 44"/>
                      <a:gd name="T6" fmla="*/ 39 w 47"/>
                      <a:gd name="T7" fmla="*/ 34 h 44"/>
                      <a:gd name="T8" fmla="*/ 36 w 47"/>
                      <a:gd name="T9" fmla="*/ 36 h 44"/>
                      <a:gd name="T10" fmla="*/ 9 w 47"/>
                      <a:gd name="T11" fmla="*/ 0 h 44"/>
                      <a:gd name="T12" fmla="*/ 2 w 47"/>
                      <a:gd name="T13" fmla="*/ 8 h 44"/>
                      <a:gd name="T14" fmla="*/ 0 w 47"/>
                      <a:gd name="T15" fmla="*/ 11 h 44"/>
                      <a:gd name="T16" fmla="*/ 37 w 47"/>
                      <a:gd name="T17" fmla="*/ 44 h 44"/>
                      <a:gd name="T18" fmla="*/ 47 w 47"/>
                      <a:gd name="T19" fmla="*/ 32 h 44"/>
                      <a:gd name="T20" fmla="*/ 9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36" y="36"/>
                        </a:moveTo>
                        <a:lnTo>
                          <a:pt x="8" y="10"/>
                        </a:lnTo>
                        <a:lnTo>
                          <a:pt x="9" y="8"/>
                        </a:lnTo>
                        <a:lnTo>
                          <a:pt x="39" y="34"/>
                        </a:lnTo>
                        <a:lnTo>
                          <a:pt x="36" y="36"/>
                        </a:lnTo>
                        <a:moveTo>
                          <a:pt x="9" y="0"/>
                        </a:moveTo>
                        <a:lnTo>
                          <a:pt x="2" y="8"/>
                        </a:lnTo>
                        <a:lnTo>
                          <a:pt x="0" y="11"/>
                        </a:lnTo>
                        <a:lnTo>
                          <a:pt x="37" y="44"/>
                        </a:lnTo>
                        <a:lnTo>
                          <a:pt x="47" y="32"/>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50508"/>
                  <p:cNvSpPr>
                    <a:spLocks noEditPoints="1"/>
                  </p:cNvSpPr>
                  <p:nvPr userDrawn="1"/>
                </p:nvSpPr>
                <p:spPr bwMode="auto">
                  <a:xfrm>
                    <a:off x="1077" y="1898"/>
                    <a:ext cx="49" cy="40"/>
                  </a:xfrm>
                  <a:custGeom>
                    <a:avLst/>
                    <a:gdLst>
                      <a:gd name="T0" fmla="*/ 34 w 42"/>
                      <a:gd name="T1" fmla="*/ 27 h 34"/>
                      <a:gd name="T2" fmla="*/ 7 w 42"/>
                      <a:gd name="T3" fmla="*/ 9 h 34"/>
                      <a:gd name="T4" fmla="*/ 8 w 42"/>
                      <a:gd name="T5" fmla="*/ 8 h 34"/>
                      <a:gd name="T6" fmla="*/ 8 w 42"/>
                      <a:gd name="T7" fmla="*/ 7 h 34"/>
                      <a:gd name="T8" fmla="*/ 35 w 42"/>
                      <a:gd name="T9" fmla="*/ 25 h 34"/>
                      <a:gd name="T10" fmla="*/ 35 w 42"/>
                      <a:gd name="T11" fmla="*/ 26 h 34"/>
                      <a:gd name="T12" fmla="*/ 34 w 42"/>
                      <a:gd name="T13" fmla="*/ 27 h 34"/>
                      <a:gd name="T14" fmla="*/ 7 w 42"/>
                      <a:gd name="T15" fmla="*/ 0 h 34"/>
                      <a:gd name="T16" fmla="*/ 6 w 42"/>
                      <a:gd name="T17" fmla="*/ 2 h 34"/>
                      <a:gd name="T18" fmla="*/ 3 w 42"/>
                      <a:gd name="T19" fmla="*/ 5 h 34"/>
                      <a:gd name="T20" fmla="*/ 0 w 42"/>
                      <a:gd name="T21" fmla="*/ 11 h 34"/>
                      <a:gd name="T22" fmla="*/ 35 w 42"/>
                      <a:gd name="T23" fmla="*/ 34 h 34"/>
                      <a:gd name="T24" fmla="*/ 39 w 42"/>
                      <a:gd name="T25" fmla="*/ 29 h 34"/>
                      <a:gd name="T26" fmla="*/ 41 w 42"/>
                      <a:gd name="T27" fmla="*/ 26 h 34"/>
                      <a:gd name="T28" fmla="*/ 42 w 42"/>
                      <a:gd name="T29" fmla="*/ 24 h 34"/>
                      <a:gd name="T30" fmla="*/ 7 w 42"/>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34" y="27"/>
                        </a:moveTo>
                        <a:cubicBezTo>
                          <a:pt x="7" y="9"/>
                          <a:pt x="7" y="9"/>
                          <a:pt x="7" y="9"/>
                        </a:cubicBezTo>
                        <a:cubicBezTo>
                          <a:pt x="8" y="8"/>
                          <a:pt x="8" y="8"/>
                          <a:pt x="8" y="8"/>
                        </a:cubicBezTo>
                        <a:cubicBezTo>
                          <a:pt x="8" y="8"/>
                          <a:pt x="8" y="7"/>
                          <a:pt x="8" y="7"/>
                        </a:cubicBezTo>
                        <a:cubicBezTo>
                          <a:pt x="35" y="25"/>
                          <a:pt x="35" y="25"/>
                          <a:pt x="35" y="25"/>
                        </a:cubicBezTo>
                        <a:cubicBezTo>
                          <a:pt x="35" y="25"/>
                          <a:pt x="35" y="26"/>
                          <a:pt x="35" y="26"/>
                        </a:cubicBezTo>
                        <a:cubicBezTo>
                          <a:pt x="34" y="27"/>
                          <a:pt x="34" y="27"/>
                          <a:pt x="34" y="27"/>
                        </a:cubicBezTo>
                        <a:moveTo>
                          <a:pt x="7" y="0"/>
                        </a:moveTo>
                        <a:cubicBezTo>
                          <a:pt x="6" y="2"/>
                          <a:pt x="6" y="2"/>
                          <a:pt x="6" y="2"/>
                        </a:cubicBezTo>
                        <a:cubicBezTo>
                          <a:pt x="6" y="2"/>
                          <a:pt x="5" y="4"/>
                          <a:pt x="3" y="5"/>
                        </a:cubicBezTo>
                        <a:cubicBezTo>
                          <a:pt x="0" y="11"/>
                          <a:pt x="0" y="11"/>
                          <a:pt x="0" y="11"/>
                        </a:cubicBezTo>
                        <a:cubicBezTo>
                          <a:pt x="35" y="34"/>
                          <a:pt x="35" y="34"/>
                          <a:pt x="35" y="34"/>
                        </a:cubicBezTo>
                        <a:cubicBezTo>
                          <a:pt x="39" y="29"/>
                          <a:pt x="39" y="29"/>
                          <a:pt x="39" y="29"/>
                        </a:cubicBezTo>
                        <a:cubicBezTo>
                          <a:pt x="40" y="27"/>
                          <a:pt x="41" y="26"/>
                          <a:pt x="41" y="26"/>
                        </a:cubicBezTo>
                        <a:cubicBezTo>
                          <a:pt x="42" y="24"/>
                          <a:pt x="42" y="24"/>
                          <a:pt x="42" y="24"/>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50509"/>
                  <p:cNvSpPr>
                    <a:spLocks noEditPoints="1"/>
                  </p:cNvSpPr>
                  <p:nvPr userDrawn="1"/>
                </p:nvSpPr>
                <p:spPr bwMode="auto">
                  <a:xfrm>
                    <a:off x="2179" y="2161"/>
                    <a:ext cx="51" cy="21"/>
                  </a:xfrm>
                  <a:custGeom>
                    <a:avLst/>
                    <a:gdLst>
                      <a:gd name="T0" fmla="*/ 7 w 51"/>
                      <a:gd name="T1" fmla="*/ 14 h 21"/>
                      <a:gd name="T2" fmla="*/ 7 w 51"/>
                      <a:gd name="T3" fmla="*/ 11 h 21"/>
                      <a:gd name="T4" fmla="*/ 44 w 51"/>
                      <a:gd name="T5" fmla="*/ 5 h 21"/>
                      <a:gd name="T6" fmla="*/ 44 w 51"/>
                      <a:gd name="T7" fmla="*/ 9 h 21"/>
                      <a:gd name="T8" fmla="*/ 7 w 51"/>
                      <a:gd name="T9" fmla="*/ 14 h 21"/>
                      <a:gd name="T10" fmla="*/ 49 w 51"/>
                      <a:gd name="T11" fmla="*/ 0 h 21"/>
                      <a:gd name="T12" fmla="*/ 0 w 51"/>
                      <a:gd name="T13" fmla="*/ 7 h 21"/>
                      <a:gd name="T14" fmla="*/ 2 w 51"/>
                      <a:gd name="T15" fmla="*/ 21 h 21"/>
                      <a:gd name="T16" fmla="*/ 51 w 51"/>
                      <a:gd name="T17" fmla="*/ 14 h 21"/>
                      <a:gd name="T18" fmla="*/ 50 w 51"/>
                      <a:gd name="T19" fmla="*/ 4 h 21"/>
                      <a:gd name="T20" fmla="*/ 50 w 51"/>
                      <a:gd name="T21" fmla="*/ 4 h 21"/>
                      <a:gd name="T22" fmla="*/ 49 w 51"/>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1">
                        <a:moveTo>
                          <a:pt x="7" y="14"/>
                        </a:moveTo>
                        <a:lnTo>
                          <a:pt x="7" y="11"/>
                        </a:lnTo>
                        <a:lnTo>
                          <a:pt x="44" y="5"/>
                        </a:lnTo>
                        <a:lnTo>
                          <a:pt x="44" y="9"/>
                        </a:lnTo>
                        <a:lnTo>
                          <a:pt x="7" y="14"/>
                        </a:lnTo>
                        <a:close/>
                        <a:moveTo>
                          <a:pt x="49" y="0"/>
                        </a:moveTo>
                        <a:lnTo>
                          <a:pt x="0" y="7"/>
                        </a:lnTo>
                        <a:lnTo>
                          <a:pt x="2" y="21"/>
                        </a:lnTo>
                        <a:lnTo>
                          <a:pt x="51" y="14"/>
                        </a:lnTo>
                        <a:lnTo>
                          <a:pt x="50" y="4"/>
                        </a:lnTo>
                        <a:lnTo>
                          <a:pt x="50" y="4"/>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50510"/>
                  <p:cNvSpPr>
                    <a:spLocks noEditPoints="1"/>
                  </p:cNvSpPr>
                  <p:nvPr userDrawn="1"/>
                </p:nvSpPr>
                <p:spPr bwMode="auto">
                  <a:xfrm>
                    <a:off x="2179" y="2161"/>
                    <a:ext cx="51" cy="21"/>
                  </a:xfrm>
                  <a:custGeom>
                    <a:avLst/>
                    <a:gdLst>
                      <a:gd name="T0" fmla="*/ 7 w 51"/>
                      <a:gd name="T1" fmla="*/ 14 h 21"/>
                      <a:gd name="T2" fmla="*/ 7 w 51"/>
                      <a:gd name="T3" fmla="*/ 11 h 21"/>
                      <a:gd name="T4" fmla="*/ 44 w 51"/>
                      <a:gd name="T5" fmla="*/ 5 h 21"/>
                      <a:gd name="T6" fmla="*/ 44 w 51"/>
                      <a:gd name="T7" fmla="*/ 9 h 21"/>
                      <a:gd name="T8" fmla="*/ 7 w 51"/>
                      <a:gd name="T9" fmla="*/ 14 h 21"/>
                      <a:gd name="T10" fmla="*/ 49 w 51"/>
                      <a:gd name="T11" fmla="*/ 0 h 21"/>
                      <a:gd name="T12" fmla="*/ 0 w 51"/>
                      <a:gd name="T13" fmla="*/ 7 h 21"/>
                      <a:gd name="T14" fmla="*/ 2 w 51"/>
                      <a:gd name="T15" fmla="*/ 21 h 21"/>
                      <a:gd name="T16" fmla="*/ 51 w 51"/>
                      <a:gd name="T17" fmla="*/ 14 h 21"/>
                      <a:gd name="T18" fmla="*/ 50 w 51"/>
                      <a:gd name="T19" fmla="*/ 4 h 21"/>
                      <a:gd name="T20" fmla="*/ 50 w 51"/>
                      <a:gd name="T21" fmla="*/ 4 h 21"/>
                      <a:gd name="T22" fmla="*/ 49 w 51"/>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1">
                        <a:moveTo>
                          <a:pt x="7" y="14"/>
                        </a:moveTo>
                        <a:lnTo>
                          <a:pt x="7" y="11"/>
                        </a:lnTo>
                        <a:lnTo>
                          <a:pt x="44" y="5"/>
                        </a:lnTo>
                        <a:lnTo>
                          <a:pt x="44" y="9"/>
                        </a:lnTo>
                        <a:lnTo>
                          <a:pt x="7" y="14"/>
                        </a:lnTo>
                        <a:moveTo>
                          <a:pt x="49" y="0"/>
                        </a:moveTo>
                        <a:lnTo>
                          <a:pt x="0" y="7"/>
                        </a:lnTo>
                        <a:lnTo>
                          <a:pt x="2" y="21"/>
                        </a:lnTo>
                        <a:lnTo>
                          <a:pt x="51" y="14"/>
                        </a:lnTo>
                        <a:lnTo>
                          <a:pt x="50" y="4"/>
                        </a:lnTo>
                        <a:lnTo>
                          <a:pt x="50" y="4"/>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50511"/>
                  <p:cNvSpPr>
                    <a:spLocks noEditPoints="1"/>
                  </p:cNvSpPr>
                  <p:nvPr userDrawn="1"/>
                </p:nvSpPr>
                <p:spPr bwMode="auto">
                  <a:xfrm>
                    <a:off x="2116" y="2519"/>
                    <a:ext cx="50" cy="36"/>
                  </a:xfrm>
                  <a:custGeom>
                    <a:avLst/>
                    <a:gdLst>
                      <a:gd name="T0" fmla="*/ 42 w 50"/>
                      <a:gd name="T1" fmla="*/ 28 h 36"/>
                      <a:gd name="T2" fmla="*/ 8 w 50"/>
                      <a:gd name="T3" fmla="*/ 10 h 36"/>
                      <a:gd name="T4" fmla="*/ 9 w 50"/>
                      <a:gd name="T5" fmla="*/ 7 h 36"/>
                      <a:gd name="T6" fmla="*/ 43 w 50"/>
                      <a:gd name="T7" fmla="*/ 24 h 36"/>
                      <a:gd name="T8" fmla="*/ 42 w 50"/>
                      <a:gd name="T9" fmla="*/ 28 h 36"/>
                      <a:gd name="T10" fmla="*/ 7 w 50"/>
                      <a:gd name="T11" fmla="*/ 0 h 36"/>
                      <a:gd name="T12" fmla="*/ 0 w 50"/>
                      <a:gd name="T13" fmla="*/ 13 h 36"/>
                      <a:gd name="T14" fmla="*/ 44 w 50"/>
                      <a:gd name="T15" fmla="*/ 36 h 36"/>
                      <a:gd name="T16" fmla="*/ 48 w 50"/>
                      <a:gd name="T17" fmla="*/ 27 h 36"/>
                      <a:gd name="T18" fmla="*/ 48 w 50"/>
                      <a:gd name="T19" fmla="*/ 28 h 36"/>
                      <a:gd name="T20" fmla="*/ 50 w 50"/>
                      <a:gd name="T21" fmla="*/ 22 h 36"/>
                      <a:gd name="T22" fmla="*/ 50 w 50"/>
                      <a:gd name="T23" fmla="*/ 22 h 36"/>
                      <a:gd name="T24" fmla="*/ 50 w 50"/>
                      <a:gd name="T25" fmla="*/ 22 h 36"/>
                      <a:gd name="T26" fmla="*/ 7 w 50"/>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6">
                        <a:moveTo>
                          <a:pt x="42" y="28"/>
                        </a:moveTo>
                        <a:lnTo>
                          <a:pt x="8" y="10"/>
                        </a:lnTo>
                        <a:lnTo>
                          <a:pt x="9" y="7"/>
                        </a:lnTo>
                        <a:lnTo>
                          <a:pt x="43" y="24"/>
                        </a:lnTo>
                        <a:lnTo>
                          <a:pt x="42" y="28"/>
                        </a:lnTo>
                        <a:close/>
                        <a:moveTo>
                          <a:pt x="7" y="0"/>
                        </a:moveTo>
                        <a:lnTo>
                          <a:pt x="0" y="13"/>
                        </a:lnTo>
                        <a:lnTo>
                          <a:pt x="44" y="36"/>
                        </a:lnTo>
                        <a:lnTo>
                          <a:pt x="48" y="27"/>
                        </a:lnTo>
                        <a:lnTo>
                          <a:pt x="48" y="28"/>
                        </a:lnTo>
                        <a:lnTo>
                          <a:pt x="50" y="22"/>
                        </a:lnTo>
                        <a:lnTo>
                          <a:pt x="50" y="22"/>
                        </a:lnTo>
                        <a:lnTo>
                          <a:pt x="50" y="2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50512"/>
                  <p:cNvSpPr>
                    <a:spLocks noEditPoints="1"/>
                  </p:cNvSpPr>
                  <p:nvPr userDrawn="1"/>
                </p:nvSpPr>
                <p:spPr bwMode="auto">
                  <a:xfrm>
                    <a:off x="2116" y="2519"/>
                    <a:ext cx="50" cy="36"/>
                  </a:xfrm>
                  <a:custGeom>
                    <a:avLst/>
                    <a:gdLst>
                      <a:gd name="T0" fmla="*/ 42 w 50"/>
                      <a:gd name="T1" fmla="*/ 28 h 36"/>
                      <a:gd name="T2" fmla="*/ 8 w 50"/>
                      <a:gd name="T3" fmla="*/ 10 h 36"/>
                      <a:gd name="T4" fmla="*/ 9 w 50"/>
                      <a:gd name="T5" fmla="*/ 7 h 36"/>
                      <a:gd name="T6" fmla="*/ 43 w 50"/>
                      <a:gd name="T7" fmla="*/ 24 h 36"/>
                      <a:gd name="T8" fmla="*/ 42 w 50"/>
                      <a:gd name="T9" fmla="*/ 28 h 36"/>
                      <a:gd name="T10" fmla="*/ 7 w 50"/>
                      <a:gd name="T11" fmla="*/ 0 h 36"/>
                      <a:gd name="T12" fmla="*/ 0 w 50"/>
                      <a:gd name="T13" fmla="*/ 13 h 36"/>
                      <a:gd name="T14" fmla="*/ 44 w 50"/>
                      <a:gd name="T15" fmla="*/ 36 h 36"/>
                      <a:gd name="T16" fmla="*/ 48 w 50"/>
                      <a:gd name="T17" fmla="*/ 27 h 36"/>
                      <a:gd name="T18" fmla="*/ 48 w 50"/>
                      <a:gd name="T19" fmla="*/ 28 h 36"/>
                      <a:gd name="T20" fmla="*/ 50 w 50"/>
                      <a:gd name="T21" fmla="*/ 22 h 36"/>
                      <a:gd name="T22" fmla="*/ 50 w 50"/>
                      <a:gd name="T23" fmla="*/ 22 h 36"/>
                      <a:gd name="T24" fmla="*/ 50 w 50"/>
                      <a:gd name="T25" fmla="*/ 22 h 36"/>
                      <a:gd name="T26" fmla="*/ 7 w 50"/>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6">
                        <a:moveTo>
                          <a:pt x="42" y="28"/>
                        </a:moveTo>
                        <a:lnTo>
                          <a:pt x="8" y="10"/>
                        </a:lnTo>
                        <a:lnTo>
                          <a:pt x="9" y="7"/>
                        </a:lnTo>
                        <a:lnTo>
                          <a:pt x="43" y="24"/>
                        </a:lnTo>
                        <a:lnTo>
                          <a:pt x="42" y="28"/>
                        </a:lnTo>
                        <a:moveTo>
                          <a:pt x="7" y="0"/>
                        </a:moveTo>
                        <a:lnTo>
                          <a:pt x="0" y="13"/>
                        </a:lnTo>
                        <a:lnTo>
                          <a:pt x="44" y="36"/>
                        </a:lnTo>
                        <a:lnTo>
                          <a:pt x="48" y="27"/>
                        </a:lnTo>
                        <a:lnTo>
                          <a:pt x="48" y="28"/>
                        </a:lnTo>
                        <a:lnTo>
                          <a:pt x="50" y="22"/>
                        </a:lnTo>
                        <a:lnTo>
                          <a:pt x="50" y="22"/>
                        </a:lnTo>
                        <a:lnTo>
                          <a:pt x="50" y="22"/>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50513"/>
                  <p:cNvSpPr>
                    <a:spLocks noEditPoints="1"/>
                  </p:cNvSpPr>
                  <p:nvPr userDrawn="1"/>
                </p:nvSpPr>
                <p:spPr bwMode="auto">
                  <a:xfrm>
                    <a:off x="1109" y="1854"/>
                    <a:ext cx="47" cy="43"/>
                  </a:xfrm>
                  <a:custGeom>
                    <a:avLst/>
                    <a:gdLst>
                      <a:gd name="T0" fmla="*/ 38 w 47"/>
                      <a:gd name="T1" fmla="*/ 35 h 43"/>
                      <a:gd name="T2" fmla="*/ 7 w 47"/>
                      <a:gd name="T3" fmla="*/ 10 h 43"/>
                      <a:gd name="T4" fmla="*/ 10 w 47"/>
                      <a:gd name="T5" fmla="*/ 8 h 43"/>
                      <a:gd name="T6" fmla="*/ 40 w 47"/>
                      <a:gd name="T7" fmla="*/ 33 h 43"/>
                      <a:gd name="T8" fmla="*/ 38 w 47"/>
                      <a:gd name="T9" fmla="*/ 35 h 43"/>
                      <a:gd name="T10" fmla="*/ 10 w 47"/>
                      <a:gd name="T11" fmla="*/ 0 h 43"/>
                      <a:gd name="T12" fmla="*/ 4 w 47"/>
                      <a:gd name="T13" fmla="*/ 8 h 43"/>
                      <a:gd name="T14" fmla="*/ 4 w 47"/>
                      <a:gd name="T15" fmla="*/ 8 h 43"/>
                      <a:gd name="T16" fmla="*/ 0 w 47"/>
                      <a:gd name="T17" fmla="*/ 11 h 43"/>
                      <a:gd name="T18" fmla="*/ 39 w 47"/>
                      <a:gd name="T19" fmla="*/ 43 h 43"/>
                      <a:gd name="T20" fmla="*/ 47 w 47"/>
                      <a:gd name="T21" fmla="*/ 31 h 43"/>
                      <a:gd name="T22" fmla="*/ 10 w 47"/>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3">
                        <a:moveTo>
                          <a:pt x="38" y="35"/>
                        </a:moveTo>
                        <a:lnTo>
                          <a:pt x="7" y="10"/>
                        </a:lnTo>
                        <a:lnTo>
                          <a:pt x="10" y="8"/>
                        </a:lnTo>
                        <a:lnTo>
                          <a:pt x="40" y="33"/>
                        </a:lnTo>
                        <a:lnTo>
                          <a:pt x="38" y="35"/>
                        </a:lnTo>
                        <a:close/>
                        <a:moveTo>
                          <a:pt x="10" y="0"/>
                        </a:moveTo>
                        <a:lnTo>
                          <a:pt x="4" y="8"/>
                        </a:lnTo>
                        <a:lnTo>
                          <a:pt x="4" y="8"/>
                        </a:lnTo>
                        <a:lnTo>
                          <a:pt x="0" y="11"/>
                        </a:lnTo>
                        <a:lnTo>
                          <a:pt x="39" y="43"/>
                        </a:lnTo>
                        <a:lnTo>
                          <a:pt x="47" y="31"/>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50514"/>
                  <p:cNvSpPr>
                    <a:spLocks noEditPoints="1"/>
                  </p:cNvSpPr>
                  <p:nvPr userDrawn="1"/>
                </p:nvSpPr>
                <p:spPr bwMode="auto">
                  <a:xfrm>
                    <a:off x="1109" y="1854"/>
                    <a:ext cx="47" cy="43"/>
                  </a:xfrm>
                  <a:custGeom>
                    <a:avLst/>
                    <a:gdLst>
                      <a:gd name="T0" fmla="*/ 38 w 47"/>
                      <a:gd name="T1" fmla="*/ 35 h 43"/>
                      <a:gd name="T2" fmla="*/ 7 w 47"/>
                      <a:gd name="T3" fmla="*/ 10 h 43"/>
                      <a:gd name="T4" fmla="*/ 10 w 47"/>
                      <a:gd name="T5" fmla="*/ 8 h 43"/>
                      <a:gd name="T6" fmla="*/ 40 w 47"/>
                      <a:gd name="T7" fmla="*/ 33 h 43"/>
                      <a:gd name="T8" fmla="*/ 38 w 47"/>
                      <a:gd name="T9" fmla="*/ 35 h 43"/>
                      <a:gd name="T10" fmla="*/ 10 w 47"/>
                      <a:gd name="T11" fmla="*/ 0 h 43"/>
                      <a:gd name="T12" fmla="*/ 4 w 47"/>
                      <a:gd name="T13" fmla="*/ 8 h 43"/>
                      <a:gd name="T14" fmla="*/ 4 w 47"/>
                      <a:gd name="T15" fmla="*/ 8 h 43"/>
                      <a:gd name="T16" fmla="*/ 0 w 47"/>
                      <a:gd name="T17" fmla="*/ 11 h 43"/>
                      <a:gd name="T18" fmla="*/ 39 w 47"/>
                      <a:gd name="T19" fmla="*/ 43 h 43"/>
                      <a:gd name="T20" fmla="*/ 47 w 47"/>
                      <a:gd name="T21" fmla="*/ 31 h 43"/>
                      <a:gd name="T22" fmla="*/ 10 w 47"/>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3">
                        <a:moveTo>
                          <a:pt x="38" y="35"/>
                        </a:moveTo>
                        <a:lnTo>
                          <a:pt x="7" y="10"/>
                        </a:lnTo>
                        <a:lnTo>
                          <a:pt x="10" y="8"/>
                        </a:lnTo>
                        <a:lnTo>
                          <a:pt x="40" y="33"/>
                        </a:lnTo>
                        <a:lnTo>
                          <a:pt x="38" y="35"/>
                        </a:lnTo>
                        <a:moveTo>
                          <a:pt x="10" y="0"/>
                        </a:moveTo>
                        <a:lnTo>
                          <a:pt x="4" y="8"/>
                        </a:lnTo>
                        <a:lnTo>
                          <a:pt x="4" y="8"/>
                        </a:lnTo>
                        <a:lnTo>
                          <a:pt x="0" y="11"/>
                        </a:lnTo>
                        <a:lnTo>
                          <a:pt x="39" y="43"/>
                        </a:lnTo>
                        <a:lnTo>
                          <a:pt x="47" y="31"/>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50515"/>
                  <p:cNvSpPr>
                    <a:spLocks noEditPoints="1"/>
                  </p:cNvSpPr>
                  <p:nvPr userDrawn="1"/>
                </p:nvSpPr>
                <p:spPr bwMode="auto">
                  <a:xfrm>
                    <a:off x="1092" y="1876"/>
                    <a:ext cx="49" cy="41"/>
                  </a:xfrm>
                  <a:custGeom>
                    <a:avLst/>
                    <a:gdLst>
                      <a:gd name="T0" fmla="*/ 40 w 49"/>
                      <a:gd name="T1" fmla="*/ 33 h 41"/>
                      <a:gd name="T2" fmla="*/ 8 w 49"/>
                      <a:gd name="T3" fmla="*/ 11 h 41"/>
                      <a:gd name="T4" fmla="*/ 10 w 49"/>
                      <a:gd name="T5" fmla="*/ 8 h 41"/>
                      <a:gd name="T6" fmla="*/ 41 w 49"/>
                      <a:gd name="T7" fmla="*/ 30 h 41"/>
                      <a:gd name="T8" fmla="*/ 40 w 49"/>
                      <a:gd name="T9" fmla="*/ 33 h 41"/>
                      <a:gd name="T10" fmla="*/ 9 w 49"/>
                      <a:gd name="T11" fmla="*/ 0 h 41"/>
                      <a:gd name="T12" fmla="*/ 0 w 49"/>
                      <a:gd name="T13" fmla="*/ 12 h 41"/>
                      <a:gd name="T14" fmla="*/ 41 w 49"/>
                      <a:gd name="T15" fmla="*/ 41 h 41"/>
                      <a:gd name="T16" fmla="*/ 49 w 49"/>
                      <a:gd name="T17" fmla="*/ 29 h 41"/>
                      <a:gd name="T18" fmla="*/ 9 w 4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1">
                        <a:moveTo>
                          <a:pt x="40" y="33"/>
                        </a:moveTo>
                        <a:lnTo>
                          <a:pt x="8" y="11"/>
                        </a:lnTo>
                        <a:lnTo>
                          <a:pt x="10" y="8"/>
                        </a:lnTo>
                        <a:lnTo>
                          <a:pt x="41" y="30"/>
                        </a:lnTo>
                        <a:lnTo>
                          <a:pt x="40" y="33"/>
                        </a:lnTo>
                        <a:close/>
                        <a:moveTo>
                          <a:pt x="9" y="0"/>
                        </a:moveTo>
                        <a:lnTo>
                          <a:pt x="0" y="12"/>
                        </a:lnTo>
                        <a:lnTo>
                          <a:pt x="41" y="41"/>
                        </a:lnTo>
                        <a:lnTo>
                          <a:pt x="49" y="29"/>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50516"/>
                  <p:cNvSpPr>
                    <a:spLocks noEditPoints="1"/>
                  </p:cNvSpPr>
                  <p:nvPr userDrawn="1"/>
                </p:nvSpPr>
                <p:spPr bwMode="auto">
                  <a:xfrm>
                    <a:off x="1092" y="1876"/>
                    <a:ext cx="49" cy="41"/>
                  </a:xfrm>
                  <a:custGeom>
                    <a:avLst/>
                    <a:gdLst>
                      <a:gd name="T0" fmla="*/ 40 w 49"/>
                      <a:gd name="T1" fmla="*/ 33 h 41"/>
                      <a:gd name="T2" fmla="*/ 8 w 49"/>
                      <a:gd name="T3" fmla="*/ 11 h 41"/>
                      <a:gd name="T4" fmla="*/ 10 w 49"/>
                      <a:gd name="T5" fmla="*/ 8 h 41"/>
                      <a:gd name="T6" fmla="*/ 41 w 49"/>
                      <a:gd name="T7" fmla="*/ 30 h 41"/>
                      <a:gd name="T8" fmla="*/ 40 w 49"/>
                      <a:gd name="T9" fmla="*/ 33 h 41"/>
                      <a:gd name="T10" fmla="*/ 9 w 49"/>
                      <a:gd name="T11" fmla="*/ 0 h 41"/>
                      <a:gd name="T12" fmla="*/ 0 w 49"/>
                      <a:gd name="T13" fmla="*/ 12 h 41"/>
                      <a:gd name="T14" fmla="*/ 41 w 49"/>
                      <a:gd name="T15" fmla="*/ 41 h 41"/>
                      <a:gd name="T16" fmla="*/ 49 w 49"/>
                      <a:gd name="T17" fmla="*/ 29 h 41"/>
                      <a:gd name="T18" fmla="*/ 9 w 4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1">
                        <a:moveTo>
                          <a:pt x="40" y="33"/>
                        </a:moveTo>
                        <a:lnTo>
                          <a:pt x="8" y="11"/>
                        </a:lnTo>
                        <a:lnTo>
                          <a:pt x="10" y="8"/>
                        </a:lnTo>
                        <a:lnTo>
                          <a:pt x="41" y="30"/>
                        </a:lnTo>
                        <a:lnTo>
                          <a:pt x="40" y="33"/>
                        </a:lnTo>
                        <a:moveTo>
                          <a:pt x="9" y="0"/>
                        </a:moveTo>
                        <a:lnTo>
                          <a:pt x="0" y="12"/>
                        </a:lnTo>
                        <a:lnTo>
                          <a:pt x="41" y="41"/>
                        </a:lnTo>
                        <a:lnTo>
                          <a:pt x="49" y="29"/>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50517"/>
                  <p:cNvSpPr>
                    <a:spLocks noEditPoints="1"/>
                  </p:cNvSpPr>
                  <p:nvPr userDrawn="1"/>
                </p:nvSpPr>
                <p:spPr bwMode="auto">
                  <a:xfrm>
                    <a:off x="2041" y="1839"/>
                    <a:ext cx="47" cy="43"/>
                  </a:xfrm>
                  <a:custGeom>
                    <a:avLst/>
                    <a:gdLst>
                      <a:gd name="T0" fmla="*/ 9 w 47"/>
                      <a:gd name="T1" fmla="*/ 35 h 43"/>
                      <a:gd name="T2" fmla="*/ 8 w 47"/>
                      <a:gd name="T3" fmla="*/ 32 h 43"/>
                      <a:gd name="T4" fmla="*/ 36 w 47"/>
                      <a:gd name="T5" fmla="*/ 8 h 43"/>
                      <a:gd name="T6" fmla="*/ 39 w 47"/>
                      <a:gd name="T7" fmla="*/ 10 h 43"/>
                      <a:gd name="T8" fmla="*/ 9 w 47"/>
                      <a:gd name="T9" fmla="*/ 35 h 43"/>
                      <a:gd name="T10" fmla="*/ 38 w 47"/>
                      <a:gd name="T11" fmla="*/ 0 h 43"/>
                      <a:gd name="T12" fmla="*/ 0 w 47"/>
                      <a:gd name="T13" fmla="*/ 32 h 43"/>
                      <a:gd name="T14" fmla="*/ 9 w 47"/>
                      <a:gd name="T15" fmla="*/ 43 h 43"/>
                      <a:gd name="T16" fmla="*/ 47 w 47"/>
                      <a:gd name="T17" fmla="*/ 10 h 43"/>
                      <a:gd name="T18" fmla="*/ 38 w 4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3">
                        <a:moveTo>
                          <a:pt x="9" y="35"/>
                        </a:moveTo>
                        <a:lnTo>
                          <a:pt x="8" y="32"/>
                        </a:lnTo>
                        <a:lnTo>
                          <a:pt x="36" y="8"/>
                        </a:lnTo>
                        <a:lnTo>
                          <a:pt x="39" y="10"/>
                        </a:lnTo>
                        <a:lnTo>
                          <a:pt x="9" y="35"/>
                        </a:lnTo>
                        <a:close/>
                        <a:moveTo>
                          <a:pt x="38" y="0"/>
                        </a:moveTo>
                        <a:lnTo>
                          <a:pt x="0" y="32"/>
                        </a:lnTo>
                        <a:lnTo>
                          <a:pt x="9" y="43"/>
                        </a:lnTo>
                        <a:lnTo>
                          <a:pt x="47" y="10"/>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50518"/>
                  <p:cNvSpPr>
                    <a:spLocks noEditPoints="1"/>
                  </p:cNvSpPr>
                  <p:nvPr userDrawn="1"/>
                </p:nvSpPr>
                <p:spPr bwMode="auto">
                  <a:xfrm>
                    <a:off x="2041" y="1839"/>
                    <a:ext cx="47" cy="43"/>
                  </a:xfrm>
                  <a:custGeom>
                    <a:avLst/>
                    <a:gdLst>
                      <a:gd name="T0" fmla="*/ 9 w 47"/>
                      <a:gd name="T1" fmla="*/ 35 h 43"/>
                      <a:gd name="T2" fmla="*/ 8 w 47"/>
                      <a:gd name="T3" fmla="*/ 32 h 43"/>
                      <a:gd name="T4" fmla="*/ 36 w 47"/>
                      <a:gd name="T5" fmla="*/ 8 h 43"/>
                      <a:gd name="T6" fmla="*/ 39 w 47"/>
                      <a:gd name="T7" fmla="*/ 10 h 43"/>
                      <a:gd name="T8" fmla="*/ 9 w 47"/>
                      <a:gd name="T9" fmla="*/ 35 h 43"/>
                      <a:gd name="T10" fmla="*/ 38 w 47"/>
                      <a:gd name="T11" fmla="*/ 0 h 43"/>
                      <a:gd name="T12" fmla="*/ 0 w 47"/>
                      <a:gd name="T13" fmla="*/ 32 h 43"/>
                      <a:gd name="T14" fmla="*/ 9 w 47"/>
                      <a:gd name="T15" fmla="*/ 43 h 43"/>
                      <a:gd name="T16" fmla="*/ 47 w 47"/>
                      <a:gd name="T17" fmla="*/ 10 h 43"/>
                      <a:gd name="T18" fmla="*/ 38 w 4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3">
                        <a:moveTo>
                          <a:pt x="9" y="35"/>
                        </a:moveTo>
                        <a:lnTo>
                          <a:pt x="8" y="32"/>
                        </a:lnTo>
                        <a:lnTo>
                          <a:pt x="36" y="8"/>
                        </a:lnTo>
                        <a:lnTo>
                          <a:pt x="39" y="10"/>
                        </a:lnTo>
                        <a:lnTo>
                          <a:pt x="9" y="35"/>
                        </a:lnTo>
                        <a:moveTo>
                          <a:pt x="38" y="0"/>
                        </a:moveTo>
                        <a:lnTo>
                          <a:pt x="0" y="32"/>
                        </a:lnTo>
                        <a:lnTo>
                          <a:pt x="9" y="43"/>
                        </a:lnTo>
                        <a:lnTo>
                          <a:pt x="47" y="10"/>
                        </a:lnTo>
                        <a:lnTo>
                          <a:pt x="3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50519"/>
                  <p:cNvSpPr>
                    <a:spLocks noEditPoints="1"/>
                  </p:cNvSpPr>
                  <p:nvPr userDrawn="1"/>
                </p:nvSpPr>
                <p:spPr bwMode="auto">
                  <a:xfrm>
                    <a:off x="2137" y="2001"/>
                    <a:ext cx="51" cy="33"/>
                  </a:xfrm>
                  <a:custGeom>
                    <a:avLst/>
                    <a:gdLst>
                      <a:gd name="T0" fmla="*/ 7 w 44"/>
                      <a:gd name="T1" fmla="*/ 21 h 28"/>
                      <a:gd name="T2" fmla="*/ 7 w 44"/>
                      <a:gd name="T3" fmla="*/ 20 h 28"/>
                      <a:gd name="T4" fmla="*/ 6 w 44"/>
                      <a:gd name="T5" fmla="*/ 19 h 28"/>
                      <a:gd name="T6" fmla="*/ 36 w 44"/>
                      <a:gd name="T7" fmla="*/ 6 h 28"/>
                      <a:gd name="T8" fmla="*/ 37 w 44"/>
                      <a:gd name="T9" fmla="*/ 8 h 28"/>
                      <a:gd name="T10" fmla="*/ 37 w 44"/>
                      <a:gd name="T11" fmla="*/ 9 h 28"/>
                      <a:gd name="T12" fmla="*/ 7 w 44"/>
                      <a:gd name="T13" fmla="*/ 21 h 28"/>
                      <a:gd name="T14" fmla="*/ 39 w 44"/>
                      <a:gd name="T15" fmla="*/ 0 h 28"/>
                      <a:gd name="T16" fmla="*/ 0 w 44"/>
                      <a:gd name="T17" fmla="*/ 17 h 28"/>
                      <a:gd name="T18" fmla="*/ 2 w 44"/>
                      <a:gd name="T19" fmla="*/ 22 h 28"/>
                      <a:gd name="T20" fmla="*/ 4 w 44"/>
                      <a:gd name="T21" fmla="*/ 25 h 28"/>
                      <a:gd name="T22" fmla="*/ 4 w 44"/>
                      <a:gd name="T23" fmla="*/ 28 h 28"/>
                      <a:gd name="T24" fmla="*/ 44 w 44"/>
                      <a:gd name="T25" fmla="*/ 12 h 28"/>
                      <a:gd name="T26" fmla="*/ 43 w 44"/>
                      <a:gd name="T27" fmla="*/ 9 h 28"/>
                      <a:gd name="T28" fmla="*/ 41 w 44"/>
                      <a:gd name="T29" fmla="*/ 6 h 28"/>
                      <a:gd name="T30" fmla="*/ 39 w 44"/>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8">
                        <a:moveTo>
                          <a:pt x="7" y="21"/>
                        </a:moveTo>
                        <a:cubicBezTo>
                          <a:pt x="7" y="21"/>
                          <a:pt x="7" y="21"/>
                          <a:pt x="7" y="20"/>
                        </a:cubicBezTo>
                        <a:cubicBezTo>
                          <a:pt x="6" y="19"/>
                          <a:pt x="6" y="19"/>
                          <a:pt x="6" y="19"/>
                        </a:cubicBezTo>
                        <a:cubicBezTo>
                          <a:pt x="36" y="6"/>
                          <a:pt x="36" y="6"/>
                          <a:pt x="36" y="6"/>
                        </a:cubicBezTo>
                        <a:cubicBezTo>
                          <a:pt x="37" y="8"/>
                          <a:pt x="37" y="8"/>
                          <a:pt x="37" y="8"/>
                        </a:cubicBezTo>
                        <a:cubicBezTo>
                          <a:pt x="37" y="8"/>
                          <a:pt x="37" y="8"/>
                          <a:pt x="37" y="9"/>
                        </a:cubicBezTo>
                        <a:cubicBezTo>
                          <a:pt x="7" y="21"/>
                          <a:pt x="7" y="21"/>
                          <a:pt x="7" y="21"/>
                        </a:cubicBezTo>
                        <a:moveTo>
                          <a:pt x="39" y="0"/>
                        </a:moveTo>
                        <a:cubicBezTo>
                          <a:pt x="0" y="17"/>
                          <a:pt x="0" y="17"/>
                          <a:pt x="0" y="17"/>
                        </a:cubicBezTo>
                        <a:cubicBezTo>
                          <a:pt x="2" y="22"/>
                          <a:pt x="2" y="22"/>
                          <a:pt x="2" y="22"/>
                        </a:cubicBezTo>
                        <a:cubicBezTo>
                          <a:pt x="3" y="24"/>
                          <a:pt x="4" y="25"/>
                          <a:pt x="4" y="25"/>
                        </a:cubicBezTo>
                        <a:cubicBezTo>
                          <a:pt x="4" y="28"/>
                          <a:pt x="4" y="28"/>
                          <a:pt x="4" y="28"/>
                        </a:cubicBezTo>
                        <a:cubicBezTo>
                          <a:pt x="44" y="12"/>
                          <a:pt x="44" y="12"/>
                          <a:pt x="44" y="12"/>
                        </a:cubicBezTo>
                        <a:cubicBezTo>
                          <a:pt x="43" y="9"/>
                          <a:pt x="43" y="9"/>
                          <a:pt x="43" y="9"/>
                        </a:cubicBezTo>
                        <a:cubicBezTo>
                          <a:pt x="43" y="9"/>
                          <a:pt x="42" y="7"/>
                          <a:pt x="41" y="6"/>
                        </a:cubicBezTo>
                        <a:cubicBezTo>
                          <a:pt x="39" y="0"/>
                          <a:pt x="39"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50520"/>
                  <p:cNvSpPr>
                    <a:spLocks noEditPoints="1"/>
                  </p:cNvSpPr>
                  <p:nvPr userDrawn="1"/>
                </p:nvSpPr>
                <p:spPr bwMode="auto">
                  <a:xfrm>
                    <a:off x="986" y="2364"/>
                    <a:ext cx="51" cy="25"/>
                  </a:xfrm>
                  <a:custGeom>
                    <a:avLst/>
                    <a:gdLst>
                      <a:gd name="T0" fmla="*/ 7 w 44"/>
                      <a:gd name="T1" fmla="*/ 15 h 21"/>
                      <a:gd name="T2" fmla="*/ 6 w 44"/>
                      <a:gd name="T3" fmla="*/ 14 h 21"/>
                      <a:gd name="T4" fmla="*/ 6 w 44"/>
                      <a:gd name="T5" fmla="*/ 12 h 21"/>
                      <a:gd name="T6" fmla="*/ 38 w 44"/>
                      <a:gd name="T7" fmla="*/ 6 h 21"/>
                      <a:gd name="T8" fmla="*/ 38 w 44"/>
                      <a:gd name="T9" fmla="*/ 7 h 21"/>
                      <a:gd name="T10" fmla="*/ 39 w 44"/>
                      <a:gd name="T11" fmla="*/ 8 h 21"/>
                      <a:gd name="T12" fmla="*/ 7 w 44"/>
                      <a:gd name="T13" fmla="*/ 15 h 21"/>
                      <a:gd name="T14" fmla="*/ 42 w 44"/>
                      <a:gd name="T15" fmla="*/ 0 h 21"/>
                      <a:gd name="T16" fmla="*/ 0 w 44"/>
                      <a:gd name="T17" fmla="*/ 8 h 21"/>
                      <a:gd name="T18" fmla="*/ 2 w 44"/>
                      <a:gd name="T19" fmla="*/ 15 h 21"/>
                      <a:gd name="T20" fmla="*/ 2 w 44"/>
                      <a:gd name="T21" fmla="*/ 18 h 21"/>
                      <a:gd name="T22" fmla="*/ 3 w 44"/>
                      <a:gd name="T23" fmla="*/ 21 h 21"/>
                      <a:gd name="T24" fmla="*/ 44 w 44"/>
                      <a:gd name="T25" fmla="*/ 12 h 21"/>
                      <a:gd name="T26" fmla="*/ 44 w 44"/>
                      <a:gd name="T27" fmla="*/ 10 h 21"/>
                      <a:gd name="T28" fmla="*/ 43 w 44"/>
                      <a:gd name="T29" fmla="*/ 6 h 21"/>
                      <a:gd name="T30" fmla="*/ 42 w 44"/>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1">
                        <a:moveTo>
                          <a:pt x="7" y="15"/>
                        </a:moveTo>
                        <a:cubicBezTo>
                          <a:pt x="6" y="15"/>
                          <a:pt x="6" y="14"/>
                          <a:pt x="6" y="14"/>
                        </a:cubicBezTo>
                        <a:cubicBezTo>
                          <a:pt x="6" y="12"/>
                          <a:pt x="6" y="12"/>
                          <a:pt x="6" y="12"/>
                        </a:cubicBezTo>
                        <a:cubicBezTo>
                          <a:pt x="38" y="6"/>
                          <a:pt x="38" y="6"/>
                          <a:pt x="38" y="6"/>
                        </a:cubicBezTo>
                        <a:cubicBezTo>
                          <a:pt x="38" y="7"/>
                          <a:pt x="38" y="7"/>
                          <a:pt x="38" y="7"/>
                        </a:cubicBezTo>
                        <a:cubicBezTo>
                          <a:pt x="38" y="8"/>
                          <a:pt x="38" y="8"/>
                          <a:pt x="39" y="8"/>
                        </a:cubicBezTo>
                        <a:cubicBezTo>
                          <a:pt x="7" y="15"/>
                          <a:pt x="7" y="15"/>
                          <a:pt x="7" y="15"/>
                        </a:cubicBezTo>
                        <a:moveTo>
                          <a:pt x="42" y="0"/>
                        </a:moveTo>
                        <a:cubicBezTo>
                          <a:pt x="0" y="8"/>
                          <a:pt x="0" y="8"/>
                          <a:pt x="0" y="8"/>
                        </a:cubicBezTo>
                        <a:cubicBezTo>
                          <a:pt x="2" y="15"/>
                          <a:pt x="2" y="15"/>
                          <a:pt x="2" y="15"/>
                        </a:cubicBezTo>
                        <a:cubicBezTo>
                          <a:pt x="2" y="16"/>
                          <a:pt x="2" y="18"/>
                          <a:pt x="2" y="18"/>
                        </a:cubicBezTo>
                        <a:cubicBezTo>
                          <a:pt x="3" y="21"/>
                          <a:pt x="3" y="21"/>
                          <a:pt x="3" y="21"/>
                        </a:cubicBezTo>
                        <a:cubicBezTo>
                          <a:pt x="44" y="12"/>
                          <a:pt x="44" y="12"/>
                          <a:pt x="44" y="12"/>
                        </a:cubicBezTo>
                        <a:cubicBezTo>
                          <a:pt x="44" y="10"/>
                          <a:pt x="44" y="10"/>
                          <a:pt x="44" y="10"/>
                        </a:cubicBezTo>
                        <a:cubicBezTo>
                          <a:pt x="44" y="9"/>
                          <a:pt x="43" y="8"/>
                          <a:pt x="43" y="6"/>
                        </a:cubicBezTo>
                        <a:cubicBezTo>
                          <a:pt x="42" y="0"/>
                          <a:pt x="42"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50521"/>
                  <p:cNvSpPr>
                    <a:spLocks noEditPoints="1"/>
                  </p:cNvSpPr>
                  <p:nvPr userDrawn="1"/>
                </p:nvSpPr>
                <p:spPr bwMode="auto">
                  <a:xfrm>
                    <a:off x="975" y="2209"/>
                    <a:ext cx="51" cy="17"/>
                  </a:xfrm>
                  <a:custGeom>
                    <a:avLst/>
                    <a:gdLst>
                      <a:gd name="T0" fmla="*/ 44 w 51"/>
                      <a:gd name="T1" fmla="*/ 11 h 17"/>
                      <a:gd name="T2" fmla="*/ 7 w 51"/>
                      <a:gd name="T3" fmla="*/ 9 h 17"/>
                      <a:gd name="T4" fmla="*/ 7 w 51"/>
                      <a:gd name="T5" fmla="*/ 5 h 17"/>
                      <a:gd name="T6" fmla="*/ 44 w 51"/>
                      <a:gd name="T7" fmla="*/ 8 h 17"/>
                      <a:gd name="T8" fmla="*/ 44 w 51"/>
                      <a:gd name="T9" fmla="*/ 11 h 17"/>
                      <a:gd name="T10" fmla="*/ 1 w 51"/>
                      <a:gd name="T11" fmla="*/ 0 h 17"/>
                      <a:gd name="T12" fmla="*/ 0 w 51"/>
                      <a:gd name="T13" fmla="*/ 15 h 17"/>
                      <a:gd name="T14" fmla="*/ 50 w 51"/>
                      <a:gd name="T15" fmla="*/ 17 h 17"/>
                      <a:gd name="T16" fmla="*/ 51 w 51"/>
                      <a:gd name="T17" fmla="*/ 3 h 17"/>
                      <a:gd name="T18" fmla="*/ 1 w 51"/>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7">
                        <a:moveTo>
                          <a:pt x="44" y="11"/>
                        </a:moveTo>
                        <a:lnTo>
                          <a:pt x="7" y="9"/>
                        </a:lnTo>
                        <a:lnTo>
                          <a:pt x="7" y="5"/>
                        </a:lnTo>
                        <a:lnTo>
                          <a:pt x="44" y="8"/>
                        </a:lnTo>
                        <a:lnTo>
                          <a:pt x="44" y="11"/>
                        </a:lnTo>
                        <a:close/>
                        <a:moveTo>
                          <a:pt x="1" y="0"/>
                        </a:moveTo>
                        <a:lnTo>
                          <a:pt x="0" y="15"/>
                        </a:lnTo>
                        <a:lnTo>
                          <a:pt x="50" y="17"/>
                        </a:lnTo>
                        <a:lnTo>
                          <a:pt x="5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50522"/>
                  <p:cNvSpPr>
                    <a:spLocks noEditPoints="1"/>
                  </p:cNvSpPr>
                  <p:nvPr userDrawn="1"/>
                </p:nvSpPr>
                <p:spPr bwMode="auto">
                  <a:xfrm>
                    <a:off x="975" y="2209"/>
                    <a:ext cx="51" cy="17"/>
                  </a:xfrm>
                  <a:custGeom>
                    <a:avLst/>
                    <a:gdLst>
                      <a:gd name="T0" fmla="*/ 44 w 51"/>
                      <a:gd name="T1" fmla="*/ 11 h 17"/>
                      <a:gd name="T2" fmla="*/ 7 w 51"/>
                      <a:gd name="T3" fmla="*/ 9 h 17"/>
                      <a:gd name="T4" fmla="*/ 7 w 51"/>
                      <a:gd name="T5" fmla="*/ 5 h 17"/>
                      <a:gd name="T6" fmla="*/ 44 w 51"/>
                      <a:gd name="T7" fmla="*/ 8 h 17"/>
                      <a:gd name="T8" fmla="*/ 44 w 51"/>
                      <a:gd name="T9" fmla="*/ 11 h 17"/>
                      <a:gd name="T10" fmla="*/ 1 w 51"/>
                      <a:gd name="T11" fmla="*/ 0 h 17"/>
                      <a:gd name="T12" fmla="*/ 0 w 51"/>
                      <a:gd name="T13" fmla="*/ 15 h 17"/>
                      <a:gd name="T14" fmla="*/ 50 w 51"/>
                      <a:gd name="T15" fmla="*/ 17 h 17"/>
                      <a:gd name="T16" fmla="*/ 51 w 51"/>
                      <a:gd name="T17" fmla="*/ 3 h 17"/>
                      <a:gd name="T18" fmla="*/ 1 w 51"/>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7">
                        <a:moveTo>
                          <a:pt x="44" y="11"/>
                        </a:moveTo>
                        <a:lnTo>
                          <a:pt x="7" y="9"/>
                        </a:lnTo>
                        <a:lnTo>
                          <a:pt x="7" y="5"/>
                        </a:lnTo>
                        <a:lnTo>
                          <a:pt x="44" y="8"/>
                        </a:lnTo>
                        <a:lnTo>
                          <a:pt x="44" y="11"/>
                        </a:lnTo>
                        <a:moveTo>
                          <a:pt x="1" y="0"/>
                        </a:moveTo>
                        <a:lnTo>
                          <a:pt x="0" y="15"/>
                        </a:lnTo>
                        <a:lnTo>
                          <a:pt x="50" y="17"/>
                        </a:lnTo>
                        <a:lnTo>
                          <a:pt x="51" y="3"/>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50523"/>
                  <p:cNvSpPr>
                    <a:spLocks noEditPoints="1"/>
                  </p:cNvSpPr>
                  <p:nvPr userDrawn="1"/>
                </p:nvSpPr>
                <p:spPr bwMode="auto">
                  <a:xfrm>
                    <a:off x="2146" y="2027"/>
                    <a:ext cx="52" cy="30"/>
                  </a:xfrm>
                  <a:custGeom>
                    <a:avLst/>
                    <a:gdLst>
                      <a:gd name="T0" fmla="*/ 9 w 52"/>
                      <a:gd name="T1" fmla="*/ 23 h 30"/>
                      <a:gd name="T2" fmla="*/ 7 w 52"/>
                      <a:gd name="T3" fmla="*/ 21 h 30"/>
                      <a:gd name="T4" fmla="*/ 44 w 52"/>
                      <a:gd name="T5" fmla="*/ 7 h 30"/>
                      <a:gd name="T6" fmla="*/ 45 w 52"/>
                      <a:gd name="T7" fmla="*/ 11 h 30"/>
                      <a:gd name="T8" fmla="*/ 9 w 52"/>
                      <a:gd name="T9" fmla="*/ 23 h 30"/>
                      <a:gd name="T10" fmla="*/ 47 w 52"/>
                      <a:gd name="T11" fmla="*/ 0 h 30"/>
                      <a:gd name="T12" fmla="*/ 0 w 52"/>
                      <a:gd name="T13" fmla="*/ 18 h 30"/>
                      <a:gd name="T14" fmla="*/ 6 w 52"/>
                      <a:gd name="T15" fmla="*/ 30 h 30"/>
                      <a:gd name="T16" fmla="*/ 52 w 52"/>
                      <a:gd name="T17" fmla="*/ 14 h 30"/>
                      <a:gd name="T18" fmla="*/ 47 w 5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0">
                        <a:moveTo>
                          <a:pt x="9" y="23"/>
                        </a:moveTo>
                        <a:lnTo>
                          <a:pt x="7" y="21"/>
                        </a:lnTo>
                        <a:lnTo>
                          <a:pt x="44" y="7"/>
                        </a:lnTo>
                        <a:lnTo>
                          <a:pt x="45" y="11"/>
                        </a:lnTo>
                        <a:lnTo>
                          <a:pt x="9" y="23"/>
                        </a:lnTo>
                        <a:close/>
                        <a:moveTo>
                          <a:pt x="47" y="0"/>
                        </a:moveTo>
                        <a:lnTo>
                          <a:pt x="0" y="18"/>
                        </a:lnTo>
                        <a:lnTo>
                          <a:pt x="6" y="30"/>
                        </a:lnTo>
                        <a:lnTo>
                          <a:pt x="52" y="14"/>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50524"/>
                  <p:cNvSpPr>
                    <a:spLocks noEditPoints="1"/>
                  </p:cNvSpPr>
                  <p:nvPr userDrawn="1"/>
                </p:nvSpPr>
                <p:spPr bwMode="auto">
                  <a:xfrm>
                    <a:off x="2146" y="2027"/>
                    <a:ext cx="52" cy="30"/>
                  </a:xfrm>
                  <a:custGeom>
                    <a:avLst/>
                    <a:gdLst>
                      <a:gd name="T0" fmla="*/ 9 w 52"/>
                      <a:gd name="T1" fmla="*/ 23 h 30"/>
                      <a:gd name="T2" fmla="*/ 7 w 52"/>
                      <a:gd name="T3" fmla="*/ 21 h 30"/>
                      <a:gd name="T4" fmla="*/ 44 w 52"/>
                      <a:gd name="T5" fmla="*/ 7 h 30"/>
                      <a:gd name="T6" fmla="*/ 45 w 52"/>
                      <a:gd name="T7" fmla="*/ 11 h 30"/>
                      <a:gd name="T8" fmla="*/ 9 w 52"/>
                      <a:gd name="T9" fmla="*/ 23 h 30"/>
                      <a:gd name="T10" fmla="*/ 47 w 52"/>
                      <a:gd name="T11" fmla="*/ 0 h 30"/>
                      <a:gd name="T12" fmla="*/ 0 w 52"/>
                      <a:gd name="T13" fmla="*/ 18 h 30"/>
                      <a:gd name="T14" fmla="*/ 6 w 52"/>
                      <a:gd name="T15" fmla="*/ 30 h 30"/>
                      <a:gd name="T16" fmla="*/ 52 w 52"/>
                      <a:gd name="T17" fmla="*/ 14 h 30"/>
                      <a:gd name="T18" fmla="*/ 47 w 5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0">
                        <a:moveTo>
                          <a:pt x="9" y="23"/>
                        </a:moveTo>
                        <a:lnTo>
                          <a:pt x="7" y="21"/>
                        </a:lnTo>
                        <a:lnTo>
                          <a:pt x="44" y="7"/>
                        </a:lnTo>
                        <a:lnTo>
                          <a:pt x="45" y="11"/>
                        </a:lnTo>
                        <a:lnTo>
                          <a:pt x="9" y="23"/>
                        </a:lnTo>
                        <a:moveTo>
                          <a:pt x="47" y="0"/>
                        </a:moveTo>
                        <a:lnTo>
                          <a:pt x="0" y="18"/>
                        </a:lnTo>
                        <a:lnTo>
                          <a:pt x="6" y="30"/>
                        </a:lnTo>
                        <a:lnTo>
                          <a:pt x="52" y="14"/>
                        </a:lnTo>
                        <a:lnTo>
                          <a:pt x="4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50525"/>
                  <p:cNvSpPr>
                    <a:spLocks noEditPoints="1"/>
                  </p:cNvSpPr>
                  <p:nvPr userDrawn="1"/>
                </p:nvSpPr>
                <p:spPr bwMode="auto">
                  <a:xfrm>
                    <a:off x="977" y="2180"/>
                    <a:ext cx="52" cy="20"/>
                  </a:xfrm>
                  <a:custGeom>
                    <a:avLst/>
                    <a:gdLst>
                      <a:gd name="T0" fmla="*/ 38 w 44"/>
                      <a:gd name="T1" fmla="*/ 12 h 17"/>
                      <a:gd name="T2" fmla="*/ 5 w 44"/>
                      <a:gd name="T3" fmla="*/ 9 h 17"/>
                      <a:gd name="T4" fmla="*/ 6 w 44"/>
                      <a:gd name="T5" fmla="*/ 7 h 17"/>
                      <a:gd name="T6" fmla="*/ 6 w 44"/>
                      <a:gd name="T7" fmla="*/ 6 h 17"/>
                      <a:gd name="T8" fmla="*/ 38 w 44"/>
                      <a:gd name="T9" fmla="*/ 9 h 17"/>
                      <a:gd name="T10" fmla="*/ 38 w 44"/>
                      <a:gd name="T11" fmla="*/ 10 h 17"/>
                      <a:gd name="T12" fmla="*/ 38 w 44"/>
                      <a:gd name="T13" fmla="*/ 12 h 17"/>
                      <a:gd name="T14" fmla="*/ 2 w 44"/>
                      <a:gd name="T15" fmla="*/ 0 h 17"/>
                      <a:gd name="T16" fmla="*/ 1 w 44"/>
                      <a:gd name="T17" fmla="*/ 7 h 17"/>
                      <a:gd name="T18" fmla="*/ 0 w 44"/>
                      <a:gd name="T19" fmla="*/ 10 h 17"/>
                      <a:gd name="T20" fmla="*/ 0 w 44"/>
                      <a:gd name="T21" fmla="*/ 13 h 17"/>
                      <a:gd name="T22" fmla="*/ 42 w 44"/>
                      <a:gd name="T23" fmla="*/ 17 h 17"/>
                      <a:gd name="T24" fmla="*/ 43 w 44"/>
                      <a:gd name="T25" fmla="*/ 15 h 17"/>
                      <a:gd name="T26" fmla="*/ 43 w 44"/>
                      <a:gd name="T27" fmla="*/ 11 h 17"/>
                      <a:gd name="T28" fmla="*/ 44 w 44"/>
                      <a:gd name="T29" fmla="*/ 5 h 17"/>
                      <a:gd name="T30" fmla="*/ 2 w 44"/>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17">
                        <a:moveTo>
                          <a:pt x="38" y="12"/>
                        </a:moveTo>
                        <a:cubicBezTo>
                          <a:pt x="5" y="9"/>
                          <a:pt x="5" y="9"/>
                          <a:pt x="5" y="9"/>
                        </a:cubicBezTo>
                        <a:cubicBezTo>
                          <a:pt x="5" y="8"/>
                          <a:pt x="6" y="8"/>
                          <a:pt x="6" y="7"/>
                        </a:cubicBezTo>
                        <a:cubicBezTo>
                          <a:pt x="6" y="6"/>
                          <a:pt x="6" y="6"/>
                          <a:pt x="6" y="6"/>
                        </a:cubicBezTo>
                        <a:cubicBezTo>
                          <a:pt x="38" y="9"/>
                          <a:pt x="38" y="9"/>
                          <a:pt x="38" y="9"/>
                        </a:cubicBezTo>
                        <a:cubicBezTo>
                          <a:pt x="38" y="10"/>
                          <a:pt x="38" y="10"/>
                          <a:pt x="38" y="10"/>
                        </a:cubicBezTo>
                        <a:cubicBezTo>
                          <a:pt x="38" y="11"/>
                          <a:pt x="38" y="11"/>
                          <a:pt x="38" y="12"/>
                        </a:cubicBezTo>
                        <a:moveTo>
                          <a:pt x="2" y="0"/>
                        </a:moveTo>
                        <a:cubicBezTo>
                          <a:pt x="1" y="7"/>
                          <a:pt x="1" y="7"/>
                          <a:pt x="1" y="7"/>
                        </a:cubicBezTo>
                        <a:cubicBezTo>
                          <a:pt x="1" y="8"/>
                          <a:pt x="1" y="9"/>
                          <a:pt x="0" y="10"/>
                        </a:cubicBezTo>
                        <a:cubicBezTo>
                          <a:pt x="0" y="13"/>
                          <a:pt x="0" y="13"/>
                          <a:pt x="0" y="13"/>
                        </a:cubicBezTo>
                        <a:cubicBezTo>
                          <a:pt x="42" y="17"/>
                          <a:pt x="42" y="17"/>
                          <a:pt x="42" y="17"/>
                        </a:cubicBezTo>
                        <a:cubicBezTo>
                          <a:pt x="43" y="15"/>
                          <a:pt x="43" y="15"/>
                          <a:pt x="43" y="15"/>
                        </a:cubicBezTo>
                        <a:cubicBezTo>
                          <a:pt x="43" y="15"/>
                          <a:pt x="43" y="13"/>
                          <a:pt x="43" y="11"/>
                        </a:cubicBezTo>
                        <a:cubicBezTo>
                          <a:pt x="44" y="5"/>
                          <a:pt x="44" y="5"/>
                          <a:pt x="44"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50526"/>
                  <p:cNvSpPr>
                    <a:spLocks noEditPoints="1"/>
                  </p:cNvSpPr>
                  <p:nvPr userDrawn="1"/>
                </p:nvSpPr>
                <p:spPr bwMode="auto">
                  <a:xfrm>
                    <a:off x="2043" y="2625"/>
                    <a:ext cx="48" cy="44"/>
                  </a:xfrm>
                  <a:custGeom>
                    <a:avLst/>
                    <a:gdLst>
                      <a:gd name="T0" fmla="*/ 38 w 48"/>
                      <a:gd name="T1" fmla="*/ 36 h 44"/>
                      <a:gd name="T2" fmla="*/ 9 w 48"/>
                      <a:gd name="T3" fmla="*/ 11 h 44"/>
                      <a:gd name="T4" fmla="*/ 11 w 48"/>
                      <a:gd name="T5" fmla="*/ 9 h 44"/>
                      <a:gd name="T6" fmla="*/ 40 w 48"/>
                      <a:gd name="T7" fmla="*/ 33 h 44"/>
                      <a:gd name="T8" fmla="*/ 38 w 48"/>
                      <a:gd name="T9" fmla="*/ 36 h 44"/>
                      <a:gd name="T10" fmla="*/ 10 w 48"/>
                      <a:gd name="T11" fmla="*/ 0 h 44"/>
                      <a:gd name="T12" fmla="*/ 0 w 48"/>
                      <a:gd name="T13" fmla="*/ 11 h 44"/>
                      <a:gd name="T14" fmla="*/ 38 w 48"/>
                      <a:gd name="T15" fmla="*/ 44 h 44"/>
                      <a:gd name="T16" fmla="*/ 45 w 48"/>
                      <a:gd name="T17" fmla="*/ 37 h 44"/>
                      <a:gd name="T18" fmla="*/ 45 w 48"/>
                      <a:gd name="T19" fmla="*/ 37 h 44"/>
                      <a:gd name="T20" fmla="*/ 48 w 48"/>
                      <a:gd name="T21" fmla="*/ 32 h 44"/>
                      <a:gd name="T22" fmla="*/ 48 w 48"/>
                      <a:gd name="T23" fmla="*/ 32 h 44"/>
                      <a:gd name="T24" fmla="*/ 48 w 48"/>
                      <a:gd name="T25" fmla="*/ 32 h 44"/>
                      <a:gd name="T26" fmla="*/ 1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38" y="36"/>
                        </a:moveTo>
                        <a:lnTo>
                          <a:pt x="9" y="11"/>
                        </a:lnTo>
                        <a:lnTo>
                          <a:pt x="11" y="9"/>
                        </a:lnTo>
                        <a:lnTo>
                          <a:pt x="40" y="33"/>
                        </a:lnTo>
                        <a:lnTo>
                          <a:pt x="38" y="36"/>
                        </a:lnTo>
                        <a:close/>
                        <a:moveTo>
                          <a:pt x="10" y="0"/>
                        </a:moveTo>
                        <a:lnTo>
                          <a:pt x="0" y="11"/>
                        </a:lnTo>
                        <a:lnTo>
                          <a:pt x="38" y="44"/>
                        </a:lnTo>
                        <a:lnTo>
                          <a:pt x="45" y="37"/>
                        </a:lnTo>
                        <a:lnTo>
                          <a:pt x="45" y="37"/>
                        </a:lnTo>
                        <a:lnTo>
                          <a:pt x="48" y="32"/>
                        </a:lnTo>
                        <a:lnTo>
                          <a:pt x="48" y="32"/>
                        </a:lnTo>
                        <a:lnTo>
                          <a:pt x="48" y="32"/>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50527"/>
                  <p:cNvSpPr>
                    <a:spLocks noEditPoints="1"/>
                  </p:cNvSpPr>
                  <p:nvPr userDrawn="1"/>
                </p:nvSpPr>
                <p:spPr bwMode="auto">
                  <a:xfrm>
                    <a:off x="2043" y="2625"/>
                    <a:ext cx="48" cy="44"/>
                  </a:xfrm>
                  <a:custGeom>
                    <a:avLst/>
                    <a:gdLst>
                      <a:gd name="T0" fmla="*/ 38 w 48"/>
                      <a:gd name="T1" fmla="*/ 36 h 44"/>
                      <a:gd name="T2" fmla="*/ 9 w 48"/>
                      <a:gd name="T3" fmla="*/ 11 h 44"/>
                      <a:gd name="T4" fmla="*/ 11 w 48"/>
                      <a:gd name="T5" fmla="*/ 9 h 44"/>
                      <a:gd name="T6" fmla="*/ 40 w 48"/>
                      <a:gd name="T7" fmla="*/ 33 h 44"/>
                      <a:gd name="T8" fmla="*/ 38 w 48"/>
                      <a:gd name="T9" fmla="*/ 36 h 44"/>
                      <a:gd name="T10" fmla="*/ 10 w 48"/>
                      <a:gd name="T11" fmla="*/ 0 h 44"/>
                      <a:gd name="T12" fmla="*/ 0 w 48"/>
                      <a:gd name="T13" fmla="*/ 11 h 44"/>
                      <a:gd name="T14" fmla="*/ 38 w 48"/>
                      <a:gd name="T15" fmla="*/ 44 h 44"/>
                      <a:gd name="T16" fmla="*/ 45 w 48"/>
                      <a:gd name="T17" fmla="*/ 37 h 44"/>
                      <a:gd name="T18" fmla="*/ 45 w 48"/>
                      <a:gd name="T19" fmla="*/ 37 h 44"/>
                      <a:gd name="T20" fmla="*/ 48 w 48"/>
                      <a:gd name="T21" fmla="*/ 32 h 44"/>
                      <a:gd name="T22" fmla="*/ 48 w 48"/>
                      <a:gd name="T23" fmla="*/ 32 h 44"/>
                      <a:gd name="T24" fmla="*/ 48 w 48"/>
                      <a:gd name="T25" fmla="*/ 32 h 44"/>
                      <a:gd name="T26" fmla="*/ 1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38" y="36"/>
                        </a:moveTo>
                        <a:lnTo>
                          <a:pt x="9" y="11"/>
                        </a:lnTo>
                        <a:lnTo>
                          <a:pt x="11" y="9"/>
                        </a:lnTo>
                        <a:lnTo>
                          <a:pt x="40" y="33"/>
                        </a:lnTo>
                        <a:lnTo>
                          <a:pt x="38" y="36"/>
                        </a:lnTo>
                        <a:moveTo>
                          <a:pt x="10" y="0"/>
                        </a:moveTo>
                        <a:lnTo>
                          <a:pt x="0" y="11"/>
                        </a:lnTo>
                        <a:lnTo>
                          <a:pt x="38" y="44"/>
                        </a:lnTo>
                        <a:lnTo>
                          <a:pt x="45" y="37"/>
                        </a:lnTo>
                        <a:lnTo>
                          <a:pt x="45" y="37"/>
                        </a:lnTo>
                        <a:lnTo>
                          <a:pt x="48" y="32"/>
                        </a:lnTo>
                        <a:lnTo>
                          <a:pt x="48" y="32"/>
                        </a:lnTo>
                        <a:lnTo>
                          <a:pt x="48" y="32"/>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50528"/>
                  <p:cNvSpPr>
                    <a:spLocks noEditPoints="1"/>
                  </p:cNvSpPr>
                  <p:nvPr userDrawn="1"/>
                </p:nvSpPr>
                <p:spPr bwMode="auto">
                  <a:xfrm>
                    <a:off x="981" y="2340"/>
                    <a:ext cx="51" cy="22"/>
                  </a:xfrm>
                  <a:custGeom>
                    <a:avLst/>
                    <a:gdLst>
                      <a:gd name="T0" fmla="*/ 6 w 44"/>
                      <a:gd name="T1" fmla="*/ 13 h 19"/>
                      <a:gd name="T2" fmla="*/ 6 w 44"/>
                      <a:gd name="T3" fmla="*/ 11 h 19"/>
                      <a:gd name="T4" fmla="*/ 6 w 44"/>
                      <a:gd name="T5" fmla="*/ 10 h 19"/>
                      <a:gd name="T6" fmla="*/ 38 w 44"/>
                      <a:gd name="T7" fmla="*/ 5 h 19"/>
                      <a:gd name="T8" fmla="*/ 38 w 44"/>
                      <a:gd name="T9" fmla="*/ 7 h 19"/>
                      <a:gd name="T10" fmla="*/ 39 w 44"/>
                      <a:gd name="T11" fmla="*/ 8 h 19"/>
                      <a:gd name="T12" fmla="*/ 6 w 44"/>
                      <a:gd name="T13" fmla="*/ 13 h 19"/>
                      <a:gd name="T14" fmla="*/ 42 w 44"/>
                      <a:gd name="T15" fmla="*/ 0 h 19"/>
                      <a:gd name="T16" fmla="*/ 0 w 44"/>
                      <a:gd name="T17" fmla="*/ 6 h 19"/>
                      <a:gd name="T18" fmla="*/ 1 w 44"/>
                      <a:gd name="T19" fmla="*/ 8 h 19"/>
                      <a:gd name="T20" fmla="*/ 1 w 44"/>
                      <a:gd name="T21" fmla="*/ 12 h 19"/>
                      <a:gd name="T22" fmla="*/ 3 w 44"/>
                      <a:gd name="T23" fmla="*/ 19 h 19"/>
                      <a:gd name="T24" fmla="*/ 44 w 44"/>
                      <a:gd name="T25" fmla="*/ 12 h 19"/>
                      <a:gd name="T26" fmla="*/ 43 w 44"/>
                      <a:gd name="T27" fmla="*/ 6 h 19"/>
                      <a:gd name="T28" fmla="*/ 43 w 44"/>
                      <a:gd name="T29" fmla="*/ 2 h 19"/>
                      <a:gd name="T30" fmla="*/ 42 w 44"/>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19">
                        <a:moveTo>
                          <a:pt x="6" y="13"/>
                        </a:moveTo>
                        <a:cubicBezTo>
                          <a:pt x="6" y="11"/>
                          <a:pt x="6" y="11"/>
                          <a:pt x="6" y="11"/>
                        </a:cubicBezTo>
                        <a:cubicBezTo>
                          <a:pt x="6" y="11"/>
                          <a:pt x="6" y="11"/>
                          <a:pt x="6" y="10"/>
                        </a:cubicBezTo>
                        <a:cubicBezTo>
                          <a:pt x="38" y="5"/>
                          <a:pt x="38" y="5"/>
                          <a:pt x="38" y="5"/>
                        </a:cubicBezTo>
                        <a:cubicBezTo>
                          <a:pt x="38" y="6"/>
                          <a:pt x="38" y="6"/>
                          <a:pt x="38" y="7"/>
                        </a:cubicBezTo>
                        <a:cubicBezTo>
                          <a:pt x="39" y="8"/>
                          <a:pt x="39" y="8"/>
                          <a:pt x="39" y="8"/>
                        </a:cubicBezTo>
                        <a:cubicBezTo>
                          <a:pt x="6" y="13"/>
                          <a:pt x="6" y="13"/>
                          <a:pt x="6" y="13"/>
                        </a:cubicBezTo>
                        <a:moveTo>
                          <a:pt x="42" y="0"/>
                        </a:moveTo>
                        <a:cubicBezTo>
                          <a:pt x="0" y="6"/>
                          <a:pt x="0" y="6"/>
                          <a:pt x="0" y="6"/>
                        </a:cubicBezTo>
                        <a:cubicBezTo>
                          <a:pt x="1" y="8"/>
                          <a:pt x="1" y="8"/>
                          <a:pt x="1" y="8"/>
                        </a:cubicBezTo>
                        <a:cubicBezTo>
                          <a:pt x="1" y="8"/>
                          <a:pt x="1" y="10"/>
                          <a:pt x="1" y="12"/>
                        </a:cubicBezTo>
                        <a:cubicBezTo>
                          <a:pt x="3" y="19"/>
                          <a:pt x="3" y="19"/>
                          <a:pt x="3" y="19"/>
                        </a:cubicBezTo>
                        <a:cubicBezTo>
                          <a:pt x="44" y="12"/>
                          <a:pt x="44" y="12"/>
                          <a:pt x="44" y="12"/>
                        </a:cubicBezTo>
                        <a:cubicBezTo>
                          <a:pt x="43" y="6"/>
                          <a:pt x="43" y="6"/>
                          <a:pt x="43" y="6"/>
                        </a:cubicBezTo>
                        <a:cubicBezTo>
                          <a:pt x="43" y="4"/>
                          <a:pt x="43" y="2"/>
                          <a:pt x="43" y="2"/>
                        </a:cubicBezTo>
                        <a:cubicBezTo>
                          <a:pt x="42" y="0"/>
                          <a:pt x="42"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50529"/>
                  <p:cNvSpPr>
                    <a:spLocks noEditPoints="1"/>
                  </p:cNvSpPr>
                  <p:nvPr userDrawn="1"/>
                </p:nvSpPr>
                <p:spPr bwMode="auto">
                  <a:xfrm>
                    <a:off x="976" y="2288"/>
                    <a:ext cx="50" cy="19"/>
                  </a:xfrm>
                  <a:custGeom>
                    <a:avLst/>
                    <a:gdLst>
                      <a:gd name="T0" fmla="*/ 6 w 50"/>
                      <a:gd name="T1" fmla="*/ 12 h 19"/>
                      <a:gd name="T2" fmla="*/ 6 w 50"/>
                      <a:gd name="T3" fmla="*/ 8 h 19"/>
                      <a:gd name="T4" fmla="*/ 43 w 50"/>
                      <a:gd name="T5" fmla="*/ 6 h 19"/>
                      <a:gd name="T6" fmla="*/ 45 w 50"/>
                      <a:gd name="T7" fmla="*/ 10 h 19"/>
                      <a:gd name="T8" fmla="*/ 6 w 50"/>
                      <a:gd name="T9" fmla="*/ 12 h 19"/>
                      <a:gd name="T10" fmla="*/ 49 w 50"/>
                      <a:gd name="T11" fmla="*/ 0 h 19"/>
                      <a:gd name="T12" fmla="*/ 0 w 50"/>
                      <a:gd name="T13" fmla="*/ 4 h 19"/>
                      <a:gd name="T14" fmla="*/ 1 w 50"/>
                      <a:gd name="T15" fmla="*/ 19 h 19"/>
                      <a:gd name="T16" fmla="*/ 47 w 50"/>
                      <a:gd name="T17" fmla="*/ 15 h 19"/>
                      <a:gd name="T18" fmla="*/ 50 w 50"/>
                      <a:gd name="T19" fmla="*/ 14 h 19"/>
                      <a:gd name="T20" fmla="*/ 49 w 5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9">
                        <a:moveTo>
                          <a:pt x="6" y="12"/>
                        </a:moveTo>
                        <a:lnTo>
                          <a:pt x="6" y="8"/>
                        </a:lnTo>
                        <a:lnTo>
                          <a:pt x="43" y="6"/>
                        </a:lnTo>
                        <a:lnTo>
                          <a:pt x="45" y="10"/>
                        </a:lnTo>
                        <a:lnTo>
                          <a:pt x="6" y="12"/>
                        </a:lnTo>
                        <a:close/>
                        <a:moveTo>
                          <a:pt x="49" y="0"/>
                        </a:moveTo>
                        <a:lnTo>
                          <a:pt x="0" y="4"/>
                        </a:lnTo>
                        <a:lnTo>
                          <a:pt x="1" y="19"/>
                        </a:lnTo>
                        <a:lnTo>
                          <a:pt x="47" y="15"/>
                        </a:lnTo>
                        <a:lnTo>
                          <a:pt x="50" y="14"/>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50530"/>
                  <p:cNvSpPr>
                    <a:spLocks noEditPoints="1"/>
                  </p:cNvSpPr>
                  <p:nvPr userDrawn="1"/>
                </p:nvSpPr>
                <p:spPr bwMode="auto">
                  <a:xfrm>
                    <a:off x="976" y="2288"/>
                    <a:ext cx="50" cy="19"/>
                  </a:xfrm>
                  <a:custGeom>
                    <a:avLst/>
                    <a:gdLst>
                      <a:gd name="T0" fmla="*/ 6 w 50"/>
                      <a:gd name="T1" fmla="*/ 12 h 19"/>
                      <a:gd name="T2" fmla="*/ 6 w 50"/>
                      <a:gd name="T3" fmla="*/ 8 h 19"/>
                      <a:gd name="T4" fmla="*/ 43 w 50"/>
                      <a:gd name="T5" fmla="*/ 6 h 19"/>
                      <a:gd name="T6" fmla="*/ 45 w 50"/>
                      <a:gd name="T7" fmla="*/ 10 h 19"/>
                      <a:gd name="T8" fmla="*/ 6 w 50"/>
                      <a:gd name="T9" fmla="*/ 12 h 19"/>
                      <a:gd name="T10" fmla="*/ 49 w 50"/>
                      <a:gd name="T11" fmla="*/ 0 h 19"/>
                      <a:gd name="T12" fmla="*/ 0 w 50"/>
                      <a:gd name="T13" fmla="*/ 4 h 19"/>
                      <a:gd name="T14" fmla="*/ 1 w 50"/>
                      <a:gd name="T15" fmla="*/ 19 h 19"/>
                      <a:gd name="T16" fmla="*/ 47 w 50"/>
                      <a:gd name="T17" fmla="*/ 15 h 19"/>
                      <a:gd name="T18" fmla="*/ 50 w 50"/>
                      <a:gd name="T19" fmla="*/ 14 h 19"/>
                      <a:gd name="T20" fmla="*/ 49 w 5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9">
                        <a:moveTo>
                          <a:pt x="6" y="12"/>
                        </a:moveTo>
                        <a:lnTo>
                          <a:pt x="6" y="8"/>
                        </a:lnTo>
                        <a:lnTo>
                          <a:pt x="43" y="6"/>
                        </a:lnTo>
                        <a:lnTo>
                          <a:pt x="45" y="10"/>
                        </a:lnTo>
                        <a:lnTo>
                          <a:pt x="6" y="12"/>
                        </a:lnTo>
                        <a:moveTo>
                          <a:pt x="49" y="0"/>
                        </a:moveTo>
                        <a:lnTo>
                          <a:pt x="0" y="4"/>
                        </a:lnTo>
                        <a:lnTo>
                          <a:pt x="1" y="19"/>
                        </a:lnTo>
                        <a:lnTo>
                          <a:pt x="47" y="15"/>
                        </a:lnTo>
                        <a:lnTo>
                          <a:pt x="50" y="14"/>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50531"/>
                  <p:cNvSpPr>
                    <a:spLocks noEditPoints="1"/>
                  </p:cNvSpPr>
                  <p:nvPr userDrawn="1"/>
                </p:nvSpPr>
                <p:spPr bwMode="auto">
                  <a:xfrm>
                    <a:off x="2008" y="2663"/>
                    <a:ext cx="46" cy="46"/>
                  </a:xfrm>
                  <a:custGeom>
                    <a:avLst/>
                    <a:gdLst>
                      <a:gd name="T0" fmla="*/ 30 w 39"/>
                      <a:gd name="T1" fmla="*/ 32 h 39"/>
                      <a:gd name="T2" fmla="*/ 7 w 39"/>
                      <a:gd name="T3" fmla="*/ 9 h 39"/>
                      <a:gd name="T4" fmla="*/ 8 w 39"/>
                      <a:gd name="T5" fmla="*/ 8 h 39"/>
                      <a:gd name="T6" fmla="*/ 9 w 39"/>
                      <a:gd name="T7" fmla="*/ 7 h 39"/>
                      <a:gd name="T8" fmla="*/ 32 w 39"/>
                      <a:gd name="T9" fmla="*/ 30 h 39"/>
                      <a:gd name="T10" fmla="*/ 31 w 39"/>
                      <a:gd name="T11" fmla="*/ 31 h 39"/>
                      <a:gd name="T12" fmla="*/ 30 w 39"/>
                      <a:gd name="T13" fmla="*/ 32 h 39"/>
                      <a:gd name="T14" fmla="*/ 9 w 39"/>
                      <a:gd name="T15" fmla="*/ 0 h 39"/>
                      <a:gd name="T16" fmla="*/ 7 w 39"/>
                      <a:gd name="T17" fmla="*/ 2 h 39"/>
                      <a:gd name="T18" fmla="*/ 5 w 39"/>
                      <a:gd name="T19" fmla="*/ 5 h 39"/>
                      <a:gd name="T20" fmla="*/ 0 w 39"/>
                      <a:gd name="T21" fmla="*/ 9 h 39"/>
                      <a:gd name="T22" fmla="*/ 30 w 39"/>
                      <a:gd name="T23" fmla="*/ 39 h 39"/>
                      <a:gd name="T24" fmla="*/ 34 w 39"/>
                      <a:gd name="T25" fmla="*/ 35 h 39"/>
                      <a:gd name="T26" fmla="*/ 36 w 39"/>
                      <a:gd name="T27" fmla="*/ 34 h 39"/>
                      <a:gd name="T28" fmla="*/ 36 w 39"/>
                      <a:gd name="T29" fmla="*/ 34 h 39"/>
                      <a:gd name="T30" fmla="*/ 39 w 39"/>
                      <a:gd name="T31" fmla="*/ 30 h 39"/>
                      <a:gd name="T32" fmla="*/ 39 w 39"/>
                      <a:gd name="T33" fmla="*/ 30 h 39"/>
                      <a:gd name="T34" fmla="*/ 39 w 39"/>
                      <a:gd name="T35" fmla="*/ 30 h 39"/>
                      <a:gd name="T36" fmla="*/ 9 w 39"/>
                      <a:gd name="T3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39">
                        <a:moveTo>
                          <a:pt x="30" y="32"/>
                        </a:moveTo>
                        <a:cubicBezTo>
                          <a:pt x="7" y="9"/>
                          <a:pt x="7" y="9"/>
                          <a:pt x="7" y="9"/>
                        </a:cubicBezTo>
                        <a:cubicBezTo>
                          <a:pt x="8" y="8"/>
                          <a:pt x="8" y="8"/>
                          <a:pt x="8" y="8"/>
                        </a:cubicBezTo>
                        <a:cubicBezTo>
                          <a:pt x="9" y="7"/>
                          <a:pt x="9" y="7"/>
                          <a:pt x="9" y="7"/>
                        </a:cubicBezTo>
                        <a:cubicBezTo>
                          <a:pt x="32" y="30"/>
                          <a:pt x="32" y="30"/>
                          <a:pt x="32" y="30"/>
                        </a:cubicBezTo>
                        <a:cubicBezTo>
                          <a:pt x="32" y="31"/>
                          <a:pt x="31" y="31"/>
                          <a:pt x="31" y="31"/>
                        </a:cubicBezTo>
                        <a:cubicBezTo>
                          <a:pt x="30" y="32"/>
                          <a:pt x="30" y="32"/>
                          <a:pt x="30" y="32"/>
                        </a:cubicBezTo>
                        <a:moveTo>
                          <a:pt x="9" y="0"/>
                        </a:moveTo>
                        <a:cubicBezTo>
                          <a:pt x="7" y="2"/>
                          <a:pt x="7" y="2"/>
                          <a:pt x="7" y="2"/>
                        </a:cubicBezTo>
                        <a:cubicBezTo>
                          <a:pt x="7" y="2"/>
                          <a:pt x="6" y="4"/>
                          <a:pt x="5" y="5"/>
                        </a:cubicBezTo>
                        <a:cubicBezTo>
                          <a:pt x="0" y="9"/>
                          <a:pt x="0" y="9"/>
                          <a:pt x="0" y="9"/>
                        </a:cubicBezTo>
                        <a:cubicBezTo>
                          <a:pt x="30" y="39"/>
                          <a:pt x="30" y="39"/>
                          <a:pt x="30" y="39"/>
                        </a:cubicBezTo>
                        <a:cubicBezTo>
                          <a:pt x="34" y="35"/>
                          <a:pt x="34" y="35"/>
                          <a:pt x="34" y="35"/>
                        </a:cubicBezTo>
                        <a:cubicBezTo>
                          <a:pt x="35" y="34"/>
                          <a:pt x="35" y="34"/>
                          <a:pt x="36" y="34"/>
                        </a:cubicBezTo>
                        <a:cubicBezTo>
                          <a:pt x="36" y="34"/>
                          <a:pt x="36" y="34"/>
                          <a:pt x="36" y="34"/>
                        </a:cubicBezTo>
                        <a:cubicBezTo>
                          <a:pt x="39" y="30"/>
                          <a:pt x="39" y="30"/>
                          <a:pt x="39" y="30"/>
                        </a:cubicBezTo>
                        <a:cubicBezTo>
                          <a:pt x="39" y="30"/>
                          <a:pt x="39" y="30"/>
                          <a:pt x="39" y="30"/>
                        </a:cubicBezTo>
                        <a:cubicBezTo>
                          <a:pt x="39" y="30"/>
                          <a:pt x="39" y="30"/>
                          <a:pt x="39" y="3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50532"/>
                  <p:cNvSpPr>
                    <a:spLocks noEditPoints="1"/>
                  </p:cNvSpPr>
                  <p:nvPr userDrawn="1"/>
                </p:nvSpPr>
                <p:spPr bwMode="auto">
                  <a:xfrm>
                    <a:off x="975" y="2262"/>
                    <a:ext cx="50" cy="17"/>
                  </a:xfrm>
                  <a:custGeom>
                    <a:avLst/>
                    <a:gdLst>
                      <a:gd name="T0" fmla="*/ 6 w 50"/>
                      <a:gd name="T1" fmla="*/ 11 h 17"/>
                      <a:gd name="T2" fmla="*/ 6 w 50"/>
                      <a:gd name="T3" fmla="*/ 7 h 17"/>
                      <a:gd name="T4" fmla="*/ 44 w 50"/>
                      <a:gd name="T5" fmla="*/ 6 h 17"/>
                      <a:gd name="T6" fmla="*/ 44 w 50"/>
                      <a:gd name="T7" fmla="*/ 10 h 17"/>
                      <a:gd name="T8" fmla="*/ 6 w 50"/>
                      <a:gd name="T9" fmla="*/ 11 h 17"/>
                      <a:gd name="T10" fmla="*/ 49 w 50"/>
                      <a:gd name="T11" fmla="*/ 0 h 17"/>
                      <a:gd name="T12" fmla="*/ 0 w 50"/>
                      <a:gd name="T13" fmla="*/ 2 h 17"/>
                      <a:gd name="T14" fmla="*/ 0 w 50"/>
                      <a:gd name="T15" fmla="*/ 17 h 17"/>
                      <a:gd name="T16" fmla="*/ 50 w 50"/>
                      <a:gd name="T17" fmla="*/ 16 h 17"/>
                      <a:gd name="T18" fmla="*/ 49 w 5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6" y="11"/>
                        </a:moveTo>
                        <a:lnTo>
                          <a:pt x="6" y="7"/>
                        </a:lnTo>
                        <a:lnTo>
                          <a:pt x="44" y="6"/>
                        </a:lnTo>
                        <a:lnTo>
                          <a:pt x="44" y="10"/>
                        </a:lnTo>
                        <a:lnTo>
                          <a:pt x="6" y="11"/>
                        </a:lnTo>
                        <a:close/>
                        <a:moveTo>
                          <a:pt x="49" y="0"/>
                        </a:moveTo>
                        <a:lnTo>
                          <a:pt x="0" y="2"/>
                        </a:lnTo>
                        <a:lnTo>
                          <a:pt x="0" y="17"/>
                        </a:lnTo>
                        <a:lnTo>
                          <a:pt x="50" y="16"/>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50533"/>
                  <p:cNvSpPr>
                    <a:spLocks noEditPoints="1"/>
                  </p:cNvSpPr>
                  <p:nvPr userDrawn="1"/>
                </p:nvSpPr>
                <p:spPr bwMode="auto">
                  <a:xfrm>
                    <a:off x="975" y="2262"/>
                    <a:ext cx="50" cy="17"/>
                  </a:xfrm>
                  <a:custGeom>
                    <a:avLst/>
                    <a:gdLst>
                      <a:gd name="T0" fmla="*/ 6 w 50"/>
                      <a:gd name="T1" fmla="*/ 11 h 17"/>
                      <a:gd name="T2" fmla="*/ 6 w 50"/>
                      <a:gd name="T3" fmla="*/ 7 h 17"/>
                      <a:gd name="T4" fmla="*/ 44 w 50"/>
                      <a:gd name="T5" fmla="*/ 6 h 17"/>
                      <a:gd name="T6" fmla="*/ 44 w 50"/>
                      <a:gd name="T7" fmla="*/ 10 h 17"/>
                      <a:gd name="T8" fmla="*/ 6 w 50"/>
                      <a:gd name="T9" fmla="*/ 11 h 17"/>
                      <a:gd name="T10" fmla="*/ 49 w 50"/>
                      <a:gd name="T11" fmla="*/ 0 h 17"/>
                      <a:gd name="T12" fmla="*/ 0 w 50"/>
                      <a:gd name="T13" fmla="*/ 2 h 17"/>
                      <a:gd name="T14" fmla="*/ 0 w 50"/>
                      <a:gd name="T15" fmla="*/ 17 h 17"/>
                      <a:gd name="T16" fmla="*/ 50 w 50"/>
                      <a:gd name="T17" fmla="*/ 16 h 17"/>
                      <a:gd name="T18" fmla="*/ 49 w 5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6" y="11"/>
                        </a:moveTo>
                        <a:lnTo>
                          <a:pt x="6" y="7"/>
                        </a:lnTo>
                        <a:lnTo>
                          <a:pt x="44" y="6"/>
                        </a:lnTo>
                        <a:lnTo>
                          <a:pt x="44" y="10"/>
                        </a:lnTo>
                        <a:lnTo>
                          <a:pt x="6" y="11"/>
                        </a:lnTo>
                        <a:moveTo>
                          <a:pt x="49" y="0"/>
                        </a:moveTo>
                        <a:lnTo>
                          <a:pt x="0" y="2"/>
                        </a:lnTo>
                        <a:lnTo>
                          <a:pt x="0" y="17"/>
                        </a:lnTo>
                        <a:lnTo>
                          <a:pt x="50" y="16"/>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50534"/>
                  <p:cNvSpPr>
                    <a:spLocks noEditPoints="1"/>
                  </p:cNvSpPr>
                  <p:nvPr userDrawn="1"/>
                </p:nvSpPr>
                <p:spPr bwMode="auto">
                  <a:xfrm>
                    <a:off x="986" y="2127"/>
                    <a:ext cx="50" cy="23"/>
                  </a:xfrm>
                  <a:custGeom>
                    <a:avLst/>
                    <a:gdLst>
                      <a:gd name="T0" fmla="*/ 43 w 50"/>
                      <a:gd name="T1" fmla="*/ 16 h 23"/>
                      <a:gd name="T2" fmla="*/ 5 w 50"/>
                      <a:gd name="T3" fmla="*/ 9 h 23"/>
                      <a:gd name="T4" fmla="*/ 7 w 50"/>
                      <a:gd name="T5" fmla="*/ 5 h 23"/>
                      <a:gd name="T6" fmla="*/ 44 w 50"/>
                      <a:gd name="T7" fmla="*/ 14 h 23"/>
                      <a:gd name="T8" fmla="*/ 43 w 50"/>
                      <a:gd name="T9" fmla="*/ 16 h 23"/>
                      <a:gd name="T10" fmla="*/ 2 w 50"/>
                      <a:gd name="T11" fmla="*/ 0 h 23"/>
                      <a:gd name="T12" fmla="*/ 0 w 50"/>
                      <a:gd name="T13" fmla="*/ 14 h 23"/>
                      <a:gd name="T14" fmla="*/ 1 w 50"/>
                      <a:gd name="T15" fmla="*/ 14 h 23"/>
                      <a:gd name="T16" fmla="*/ 47 w 50"/>
                      <a:gd name="T17" fmla="*/ 23 h 23"/>
                      <a:gd name="T18" fmla="*/ 50 w 50"/>
                      <a:gd name="T19" fmla="*/ 9 h 23"/>
                      <a:gd name="T20" fmla="*/ 2 w 5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23">
                        <a:moveTo>
                          <a:pt x="43" y="16"/>
                        </a:moveTo>
                        <a:lnTo>
                          <a:pt x="5" y="9"/>
                        </a:lnTo>
                        <a:lnTo>
                          <a:pt x="7" y="5"/>
                        </a:lnTo>
                        <a:lnTo>
                          <a:pt x="44" y="14"/>
                        </a:lnTo>
                        <a:lnTo>
                          <a:pt x="43" y="16"/>
                        </a:lnTo>
                        <a:close/>
                        <a:moveTo>
                          <a:pt x="2" y="0"/>
                        </a:moveTo>
                        <a:lnTo>
                          <a:pt x="0" y="14"/>
                        </a:lnTo>
                        <a:lnTo>
                          <a:pt x="1" y="14"/>
                        </a:lnTo>
                        <a:lnTo>
                          <a:pt x="47" y="23"/>
                        </a:lnTo>
                        <a:lnTo>
                          <a:pt x="50" y="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50535"/>
                  <p:cNvSpPr>
                    <a:spLocks noEditPoints="1"/>
                  </p:cNvSpPr>
                  <p:nvPr userDrawn="1"/>
                </p:nvSpPr>
                <p:spPr bwMode="auto">
                  <a:xfrm>
                    <a:off x="986" y="2127"/>
                    <a:ext cx="50" cy="23"/>
                  </a:xfrm>
                  <a:custGeom>
                    <a:avLst/>
                    <a:gdLst>
                      <a:gd name="T0" fmla="*/ 43 w 50"/>
                      <a:gd name="T1" fmla="*/ 16 h 23"/>
                      <a:gd name="T2" fmla="*/ 5 w 50"/>
                      <a:gd name="T3" fmla="*/ 9 h 23"/>
                      <a:gd name="T4" fmla="*/ 7 w 50"/>
                      <a:gd name="T5" fmla="*/ 5 h 23"/>
                      <a:gd name="T6" fmla="*/ 44 w 50"/>
                      <a:gd name="T7" fmla="*/ 14 h 23"/>
                      <a:gd name="T8" fmla="*/ 43 w 50"/>
                      <a:gd name="T9" fmla="*/ 16 h 23"/>
                      <a:gd name="T10" fmla="*/ 2 w 50"/>
                      <a:gd name="T11" fmla="*/ 0 h 23"/>
                      <a:gd name="T12" fmla="*/ 0 w 50"/>
                      <a:gd name="T13" fmla="*/ 14 h 23"/>
                      <a:gd name="T14" fmla="*/ 1 w 50"/>
                      <a:gd name="T15" fmla="*/ 14 h 23"/>
                      <a:gd name="T16" fmla="*/ 47 w 50"/>
                      <a:gd name="T17" fmla="*/ 23 h 23"/>
                      <a:gd name="T18" fmla="*/ 50 w 50"/>
                      <a:gd name="T19" fmla="*/ 9 h 23"/>
                      <a:gd name="T20" fmla="*/ 2 w 5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23">
                        <a:moveTo>
                          <a:pt x="43" y="16"/>
                        </a:moveTo>
                        <a:lnTo>
                          <a:pt x="5" y="9"/>
                        </a:lnTo>
                        <a:lnTo>
                          <a:pt x="7" y="5"/>
                        </a:lnTo>
                        <a:lnTo>
                          <a:pt x="44" y="14"/>
                        </a:lnTo>
                        <a:lnTo>
                          <a:pt x="43" y="16"/>
                        </a:lnTo>
                        <a:moveTo>
                          <a:pt x="2" y="0"/>
                        </a:moveTo>
                        <a:lnTo>
                          <a:pt x="0" y="14"/>
                        </a:lnTo>
                        <a:lnTo>
                          <a:pt x="1" y="14"/>
                        </a:lnTo>
                        <a:lnTo>
                          <a:pt x="47" y="23"/>
                        </a:lnTo>
                        <a:lnTo>
                          <a:pt x="50" y="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0536"/>
                  <p:cNvSpPr>
                    <a:spLocks noEditPoints="1"/>
                  </p:cNvSpPr>
                  <p:nvPr userDrawn="1"/>
                </p:nvSpPr>
                <p:spPr bwMode="auto">
                  <a:xfrm>
                    <a:off x="2138" y="2472"/>
                    <a:ext cx="52" cy="33"/>
                  </a:xfrm>
                  <a:custGeom>
                    <a:avLst/>
                    <a:gdLst>
                      <a:gd name="T0" fmla="*/ 37 w 44"/>
                      <a:gd name="T1" fmla="*/ 22 h 28"/>
                      <a:gd name="T2" fmla="*/ 7 w 44"/>
                      <a:gd name="T3" fmla="*/ 9 h 28"/>
                      <a:gd name="T4" fmla="*/ 7 w 44"/>
                      <a:gd name="T5" fmla="*/ 8 h 28"/>
                      <a:gd name="T6" fmla="*/ 8 w 44"/>
                      <a:gd name="T7" fmla="*/ 7 h 28"/>
                      <a:gd name="T8" fmla="*/ 38 w 44"/>
                      <a:gd name="T9" fmla="*/ 19 h 28"/>
                      <a:gd name="T10" fmla="*/ 37 w 44"/>
                      <a:gd name="T11" fmla="*/ 20 h 28"/>
                      <a:gd name="T12" fmla="*/ 37 w 44"/>
                      <a:gd name="T13" fmla="*/ 22 h 28"/>
                      <a:gd name="T14" fmla="*/ 5 w 44"/>
                      <a:gd name="T15" fmla="*/ 0 h 28"/>
                      <a:gd name="T16" fmla="*/ 3 w 44"/>
                      <a:gd name="T17" fmla="*/ 6 h 28"/>
                      <a:gd name="T18" fmla="*/ 1 w 44"/>
                      <a:gd name="T19" fmla="*/ 9 h 28"/>
                      <a:gd name="T20" fmla="*/ 0 w 44"/>
                      <a:gd name="T21" fmla="*/ 12 h 28"/>
                      <a:gd name="T22" fmla="*/ 39 w 44"/>
                      <a:gd name="T23" fmla="*/ 28 h 28"/>
                      <a:gd name="T24" fmla="*/ 40 w 44"/>
                      <a:gd name="T25" fmla="*/ 26 h 28"/>
                      <a:gd name="T26" fmla="*/ 42 w 44"/>
                      <a:gd name="T27" fmla="*/ 22 h 28"/>
                      <a:gd name="T28" fmla="*/ 44 w 44"/>
                      <a:gd name="T29" fmla="*/ 17 h 28"/>
                      <a:gd name="T30" fmla="*/ 44 w 44"/>
                      <a:gd name="T31" fmla="*/ 17 h 28"/>
                      <a:gd name="T32" fmla="*/ 44 w 44"/>
                      <a:gd name="T33" fmla="*/ 16 h 28"/>
                      <a:gd name="T34" fmla="*/ 5 w 44"/>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28">
                        <a:moveTo>
                          <a:pt x="37" y="22"/>
                        </a:moveTo>
                        <a:cubicBezTo>
                          <a:pt x="7" y="9"/>
                          <a:pt x="7" y="9"/>
                          <a:pt x="7" y="9"/>
                        </a:cubicBezTo>
                        <a:cubicBezTo>
                          <a:pt x="7" y="9"/>
                          <a:pt x="7" y="8"/>
                          <a:pt x="7" y="8"/>
                        </a:cubicBezTo>
                        <a:cubicBezTo>
                          <a:pt x="8" y="7"/>
                          <a:pt x="8" y="7"/>
                          <a:pt x="8" y="7"/>
                        </a:cubicBezTo>
                        <a:cubicBezTo>
                          <a:pt x="38" y="19"/>
                          <a:pt x="38" y="19"/>
                          <a:pt x="38" y="19"/>
                        </a:cubicBezTo>
                        <a:cubicBezTo>
                          <a:pt x="37" y="20"/>
                          <a:pt x="37" y="20"/>
                          <a:pt x="37" y="20"/>
                        </a:cubicBezTo>
                        <a:cubicBezTo>
                          <a:pt x="37" y="21"/>
                          <a:pt x="37" y="21"/>
                          <a:pt x="37" y="22"/>
                        </a:cubicBezTo>
                        <a:moveTo>
                          <a:pt x="5" y="0"/>
                        </a:moveTo>
                        <a:cubicBezTo>
                          <a:pt x="3" y="6"/>
                          <a:pt x="3" y="6"/>
                          <a:pt x="3" y="6"/>
                        </a:cubicBezTo>
                        <a:cubicBezTo>
                          <a:pt x="2" y="8"/>
                          <a:pt x="1" y="9"/>
                          <a:pt x="1" y="9"/>
                        </a:cubicBezTo>
                        <a:cubicBezTo>
                          <a:pt x="0" y="12"/>
                          <a:pt x="0" y="12"/>
                          <a:pt x="0" y="12"/>
                        </a:cubicBezTo>
                        <a:cubicBezTo>
                          <a:pt x="39" y="28"/>
                          <a:pt x="39" y="28"/>
                          <a:pt x="39" y="28"/>
                        </a:cubicBezTo>
                        <a:cubicBezTo>
                          <a:pt x="40" y="26"/>
                          <a:pt x="40" y="26"/>
                          <a:pt x="40" y="26"/>
                        </a:cubicBezTo>
                        <a:cubicBezTo>
                          <a:pt x="40" y="26"/>
                          <a:pt x="41" y="24"/>
                          <a:pt x="42" y="22"/>
                        </a:cubicBezTo>
                        <a:cubicBezTo>
                          <a:pt x="44" y="17"/>
                          <a:pt x="44" y="17"/>
                          <a:pt x="44" y="17"/>
                        </a:cubicBezTo>
                        <a:cubicBezTo>
                          <a:pt x="44" y="17"/>
                          <a:pt x="44" y="17"/>
                          <a:pt x="44" y="17"/>
                        </a:cubicBezTo>
                        <a:cubicBezTo>
                          <a:pt x="44" y="16"/>
                          <a:pt x="44" y="16"/>
                          <a:pt x="44" y="16"/>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50537"/>
                  <p:cNvSpPr>
                    <a:spLocks noEditPoints="1"/>
                  </p:cNvSpPr>
                  <p:nvPr userDrawn="1"/>
                </p:nvSpPr>
                <p:spPr bwMode="auto">
                  <a:xfrm>
                    <a:off x="2027" y="2645"/>
                    <a:ext cx="46" cy="44"/>
                  </a:xfrm>
                  <a:custGeom>
                    <a:avLst/>
                    <a:gdLst>
                      <a:gd name="T0" fmla="*/ 35 w 46"/>
                      <a:gd name="T1" fmla="*/ 35 h 44"/>
                      <a:gd name="T2" fmla="*/ 7 w 46"/>
                      <a:gd name="T3" fmla="*/ 10 h 44"/>
                      <a:gd name="T4" fmla="*/ 9 w 46"/>
                      <a:gd name="T5" fmla="*/ 7 h 44"/>
                      <a:gd name="T6" fmla="*/ 37 w 46"/>
                      <a:gd name="T7" fmla="*/ 33 h 44"/>
                      <a:gd name="T8" fmla="*/ 35 w 46"/>
                      <a:gd name="T9" fmla="*/ 35 h 44"/>
                      <a:gd name="T10" fmla="*/ 9 w 46"/>
                      <a:gd name="T11" fmla="*/ 0 h 44"/>
                      <a:gd name="T12" fmla="*/ 0 w 46"/>
                      <a:gd name="T13" fmla="*/ 10 h 44"/>
                      <a:gd name="T14" fmla="*/ 35 w 46"/>
                      <a:gd name="T15" fmla="*/ 44 h 44"/>
                      <a:gd name="T16" fmla="*/ 45 w 46"/>
                      <a:gd name="T17" fmla="*/ 35 h 44"/>
                      <a:gd name="T18" fmla="*/ 46 w 46"/>
                      <a:gd name="T19" fmla="*/ 33 h 44"/>
                      <a:gd name="T20" fmla="*/ 9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35" y="35"/>
                        </a:moveTo>
                        <a:lnTo>
                          <a:pt x="7" y="10"/>
                        </a:lnTo>
                        <a:lnTo>
                          <a:pt x="9" y="7"/>
                        </a:lnTo>
                        <a:lnTo>
                          <a:pt x="37" y="33"/>
                        </a:lnTo>
                        <a:lnTo>
                          <a:pt x="35" y="35"/>
                        </a:lnTo>
                        <a:close/>
                        <a:moveTo>
                          <a:pt x="9" y="0"/>
                        </a:moveTo>
                        <a:lnTo>
                          <a:pt x="0" y="10"/>
                        </a:lnTo>
                        <a:lnTo>
                          <a:pt x="35" y="44"/>
                        </a:lnTo>
                        <a:lnTo>
                          <a:pt x="45" y="35"/>
                        </a:lnTo>
                        <a:lnTo>
                          <a:pt x="46" y="33"/>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0538"/>
                  <p:cNvSpPr>
                    <a:spLocks noEditPoints="1"/>
                  </p:cNvSpPr>
                  <p:nvPr userDrawn="1"/>
                </p:nvSpPr>
                <p:spPr bwMode="auto">
                  <a:xfrm>
                    <a:off x="2027" y="2645"/>
                    <a:ext cx="46" cy="44"/>
                  </a:xfrm>
                  <a:custGeom>
                    <a:avLst/>
                    <a:gdLst>
                      <a:gd name="T0" fmla="*/ 35 w 46"/>
                      <a:gd name="T1" fmla="*/ 35 h 44"/>
                      <a:gd name="T2" fmla="*/ 7 w 46"/>
                      <a:gd name="T3" fmla="*/ 10 h 44"/>
                      <a:gd name="T4" fmla="*/ 9 w 46"/>
                      <a:gd name="T5" fmla="*/ 7 h 44"/>
                      <a:gd name="T6" fmla="*/ 37 w 46"/>
                      <a:gd name="T7" fmla="*/ 33 h 44"/>
                      <a:gd name="T8" fmla="*/ 35 w 46"/>
                      <a:gd name="T9" fmla="*/ 35 h 44"/>
                      <a:gd name="T10" fmla="*/ 9 w 46"/>
                      <a:gd name="T11" fmla="*/ 0 h 44"/>
                      <a:gd name="T12" fmla="*/ 0 w 46"/>
                      <a:gd name="T13" fmla="*/ 10 h 44"/>
                      <a:gd name="T14" fmla="*/ 35 w 46"/>
                      <a:gd name="T15" fmla="*/ 44 h 44"/>
                      <a:gd name="T16" fmla="*/ 45 w 46"/>
                      <a:gd name="T17" fmla="*/ 35 h 44"/>
                      <a:gd name="T18" fmla="*/ 46 w 46"/>
                      <a:gd name="T19" fmla="*/ 33 h 44"/>
                      <a:gd name="T20" fmla="*/ 9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35" y="35"/>
                        </a:moveTo>
                        <a:lnTo>
                          <a:pt x="7" y="10"/>
                        </a:lnTo>
                        <a:lnTo>
                          <a:pt x="9" y="7"/>
                        </a:lnTo>
                        <a:lnTo>
                          <a:pt x="37" y="33"/>
                        </a:lnTo>
                        <a:lnTo>
                          <a:pt x="35" y="35"/>
                        </a:lnTo>
                        <a:moveTo>
                          <a:pt x="9" y="0"/>
                        </a:moveTo>
                        <a:lnTo>
                          <a:pt x="0" y="10"/>
                        </a:lnTo>
                        <a:lnTo>
                          <a:pt x="35" y="44"/>
                        </a:lnTo>
                        <a:lnTo>
                          <a:pt x="45" y="35"/>
                        </a:lnTo>
                        <a:lnTo>
                          <a:pt x="46" y="33"/>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50539"/>
                  <p:cNvSpPr>
                    <a:spLocks noEditPoints="1"/>
                  </p:cNvSpPr>
                  <p:nvPr userDrawn="1"/>
                </p:nvSpPr>
                <p:spPr bwMode="auto">
                  <a:xfrm>
                    <a:off x="990" y="2100"/>
                    <a:ext cx="52" cy="25"/>
                  </a:xfrm>
                  <a:custGeom>
                    <a:avLst/>
                    <a:gdLst>
                      <a:gd name="T0" fmla="*/ 45 w 52"/>
                      <a:gd name="T1" fmla="*/ 18 h 25"/>
                      <a:gd name="T2" fmla="*/ 7 w 52"/>
                      <a:gd name="T3" fmla="*/ 9 h 25"/>
                      <a:gd name="T4" fmla="*/ 8 w 52"/>
                      <a:gd name="T5" fmla="*/ 6 h 25"/>
                      <a:gd name="T6" fmla="*/ 46 w 52"/>
                      <a:gd name="T7" fmla="*/ 15 h 25"/>
                      <a:gd name="T8" fmla="*/ 45 w 52"/>
                      <a:gd name="T9" fmla="*/ 18 h 25"/>
                      <a:gd name="T10" fmla="*/ 4 w 52"/>
                      <a:gd name="T11" fmla="*/ 0 h 25"/>
                      <a:gd name="T12" fmla="*/ 0 w 52"/>
                      <a:gd name="T13" fmla="*/ 14 h 25"/>
                      <a:gd name="T14" fmla="*/ 49 w 52"/>
                      <a:gd name="T15" fmla="*/ 25 h 25"/>
                      <a:gd name="T16" fmla="*/ 52 w 52"/>
                      <a:gd name="T17" fmla="*/ 11 h 25"/>
                      <a:gd name="T18" fmla="*/ 4 w 5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5">
                        <a:moveTo>
                          <a:pt x="45" y="18"/>
                        </a:moveTo>
                        <a:lnTo>
                          <a:pt x="7" y="9"/>
                        </a:lnTo>
                        <a:lnTo>
                          <a:pt x="8" y="6"/>
                        </a:lnTo>
                        <a:lnTo>
                          <a:pt x="46" y="15"/>
                        </a:lnTo>
                        <a:lnTo>
                          <a:pt x="45" y="18"/>
                        </a:lnTo>
                        <a:close/>
                        <a:moveTo>
                          <a:pt x="4" y="0"/>
                        </a:moveTo>
                        <a:lnTo>
                          <a:pt x="0" y="14"/>
                        </a:lnTo>
                        <a:lnTo>
                          <a:pt x="49" y="25"/>
                        </a:lnTo>
                        <a:lnTo>
                          <a:pt x="52" y="1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50540"/>
                  <p:cNvSpPr>
                    <a:spLocks noEditPoints="1"/>
                  </p:cNvSpPr>
                  <p:nvPr userDrawn="1"/>
                </p:nvSpPr>
                <p:spPr bwMode="auto">
                  <a:xfrm>
                    <a:off x="990" y="2100"/>
                    <a:ext cx="52" cy="25"/>
                  </a:xfrm>
                  <a:custGeom>
                    <a:avLst/>
                    <a:gdLst>
                      <a:gd name="T0" fmla="*/ 45 w 52"/>
                      <a:gd name="T1" fmla="*/ 18 h 25"/>
                      <a:gd name="T2" fmla="*/ 7 w 52"/>
                      <a:gd name="T3" fmla="*/ 9 h 25"/>
                      <a:gd name="T4" fmla="*/ 8 w 52"/>
                      <a:gd name="T5" fmla="*/ 6 h 25"/>
                      <a:gd name="T6" fmla="*/ 46 w 52"/>
                      <a:gd name="T7" fmla="*/ 15 h 25"/>
                      <a:gd name="T8" fmla="*/ 45 w 52"/>
                      <a:gd name="T9" fmla="*/ 18 h 25"/>
                      <a:gd name="T10" fmla="*/ 4 w 52"/>
                      <a:gd name="T11" fmla="*/ 0 h 25"/>
                      <a:gd name="T12" fmla="*/ 0 w 52"/>
                      <a:gd name="T13" fmla="*/ 14 h 25"/>
                      <a:gd name="T14" fmla="*/ 49 w 52"/>
                      <a:gd name="T15" fmla="*/ 25 h 25"/>
                      <a:gd name="T16" fmla="*/ 52 w 52"/>
                      <a:gd name="T17" fmla="*/ 11 h 25"/>
                      <a:gd name="T18" fmla="*/ 4 w 5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5">
                        <a:moveTo>
                          <a:pt x="45" y="18"/>
                        </a:moveTo>
                        <a:lnTo>
                          <a:pt x="7" y="9"/>
                        </a:lnTo>
                        <a:lnTo>
                          <a:pt x="8" y="6"/>
                        </a:lnTo>
                        <a:lnTo>
                          <a:pt x="46" y="15"/>
                        </a:lnTo>
                        <a:lnTo>
                          <a:pt x="45" y="18"/>
                        </a:lnTo>
                        <a:moveTo>
                          <a:pt x="4" y="0"/>
                        </a:moveTo>
                        <a:lnTo>
                          <a:pt x="0" y="14"/>
                        </a:lnTo>
                        <a:lnTo>
                          <a:pt x="49" y="25"/>
                        </a:lnTo>
                        <a:lnTo>
                          <a:pt x="52" y="11"/>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50541"/>
                  <p:cNvSpPr>
                    <a:spLocks noEditPoints="1"/>
                  </p:cNvSpPr>
                  <p:nvPr userDrawn="1"/>
                </p:nvSpPr>
                <p:spPr bwMode="auto">
                  <a:xfrm>
                    <a:off x="1007" y="2438"/>
                    <a:ext cx="51" cy="30"/>
                  </a:xfrm>
                  <a:custGeom>
                    <a:avLst/>
                    <a:gdLst>
                      <a:gd name="T0" fmla="*/ 8 w 51"/>
                      <a:gd name="T1" fmla="*/ 23 h 30"/>
                      <a:gd name="T2" fmla="*/ 7 w 51"/>
                      <a:gd name="T3" fmla="*/ 20 h 30"/>
                      <a:gd name="T4" fmla="*/ 43 w 51"/>
                      <a:gd name="T5" fmla="*/ 8 h 30"/>
                      <a:gd name="T6" fmla="*/ 44 w 51"/>
                      <a:gd name="T7" fmla="*/ 11 h 30"/>
                      <a:gd name="T8" fmla="*/ 8 w 51"/>
                      <a:gd name="T9" fmla="*/ 23 h 30"/>
                      <a:gd name="T10" fmla="*/ 46 w 51"/>
                      <a:gd name="T11" fmla="*/ 0 h 30"/>
                      <a:gd name="T12" fmla="*/ 0 w 51"/>
                      <a:gd name="T13" fmla="*/ 16 h 30"/>
                      <a:gd name="T14" fmla="*/ 4 w 51"/>
                      <a:gd name="T15" fmla="*/ 30 h 30"/>
                      <a:gd name="T16" fmla="*/ 51 w 51"/>
                      <a:gd name="T17" fmla="*/ 14 h 30"/>
                      <a:gd name="T18" fmla="*/ 46 w 5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0">
                        <a:moveTo>
                          <a:pt x="8" y="23"/>
                        </a:moveTo>
                        <a:lnTo>
                          <a:pt x="7" y="20"/>
                        </a:lnTo>
                        <a:lnTo>
                          <a:pt x="43" y="8"/>
                        </a:lnTo>
                        <a:lnTo>
                          <a:pt x="44" y="11"/>
                        </a:lnTo>
                        <a:lnTo>
                          <a:pt x="8" y="23"/>
                        </a:lnTo>
                        <a:close/>
                        <a:moveTo>
                          <a:pt x="46" y="0"/>
                        </a:moveTo>
                        <a:lnTo>
                          <a:pt x="0" y="16"/>
                        </a:lnTo>
                        <a:lnTo>
                          <a:pt x="4" y="30"/>
                        </a:lnTo>
                        <a:lnTo>
                          <a:pt x="51" y="14"/>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50542"/>
                  <p:cNvSpPr>
                    <a:spLocks noEditPoints="1"/>
                  </p:cNvSpPr>
                  <p:nvPr userDrawn="1"/>
                </p:nvSpPr>
                <p:spPr bwMode="auto">
                  <a:xfrm>
                    <a:off x="1007" y="2438"/>
                    <a:ext cx="51" cy="30"/>
                  </a:xfrm>
                  <a:custGeom>
                    <a:avLst/>
                    <a:gdLst>
                      <a:gd name="T0" fmla="*/ 8 w 51"/>
                      <a:gd name="T1" fmla="*/ 23 h 30"/>
                      <a:gd name="T2" fmla="*/ 7 w 51"/>
                      <a:gd name="T3" fmla="*/ 20 h 30"/>
                      <a:gd name="T4" fmla="*/ 43 w 51"/>
                      <a:gd name="T5" fmla="*/ 8 h 30"/>
                      <a:gd name="T6" fmla="*/ 44 w 51"/>
                      <a:gd name="T7" fmla="*/ 11 h 30"/>
                      <a:gd name="T8" fmla="*/ 8 w 51"/>
                      <a:gd name="T9" fmla="*/ 23 h 30"/>
                      <a:gd name="T10" fmla="*/ 46 w 51"/>
                      <a:gd name="T11" fmla="*/ 0 h 30"/>
                      <a:gd name="T12" fmla="*/ 0 w 51"/>
                      <a:gd name="T13" fmla="*/ 16 h 30"/>
                      <a:gd name="T14" fmla="*/ 4 w 51"/>
                      <a:gd name="T15" fmla="*/ 30 h 30"/>
                      <a:gd name="T16" fmla="*/ 51 w 51"/>
                      <a:gd name="T17" fmla="*/ 14 h 30"/>
                      <a:gd name="T18" fmla="*/ 46 w 5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0">
                        <a:moveTo>
                          <a:pt x="8" y="23"/>
                        </a:moveTo>
                        <a:lnTo>
                          <a:pt x="7" y="20"/>
                        </a:lnTo>
                        <a:lnTo>
                          <a:pt x="43" y="8"/>
                        </a:lnTo>
                        <a:lnTo>
                          <a:pt x="44" y="11"/>
                        </a:lnTo>
                        <a:lnTo>
                          <a:pt x="8" y="23"/>
                        </a:lnTo>
                        <a:moveTo>
                          <a:pt x="46" y="0"/>
                        </a:moveTo>
                        <a:lnTo>
                          <a:pt x="0" y="16"/>
                        </a:lnTo>
                        <a:lnTo>
                          <a:pt x="4" y="30"/>
                        </a:lnTo>
                        <a:lnTo>
                          <a:pt x="51" y="14"/>
                        </a:lnTo>
                        <a:lnTo>
                          <a:pt x="4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50543"/>
                  <p:cNvSpPr>
                    <a:spLocks noEditPoints="1"/>
                  </p:cNvSpPr>
                  <p:nvPr userDrawn="1"/>
                </p:nvSpPr>
                <p:spPr bwMode="auto">
                  <a:xfrm>
                    <a:off x="997" y="2073"/>
                    <a:ext cx="52" cy="27"/>
                  </a:xfrm>
                  <a:custGeom>
                    <a:avLst/>
                    <a:gdLst>
                      <a:gd name="T0" fmla="*/ 45 w 52"/>
                      <a:gd name="T1" fmla="*/ 20 h 27"/>
                      <a:gd name="T2" fmla="*/ 7 w 52"/>
                      <a:gd name="T3" fmla="*/ 10 h 27"/>
                      <a:gd name="T4" fmla="*/ 8 w 52"/>
                      <a:gd name="T5" fmla="*/ 7 h 27"/>
                      <a:gd name="T6" fmla="*/ 45 w 52"/>
                      <a:gd name="T7" fmla="*/ 17 h 27"/>
                      <a:gd name="T8" fmla="*/ 45 w 52"/>
                      <a:gd name="T9" fmla="*/ 20 h 27"/>
                      <a:gd name="T10" fmla="*/ 5 w 52"/>
                      <a:gd name="T11" fmla="*/ 0 h 27"/>
                      <a:gd name="T12" fmla="*/ 0 w 52"/>
                      <a:gd name="T13" fmla="*/ 14 h 27"/>
                      <a:gd name="T14" fmla="*/ 48 w 52"/>
                      <a:gd name="T15" fmla="*/ 27 h 27"/>
                      <a:gd name="T16" fmla="*/ 52 w 52"/>
                      <a:gd name="T17" fmla="*/ 14 h 27"/>
                      <a:gd name="T18" fmla="*/ 5 w 52"/>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45" y="20"/>
                        </a:moveTo>
                        <a:lnTo>
                          <a:pt x="7" y="10"/>
                        </a:lnTo>
                        <a:lnTo>
                          <a:pt x="8" y="7"/>
                        </a:lnTo>
                        <a:lnTo>
                          <a:pt x="45" y="17"/>
                        </a:lnTo>
                        <a:lnTo>
                          <a:pt x="45" y="20"/>
                        </a:lnTo>
                        <a:close/>
                        <a:moveTo>
                          <a:pt x="5" y="0"/>
                        </a:moveTo>
                        <a:lnTo>
                          <a:pt x="0" y="14"/>
                        </a:lnTo>
                        <a:lnTo>
                          <a:pt x="48" y="27"/>
                        </a:lnTo>
                        <a:lnTo>
                          <a:pt x="52" y="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50544"/>
                  <p:cNvSpPr>
                    <a:spLocks noEditPoints="1"/>
                  </p:cNvSpPr>
                  <p:nvPr userDrawn="1"/>
                </p:nvSpPr>
                <p:spPr bwMode="auto">
                  <a:xfrm>
                    <a:off x="997" y="2073"/>
                    <a:ext cx="52" cy="27"/>
                  </a:xfrm>
                  <a:custGeom>
                    <a:avLst/>
                    <a:gdLst>
                      <a:gd name="T0" fmla="*/ 45 w 52"/>
                      <a:gd name="T1" fmla="*/ 20 h 27"/>
                      <a:gd name="T2" fmla="*/ 7 w 52"/>
                      <a:gd name="T3" fmla="*/ 10 h 27"/>
                      <a:gd name="T4" fmla="*/ 8 w 52"/>
                      <a:gd name="T5" fmla="*/ 7 h 27"/>
                      <a:gd name="T6" fmla="*/ 45 w 52"/>
                      <a:gd name="T7" fmla="*/ 17 h 27"/>
                      <a:gd name="T8" fmla="*/ 45 w 52"/>
                      <a:gd name="T9" fmla="*/ 20 h 27"/>
                      <a:gd name="T10" fmla="*/ 5 w 52"/>
                      <a:gd name="T11" fmla="*/ 0 h 27"/>
                      <a:gd name="T12" fmla="*/ 0 w 52"/>
                      <a:gd name="T13" fmla="*/ 14 h 27"/>
                      <a:gd name="T14" fmla="*/ 48 w 52"/>
                      <a:gd name="T15" fmla="*/ 27 h 27"/>
                      <a:gd name="T16" fmla="*/ 52 w 52"/>
                      <a:gd name="T17" fmla="*/ 14 h 27"/>
                      <a:gd name="T18" fmla="*/ 5 w 52"/>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45" y="20"/>
                        </a:moveTo>
                        <a:lnTo>
                          <a:pt x="7" y="10"/>
                        </a:lnTo>
                        <a:lnTo>
                          <a:pt x="8" y="7"/>
                        </a:lnTo>
                        <a:lnTo>
                          <a:pt x="45" y="17"/>
                        </a:lnTo>
                        <a:lnTo>
                          <a:pt x="45" y="20"/>
                        </a:lnTo>
                        <a:moveTo>
                          <a:pt x="5" y="0"/>
                        </a:moveTo>
                        <a:lnTo>
                          <a:pt x="0" y="14"/>
                        </a:lnTo>
                        <a:lnTo>
                          <a:pt x="48" y="27"/>
                        </a:lnTo>
                        <a:lnTo>
                          <a:pt x="52" y="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50545"/>
                  <p:cNvSpPr>
                    <a:spLocks noEditPoints="1"/>
                  </p:cNvSpPr>
                  <p:nvPr userDrawn="1"/>
                </p:nvSpPr>
                <p:spPr bwMode="auto">
                  <a:xfrm>
                    <a:off x="981" y="2154"/>
                    <a:ext cx="51" cy="21"/>
                  </a:xfrm>
                  <a:custGeom>
                    <a:avLst/>
                    <a:gdLst>
                      <a:gd name="T0" fmla="*/ 38 w 44"/>
                      <a:gd name="T1" fmla="*/ 13 h 18"/>
                      <a:gd name="T2" fmla="*/ 5 w 44"/>
                      <a:gd name="T3" fmla="*/ 8 h 18"/>
                      <a:gd name="T4" fmla="*/ 6 w 44"/>
                      <a:gd name="T5" fmla="*/ 7 h 18"/>
                      <a:gd name="T6" fmla="*/ 6 w 44"/>
                      <a:gd name="T7" fmla="*/ 5 h 18"/>
                      <a:gd name="T8" fmla="*/ 38 w 44"/>
                      <a:gd name="T9" fmla="*/ 10 h 18"/>
                      <a:gd name="T10" fmla="*/ 38 w 44"/>
                      <a:gd name="T11" fmla="*/ 12 h 18"/>
                      <a:gd name="T12" fmla="*/ 38 w 44"/>
                      <a:gd name="T13" fmla="*/ 13 h 18"/>
                      <a:gd name="T14" fmla="*/ 2 w 44"/>
                      <a:gd name="T15" fmla="*/ 0 h 18"/>
                      <a:gd name="T16" fmla="*/ 1 w 44"/>
                      <a:gd name="T17" fmla="*/ 2 h 18"/>
                      <a:gd name="T18" fmla="*/ 1 w 44"/>
                      <a:gd name="T19" fmla="*/ 6 h 18"/>
                      <a:gd name="T20" fmla="*/ 0 w 44"/>
                      <a:gd name="T21" fmla="*/ 13 h 18"/>
                      <a:gd name="T22" fmla="*/ 42 w 44"/>
                      <a:gd name="T23" fmla="*/ 18 h 18"/>
                      <a:gd name="T24" fmla="*/ 43 w 44"/>
                      <a:gd name="T25" fmla="*/ 12 h 18"/>
                      <a:gd name="T26" fmla="*/ 43 w 44"/>
                      <a:gd name="T27" fmla="*/ 9 h 18"/>
                      <a:gd name="T28" fmla="*/ 44 w 44"/>
                      <a:gd name="T29" fmla="*/ 6 h 18"/>
                      <a:gd name="T30" fmla="*/ 2 w 44"/>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18">
                        <a:moveTo>
                          <a:pt x="38" y="13"/>
                        </a:moveTo>
                        <a:cubicBezTo>
                          <a:pt x="5" y="8"/>
                          <a:pt x="5" y="8"/>
                          <a:pt x="5" y="8"/>
                        </a:cubicBezTo>
                        <a:cubicBezTo>
                          <a:pt x="6" y="7"/>
                          <a:pt x="6" y="7"/>
                          <a:pt x="6" y="7"/>
                        </a:cubicBezTo>
                        <a:cubicBezTo>
                          <a:pt x="6" y="6"/>
                          <a:pt x="6" y="6"/>
                          <a:pt x="6" y="5"/>
                        </a:cubicBezTo>
                        <a:cubicBezTo>
                          <a:pt x="38" y="10"/>
                          <a:pt x="38" y="10"/>
                          <a:pt x="38" y="10"/>
                        </a:cubicBezTo>
                        <a:cubicBezTo>
                          <a:pt x="38" y="11"/>
                          <a:pt x="38" y="11"/>
                          <a:pt x="38" y="12"/>
                        </a:cubicBezTo>
                        <a:cubicBezTo>
                          <a:pt x="38" y="13"/>
                          <a:pt x="38" y="13"/>
                          <a:pt x="38" y="13"/>
                        </a:cubicBezTo>
                        <a:moveTo>
                          <a:pt x="2" y="0"/>
                        </a:moveTo>
                        <a:cubicBezTo>
                          <a:pt x="1" y="2"/>
                          <a:pt x="1" y="2"/>
                          <a:pt x="1" y="2"/>
                        </a:cubicBezTo>
                        <a:cubicBezTo>
                          <a:pt x="1" y="2"/>
                          <a:pt x="1" y="4"/>
                          <a:pt x="1" y="6"/>
                        </a:cubicBezTo>
                        <a:cubicBezTo>
                          <a:pt x="0" y="13"/>
                          <a:pt x="0" y="13"/>
                          <a:pt x="0" y="13"/>
                        </a:cubicBezTo>
                        <a:cubicBezTo>
                          <a:pt x="42" y="18"/>
                          <a:pt x="42" y="18"/>
                          <a:pt x="42" y="18"/>
                        </a:cubicBezTo>
                        <a:cubicBezTo>
                          <a:pt x="43" y="12"/>
                          <a:pt x="43" y="12"/>
                          <a:pt x="43" y="12"/>
                        </a:cubicBezTo>
                        <a:cubicBezTo>
                          <a:pt x="43" y="11"/>
                          <a:pt x="43" y="9"/>
                          <a:pt x="43" y="9"/>
                        </a:cubicBezTo>
                        <a:cubicBezTo>
                          <a:pt x="44" y="6"/>
                          <a:pt x="44" y="6"/>
                          <a:pt x="44" y="6"/>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50546"/>
                  <p:cNvSpPr>
                    <a:spLocks noEditPoints="1"/>
                  </p:cNvSpPr>
                  <p:nvPr userDrawn="1"/>
                </p:nvSpPr>
                <p:spPr bwMode="auto">
                  <a:xfrm>
                    <a:off x="1817" y="2792"/>
                    <a:ext cx="32" cy="51"/>
                  </a:xfrm>
                  <a:custGeom>
                    <a:avLst/>
                    <a:gdLst>
                      <a:gd name="T0" fmla="*/ 22 w 32"/>
                      <a:gd name="T1" fmla="*/ 43 h 51"/>
                      <a:gd name="T2" fmla="*/ 8 w 32"/>
                      <a:gd name="T3" fmla="*/ 8 h 51"/>
                      <a:gd name="T4" fmla="*/ 10 w 32"/>
                      <a:gd name="T5" fmla="*/ 7 h 51"/>
                      <a:gd name="T6" fmla="*/ 24 w 32"/>
                      <a:gd name="T7" fmla="*/ 42 h 51"/>
                      <a:gd name="T8" fmla="*/ 22 w 32"/>
                      <a:gd name="T9" fmla="*/ 43 h 51"/>
                      <a:gd name="T10" fmla="*/ 14 w 32"/>
                      <a:gd name="T11" fmla="*/ 0 h 51"/>
                      <a:gd name="T12" fmla="*/ 0 w 32"/>
                      <a:gd name="T13" fmla="*/ 4 h 51"/>
                      <a:gd name="T14" fmla="*/ 18 w 32"/>
                      <a:gd name="T15" fmla="*/ 51 h 51"/>
                      <a:gd name="T16" fmla="*/ 32 w 32"/>
                      <a:gd name="T17" fmla="*/ 45 h 51"/>
                      <a:gd name="T18" fmla="*/ 14 w 3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1">
                        <a:moveTo>
                          <a:pt x="22" y="43"/>
                        </a:moveTo>
                        <a:lnTo>
                          <a:pt x="8" y="8"/>
                        </a:lnTo>
                        <a:lnTo>
                          <a:pt x="10" y="7"/>
                        </a:lnTo>
                        <a:lnTo>
                          <a:pt x="24" y="42"/>
                        </a:lnTo>
                        <a:lnTo>
                          <a:pt x="22" y="43"/>
                        </a:lnTo>
                        <a:close/>
                        <a:moveTo>
                          <a:pt x="14" y="0"/>
                        </a:moveTo>
                        <a:lnTo>
                          <a:pt x="0" y="4"/>
                        </a:lnTo>
                        <a:lnTo>
                          <a:pt x="18" y="51"/>
                        </a:lnTo>
                        <a:lnTo>
                          <a:pt x="32" y="4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50547"/>
                  <p:cNvSpPr>
                    <a:spLocks noEditPoints="1"/>
                  </p:cNvSpPr>
                  <p:nvPr userDrawn="1"/>
                </p:nvSpPr>
                <p:spPr bwMode="auto">
                  <a:xfrm>
                    <a:off x="1817" y="2792"/>
                    <a:ext cx="32" cy="51"/>
                  </a:xfrm>
                  <a:custGeom>
                    <a:avLst/>
                    <a:gdLst>
                      <a:gd name="T0" fmla="*/ 22 w 32"/>
                      <a:gd name="T1" fmla="*/ 43 h 51"/>
                      <a:gd name="T2" fmla="*/ 8 w 32"/>
                      <a:gd name="T3" fmla="*/ 8 h 51"/>
                      <a:gd name="T4" fmla="*/ 10 w 32"/>
                      <a:gd name="T5" fmla="*/ 7 h 51"/>
                      <a:gd name="T6" fmla="*/ 24 w 32"/>
                      <a:gd name="T7" fmla="*/ 42 h 51"/>
                      <a:gd name="T8" fmla="*/ 22 w 32"/>
                      <a:gd name="T9" fmla="*/ 43 h 51"/>
                      <a:gd name="T10" fmla="*/ 14 w 32"/>
                      <a:gd name="T11" fmla="*/ 0 h 51"/>
                      <a:gd name="T12" fmla="*/ 0 w 32"/>
                      <a:gd name="T13" fmla="*/ 4 h 51"/>
                      <a:gd name="T14" fmla="*/ 18 w 32"/>
                      <a:gd name="T15" fmla="*/ 51 h 51"/>
                      <a:gd name="T16" fmla="*/ 32 w 32"/>
                      <a:gd name="T17" fmla="*/ 45 h 51"/>
                      <a:gd name="T18" fmla="*/ 14 w 3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1">
                        <a:moveTo>
                          <a:pt x="22" y="43"/>
                        </a:moveTo>
                        <a:lnTo>
                          <a:pt x="8" y="8"/>
                        </a:lnTo>
                        <a:lnTo>
                          <a:pt x="10" y="7"/>
                        </a:lnTo>
                        <a:lnTo>
                          <a:pt x="24" y="42"/>
                        </a:lnTo>
                        <a:lnTo>
                          <a:pt x="22" y="43"/>
                        </a:lnTo>
                        <a:moveTo>
                          <a:pt x="14" y="0"/>
                        </a:moveTo>
                        <a:lnTo>
                          <a:pt x="0" y="4"/>
                        </a:lnTo>
                        <a:lnTo>
                          <a:pt x="18" y="51"/>
                        </a:lnTo>
                        <a:lnTo>
                          <a:pt x="32" y="45"/>
                        </a:lnTo>
                        <a:lnTo>
                          <a:pt x="1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50548"/>
                  <p:cNvSpPr>
                    <a:spLocks noEditPoints="1"/>
                  </p:cNvSpPr>
                  <p:nvPr userDrawn="1"/>
                </p:nvSpPr>
                <p:spPr bwMode="auto">
                  <a:xfrm>
                    <a:off x="2156" y="2053"/>
                    <a:ext cx="51" cy="29"/>
                  </a:xfrm>
                  <a:custGeom>
                    <a:avLst/>
                    <a:gdLst>
                      <a:gd name="T0" fmla="*/ 8 w 51"/>
                      <a:gd name="T1" fmla="*/ 22 h 29"/>
                      <a:gd name="T2" fmla="*/ 7 w 51"/>
                      <a:gd name="T3" fmla="*/ 19 h 29"/>
                      <a:gd name="T4" fmla="*/ 43 w 51"/>
                      <a:gd name="T5" fmla="*/ 7 h 29"/>
                      <a:gd name="T6" fmla="*/ 44 w 51"/>
                      <a:gd name="T7" fmla="*/ 10 h 29"/>
                      <a:gd name="T8" fmla="*/ 8 w 51"/>
                      <a:gd name="T9" fmla="*/ 22 h 29"/>
                      <a:gd name="T10" fmla="*/ 46 w 51"/>
                      <a:gd name="T11" fmla="*/ 0 h 29"/>
                      <a:gd name="T12" fmla="*/ 0 w 51"/>
                      <a:gd name="T13" fmla="*/ 15 h 29"/>
                      <a:gd name="T14" fmla="*/ 3 w 51"/>
                      <a:gd name="T15" fmla="*/ 29 h 29"/>
                      <a:gd name="T16" fmla="*/ 51 w 51"/>
                      <a:gd name="T17" fmla="*/ 14 h 29"/>
                      <a:gd name="T18" fmla="*/ 48 w 51"/>
                      <a:gd name="T19" fmla="*/ 3 h 29"/>
                      <a:gd name="T20" fmla="*/ 46 w 51"/>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9">
                        <a:moveTo>
                          <a:pt x="8" y="22"/>
                        </a:moveTo>
                        <a:lnTo>
                          <a:pt x="7" y="19"/>
                        </a:lnTo>
                        <a:lnTo>
                          <a:pt x="43" y="7"/>
                        </a:lnTo>
                        <a:lnTo>
                          <a:pt x="44" y="10"/>
                        </a:lnTo>
                        <a:lnTo>
                          <a:pt x="8" y="22"/>
                        </a:lnTo>
                        <a:close/>
                        <a:moveTo>
                          <a:pt x="46" y="0"/>
                        </a:moveTo>
                        <a:lnTo>
                          <a:pt x="0" y="15"/>
                        </a:lnTo>
                        <a:lnTo>
                          <a:pt x="3" y="29"/>
                        </a:lnTo>
                        <a:lnTo>
                          <a:pt x="51" y="14"/>
                        </a:lnTo>
                        <a:lnTo>
                          <a:pt x="48" y="3"/>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50549"/>
                  <p:cNvSpPr>
                    <a:spLocks noEditPoints="1"/>
                  </p:cNvSpPr>
                  <p:nvPr userDrawn="1"/>
                </p:nvSpPr>
                <p:spPr bwMode="auto">
                  <a:xfrm>
                    <a:off x="2156" y="2053"/>
                    <a:ext cx="51" cy="29"/>
                  </a:xfrm>
                  <a:custGeom>
                    <a:avLst/>
                    <a:gdLst>
                      <a:gd name="T0" fmla="*/ 8 w 51"/>
                      <a:gd name="T1" fmla="*/ 22 h 29"/>
                      <a:gd name="T2" fmla="*/ 7 w 51"/>
                      <a:gd name="T3" fmla="*/ 19 h 29"/>
                      <a:gd name="T4" fmla="*/ 43 w 51"/>
                      <a:gd name="T5" fmla="*/ 7 h 29"/>
                      <a:gd name="T6" fmla="*/ 44 w 51"/>
                      <a:gd name="T7" fmla="*/ 10 h 29"/>
                      <a:gd name="T8" fmla="*/ 8 w 51"/>
                      <a:gd name="T9" fmla="*/ 22 h 29"/>
                      <a:gd name="T10" fmla="*/ 46 w 51"/>
                      <a:gd name="T11" fmla="*/ 0 h 29"/>
                      <a:gd name="T12" fmla="*/ 0 w 51"/>
                      <a:gd name="T13" fmla="*/ 15 h 29"/>
                      <a:gd name="T14" fmla="*/ 3 w 51"/>
                      <a:gd name="T15" fmla="*/ 29 h 29"/>
                      <a:gd name="T16" fmla="*/ 51 w 51"/>
                      <a:gd name="T17" fmla="*/ 14 h 29"/>
                      <a:gd name="T18" fmla="*/ 48 w 51"/>
                      <a:gd name="T19" fmla="*/ 3 h 29"/>
                      <a:gd name="T20" fmla="*/ 46 w 51"/>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9">
                        <a:moveTo>
                          <a:pt x="8" y="22"/>
                        </a:moveTo>
                        <a:lnTo>
                          <a:pt x="7" y="19"/>
                        </a:lnTo>
                        <a:lnTo>
                          <a:pt x="43" y="7"/>
                        </a:lnTo>
                        <a:lnTo>
                          <a:pt x="44" y="10"/>
                        </a:lnTo>
                        <a:lnTo>
                          <a:pt x="8" y="22"/>
                        </a:lnTo>
                        <a:moveTo>
                          <a:pt x="46" y="0"/>
                        </a:moveTo>
                        <a:lnTo>
                          <a:pt x="0" y="15"/>
                        </a:lnTo>
                        <a:lnTo>
                          <a:pt x="3" y="29"/>
                        </a:lnTo>
                        <a:lnTo>
                          <a:pt x="51" y="14"/>
                        </a:lnTo>
                        <a:lnTo>
                          <a:pt x="48" y="3"/>
                        </a:lnTo>
                        <a:lnTo>
                          <a:pt x="4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50550"/>
                  <p:cNvSpPr>
                    <a:spLocks noEditPoints="1"/>
                  </p:cNvSpPr>
                  <p:nvPr userDrawn="1"/>
                </p:nvSpPr>
                <p:spPr bwMode="auto">
                  <a:xfrm>
                    <a:off x="809" y="1458"/>
                    <a:ext cx="1592" cy="1595"/>
                  </a:xfrm>
                  <a:custGeom>
                    <a:avLst/>
                    <a:gdLst>
                      <a:gd name="T0" fmla="*/ 425 w 1362"/>
                      <a:gd name="T1" fmla="*/ 1251 h 1362"/>
                      <a:gd name="T2" fmla="*/ 62 w 1362"/>
                      <a:gd name="T3" fmla="*/ 770 h 1362"/>
                      <a:gd name="T4" fmla="*/ 83 w 1362"/>
                      <a:gd name="T5" fmla="*/ 497 h 1362"/>
                      <a:gd name="T6" fmla="*/ 429 w 1362"/>
                      <a:gd name="T7" fmla="*/ 108 h 1362"/>
                      <a:gd name="T8" fmla="*/ 469 w 1362"/>
                      <a:gd name="T9" fmla="*/ 92 h 1362"/>
                      <a:gd name="T10" fmla="*/ 591 w 1362"/>
                      <a:gd name="T11" fmla="*/ 62 h 1362"/>
                      <a:gd name="T12" fmla="*/ 902 w 1362"/>
                      <a:gd name="T13" fmla="*/ 96 h 1362"/>
                      <a:gd name="T14" fmla="*/ 1284 w 1362"/>
                      <a:gd name="T15" fmla="*/ 514 h 1362"/>
                      <a:gd name="T16" fmla="*/ 1306 w 1362"/>
                      <a:gd name="T17" fmla="*/ 670 h 1362"/>
                      <a:gd name="T18" fmla="*/ 1304 w 1362"/>
                      <a:gd name="T19" fmla="*/ 729 h 1362"/>
                      <a:gd name="T20" fmla="*/ 1202 w 1362"/>
                      <a:gd name="T21" fmla="*/ 1027 h 1362"/>
                      <a:gd name="T22" fmla="*/ 748 w 1362"/>
                      <a:gd name="T23" fmla="*/ 1303 h 1362"/>
                      <a:gd name="T24" fmla="*/ 579 w 1362"/>
                      <a:gd name="T25" fmla="*/ 1349 h 1362"/>
                      <a:gd name="T26" fmla="*/ 33 w 1362"/>
                      <a:gd name="T27" fmla="*/ 874 h 1362"/>
                      <a:gd name="T28" fmla="*/ 12 w 1362"/>
                      <a:gd name="T29" fmla="*/ 579 h 1362"/>
                      <a:gd name="T30" fmla="*/ 119 w 1362"/>
                      <a:gd name="T31" fmla="*/ 305 h 1362"/>
                      <a:gd name="T32" fmla="*/ 436 w 1362"/>
                      <a:gd name="T33" fmla="*/ 50 h 1362"/>
                      <a:gd name="T34" fmla="*/ 459 w 1362"/>
                      <a:gd name="T35" fmla="*/ 42 h 1362"/>
                      <a:gd name="T36" fmla="*/ 683 w 1362"/>
                      <a:gd name="T37" fmla="*/ 5 h 1362"/>
                      <a:gd name="T38" fmla="*/ 1057 w 1362"/>
                      <a:gd name="T39" fmla="*/ 119 h 1362"/>
                      <a:gd name="T40" fmla="*/ 1355 w 1362"/>
                      <a:gd name="T41" fmla="*/ 633 h 1362"/>
                      <a:gd name="T42" fmla="*/ 1357 w 1362"/>
                      <a:gd name="T43" fmla="*/ 669 h 1362"/>
                      <a:gd name="T44" fmla="*/ 1311 w 1362"/>
                      <a:gd name="T45" fmla="*/ 669 h 1362"/>
                      <a:gd name="T46" fmla="*/ 1288 w 1362"/>
                      <a:gd name="T47" fmla="*/ 513 h 1362"/>
                      <a:gd name="T48" fmla="*/ 903 w 1362"/>
                      <a:gd name="T49" fmla="*/ 91 h 1362"/>
                      <a:gd name="T50" fmla="*/ 590 w 1362"/>
                      <a:gd name="T51" fmla="*/ 57 h 1362"/>
                      <a:gd name="T52" fmla="*/ 467 w 1362"/>
                      <a:gd name="T53" fmla="*/ 88 h 1362"/>
                      <a:gd name="T54" fmla="*/ 447 w 1362"/>
                      <a:gd name="T55" fmla="*/ 96 h 1362"/>
                      <a:gd name="T56" fmla="*/ 112 w 1362"/>
                      <a:gd name="T57" fmla="*/ 410 h 1362"/>
                      <a:gd name="T58" fmla="*/ 51 w 1362"/>
                      <a:gd name="T59" fmla="*/ 678 h 1362"/>
                      <a:gd name="T60" fmla="*/ 154 w 1362"/>
                      <a:gd name="T61" fmla="*/ 1027 h 1362"/>
                      <a:gd name="T62" fmla="*/ 682 w 1362"/>
                      <a:gd name="T63" fmla="*/ 1311 h 1362"/>
                      <a:gd name="T64" fmla="*/ 1028 w 1362"/>
                      <a:gd name="T65" fmla="*/ 1207 h 1362"/>
                      <a:gd name="T66" fmla="*/ 1287 w 1362"/>
                      <a:gd name="T67" fmla="*/ 853 h 1362"/>
                      <a:gd name="T68" fmla="*/ 1311 w 1362"/>
                      <a:gd name="T69" fmla="*/ 688 h 1362"/>
                      <a:gd name="T70" fmla="*/ 1355 w 1362"/>
                      <a:gd name="T71" fmla="*/ 733 h 1362"/>
                      <a:gd name="T72" fmla="*/ 1244 w 1362"/>
                      <a:gd name="T73" fmla="*/ 1055 h 1362"/>
                      <a:gd name="T74" fmla="*/ 754 w 1362"/>
                      <a:gd name="T75" fmla="*/ 1353 h 1362"/>
                      <a:gd name="T76" fmla="*/ 583 w 1362"/>
                      <a:gd name="T77" fmla="*/ 7 h 1362"/>
                      <a:gd name="T78" fmla="*/ 450 w 1362"/>
                      <a:gd name="T79" fmla="*/ 40 h 1362"/>
                      <a:gd name="T80" fmla="*/ 406 w 1362"/>
                      <a:gd name="T81" fmla="*/ 57 h 1362"/>
                      <a:gd name="T82" fmla="*/ 30 w 1362"/>
                      <a:gd name="T83" fmla="*/ 481 h 1362"/>
                      <a:gd name="T84" fmla="*/ 7 w 1362"/>
                      <a:gd name="T85" fmla="*/ 778 h 1362"/>
                      <a:gd name="T86" fmla="*/ 402 w 1362"/>
                      <a:gd name="T87" fmla="*/ 1302 h 1362"/>
                      <a:gd name="T88" fmla="*/ 754 w 1362"/>
                      <a:gd name="T89" fmla="*/ 1358 h 1362"/>
                      <a:gd name="T90" fmla="*/ 1248 w 1362"/>
                      <a:gd name="T91" fmla="*/ 1058 h 1362"/>
                      <a:gd name="T92" fmla="*/ 1360 w 1362"/>
                      <a:gd name="T93" fmla="*/ 734 h 1362"/>
                      <a:gd name="T94" fmla="*/ 1345 w 1362"/>
                      <a:gd name="T95" fmla="*/ 683 h 1362"/>
                      <a:gd name="T96" fmla="*/ 1362 w 1362"/>
                      <a:gd name="T97" fmla="*/ 661 h 1362"/>
                      <a:gd name="T98" fmla="*/ 1337 w 1362"/>
                      <a:gd name="T99" fmla="*/ 499 h 1362"/>
                      <a:gd name="T100" fmla="*/ 921 w 1362"/>
                      <a:gd name="T101" fmla="*/ 43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62" h="1362">
                        <a:moveTo>
                          <a:pt x="682" y="1306"/>
                        </a:moveTo>
                        <a:cubicBezTo>
                          <a:pt x="651" y="1306"/>
                          <a:pt x="619" y="1304"/>
                          <a:pt x="587" y="1299"/>
                        </a:cubicBezTo>
                        <a:cubicBezTo>
                          <a:pt x="528" y="1290"/>
                          <a:pt x="474" y="1274"/>
                          <a:pt x="425" y="1251"/>
                        </a:cubicBezTo>
                        <a:cubicBezTo>
                          <a:pt x="318" y="1203"/>
                          <a:pt x="223" y="1123"/>
                          <a:pt x="158" y="1024"/>
                        </a:cubicBezTo>
                        <a:cubicBezTo>
                          <a:pt x="125" y="973"/>
                          <a:pt x="99" y="918"/>
                          <a:pt x="82" y="860"/>
                        </a:cubicBezTo>
                        <a:cubicBezTo>
                          <a:pt x="74" y="834"/>
                          <a:pt x="67" y="805"/>
                          <a:pt x="62" y="770"/>
                        </a:cubicBezTo>
                        <a:cubicBezTo>
                          <a:pt x="58" y="743"/>
                          <a:pt x="56" y="714"/>
                          <a:pt x="56" y="678"/>
                        </a:cubicBezTo>
                        <a:cubicBezTo>
                          <a:pt x="56" y="648"/>
                          <a:pt x="58" y="617"/>
                          <a:pt x="63" y="587"/>
                        </a:cubicBezTo>
                        <a:cubicBezTo>
                          <a:pt x="68" y="555"/>
                          <a:pt x="74" y="525"/>
                          <a:pt x="83" y="497"/>
                        </a:cubicBezTo>
                        <a:cubicBezTo>
                          <a:pt x="93" y="466"/>
                          <a:pt x="104" y="438"/>
                          <a:pt x="116" y="412"/>
                        </a:cubicBezTo>
                        <a:cubicBezTo>
                          <a:pt x="130" y="384"/>
                          <a:pt x="145" y="357"/>
                          <a:pt x="161" y="333"/>
                        </a:cubicBezTo>
                        <a:cubicBezTo>
                          <a:pt x="226" y="235"/>
                          <a:pt x="321" y="155"/>
                          <a:pt x="429" y="108"/>
                        </a:cubicBezTo>
                        <a:cubicBezTo>
                          <a:pt x="436" y="105"/>
                          <a:pt x="443" y="102"/>
                          <a:pt x="449" y="100"/>
                        </a:cubicBezTo>
                        <a:cubicBezTo>
                          <a:pt x="451" y="99"/>
                          <a:pt x="453" y="98"/>
                          <a:pt x="456" y="97"/>
                        </a:cubicBezTo>
                        <a:cubicBezTo>
                          <a:pt x="460" y="96"/>
                          <a:pt x="464" y="94"/>
                          <a:pt x="469" y="92"/>
                        </a:cubicBezTo>
                        <a:cubicBezTo>
                          <a:pt x="477" y="90"/>
                          <a:pt x="477" y="90"/>
                          <a:pt x="477" y="90"/>
                        </a:cubicBezTo>
                        <a:cubicBezTo>
                          <a:pt x="487" y="86"/>
                          <a:pt x="498" y="82"/>
                          <a:pt x="509" y="79"/>
                        </a:cubicBezTo>
                        <a:cubicBezTo>
                          <a:pt x="533" y="72"/>
                          <a:pt x="560" y="67"/>
                          <a:pt x="591" y="62"/>
                        </a:cubicBezTo>
                        <a:cubicBezTo>
                          <a:pt x="622" y="58"/>
                          <a:pt x="653" y="55"/>
                          <a:pt x="683" y="55"/>
                        </a:cubicBezTo>
                        <a:cubicBezTo>
                          <a:pt x="707" y="55"/>
                          <a:pt x="730" y="57"/>
                          <a:pt x="753" y="60"/>
                        </a:cubicBezTo>
                        <a:cubicBezTo>
                          <a:pt x="806" y="66"/>
                          <a:pt x="856" y="78"/>
                          <a:pt x="902" y="96"/>
                        </a:cubicBezTo>
                        <a:cubicBezTo>
                          <a:pt x="947" y="113"/>
                          <a:pt x="989" y="135"/>
                          <a:pt x="1029" y="161"/>
                        </a:cubicBezTo>
                        <a:cubicBezTo>
                          <a:pt x="1098" y="208"/>
                          <a:pt x="1159" y="269"/>
                          <a:pt x="1204" y="338"/>
                        </a:cubicBezTo>
                        <a:cubicBezTo>
                          <a:pt x="1240" y="392"/>
                          <a:pt x="1266" y="451"/>
                          <a:pt x="1284" y="514"/>
                        </a:cubicBezTo>
                        <a:cubicBezTo>
                          <a:pt x="1295" y="555"/>
                          <a:pt x="1302" y="595"/>
                          <a:pt x="1305" y="637"/>
                        </a:cubicBezTo>
                        <a:cubicBezTo>
                          <a:pt x="1306" y="647"/>
                          <a:pt x="1306" y="655"/>
                          <a:pt x="1306" y="662"/>
                        </a:cubicBezTo>
                        <a:cubicBezTo>
                          <a:pt x="1306" y="665"/>
                          <a:pt x="1306" y="667"/>
                          <a:pt x="1306" y="670"/>
                        </a:cubicBezTo>
                        <a:cubicBezTo>
                          <a:pt x="1306" y="683"/>
                          <a:pt x="1306" y="683"/>
                          <a:pt x="1306" y="683"/>
                        </a:cubicBezTo>
                        <a:cubicBezTo>
                          <a:pt x="1306" y="697"/>
                          <a:pt x="1306" y="697"/>
                          <a:pt x="1306" y="697"/>
                        </a:cubicBezTo>
                        <a:cubicBezTo>
                          <a:pt x="1306" y="703"/>
                          <a:pt x="1306" y="715"/>
                          <a:pt x="1304" y="729"/>
                        </a:cubicBezTo>
                        <a:cubicBezTo>
                          <a:pt x="1301" y="771"/>
                          <a:pt x="1294" y="811"/>
                          <a:pt x="1282" y="852"/>
                        </a:cubicBezTo>
                        <a:cubicBezTo>
                          <a:pt x="1275" y="878"/>
                          <a:pt x="1265" y="907"/>
                          <a:pt x="1252" y="935"/>
                        </a:cubicBezTo>
                        <a:cubicBezTo>
                          <a:pt x="1238" y="968"/>
                          <a:pt x="1221" y="998"/>
                          <a:pt x="1202" y="1027"/>
                        </a:cubicBezTo>
                        <a:cubicBezTo>
                          <a:pt x="1155" y="1097"/>
                          <a:pt x="1094" y="1158"/>
                          <a:pt x="1025" y="1203"/>
                        </a:cubicBezTo>
                        <a:cubicBezTo>
                          <a:pt x="985" y="1229"/>
                          <a:pt x="942" y="1251"/>
                          <a:pt x="897" y="1268"/>
                        </a:cubicBezTo>
                        <a:cubicBezTo>
                          <a:pt x="850" y="1285"/>
                          <a:pt x="800" y="1297"/>
                          <a:pt x="748" y="1303"/>
                        </a:cubicBezTo>
                        <a:cubicBezTo>
                          <a:pt x="726" y="1305"/>
                          <a:pt x="704" y="1306"/>
                          <a:pt x="682" y="1306"/>
                        </a:cubicBezTo>
                        <a:moveTo>
                          <a:pt x="682" y="1357"/>
                        </a:moveTo>
                        <a:cubicBezTo>
                          <a:pt x="648" y="1357"/>
                          <a:pt x="614" y="1354"/>
                          <a:pt x="579" y="1349"/>
                        </a:cubicBezTo>
                        <a:cubicBezTo>
                          <a:pt x="516" y="1339"/>
                          <a:pt x="457" y="1322"/>
                          <a:pt x="404" y="1298"/>
                        </a:cubicBezTo>
                        <a:cubicBezTo>
                          <a:pt x="288" y="1246"/>
                          <a:pt x="186" y="1159"/>
                          <a:pt x="116" y="1052"/>
                        </a:cubicBezTo>
                        <a:cubicBezTo>
                          <a:pt x="80" y="997"/>
                          <a:pt x="52" y="937"/>
                          <a:pt x="33" y="874"/>
                        </a:cubicBezTo>
                        <a:cubicBezTo>
                          <a:pt x="24" y="846"/>
                          <a:pt x="17" y="815"/>
                          <a:pt x="12" y="777"/>
                        </a:cubicBezTo>
                        <a:cubicBezTo>
                          <a:pt x="7" y="748"/>
                          <a:pt x="5" y="716"/>
                          <a:pt x="5" y="678"/>
                        </a:cubicBezTo>
                        <a:cubicBezTo>
                          <a:pt x="5" y="646"/>
                          <a:pt x="8" y="612"/>
                          <a:pt x="12" y="579"/>
                        </a:cubicBezTo>
                        <a:cubicBezTo>
                          <a:pt x="18" y="545"/>
                          <a:pt x="25" y="512"/>
                          <a:pt x="34" y="483"/>
                        </a:cubicBezTo>
                        <a:cubicBezTo>
                          <a:pt x="45" y="449"/>
                          <a:pt x="57" y="418"/>
                          <a:pt x="70" y="390"/>
                        </a:cubicBezTo>
                        <a:cubicBezTo>
                          <a:pt x="85" y="360"/>
                          <a:pt x="101" y="331"/>
                          <a:pt x="119" y="305"/>
                        </a:cubicBezTo>
                        <a:cubicBezTo>
                          <a:pt x="189" y="199"/>
                          <a:pt x="292" y="113"/>
                          <a:pt x="408" y="62"/>
                        </a:cubicBezTo>
                        <a:cubicBezTo>
                          <a:pt x="416" y="58"/>
                          <a:pt x="423" y="55"/>
                          <a:pt x="430" y="53"/>
                        </a:cubicBezTo>
                        <a:cubicBezTo>
                          <a:pt x="432" y="52"/>
                          <a:pt x="434" y="51"/>
                          <a:pt x="436" y="50"/>
                        </a:cubicBezTo>
                        <a:cubicBezTo>
                          <a:pt x="437" y="50"/>
                          <a:pt x="437" y="50"/>
                          <a:pt x="437" y="50"/>
                        </a:cubicBezTo>
                        <a:cubicBezTo>
                          <a:pt x="442" y="48"/>
                          <a:pt x="447" y="46"/>
                          <a:pt x="451" y="45"/>
                        </a:cubicBezTo>
                        <a:cubicBezTo>
                          <a:pt x="454" y="44"/>
                          <a:pt x="456" y="43"/>
                          <a:pt x="459" y="42"/>
                        </a:cubicBezTo>
                        <a:cubicBezTo>
                          <a:pt x="471" y="38"/>
                          <a:pt x="483" y="34"/>
                          <a:pt x="495" y="31"/>
                        </a:cubicBezTo>
                        <a:cubicBezTo>
                          <a:pt x="522" y="23"/>
                          <a:pt x="551" y="17"/>
                          <a:pt x="584" y="12"/>
                        </a:cubicBezTo>
                        <a:cubicBezTo>
                          <a:pt x="617" y="7"/>
                          <a:pt x="651" y="5"/>
                          <a:pt x="683" y="5"/>
                        </a:cubicBezTo>
                        <a:cubicBezTo>
                          <a:pt x="709" y="5"/>
                          <a:pt x="734" y="6"/>
                          <a:pt x="759" y="9"/>
                        </a:cubicBezTo>
                        <a:cubicBezTo>
                          <a:pt x="816" y="16"/>
                          <a:pt x="870" y="29"/>
                          <a:pt x="920" y="48"/>
                        </a:cubicBezTo>
                        <a:cubicBezTo>
                          <a:pt x="968" y="66"/>
                          <a:pt x="1014" y="90"/>
                          <a:pt x="1057" y="119"/>
                        </a:cubicBezTo>
                        <a:cubicBezTo>
                          <a:pt x="1132" y="169"/>
                          <a:pt x="1198" y="235"/>
                          <a:pt x="1247" y="311"/>
                        </a:cubicBezTo>
                        <a:cubicBezTo>
                          <a:pt x="1285" y="369"/>
                          <a:pt x="1314" y="433"/>
                          <a:pt x="1333" y="501"/>
                        </a:cubicBezTo>
                        <a:cubicBezTo>
                          <a:pt x="1345" y="545"/>
                          <a:pt x="1352" y="588"/>
                          <a:pt x="1355" y="633"/>
                        </a:cubicBezTo>
                        <a:cubicBezTo>
                          <a:pt x="1356" y="644"/>
                          <a:pt x="1357" y="653"/>
                          <a:pt x="1357" y="661"/>
                        </a:cubicBezTo>
                        <a:cubicBezTo>
                          <a:pt x="1357" y="661"/>
                          <a:pt x="1357" y="661"/>
                          <a:pt x="1357" y="661"/>
                        </a:cubicBezTo>
                        <a:cubicBezTo>
                          <a:pt x="1357" y="664"/>
                          <a:pt x="1357" y="666"/>
                          <a:pt x="1357" y="669"/>
                        </a:cubicBezTo>
                        <a:cubicBezTo>
                          <a:pt x="1357" y="678"/>
                          <a:pt x="1357" y="678"/>
                          <a:pt x="1357" y="678"/>
                        </a:cubicBezTo>
                        <a:cubicBezTo>
                          <a:pt x="1311" y="678"/>
                          <a:pt x="1311" y="678"/>
                          <a:pt x="1311" y="678"/>
                        </a:cubicBezTo>
                        <a:cubicBezTo>
                          <a:pt x="1311" y="669"/>
                          <a:pt x="1311" y="669"/>
                          <a:pt x="1311" y="669"/>
                        </a:cubicBezTo>
                        <a:cubicBezTo>
                          <a:pt x="1311" y="667"/>
                          <a:pt x="1311" y="665"/>
                          <a:pt x="1311" y="662"/>
                        </a:cubicBezTo>
                        <a:cubicBezTo>
                          <a:pt x="1311" y="655"/>
                          <a:pt x="1310" y="647"/>
                          <a:pt x="1309" y="636"/>
                        </a:cubicBezTo>
                        <a:cubicBezTo>
                          <a:pt x="1307" y="594"/>
                          <a:pt x="1300" y="554"/>
                          <a:pt x="1288" y="513"/>
                        </a:cubicBezTo>
                        <a:cubicBezTo>
                          <a:pt x="1271" y="449"/>
                          <a:pt x="1244" y="390"/>
                          <a:pt x="1208" y="336"/>
                        </a:cubicBezTo>
                        <a:cubicBezTo>
                          <a:pt x="1162" y="266"/>
                          <a:pt x="1101" y="204"/>
                          <a:pt x="1032" y="157"/>
                        </a:cubicBezTo>
                        <a:cubicBezTo>
                          <a:pt x="992" y="130"/>
                          <a:pt x="949" y="108"/>
                          <a:pt x="903" y="91"/>
                        </a:cubicBezTo>
                        <a:cubicBezTo>
                          <a:pt x="857" y="73"/>
                          <a:pt x="807" y="61"/>
                          <a:pt x="753" y="55"/>
                        </a:cubicBezTo>
                        <a:cubicBezTo>
                          <a:pt x="730" y="52"/>
                          <a:pt x="707" y="51"/>
                          <a:pt x="683" y="51"/>
                        </a:cubicBezTo>
                        <a:cubicBezTo>
                          <a:pt x="653" y="51"/>
                          <a:pt x="622" y="53"/>
                          <a:pt x="590" y="57"/>
                        </a:cubicBezTo>
                        <a:cubicBezTo>
                          <a:pt x="559" y="62"/>
                          <a:pt x="532" y="68"/>
                          <a:pt x="508" y="75"/>
                        </a:cubicBezTo>
                        <a:cubicBezTo>
                          <a:pt x="497" y="78"/>
                          <a:pt x="486" y="81"/>
                          <a:pt x="475" y="85"/>
                        </a:cubicBezTo>
                        <a:cubicBezTo>
                          <a:pt x="472" y="86"/>
                          <a:pt x="470" y="87"/>
                          <a:pt x="467" y="88"/>
                        </a:cubicBezTo>
                        <a:cubicBezTo>
                          <a:pt x="463" y="89"/>
                          <a:pt x="458" y="91"/>
                          <a:pt x="454" y="93"/>
                        </a:cubicBezTo>
                        <a:cubicBezTo>
                          <a:pt x="453" y="93"/>
                          <a:pt x="453" y="93"/>
                          <a:pt x="453" y="93"/>
                        </a:cubicBezTo>
                        <a:cubicBezTo>
                          <a:pt x="451" y="94"/>
                          <a:pt x="449" y="95"/>
                          <a:pt x="447" y="96"/>
                        </a:cubicBezTo>
                        <a:cubicBezTo>
                          <a:pt x="441" y="98"/>
                          <a:pt x="434" y="101"/>
                          <a:pt x="427" y="104"/>
                        </a:cubicBezTo>
                        <a:cubicBezTo>
                          <a:pt x="319" y="151"/>
                          <a:pt x="223" y="232"/>
                          <a:pt x="157" y="331"/>
                        </a:cubicBezTo>
                        <a:cubicBezTo>
                          <a:pt x="141" y="355"/>
                          <a:pt x="126" y="381"/>
                          <a:pt x="112" y="410"/>
                        </a:cubicBezTo>
                        <a:cubicBezTo>
                          <a:pt x="99" y="437"/>
                          <a:pt x="88" y="465"/>
                          <a:pt x="78" y="496"/>
                        </a:cubicBezTo>
                        <a:cubicBezTo>
                          <a:pt x="70" y="524"/>
                          <a:pt x="63" y="554"/>
                          <a:pt x="58" y="586"/>
                        </a:cubicBezTo>
                        <a:cubicBezTo>
                          <a:pt x="53" y="617"/>
                          <a:pt x="51" y="648"/>
                          <a:pt x="51" y="678"/>
                        </a:cubicBezTo>
                        <a:cubicBezTo>
                          <a:pt x="51" y="714"/>
                          <a:pt x="53" y="743"/>
                          <a:pt x="57" y="771"/>
                        </a:cubicBezTo>
                        <a:cubicBezTo>
                          <a:pt x="63" y="806"/>
                          <a:pt x="69" y="835"/>
                          <a:pt x="77" y="861"/>
                        </a:cubicBezTo>
                        <a:cubicBezTo>
                          <a:pt x="95" y="920"/>
                          <a:pt x="121" y="976"/>
                          <a:pt x="154" y="1027"/>
                        </a:cubicBezTo>
                        <a:cubicBezTo>
                          <a:pt x="220" y="1126"/>
                          <a:pt x="315" y="1207"/>
                          <a:pt x="423" y="1256"/>
                        </a:cubicBezTo>
                        <a:cubicBezTo>
                          <a:pt x="472" y="1278"/>
                          <a:pt x="527" y="1295"/>
                          <a:pt x="586" y="1304"/>
                        </a:cubicBezTo>
                        <a:cubicBezTo>
                          <a:pt x="618" y="1309"/>
                          <a:pt x="650" y="1311"/>
                          <a:pt x="682" y="1311"/>
                        </a:cubicBezTo>
                        <a:cubicBezTo>
                          <a:pt x="705" y="1311"/>
                          <a:pt x="727" y="1310"/>
                          <a:pt x="749" y="1307"/>
                        </a:cubicBezTo>
                        <a:cubicBezTo>
                          <a:pt x="801" y="1302"/>
                          <a:pt x="851" y="1290"/>
                          <a:pt x="899" y="1272"/>
                        </a:cubicBezTo>
                        <a:cubicBezTo>
                          <a:pt x="944" y="1255"/>
                          <a:pt x="988" y="1233"/>
                          <a:pt x="1028" y="1207"/>
                        </a:cubicBezTo>
                        <a:cubicBezTo>
                          <a:pt x="1097" y="1161"/>
                          <a:pt x="1159" y="1100"/>
                          <a:pt x="1206" y="1030"/>
                        </a:cubicBezTo>
                        <a:cubicBezTo>
                          <a:pt x="1225" y="1001"/>
                          <a:pt x="1242" y="970"/>
                          <a:pt x="1257" y="937"/>
                        </a:cubicBezTo>
                        <a:cubicBezTo>
                          <a:pt x="1270" y="908"/>
                          <a:pt x="1280" y="880"/>
                          <a:pt x="1287" y="853"/>
                        </a:cubicBezTo>
                        <a:cubicBezTo>
                          <a:pt x="1299" y="812"/>
                          <a:pt x="1306" y="772"/>
                          <a:pt x="1309" y="730"/>
                        </a:cubicBezTo>
                        <a:cubicBezTo>
                          <a:pt x="1310" y="715"/>
                          <a:pt x="1311" y="704"/>
                          <a:pt x="1311" y="697"/>
                        </a:cubicBezTo>
                        <a:cubicBezTo>
                          <a:pt x="1311" y="688"/>
                          <a:pt x="1311" y="688"/>
                          <a:pt x="1311" y="688"/>
                        </a:cubicBezTo>
                        <a:cubicBezTo>
                          <a:pt x="1357" y="688"/>
                          <a:pt x="1357" y="688"/>
                          <a:pt x="1357" y="688"/>
                        </a:cubicBezTo>
                        <a:cubicBezTo>
                          <a:pt x="1357" y="698"/>
                          <a:pt x="1357" y="698"/>
                          <a:pt x="1357" y="698"/>
                        </a:cubicBezTo>
                        <a:cubicBezTo>
                          <a:pt x="1357" y="705"/>
                          <a:pt x="1356" y="717"/>
                          <a:pt x="1355" y="733"/>
                        </a:cubicBezTo>
                        <a:cubicBezTo>
                          <a:pt x="1352" y="779"/>
                          <a:pt x="1344" y="822"/>
                          <a:pt x="1331" y="866"/>
                        </a:cubicBezTo>
                        <a:cubicBezTo>
                          <a:pt x="1323" y="895"/>
                          <a:pt x="1312" y="925"/>
                          <a:pt x="1299" y="956"/>
                        </a:cubicBezTo>
                        <a:cubicBezTo>
                          <a:pt x="1283" y="991"/>
                          <a:pt x="1265" y="1024"/>
                          <a:pt x="1244" y="1055"/>
                        </a:cubicBezTo>
                        <a:cubicBezTo>
                          <a:pt x="1194" y="1131"/>
                          <a:pt x="1128" y="1196"/>
                          <a:pt x="1053" y="1245"/>
                        </a:cubicBezTo>
                        <a:cubicBezTo>
                          <a:pt x="1010" y="1274"/>
                          <a:pt x="964" y="1297"/>
                          <a:pt x="915" y="1315"/>
                        </a:cubicBezTo>
                        <a:cubicBezTo>
                          <a:pt x="864" y="1334"/>
                          <a:pt x="810" y="1347"/>
                          <a:pt x="754" y="1353"/>
                        </a:cubicBezTo>
                        <a:cubicBezTo>
                          <a:pt x="730" y="1356"/>
                          <a:pt x="706" y="1357"/>
                          <a:pt x="682" y="1357"/>
                        </a:cubicBezTo>
                        <a:moveTo>
                          <a:pt x="683" y="0"/>
                        </a:moveTo>
                        <a:cubicBezTo>
                          <a:pt x="650" y="0"/>
                          <a:pt x="617" y="2"/>
                          <a:pt x="583" y="7"/>
                        </a:cubicBezTo>
                        <a:cubicBezTo>
                          <a:pt x="550" y="12"/>
                          <a:pt x="520" y="18"/>
                          <a:pt x="494" y="26"/>
                        </a:cubicBezTo>
                        <a:cubicBezTo>
                          <a:pt x="482" y="29"/>
                          <a:pt x="469" y="33"/>
                          <a:pt x="457" y="37"/>
                        </a:cubicBezTo>
                        <a:cubicBezTo>
                          <a:pt x="450" y="40"/>
                          <a:pt x="450" y="40"/>
                          <a:pt x="450" y="40"/>
                        </a:cubicBezTo>
                        <a:cubicBezTo>
                          <a:pt x="445" y="42"/>
                          <a:pt x="440" y="44"/>
                          <a:pt x="435" y="46"/>
                        </a:cubicBezTo>
                        <a:cubicBezTo>
                          <a:pt x="433" y="47"/>
                          <a:pt x="430" y="47"/>
                          <a:pt x="428" y="48"/>
                        </a:cubicBezTo>
                        <a:cubicBezTo>
                          <a:pt x="422" y="51"/>
                          <a:pt x="414" y="54"/>
                          <a:pt x="406" y="57"/>
                        </a:cubicBezTo>
                        <a:cubicBezTo>
                          <a:pt x="289" y="109"/>
                          <a:pt x="186" y="196"/>
                          <a:pt x="115" y="302"/>
                        </a:cubicBezTo>
                        <a:cubicBezTo>
                          <a:pt x="97" y="328"/>
                          <a:pt x="81" y="357"/>
                          <a:pt x="66" y="388"/>
                        </a:cubicBezTo>
                        <a:cubicBezTo>
                          <a:pt x="52" y="417"/>
                          <a:pt x="40" y="448"/>
                          <a:pt x="30" y="481"/>
                        </a:cubicBezTo>
                        <a:cubicBezTo>
                          <a:pt x="20" y="511"/>
                          <a:pt x="13" y="544"/>
                          <a:pt x="8" y="579"/>
                        </a:cubicBezTo>
                        <a:cubicBezTo>
                          <a:pt x="3" y="612"/>
                          <a:pt x="0" y="645"/>
                          <a:pt x="0" y="678"/>
                        </a:cubicBezTo>
                        <a:cubicBezTo>
                          <a:pt x="0" y="716"/>
                          <a:pt x="2" y="749"/>
                          <a:pt x="7" y="778"/>
                        </a:cubicBezTo>
                        <a:cubicBezTo>
                          <a:pt x="13" y="816"/>
                          <a:pt x="20" y="847"/>
                          <a:pt x="28" y="876"/>
                        </a:cubicBezTo>
                        <a:cubicBezTo>
                          <a:pt x="47" y="939"/>
                          <a:pt x="75" y="1000"/>
                          <a:pt x="112" y="1055"/>
                        </a:cubicBezTo>
                        <a:cubicBezTo>
                          <a:pt x="182" y="1162"/>
                          <a:pt x="285" y="1250"/>
                          <a:pt x="402" y="1302"/>
                        </a:cubicBezTo>
                        <a:cubicBezTo>
                          <a:pt x="456" y="1327"/>
                          <a:pt x="515" y="1344"/>
                          <a:pt x="578" y="1354"/>
                        </a:cubicBezTo>
                        <a:cubicBezTo>
                          <a:pt x="613" y="1359"/>
                          <a:pt x="648" y="1362"/>
                          <a:pt x="682" y="1362"/>
                        </a:cubicBezTo>
                        <a:cubicBezTo>
                          <a:pt x="706" y="1362"/>
                          <a:pt x="731" y="1360"/>
                          <a:pt x="754" y="1358"/>
                        </a:cubicBezTo>
                        <a:cubicBezTo>
                          <a:pt x="810" y="1352"/>
                          <a:pt x="865" y="1339"/>
                          <a:pt x="917" y="1320"/>
                        </a:cubicBezTo>
                        <a:cubicBezTo>
                          <a:pt x="966" y="1302"/>
                          <a:pt x="1013" y="1278"/>
                          <a:pt x="1056" y="1249"/>
                        </a:cubicBezTo>
                        <a:cubicBezTo>
                          <a:pt x="1131" y="1200"/>
                          <a:pt x="1197" y="1134"/>
                          <a:pt x="1248" y="1058"/>
                        </a:cubicBezTo>
                        <a:cubicBezTo>
                          <a:pt x="1269" y="1027"/>
                          <a:pt x="1287" y="993"/>
                          <a:pt x="1303" y="958"/>
                        </a:cubicBezTo>
                        <a:cubicBezTo>
                          <a:pt x="1317" y="927"/>
                          <a:pt x="1328" y="896"/>
                          <a:pt x="1336" y="867"/>
                        </a:cubicBezTo>
                        <a:cubicBezTo>
                          <a:pt x="1349" y="823"/>
                          <a:pt x="1356" y="779"/>
                          <a:pt x="1360" y="734"/>
                        </a:cubicBezTo>
                        <a:cubicBezTo>
                          <a:pt x="1361" y="718"/>
                          <a:pt x="1362" y="705"/>
                          <a:pt x="1362" y="698"/>
                        </a:cubicBezTo>
                        <a:cubicBezTo>
                          <a:pt x="1362" y="683"/>
                          <a:pt x="1362" y="683"/>
                          <a:pt x="1362" y="683"/>
                        </a:cubicBezTo>
                        <a:cubicBezTo>
                          <a:pt x="1345" y="683"/>
                          <a:pt x="1345" y="683"/>
                          <a:pt x="1345" y="683"/>
                        </a:cubicBezTo>
                        <a:cubicBezTo>
                          <a:pt x="1362" y="683"/>
                          <a:pt x="1362" y="683"/>
                          <a:pt x="1362" y="683"/>
                        </a:cubicBezTo>
                        <a:cubicBezTo>
                          <a:pt x="1362" y="668"/>
                          <a:pt x="1362" y="668"/>
                          <a:pt x="1362" y="668"/>
                        </a:cubicBezTo>
                        <a:cubicBezTo>
                          <a:pt x="1362" y="666"/>
                          <a:pt x="1362" y="664"/>
                          <a:pt x="1362" y="661"/>
                        </a:cubicBezTo>
                        <a:cubicBezTo>
                          <a:pt x="1362" y="661"/>
                          <a:pt x="1362" y="661"/>
                          <a:pt x="1362" y="661"/>
                        </a:cubicBezTo>
                        <a:cubicBezTo>
                          <a:pt x="1361" y="653"/>
                          <a:pt x="1361" y="644"/>
                          <a:pt x="1360" y="633"/>
                        </a:cubicBezTo>
                        <a:cubicBezTo>
                          <a:pt x="1357" y="587"/>
                          <a:pt x="1350" y="544"/>
                          <a:pt x="1337" y="499"/>
                        </a:cubicBezTo>
                        <a:cubicBezTo>
                          <a:pt x="1318" y="431"/>
                          <a:pt x="1289" y="366"/>
                          <a:pt x="1251" y="308"/>
                        </a:cubicBezTo>
                        <a:cubicBezTo>
                          <a:pt x="1201" y="232"/>
                          <a:pt x="1135" y="165"/>
                          <a:pt x="1060" y="115"/>
                        </a:cubicBezTo>
                        <a:cubicBezTo>
                          <a:pt x="1017" y="86"/>
                          <a:pt x="970" y="62"/>
                          <a:pt x="921" y="43"/>
                        </a:cubicBezTo>
                        <a:cubicBezTo>
                          <a:pt x="871" y="24"/>
                          <a:pt x="817" y="11"/>
                          <a:pt x="759" y="4"/>
                        </a:cubicBezTo>
                        <a:cubicBezTo>
                          <a:pt x="734" y="1"/>
                          <a:pt x="709" y="0"/>
                          <a:pt x="68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50551"/>
                  <p:cNvSpPr>
                    <a:spLocks noEditPoints="1"/>
                  </p:cNvSpPr>
                  <p:nvPr userDrawn="1"/>
                </p:nvSpPr>
                <p:spPr bwMode="auto">
                  <a:xfrm>
                    <a:off x="823" y="1477"/>
                    <a:ext cx="1190" cy="1557"/>
                  </a:xfrm>
                  <a:custGeom>
                    <a:avLst/>
                    <a:gdLst>
                      <a:gd name="T0" fmla="*/ 424 w 1018"/>
                      <a:gd name="T1" fmla="*/ 1278 h 1330"/>
                      <a:gd name="T2" fmla="*/ 374 w 1018"/>
                      <a:gd name="T3" fmla="*/ 1256 h 1330"/>
                      <a:gd name="T4" fmla="*/ 111 w 1018"/>
                      <a:gd name="T5" fmla="*/ 1017 h 1330"/>
                      <a:gd name="T6" fmla="*/ 97 w 1018"/>
                      <a:gd name="T7" fmla="*/ 335 h 1330"/>
                      <a:gd name="T8" fmla="*/ 532 w 1018"/>
                      <a:gd name="T9" fmla="*/ 19 h 1330"/>
                      <a:gd name="T10" fmla="*/ 791 w 1018"/>
                      <a:gd name="T11" fmla="*/ 16 h 1330"/>
                      <a:gd name="T12" fmla="*/ 937 w 1018"/>
                      <a:gd name="T13" fmla="*/ 61 h 1330"/>
                      <a:gd name="T14" fmla="*/ 957 w 1018"/>
                      <a:gd name="T15" fmla="*/ 70 h 1330"/>
                      <a:gd name="T16" fmla="*/ 988 w 1018"/>
                      <a:gd name="T17" fmla="*/ 87 h 1330"/>
                      <a:gd name="T18" fmla="*/ 1005 w 1018"/>
                      <a:gd name="T19" fmla="*/ 110 h 1330"/>
                      <a:gd name="T20" fmla="*/ 963 w 1018"/>
                      <a:gd name="T21" fmla="*/ 86 h 1330"/>
                      <a:gd name="T22" fmla="*/ 939 w 1018"/>
                      <a:gd name="T23" fmla="*/ 75 h 1330"/>
                      <a:gd name="T24" fmla="*/ 909 w 1018"/>
                      <a:gd name="T25" fmla="*/ 62 h 1330"/>
                      <a:gd name="T26" fmla="*/ 627 w 1018"/>
                      <a:gd name="T27" fmla="*/ 17 h 1330"/>
                      <a:gd name="T28" fmla="*/ 254 w 1018"/>
                      <a:gd name="T29" fmla="*/ 166 h 1330"/>
                      <a:gd name="T30" fmla="*/ 34 w 1018"/>
                      <a:gd name="T31" fmla="*/ 799 h 1330"/>
                      <a:gd name="T32" fmla="*/ 345 w 1018"/>
                      <a:gd name="T33" fmla="*/ 1227 h 1330"/>
                      <a:gd name="T34" fmla="*/ 398 w 1018"/>
                      <a:gd name="T35" fmla="*/ 1254 h 1330"/>
                      <a:gd name="T36" fmla="*/ 669 w 1018"/>
                      <a:gd name="T37" fmla="*/ 1314 h 1330"/>
                      <a:gd name="T38" fmla="*/ 757 w 1018"/>
                      <a:gd name="T39" fmla="*/ 1308 h 1330"/>
                      <a:gd name="T40" fmla="*/ 791 w 1018"/>
                      <a:gd name="T41" fmla="*/ 1302 h 1330"/>
                      <a:gd name="T42" fmla="*/ 817 w 1018"/>
                      <a:gd name="T43" fmla="*/ 1297 h 1330"/>
                      <a:gd name="T44" fmla="*/ 811 w 1018"/>
                      <a:gd name="T45" fmla="*/ 1310 h 1330"/>
                      <a:gd name="T46" fmla="*/ 759 w 1018"/>
                      <a:gd name="T47" fmla="*/ 1319 h 1330"/>
                      <a:gd name="T48" fmla="*/ 669 w 1018"/>
                      <a:gd name="T49" fmla="*/ 1325 h 1330"/>
                      <a:gd name="T50" fmla="*/ 531 w 1018"/>
                      <a:gd name="T51" fmla="*/ 14 h 1330"/>
                      <a:gd name="T52" fmla="*/ 93 w 1018"/>
                      <a:gd name="T53" fmla="*/ 333 h 1330"/>
                      <a:gd name="T54" fmla="*/ 107 w 1018"/>
                      <a:gd name="T55" fmla="*/ 1020 h 1330"/>
                      <a:gd name="T56" fmla="*/ 372 w 1018"/>
                      <a:gd name="T57" fmla="*/ 1260 h 1330"/>
                      <a:gd name="T58" fmla="*/ 423 w 1018"/>
                      <a:gd name="T59" fmla="*/ 1283 h 1330"/>
                      <a:gd name="T60" fmla="*/ 712 w 1018"/>
                      <a:gd name="T61" fmla="*/ 1328 h 1330"/>
                      <a:gd name="T62" fmla="*/ 785 w 1018"/>
                      <a:gd name="T63" fmla="*/ 1320 h 1330"/>
                      <a:gd name="T64" fmla="*/ 812 w 1018"/>
                      <a:gd name="T65" fmla="*/ 1314 h 1330"/>
                      <a:gd name="T66" fmla="*/ 820 w 1018"/>
                      <a:gd name="T67" fmla="*/ 1291 h 1330"/>
                      <a:gd name="T68" fmla="*/ 807 w 1018"/>
                      <a:gd name="T69" fmla="*/ 1294 h 1330"/>
                      <a:gd name="T70" fmla="*/ 757 w 1018"/>
                      <a:gd name="T71" fmla="*/ 1303 h 1330"/>
                      <a:gd name="T72" fmla="*/ 669 w 1018"/>
                      <a:gd name="T73" fmla="*/ 1309 h 1330"/>
                      <a:gd name="T74" fmla="*/ 399 w 1018"/>
                      <a:gd name="T75" fmla="*/ 1250 h 1330"/>
                      <a:gd name="T76" fmla="*/ 381 w 1018"/>
                      <a:gd name="T77" fmla="*/ 1241 h 1330"/>
                      <a:gd name="T78" fmla="*/ 124 w 1018"/>
                      <a:gd name="T79" fmla="*/ 1009 h 1330"/>
                      <a:gd name="T80" fmla="*/ 111 w 1018"/>
                      <a:gd name="T81" fmla="*/ 343 h 1330"/>
                      <a:gd name="T82" fmla="*/ 536 w 1018"/>
                      <a:gd name="T83" fmla="*/ 35 h 1330"/>
                      <a:gd name="T84" fmla="*/ 788 w 1018"/>
                      <a:gd name="T85" fmla="*/ 32 h 1330"/>
                      <a:gd name="T86" fmla="*/ 937 w 1018"/>
                      <a:gd name="T87" fmla="*/ 79 h 1330"/>
                      <a:gd name="T88" fmla="*/ 980 w 1018"/>
                      <a:gd name="T89" fmla="*/ 101 h 1330"/>
                      <a:gd name="T90" fmla="*/ 1007 w 1018"/>
                      <a:gd name="T91" fmla="*/ 116 h 1330"/>
                      <a:gd name="T92" fmla="*/ 1009 w 1018"/>
                      <a:gd name="T93" fmla="*/ 93 h 1330"/>
                      <a:gd name="T94" fmla="*/ 959 w 1018"/>
                      <a:gd name="T95" fmla="*/ 66 h 1330"/>
                      <a:gd name="T96" fmla="*/ 939 w 1018"/>
                      <a:gd name="T97" fmla="*/ 57 h 1330"/>
                      <a:gd name="T98" fmla="*/ 792 w 1018"/>
                      <a:gd name="T99" fmla="*/ 11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8" h="1330">
                        <a:moveTo>
                          <a:pt x="669" y="1325"/>
                        </a:moveTo>
                        <a:cubicBezTo>
                          <a:pt x="640" y="1325"/>
                          <a:pt x="613" y="1323"/>
                          <a:pt x="585" y="1319"/>
                        </a:cubicBezTo>
                        <a:cubicBezTo>
                          <a:pt x="529" y="1312"/>
                          <a:pt x="475" y="1299"/>
                          <a:pt x="424" y="1278"/>
                        </a:cubicBezTo>
                        <a:cubicBezTo>
                          <a:pt x="414" y="1274"/>
                          <a:pt x="403" y="1269"/>
                          <a:pt x="392" y="1264"/>
                        </a:cubicBezTo>
                        <a:cubicBezTo>
                          <a:pt x="389" y="1263"/>
                          <a:pt x="385" y="1261"/>
                          <a:pt x="382" y="1259"/>
                        </a:cubicBezTo>
                        <a:cubicBezTo>
                          <a:pt x="380" y="1258"/>
                          <a:pt x="377" y="1257"/>
                          <a:pt x="374" y="1256"/>
                        </a:cubicBezTo>
                        <a:cubicBezTo>
                          <a:pt x="363" y="1250"/>
                          <a:pt x="351" y="1244"/>
                          <a:pt x="339" y="1237"/>
                        </a:cubicBezTo>
                        <a:cubicBezTo>
                          <a:pt x="309" y="1219"/>
                          <a:pt x="281" y="1200"/>
                          <a:pt x="256" y="1180"/>
                        </a:cubicBezTo>
                        <a:cubicBezTo>
                          <a:pt x="198" y="1133"/>
                          <a:pt x="149" y="1079"/>
                          <a:pt x="111" y="1017"/>
                        </a:cubicBezTo>
                        <a:cubicBezTo>
                          <a:pt x="69" y="951"/>
                          <a:pt x="39" y="876"/>
                          <a:pt x="23" y="802"/>
                        </a:cubicBezTo>
                        <a:cubicBezTo>
                          <a:pt x="7" y="722"/>
                          <a:pt x="4" y="642"/>
                          <a:pt x="17" y="562"/>
                        </a:cubicBezTo>
                        <a:cubicBezTo>
                          <a:pt x="29" y="483"/>
                          <a:pt x="57" y="405"/>
                          <a:pt x="97" y="335"/>
                        </a:cubicBezTo>
                        <a:cubicBezTo>
                          <a:pt x="136" y="268"/>
                          <a:pt x="188" y="206"/>
                          <a:pt x="247" y="157"/>
                        </a:cubicBezTo>
                        <a:cubicBezTo>
                          <a:pt x="304" y="110"/>
                          <a:pt x="369" y="72"/>
                          <a:pt x="435" y="47"/>
                        </a:cubicBezTo>
                        <a:cubicBezTo>
                          <a:pt x="468" y="35"/>
                          <a:pt x="501" y="25"/>
                          <a:pt x="532" y="19"/>
                        </a:cubicBezTo>
                        <a:cubicBezTo>
                          <a:pt x="568" y="12"/>
                          <a:pt x="599" y="8"/>
                          <a:pt x="626" y="6"/>
                        </a:cubicBezTo>
                        <a:cubicBezTo>
                          <a:pt x="640" y="5"/>
                          <a:pt x="654" y="5"/>
                          <a:pt x="669" y="5"/>
                        </a:cubicBezTo>
                        <a:cubicBezTo>
                          <a:pt x="709" y="5"/>
                          <a:pt x="750" y="8"/>
                          <a:pt x="791" y="16"/>
                        </a:cubicBezTo>
                        <a:cubicBezTo>
                          <a:pt x="833" y="24"/>
                          <a:pt x="874" y="36"/>
                          <a:pt x="913" y="52"/>
                        </a:cubicBezTo>
                        <a:cubicBezTo>
                          <a:pt x="925" y="56"/>
                          <a:pt x="925" y="56"/>
                          <a:pt x="925" y="56"/>
                        </a:cubicBezTo>
                        <a:cubicBezTo>
                          <a:pt x="937" y="61"/>
                          <a:pt x="937" y="61"/>
                          <a:pt x="937" y="61"/>
                        </a:cubicBezTo>
                        <a:cubicBezTo>
                          <a:pt x="939" y="62"/>
                          <a:pt x="941" y="63"/>
                          <a:pt x="943" y="64"/>
                        </a:cubicBezTo>
                        <a:cubicBezTo>
                          <a:pt x="944" y="64"/>
                          <a:pt x="944" y="64"/>
                          <a:pt x="944" y="64"/>
                        </a:cubicBezTo>
                        <a:cubicBezTo>
                          <a:pt x="948" y="67"/>
                          <a:pt x="953" y="69"/>
                          <a:pt x="957" y="70"/>
                        </a:cubicBezTo>
                        <a:cubicBezTo>
                          <a:pt x="961" y="72"/>
                          <a:pt x="964" y="74"/>
                          <a:pt x="968" y="76"/>
                        </a:cubicBezTo>
                        <a:cubicBezTo>
                          <a:pt x="968" y="76"/>
                          <a:pt x="968" y="76"/>
                          <a:pt x="968" y="76"/>
                        </a:cubicBezTo>
                        <a:cubicBezTo>
                          <a:pt x="976" y="80"/>
                          <a:pt x="982" y="83"/>
                          <a:pt x="988" y="87"/>
                        </a:cubicBezTo>
                        <a:cubicBezTo>
                          <a:pt x="1007" y="97"/>
                          <a:pt x="1007" y="97"/>
                          <a:pt x="1007" y="97"/>
                        </a:cubicBezTo>
                        <a:cubicBezTo>
                          <a:pt x="1008" y="98"/>
                          <a:pt x="1010" y="99"/>
                          <a:pt x="1011" y="100"/>
                        </a:cubicBezTo>
                        <a:cubicBezTo>
                          <a:pt x="1005" y="110"/>
                          <a:pt x="1005" y="110"/>
                          <a:pt x="1005" y="110"/>
                        </a:cubicBezTo>
                        <a:cubicBezTo>
                          <a:pt x="1004" y="109"/>
                          <a:pt x="1003" y="108"/>
                          <a:pt x="1001" y="107"/>
                        </a:cubicBezTo>
                        <a:cubicBezTo>
                          <a:pt x="982" y="96"/>
                          <a:pt x="982" y="96"/>
                          <a:pt x="982" y="96"/>
                        </a:cubicBezTo>
                        <a:cubicBezTo>
                          <a:pt x="977" y="93"/>
                          <a:pt x="971" y="90"/>
                          <a:pt x="963" y="86"/>
                        </a:cubicBezTo>
                        <a:cubicBezTo>
                          <a:pt x="963" y="86"/>
                          <a:pt x="963" y="86"/>
                          <a:pt x="963" y="86"/>
                        </a:cubicBezTo>
                        <a:cubicBezTo>
                          <a:pt x="959" y="84"/>
                          <a:pt x="956" y="83"/>
                          <a:pt x="952" y="81"/>
                        </a:cubicBezTo>
                        <a:cubicBezTo>
                          <a:pt x="948" y="79"/>
                          <a:pt x="944" y="77"/>
                          <a:pt x="939" y="75"/>
                        </a:cubicBezTo>
                        <a:cubicBezTo>
                          <a:pt x="937" y="74"/>
                          <a:pt x="934" y="73"/>
                          <a:pt x="932" y="72"/>
                        </a:cubicBezTo>
                        <a:cubicBezTo>
                          <a:pt x="921" y="67"/>
                          <a:pt x="921" y="67"/>
                          <a:pt x="921" y="67"/>
                        </a:cubicBezTo>
                        <a:cubicBezTo>
                          <a:pt x="909" y="62"/>
                          <a:pt x="909" y="62"/>
                          <a:pt x="909" y="62"/>
                        </a:cubicBezTo>
                        <a:cubicBezTo>
                          <a:pt x="871" y="46"/>
                          <a:pt x="830" y="35"/>
                          <a:pt x="789" y="27"/>
                        </a:cubicBezTo>
                        <a:cubicBezTo>
                          <a:pt x="748" y="20"/>
                          <a:pt x="708" y="16"/>
                          <a:pt x="669" y="16"/>
                        </a:cubicBezTo>
                        <a:cubicBezTo>
                          <a:pt x="655" y="16"/>
                          <a:pt x="641" y="16"/>
                          <a:pt x="627" y="17"/>
                        </a:cubicBezTo>
                        <a:cubicBezTo>
                          <a:pt x="600" y="19"/>
                          <a:pt x="570" y="23"/>
                          <a:pt x="535" y="30"/>
                        </a:cubicBezTo>
                        <a:cubicBezTo>
                          <a:pt x="504" y="36"/>
                          <a:pt x="472" y="46"/>
                          <a:pt x="439" y="58"/>
                        </a:cubicBezTo>
                        <a:cubicBezTo>
                          <a:pt x="374" y="82"/>
                          <a:pt x="310" y="120"/>
                          <a:pt x="254" y="166"/>
                        </a:cubicBezTo>
                        <a:cubicBezTo>
                          <a:pt x="196" y="214"/>
                          <a:pt x="145" y="275"/>
                          <a:pt x="107" y="341"/>
                        </a:cubicBezTo>
                        <a:cubicBezTo>
                          <a:pt x="67" y="409"/>
                          <a:pt x="40" y="486"/>
                          <a:pt x="28" y="563"/>
                        </a:cubicBezTo>
                        <a:cubicBezTo>
                          <a:pt x="16" y="641"/>
                          <a:pt x="18" y="723"/>
                          <a:pt x="34" y="799"/>
                        </a:cubicBezTo>
                        <a:cubicBezTo>
                          <a:pt x="49" y="873"/>
                          <a:pt x="79" y="946"/>
                          <a:pt x="120" y="1011"/>
                        </a:cubicBezTo>
                        <a:cubicBezTo>
                          <a:pt x="158" y="1071"/>
                          <a:pt x="206" y="1125"/>
                          <a:pt x="263" y="1171"/>
                        </a:cubicBezTo>
                        <a:cubicBezTo>
                          <a:pt x="287" y="1191"/>
                          <a:pt x="315" y="1210"/>
                          <a:pt x="345" y="1227"/>
                        </a:cubicBezTo>
                        <a:cubicBezTo>
                          <a:pt x="356" y="1234"/>
                          <a:pt x="368" y="1240"/>
                          <a:pt x="379" y="1245"/>
                        </a:cubicBezTo>
                        <a:cubicBezTo>
                          <a:pt x="387" y="1249"/>
                          <a:pt x="387" y="1249"/>
                          <a:pt x="387" y="1249"/>
                        </a:cubicBezTo>
                        <a:cubicBezTo>
                          <a:pt x="390" y="1251"/>
                          <a:pt x="394" y="1253"/>
                          <a:pt x="398" y="1254"/>
                        </a:cubicBezTo>
                        <a:cubicBezTo>
                          <a:pt x="408" y="1259"/>
                          <a:pt x="418" y="1264"/>
                          <a:pt x="429" y="1268"/>
                        </a:cubicBezTo>
                        <a:cubicBezTo>
                          <a:pt x="479" y="1288"/>
                          <a:pt x="532" y="1301"/>
                          <a:pt x="586" y="1308"/>
                        </a:cubicBezTo>
                        <a:cubicBezTo>
                          <a:pt x="614" y="1312"/>
                          <a:pt x="641" y="1314"/>
                          <a:pt x="669" y="1314"/>
                        </a:cubicBezTo>
                        <a:cubicBezTo>
                          <a:pt x="683" y="1314"/>
                          <a:pt x="697" y="1313"/>
                          <a:pt x="711" y="1312"/>
                        </a:cubicBezTo>
                        <a:cubicBezTo>
                          <a:pt x="736" y="1310"/>
                          <a:pt x="736" y="1310"/>
                          <a:pt x="736" y="1310"/>
                        </a:cubicBezTo>
                        <a:cubicBezTo>
                          <a:pt x="757" y="1308"/>
                          <a:pt x="757" y="1308"/>
                          <a:pt x="757" y="1308"/>
                        </a:cubicBezTo>
                        <a:cubicBezTo>
                          <a:pt x="767" y="1307"/>
                          <a:pt x="775" y="1305"/>
                          <a:pt x="782" y="1304"/>
                        </a:cubicBezTo>
                        <a:cubicBezTo>
                          <a:pt x="782" y="1304"/>
                          <a:pt x="782" y="1304"/>
                          <a:pt x="782" y="1304"/>
                        </a:cubicBezTo>
                        <a:cubicBezTo>
                          <a:pt x="786" y="1303"/>
                          <a:pt x="788" y="1303"/>
                          <a:pt x="791" y="1302"/>
                        </a:cubicBezTo>
                        <a:cubicBezTo>
                          <a:pt x="798" y="1301"/>
                          <a:pt x="804" y="1300"/>
                          <a:pt x="808" y="1299"/>
                        </a:cubicBezTo>
                        <a:cubicBezTo>
                          <a:pt x="810" y="1298"/>
                          <a:pt x="811" y="1298"/>
                          <a:pt x="812" y="1298"/>
                        </a:cubicBezTo>
                        <a:cubicBezTo>
                          <a:pt x="817" y="1297"/>
                          <a:pt x="817" y="1297"/>
                          <a:pt x="817" y="1297"/>
                        </a:cubicBezTo>
                        <a:cubicBezTo>
                          <a:pt x="819" y="1308"/>
                          <a:pt x="819" y="1308"/>
                          <a:pt x="819" y="1308"/>
                        </a:cubicBezTo>
                        <a:cubicBezTo>
                          <a:pt x="815" y="1309"/>
                          <a:pt x="815" y="1309"/>
                          <a:pt x="815" y="1309"/>
                        </a:cubicBezTo>
                        <a:cubicBezTo>
                          <a:pt x="813" y="1309"/>
                          <a:pt x="812" y="1309"/>
                          <a:pt x="811" y="1310"/>
                        </a:cubicBezTo>
                        <a:cubicBezTo>
                          <a:pt x="806" y="1311"/>
                          <a:pt x="800" y="1312"/>
                          <a:pt x="793" y="1313"/>
                        </a:cubicBezTo>
                        <a:cubicBezTo>
                          <a:pt x="790" y="1314"/>
                          <a:pt x="787" y="1314"/>
                          <a:pt x="784" y="1315"/>
                        </a:cubicBezTo>
                        <a:cubicBezTo>
                          <a:pt x="776" y="1316"/>
                          <a:pt x="768" y="1318"/>
                          <a:pt x="759" y="1319"/>
                        </a:cubicBezTo>
                        <a:cubicBezTo>
                          <a:pt x="737" y="1321"/>
                          <a:pt x="737" y="1321"/>
                          <a:pt x="737" y="1321"/>
                        </a:cubicBezTo>
                        <a:cubicBezTo>
                          <a:pt x="712" y="1323"/>
                          <a:pt x="712" y="1323"/>
                          <a:pt x="712" y="1323"/>
                        </a:cubicBezTo>
                        <a:cubicBezTo>
                          <a:pt x="697" y="1324"/>
                          <a:pt x="683" y="1325"/>
                          <a:pt x="669" y="1325"/>
                        </a:cubicBezTo>
                        <a:moveTo>
                          <a:pt x="669" y="0"/>
                        </a:moveTo>
                        <a:cubicBezTo>
                          <a:pt x="654" y="0"/>
                          <a:pt x="640" y="0"/>
                          <a:pt x="626" y="1"/>
                        </a:cubicBezTo>
                        <a:cubicBezTo>
                          <a:pt x="598" y="3"/>
                          <a:pt x="567" y="7"/>
                          <a:pt x="531" y="14"/>
                        </a:cubicBezTo>
                        <a:cubicBezTo>
                          <a:pt x="500" y="21"/>
                          <a:pt x="467" y="30"/>
                          <a:pt x="433" y="43"/>
                        </a:cubicBezTo>
                        <a:cubicBezTo>
                          <a:pt x="366" y="68"/>
                          <a:pt x="301" y="106"/>
                          <a:pt x="244" y="153"/>
                        </a:cubicBezTo>
                        <a:cubicBezTo>
                          <a:pt x="184" y="203"/>
                          <a:pt x="132" y="265"/>
                          <a:pt x="93" y="333"/>
                        </a:cubicBezTo>
                        <a:cubicBezTo>
                          <a:pt x="52" y="403"/>
                          <a:pt x="24" y="482"/>
                          <a:pt x="12" y="561"/>
                        </a:cubicBezTo>
                        <a:cubicBezTo>
                          <a:pt x="0" y="642"/>
                          <a:pt x="2" y="723"/>
                          <a:pt x="18" y="803"/>
                        </a:cubicBezTo>
                        <a:cubicBezTo>
                          <a:pt x="34" y="878"/>
                          <a:pt x="65" y="953"/>
                          <a:pt x="107" y="1020"/>
                        </a:cubicBezTo>
                        <a:cubicBezTo>
                          <a:pt x="145" y="1082"/>
                          <a:pt x="195" y="1137"/>
                          <a:pt x="253" y="1183"/>
                        </a:cubicBezTo>
                        <a:cubicBezTo>
                          <a:pt x="278" y="1204"/>
                          <a:pt x="306" y="1223"/>
                          <a:pt x="337" y="1241"/>
                        </a:cubicBezTo>
                        <a:cubicBezTo>
                          <a:pt x="349" y="1248"/>
                          <a:pt x="361" y="1254"/>
                          <a:pt x="372" y="1260"/>
                        </a:cubicBezTo>
                        <a:cubicBezTo>
                          <a:pt x="375" y="1261"/>
                          <a:pt x="377" y="1263"/>
                          <a:pt x="380" y="1264"/>
                        </a:cubicBezTo>
                        <a:cubicBezTo>
                          <a:pt x="383" y="1265"/>
                          <a:pt x="387" y="1267"/>
                          <a:pt x="390" y="1269"/>
                        </a:cubicBezTo>
                        <a:cubicBezTo>
                          <a:pt x="401" y="1274"/>
                          <a:pt x="412" y="1279"/>
                          <a:pt x="423" y="1283"/>
                        </a:cubicBezTo>
                        <a:cubicBezTo>
                          <a:pt x="474" y="1303"/>
                          <a:pt x="528" y="1317"/>
                          <a:pt x="584" y="1324"/>
                        </a:cubicBezTo>
                        <a:cubicBezTo>
                          <a:pt x="612" y="1328"/>
                          <a:pt x="640" y="1330"/>
                          <a:pt x="669" y="1330"/>
                        </a:cubicBezTo>
                        <a:cubicBezTo>
                          <a:pt x="683" y="1330"/>
                          <a:pt x="698" y="1329"/>
                          <a:pt x="712" y="1328"/>
                        </a:cubicBezTo>
                        <a:cubicBezTo>
                          <a:pt x="737" y="1326"/>
                          <a:pt x="737" y="1326"/>
                          <a:pt x="737" y="1326"/>
                        </a:cubicBezTo>
                        <a:cubicBezTo>
                          <a:pt x="759" y="1324"/>
                          <a:pt x="759" y="1324"/>
                          <a:pt x="759" y="1324"/>
                        </a:cubicBezTo>
                        <a:cubicBezTo>
                          <a:pt x="769" y="1323"/>
                          <a:pt x="777" y="1321"/>
                          <a:pt x="785" y="1320"/>
                        </a:cubicBezTo>
                        <a:cubicBezTo>
                          <a:pt x="788" y="1319"/>
                          <a:pt x="791" y="1318"/>
                          <a:pt x="794" y="1318"/>
                        </a:cubicBezTo>
                        <a:cubicBezTo>
                          <a:pt x="802" y="1317"/>
                          <a:pt x="807" y="1315"/>
                          <a:pt x="812" y="1314"/>
                        </a:cubicBezTo>
                        <a:cubicBezTo>
                          <a:pt x="812" y="1314"/>
                          <a:pt x="812" y="1314"/>
                          <a:pt x="812" y="1314"/>
                        </a:cubicBezTo>
                        <a:cubicBezTo>
                          <a:pt x="813" y="1314"/>
                          <a:pt x="815" y="1314"/>
                          <a:pt x="816" y="1313"/>
                        </a:cubicBezTo>
                        <a:cubicBezTo>
                          <a:pt x="825" y="1311"/>
                          <a:pt x="825" y="1311"/>
                          <a:pt x="825" y="1311"/>
                        </a:cubicBezTo>
                        <a:cubicBezTo>
                          <a:pt x="820" y="1291"/>
                          <a:pt x="820" y="1291"/>
                          <a:pt x="820" y="1291"/>
                        </a:cubicBezTo>
                        <a:cubicBezTo>
                          <a:pt x="811" y="1293"/>
                          <a:pt x="811" y="1293"/>
                          <a:pt x="811" y="1293"/>
                        </a:cubicBezTo>
                        <a:cubicBezTo>
                          <a:pt x="810" y="1293"/>
                          <a:pt x="809" y="1293"/>
                          <a:pt x="808" y="1294"/>
                        </a:cubicBezTo>
                        <a:cubicBezTo>
                          <a:pt x="807" y="1294"/>
                          <a:pt x="807" y="1294"/>
                          <a:pt x="807" y="1294"/>
                        </a:cubicBezTo>
                        <a:cubicBezTo>
                          <a:pt x="803" y="1295"/>
                          <a:pt x="797" y="1296"/>
                          <a:pt x="790" y="1297"/>
                        </a:cubicBezTo>
                        <a:cubicBezTo>
                          <a:pt x="788" y="1298"/>
                          <a:pt x="784" y="1298"/>
                          <a:pt x="781" y="1299"/>
                        </a:cubicBezTo>
                        <a:cubicBezTo>
                          <a:pt x="774" y="1300"/>
                          <a:pt x="766" y="1302"/>
                          <a:pt x="757" y="1303"/>
                        </a:cubicBezTo>
                        <a:cubicBezTo>
                          <a:pt x="735" y="1306"/>
                          <a:pt x="735" y="1306"/>
                          <a:pt x="735" y="1306"/>
                        </a:cubicBezTo>
                        <a:cubicBezTo>
                          <a:pt x="711" y="1307"/>
                          <a:pt x="711" y="1307"/>
                          <a:pt x="711" y="1307"/>
                        </a:cubicBezTo>
                        <a:cubicBezTo>
                          <a:pt x="697" y="1308"/>
                          <a:pt x="683" y="1309"/>
                          <a:pt x="669" y="1309"/>
                        </a:cubicBezTo>
                        <a:cubicBezTo>
                          <a:pt x="641" y="1309"/>
                          <a:pt x="614" y="1307"/>
                          <a:pt x="587" y="1304"/>
                        </a:cubicBezTo>
                        <a:cubicBezTo>
                          <a:pt x="533" y="1297"/>
                          <a:pt x="480" y="1283"/>
                          <a:pt x="430" y="1263"/>
                        </a:cubicBezTo>
                        <a:cubicBezTo>
                          <a:pt x="420" y="1259"/>
                          <a:pt x="410" y="1255"/>
                          <a:pt x="399" y="1250"/>
                        </a:cubicBezTo>
                        <a:cubicBezTo>
                          <a:pt x="399" y="1249"/>
                          <a:pt x="399" y="1249"/>
                          <a:pt x="399" y="1249"/>
                        </a:cubicBezTo>
                        <a:cubicBezTo>
                          <a:pt x="395" y="1248"/>
                          <a:pt x="392" y="1246"/>
                          <a:pt x="389" y="1245"/>
                        </a:cubicBezTo>
                        <a:cubicBezTo>
                          <a:pt x="386" y="1244"/>
                          <a:pt x="384" y="1242"/>
                          <a:pt x="381" y="1241"/>
                        </a:cubicBezTo>
                        <a:cubicBezTo>
                          <a:pt x="370" y="1235"/>
                          <a:pt x="359" y="1229"/>
                          <a:pt x="347" y="1223"/>
                        </a:cubicBezTo>
                        <a:cubicBezTo>
                          <a:pt x="318" y="1206"/>
                          <a:pt x="290" y="1187"/>
                          <a:pt x="266" y="1167"/>
                        </a:cubicBezTo>
                        <a:cubicBezTo>
                          <a:pt x="210" y="1122"/>
                          <a:pt x="162" y="1068"/>
                          <a:pt x="124" y="1009"/>
                        </a:cubicBezTo>
                        <a:cubicBezTo>
                          <a:pt x="84" y="944"/>
                          <a:pt x="54" y="871"/>
                          <a:pt x="39" y="798"/>
                        </a:cubicBezTo>
                        <a:cubicBezTo>
                          <a:pt x="23" y="722"/>
                          <a:pt x="21" y="641"/>
                          <a:pt x="33" y="564"/>
                        </a:cubicBezTo>
                        <a:cubicBezTo>
                          <a:pt x="45" y="487"/>
                          <a:pt x="72" y="411"/>
                          <a:pt x="111" y="343"/>
                        </a:cubicBezTo>
                        <a:cubicBezTo>
                          <a:pt x="149" y="277"/>
                          <a:pt x="199" y="217"/>
                          <a:pt x="257" y="169"/>
                        </a:cubicBezTo>
                        <a:cubicBezTo>
                          <a:pt x="313" y="124"/>
                          <a:pt x="376" y="87"/>
                          <a:pt x="441" y="62"/>
                        </a:cubicBezTo>
                        <a:cubicBezTo>
                          <a:pt x="473" y="50"/>
                          <a:pt x="505" y="41"/>
                          <a:pt x="536" y="35"/>
                        </a:cubicBezTo>
                        <a:cubicBezTo>
                          <a:pt x="570" y="28"/>
                          <a:pt x="600" y="24"/>
                          <a:pt x="627" y="22"/>
                        </a:cubicBezTo>
                        <a:cubicBezTo>
                          <a:pt x="641" y="21"/>
                          <a:pt x="655" y="21"/>
                          <a:pt x="669" y="21"/>
                        </a:cubicBezTo>
                        <a:cubicBezTo>
                          <a:pt x="708" y="21"/>
                          <a:pt x="748" y="24"/>
                          <a:pt x="788" y="32"/>
                        </a:cubicBezTo>
                        <a:cubicBezTo>
                          <a:pt x="829" y="39"/>
                          <a:pt x="869" y="51"/>
                          <a:pt x="908" y="66"/>
                        </a:cubicBezTo>
                        <a:cubicBezTo>
                          <a:pt x="919" y="71"/>
                          <a:pt x="919" y="71"/>
                          <a:pt x="919" y="71"/>
                        </a:cubicBezTo>
                        <a:cubicBezTo>
                          <a:pt x="937" y="79"/>
                          <a:pt x="937" y="79"/>
                          <a:pt x="937" y="79"/>
                        </a:cubicBezTo>
                        <a:cubicBezTo>
                          <a:pt x="941" y="81"/>
                          <a:pt x="946" y="83"/>
                          <a:pt x="950" y="85"/>
                        </a:cubicBezTo>
                        <a:cubicBezTo>
                          <a:pt x="954" y="87"/>
                          <a:pt x="958" y="89"/>
                          <a:pt x="961" y="91"/>
                        </a:cubicBezTo>
                        <a:cubicBezTo>
                          <a:pt x="968" y="94"/>
                          <a:pt x="975" y="98"/>
                          <a:pt x="980" y="101"/>
                        </a:cubicBezTo>
                        <a:cubicBezTo>
                          <a:pt x="998" y="111"/>
                          <a:pt x="998" y="111"/>
                          <a:pt x="998" y="111"/>
                        </a:cubicBezTo>
                        <a:cubicBezTo>
                          <a:pt x="1002" y="114"/>
                          <a:pt x="1004" y="115"/>
                          <a:pt x="1005" y="115"/>
                        </a:cubicBezTo>
                        <a:cubicBezTo>
                          <a:pt x="1007" y="116"/>
                          <a:pt x="1007" y="116"/>
                          <a:pt x="1007" y="116"/>
                        </a:cubicBezTo>
                        <a:cubicBezTo>
                          <a:pt x="1018" y="98"/>
                          <a:pt x="1018" y="98"/>
                          <a:pt x="1018" y="98"/>
                        </a:cubicBezTo>
                        <a:cubicBezTo>
                          <a:pt x="1016" y="97"/>
                          <a:pt x="1016" y="97"/>
                          <a:pt x="1016" y="97"/>
                        </a:cubicBezTo>
                        <a:cubicBezTo>
                          <a:pt x="1016" y="97"/>
                          <a:pt x="1013" y="96"/>
                          <a:pt x="1009" y="93"/>
                        </a:cubicBezTo>
                        <a:cubicBezTo>
                          <a:pt x="990" y="82"/>
                          <a:pt x="990" y="82"/>
                          <a:pt x="990" y="82"/>
                        </a:cubicBezTo>
                        <a:cubicBezTo>
                          <a:pt x="985" y="79"/>
                          <a:pt x="978" y="76"/>
                          <a:pt x="970" y="72"/>
                        </a:cubicBezTo>
                        <a:cubicBezTo>
                          <a:pt x="967" y="70"/>
                          <a:pt x="963" y="68"/>
                          <a:pt x="959" y="66"/>
                        </a:cubicBezTo>
                        <a:cubicBezTo>
                          <a:pt x="955" y="64"/>
                          <a:pt x="950" y="62"/>
                          <a:pt x="945" y="60"/>
                        </a:cubicBezTo>
                        <a:cubicBezTo>
                          <a:pt x="945" y="60"/>
                          <a:pt x="945" y="60"/>
                          <a:pt x="945" y="60"/>
                        </a:cubicBezTo>
                        <a:cubicBezTo>
                          <a:pt x="943" y="59"/>
                          <a:pt x="941" y="58"/>
                          <a:pt x="939" y="57"/>
                        </a:cubicBezTo>
                        <a:cubicBezTo>
                          <a:pt x="927" y="52"/>
                          <a:pt x="927" y="52"/>
                          <a:pt x="927" y="52"/>
                        </a:cubicBezTo>
                        <a:cubicBezTo>
                          <a:pt x="915" y="47"/>
                          <a:pt x="915" y="47"/>
                          <a:pt x="915" y="47"/>
                        </a:cubicBezTo>
                        <a:cubicBezTo>
                          <a:pt x="875" y="31"/>
                          <a:pt x="834" y="19"/>
                          <a:pt x="792" y="11"/>
                        </a:cubicBezTo>
                        <a:cubicBezTo>
                          <a:pt x="750" y="4"/>
                          <a:pt x="709" y="0"/>
                          <a:pt x="66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50552"/>
                  <p:cNvSpPr>
                    <a:spLocks noEditPoints="1"/>
                  </p:cNvSpPr>
                  <p:nvPr userDrawn="1"/>
                </p:nvSpPr>
                <p:spPr bwMode="auto">
                  <a:xfrm>
                    <a:off x="543" y="1761"/>
                    <a:ext cx="1601" cy="1554"/>
                  </a:xfrm>
                  <a:custGeom>
                    <a:avLst/>
                    <a:gdLst>
                      <a:gd name="T0" fmla="*/ 655 w 1370"/>
                      <a:gd name="T1" fmla="*/ 1284 h 1327"/>
                      <a:gd name="T2" fmla="*/ 60 w 1370"/>
                      <a:gd name="T3" fmla="*/ 718 h 1327"/>
                      <a:gd name="T4" fmla="*/ 37 w 1370"/>
                      <a:gd name="T5" fmla="*/ 205 h 1327"/>
                      <a:gd name="T6" fmla="*/ 54 w 1370"/>
                      <a:gd name="T7" fmla="*/ 146 h 1327"/>
                      <a:gd name="T8" fmla="*/ 72 w 1370"/>
                      <a:gd name="T9" fmla="*/ 96 h 1327"/>
                      <a:gd name="T10" fmla="*/ 88 w 1370"/>
                      <a:gd name="T11" fmla="*/ 57 h 1327"/>
                      <a:gd name="T12" fmla="*/ 112 w 1370"/>
                      <a:gd name="T13" fmla="*/ 8 h 1327"/>
                      <a:gd name="T14" fmla="*/ 141 w 1370"/>
                      <a:gd name="T15" fmla="*/ 51 h 1327"/>
                      <a:gd name="T16" fmla="*/ 124 w 1370"/>
                      <a:gd name="T17" fmla="*/ 87 h 1327"/>
                      <a:gd name="T18" fmla="*/ 111 w 1370"/>
                      <a:gd name="T19" fmla="*/ 119 h 1327"/>
                      <a:gd name="T20" fmla="*/ 83 w 1370"/>
                      <a:gd name="T21" fmla="*/ 209 h 1327"/>
                      <a:gd name="T22" fmla="*/ 58 w 1370"/>
                      <a:gd name="T23" fmla="*/ 355 h 1327"/>
                      <a:gd name="T24" fmla="*/ 320 w 1370"/>
                      <a:gd name="T25" fmla="*/ 1040 h 1327"/>
                      <a:gd name="T26" fmla="*/ 909 w 1370"/>
                      <a:gd name="T27" fmla="*/ 1276 h 1327"/>
                      <a:gd name="T28" fmla="*/ 1155 w 1370"/>
                      <a:gd name="T29" fmla="*/ 1239 h 1327"/>
                      <a:gd name="T30" fmla="*/ 1211 w 1370"/>
                      <a:gd name="T31" fmla="*/ 1220 h 1327"/>
                      <a:gd name="T32" fmla="*/ 1257 w 1370"/>
                      <a:gd name="T33" fmla="*/ 1201 h 1327"/>
                      <a:gd name="T34" fmla="*/ 1293 w 1370"/>
                      <a:gd name="T35" fmla="*/ 1184 h 1327"/>
                      <a:gd name="T36" fmla="*/ 1339 w 1370"/>
                      <a:gd name="T37" fmla="*/ 1159 h 1327"/>
                      <a:gd name="T38" fmla="*/ 1339 w 1370"/>
                      <a:gd name="T39" fmla="*/ 1211 h 1327"/>
                      <a:gd name="T40" fmla="*/ 1302 w 1370"/>
                      <a:gd name="T41" fmla="*/ 1230 h 1327"/>
                      <a:gd name="T42" fmla="*/ 1269 w 1370"/>
                      <a:gd name="T43" fmla="*/ 1245 h 1327"/>
                      <a:gd name="T44" fmla="*/ 1173 w 1370"/>
                      <a:gd name="T45" fmla="*/ 1281 h 1327"/>
                      <a:gd name="T46" fmla="*/ 1023 w 1370"/>
                      <a:gd name="T47" fmla="*/ 1313 h 1327"/>
                      <a:gd name="T48" fmla="*/ 109 w 1370"/>
                      <a:gd name="T49" fmla="*/ 0 h 1327"/>
                      <a:gd name="T50" fmla="*/ 83 w 1370"/>
                      <a:gd name="T51" fmla="*/ 55 h 1327"/>
                      <a:gd name="T52" fmla="*/ 66 w 1370"/>
                      <a:gd name="T53" fmla="*/ 94 h 1327"/>
                      <a:gd name="T54" fmla="*/ 49 w 1370"/>
                      <a:gd name="T55" fmla="*/ 144 h 1327"/>
                      <a:gd name="T56" fmla="*/ 31 w 1370"/>
                      <a:gd name="T57" fmla="*/ 204 h 1327"/>
                      <a:gd name="T58" fmla="*/ 55 w 1370"/>
                      <a:gd name="T59" fmla="*/ 720 h 1327"/>
                      <a:gd name="T60" fmla="*/ 653 w 1370"/>
                      <a:gd name="T61" fmla="*/ 1290 h 1327"/>
                      <a:gd name="T62" fmla="*/ 1024 w 1370"/>
                      <a:gd name="T63" fmla="*/ 1319 h 1327"/>
                      <a:gd name="T64" fmla="*/ 1174 w 1370"/>
                      <a:gd name="T65" fmla="*/ 1287 h 1327"/>
                      <a:gd name="T66" fmla="*/ 1271 w 1370"/>
                      <a:gd name="T67" fmla="*/ 1251 h 1327"/>
                      <a:gd name="T68" fmla="*/ 1305 w 1370"/>
                      <a:gd name="T69" fmla="*/ 1235 h 1327"/>
                      <a:gd name="T70" fmla="*/ 1342 w 1370"/>
                      <a:gd name="T71" fmla="*/ 1216 h 1327"/>
                      <a:gd name="T72" fmla="*/ 1341 w 1370"/>
                      <a:gd name="T73" fmla="*/ 1151 h 1327"/>
                      <a:gd name="T74" fmla="*/ 1291 w 1370"/>
                      <a:gd name="T75" fmla="*/ 1179 h 1327"/>
                      <a:gd name="T76" fmla="*/ 1255 w 1370"/>
                      <a:gd name="T77" fmla="*/ 1196 h 1327"/>
                      <a:gd name="T78" fmla="*/ 1209 w 1370"/>
                      <a:gd name="T79" fmla="*/ 1215 h 1327"/>
                      <a:gd name="T80" fmla="*/ 1154 w 1370"/>
                      <a:gd name="T81" fmla="*/ 1234 h 1327"/>
                      <a:gd name="T82" fmla="*/ 909 w 1370"/>
                      <a:gd name="T83" fmla="*/ 1270 h 1327"/>
                      <a:gd name="T84" fmla="*/ 324 w 1370"/>
                      <a:gd name="T85" fmla="*/ 1036 h 1327"/>
                      <a:gd name="T86" fmla="*/ 64 w 1370"/>
                      <a:gd name="T87" fmla="*/ 356 h 1327"/>
                      <a:gd name="T88" fmla="*/ 89 w 1370"/>
                      <a:gd name="T89" fmla="*/ 210 h 1327"/>
                      <a:gd name="T90" fmla="*/ 117 w 1370"/>
                      <a:gd name="T91" fmla="*/ 121 h 1327"/>
                      <a:gd name="T92" fmla="*/ 130 w 1370"/>
                      <a:gd name="T93" fmla="*/ 89 h 1327"/>
                      <a:gd name="T94" fmla="*/ 146 w 1370"/>
                      <a:gd name="T95" fmla="*/ 54 h 1327"/>
                      <a:gd name="T96" fmla="*/ 109 w 1370"/>
                      <a:gd name="T97" fmla="*/ 0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70" h="1327">
                        <a:moveTo>
                          <a:pt x="909" y="1321"/>
                        </a:moveTo>
                        <a:cubicBezTo>
                          <a:pt x="836" y="1321"/>
                          <a:pt x="749" y="1312"/>
                          <a:pt x="655" y="1284"/>
                        </a:cubicBezTo>
                        <a:cubicBezTo>
                          <a:pt x="519" y="1245"/>
                          <a:pt x="389" y="1170"/>
                          <a:pt x="289" y="1073"/>
                        </a:cubicBezTo>
                        <a:cubicBezTo>
                          <a:pt x="188" y="978"/>
                          <a:pt x="106" y="851"/>
                          <a:pt x="60" y="718"/>
                        </a:cubicBezTo>
                        <a:cubicBezTo>
                          <a:pt x="9" y="570"/>
                          <a:pt x="6" y="437"/>
                          <a:pt x="13" y="352"/>
                        </a:cubicBezTo>
                        <a:cubicBezTo>
                          <a:pt x="17" y="303"/>
                          <a:pt x="25" y="254"/>
                          <a:pt x="37" y="205"/>
                        </a:cubicBezTo>
                        <a:cubicBezTo>
                          <a:pt x="39" y="199"/>
                          <a:pt x="39" y="199"/>
                          <a:pt x="39" y="199"/>
                        </a:cubicBezTo>
                        <a:cubicBezTo>
                          <a:pt x="44" y="180"/>
                          <a:pt x="49" y="162"/>
                          <a:pt x="54" y="146"/>
                        </a:cubicBezTo>
                        <a:cubicBezTo>
                          <a:pt x="59" y="130"/>
                          <a:pt x="65" y="115"/>
                          <a:pt x="69" y="102"/>
                        </a:cubicBezTo>
                        <a:cubicBezTo>
                          <a:pt x="72" y="96"/>
                          <a:pt x="72" y="96"/>
                          <a:pt x="72" y="96"/>
                        </a:cubicBezTo>
                        <a:cubicBezTo>
                          <a:pt x="75" y="86"/>
                          <a:pt x="79" y="77"/>
                          <a:pt x="83" y="69"/>
                        </a:cubicBezTo>
                        <a:cubicBezTo>
                          <a:pt x="85" y="65"/>
                          <a:pt x="87" y="61"/>
                          <a:pt x="88" y="57"/>
                        </a:cubicBezTo>
                        <a:cubicBezTo>
                          <a:pt x="92" y="47"/>
                          <a:pt x="97" y="38"/>
                          <a:pt x="100" y="31"/>
                        </a:cubicBezTo>
                        <a:cubicBezTo>
                          <a:pt x="112" y="8"/>
                          <a:pt x="112" y="8"/>
                          <a:pt x="112" y="8"/>
                        </a:cubicBezTo>
                        <a:cubicBezTo>
                          <a:pt x="152" y="29"/>
                          <a:pt x="152" y="29"/>
                          <a:pt x="152" y="29"/>
                        </a:cubicBezTo>
                        <a:cubicBezTo>
                          <a:pt x="141" y="51"/>
                          <a:pt x="141" y="51"/>
                          <a:pt x="141" y="51"/>
                        </a:cubicBezTo>
                        <a:cubicBezTo>
                          <a:pt x="137" y="58"/>
                          <a:pt x="133" y="66"/>
                          <a:pt x="129" y="75"/>
                        </a:cubicBezTo>
                        <a:cubicBezTo>
                          <a:pt x="128" y="79"/>
                          <a:pt x="126" y="83"/>
                          <a:pt x="124" y="87"/>
                        </a:cubicBezTo>
                        <a:cubicBezTo>
                          <a:pt x="121" y="95"/>
                          <a:pt x="117" y="103"/>
                          <a:pt x="114" y="113"/>
                        </a:cubicBezTo>
                        <a:cubicBezTo>
                          <a:pt x="111" y="119"/>
                          <a:pt x="111" y="119"/>
                          <a:pt x="111" y="119"/>
                        </a:cubicBezTo>
                        <a:cubicBezTo>
                          <a:pt x="107" y="131"/>
                          <a:pt x="102" y="145"/>
                          <a:pt x="97" y="159"/>
                        </a:cubicBezTo>
                        <a:cubicBezTo>
                          <a:pt x="92" y="175"/>
                          <a:pt x="87" y="191"/>
                          <a:pt x="83" y="209"/>
                        </a:cubicBezTo>
                        <a:cubicBezTo>
                          <a:pt x="81" y="216"/>
                          <a:pt x="81" y="216"/>
                          <a:pt x="81" y="216"/>
                        </a:cubicBezTo>
                        <a:cubicBezTo>
                          <a:pt x="70" y="263"/>
                          <a:pt x="62" y="309"/>
                          <a:pt x="58" y="355"/>
                        </a:cubicBezTo>
                        <a:cubicBezTo>
                          <a:pt x="52" y="436"/>
                          <a:pt x="54" y="562"/>
                          <a:pt x="103" y="703"/>
                        </a:cubicBezTo>
                        <a:cubicBezTo>
                          <a:pt x="147" y="830"/>
                          <a:pt x="224" y="950"/>
                          <a:pt x="320" y="1040"/>
                        </a:cubicBezTo>
                        <a:cubicBezTo>
                          <a:pt x="415" y="1132"/>
                          <a:pt x="539" y="1203"/>
                          <a:pt x="668" y="1241"/>
                        </a:cubicBezTo>
                        <a:cubicBezTo>
                          <a:pt x="757" y="1267"/>
                          <a:pt x="840" y="1276"/>
                          <a:pt x="909" y="1276"/>
                        </a:cubicBezTo>
                        <a:cubicBezTo>
                          <a:pt x="950" y="1276"/>
                          <a:pt x="987" y="1273"/>
                          <a:pt x="1017" y="1269"/>
                        </a:cubicBezTo>
                        <a:cubicBezTo>
                          <a:pt x="1063" y="1263"/>
                          <a:pt x="1109" y="1253"/>
                          <a:pt x="1155" y="1239"/>
                        </a:cubicBezTo>
                        <a:cubicBezTo>
                          <a:pt x="1161" y="1237"/>
                          <a:pt x="1161" y="1237"/>
                          <a:pt x="1161" y="1237"/>
                        </a:cubicBezTo>
                        <a:cubicBezTo>
                          <a:pt x="1179" y="1232"/>
                          <a:pt x="1196" y="1226"/>
                          <a:pt x="1211" y="1220"/>
                        </a:cubicBezTo>
                        <a:cubicBezTo>
                          <a:pt x="1225" y="1215"/>
                          <a:pt x="1238" y="1209"/>
                          <a:pt x="1250" y="1204"/>
                        </a:cubicBezTo>
                        <a:cubicBezTo>
                          <a:pt x="1257" y="1201"/>
                          <a:pt x="1257" y="1201"/>
                          <a:pt x="1257" y="1201"/>
                        </a:cubicBezTo>
                        <a:cubicBezTo>
                          <a:pt x="1266" y="1198"/>
                          <a:pt x="1275" y="1193"/>
                          <a:pt x="1282" y="1190"/>
                        </a:cubicBezTo>
                        <a:cubicBezTo>
                          <a:pt x="1286" y="1188"/>
                          <a:pt x="1290" y="1186"/>
                          <a:pt x="1293" y="1184"/>
                        </a:cubicBezTo>
                        <a:cubicBezTo>
                          <a:pt x="1303" y="1179"/>
                          <a:pt x="1311" y="1175"/>
                          <a:pt x="1317" y="1171"/>
                        </a:cubicBezTo>
                        <a:cubicBezTo>
                          <a:pt x="1339" y="1159"/>
                          <a:pt x="1339" y="1159"/>
                          <a:pt x="1339" y="1159"/>
                        </a:cubicBezTo>
                        <a:cubicBezTo>
                          <a:pt x="1362" y="1198"/>
                          <a:pt x="1362" y="1198"/>
                          <a:pt x="1362" y="1198"/>
                        </a:cubicBezTo>
                        <a:cubicBezTo>
                          <a:pt x="1339" y="1211"/>
                          <a:pt x="1339" y="1211"/>
                          <a:pt x="1339" y="1211"/>
                        </a:cubicBezTo>
                        <a:cubicBezTo>
                          <a:pt x="1332" y="1215"/>
                          <a:pt x="1324" y="1219"/>
                          <a:pt x="1314" y="1224"/>
                        </a:cubicBezTo>
                        <a:cubicBezTo>
                          <a:pt x="1310" y="1226"/>
                          <a:pt x="1306" y="1228"/>
                          <a:pt x="1302" y="1230"/>
                        </a:cubicBezTo>
                        <a:cubicBezTo>
                          <a:pt x="1294" y="1234"/>
                          <a:pt x="1285" y="1238"/>
                          <a:pt x="1276" y="1242"/>
                        </a:cubicBezTo>
                        <a:cubicBezTo>
                          <a:pt x="1269" y="1245"/>
                          <a:pt x="1269" y="1245"/>
                          <a:pt x="1269" y="1245"/>
                        </a:cubicBezTo>
                        <a:cubicBezTo>
                          <a:pt x="1256" y="1251"/>
                          <a:pt x="1242" y="1257"/>
                          <a:pt x="1227" y="1262"/>
                        </a:cubicBezTo>
                        <a:cubicBezTo>
                          <a:pt x="1210" y="1269"/>
                          <a:pt x="1192" y="1275"/>
                          <a:pt x="1173" y="1281"/>
                        </a:cubicBezTo>
                        <a:cubicBezTo>
                          <a:pt x="1168" y="1283"/>
                          <a:pt x="1168" y="1283"/>
                          <a:pt x="1168" y="1283"/>
                        </a:cubicBezTo>
                        <a:cubicBezTo>
                          <a:pt x="1120" y="1297"/>
                          <a:pt x="1071" y="1307"/>
                          <a:pt x="1023" y="1313"/>
                        </a:cubicBezTo>
                        <a:cubicBezTo>
                          <a:pt x="991" y="1318"/>
                          <a:pt x="953" y="1321"/>
                          <a:pt x="909" y="1321"/>
                        </a:cubicBezTo>
                        <a:moveTo>
                          <a:pt x="109" y="0"/>
                        </a:moveTo>
                        <a:cubicBezTo>
                          <a:pt x="95" y="29"/>
                          <a:pt x="95" y="29"/>
                          <a:pt x="95" y="29"/>
                        </a:cubicBezTo>
                        <a:cubicBezTo>
                          <a:pt x="91" y="36"/>
                          <a:pt x="87" y="45"/>
                          <a:pt x="83" y="55"/>
                        </a:cubicBezTo>
                        <a:cubicBezTo>
                          <a:pt x="81" y="58"/>
                          <a:pt x="79" y="62"/>
                          <a:pt x="78" y="67"/>
                        </a:cubicBezTo>
                        <a:cubicBezTo>
                          <a:pt x="74" y="75"/>
                          <a:pt x="70" y="84"/>
                          <a:pt x="66" y="94"/>
                        </a:cubicBezTo>
                        <a:cubicBezTo>
                          <a:pt x="64" y="100"/>
                          <a:pt x="64" y="100"/>
                          <a:pt x="64" y="100"/>
                        </a:cubicBezTo>
                        <a:cubicBezTo>
                          <a:pt x="59" y="113"/>
                          <a:pt x="53" y="128"/>
                          <a:pt x="49" y="144"/>
                        </a:cubicBezTo>
                        <a:cubicBezTo>
                          <a:pt x="43" y="160"/>
                          <a:pt x="38" y="178"/>
                          <a:pt x="33" y="198"/>
                        </a:cubicBezTo>
                        <a:cubicBezTo>
                          <a:pt x="31" y="204"/>
                          <a:pt x="31" y="204"/>
                          <a:pt x="31" y="204"/>
                        </a:cubicBezTo>
                        <a:cubicBezTo>
                          <a:pt x="19" y="253"/>
                          <a:pt x="11" y="303"/>
                          <a:pt x="7" y="351"/>
                        </a:cubicBezTo>
                        <a:cubicBezTo>
                          <a:pt x="0" y="437"/>
                          <a:pt x="3" y="571"/>
                          <a:pt x="55" y="720"/>
                        </a:cubicBezTo>
                        <a:cubicBezTo>
                          <a:pt x="101" y="854"/>
                          <a:pt x="183" y="981"/>
                          <a:pt x="285" y="1077"/>
                        </a:cubicBezTo>
                        <a:cubicBezTo>
                          <a:pt x="386" y="1175"/>
                          <a:pt x="517" y="1250"/>
                          <a:pt x="653" y="1290"/>
                        </a:cubicBezTo>
                        <a:cubicBezTo>
                          <a:pt x="748" y="1318"/>
                          <a:pt x="836" y="1327"/>
                          <a:pt x="909" y="1327"/>
                        </a:cubicBezTo>
                        <a:cubicBezTo>
                          <a:pt x="953" y="1327"/>
                          <a:pt x="992" y="1323"/>
                          <a:pt x="1024" y="1319"/>
                        </a:cubicBezTo>
                        <a:cubicBezTo>
                          <a:pt x="1072" y="1313"/>
                          <a:pt x="1121" y="1303"/>
                          <a:pt x="1170" y="1288"/>
                        </a:cubicBezTo>
                        <a:cubicBezTo>
                          <a:pt x="1174" y="1287"/>
                          <a:pt x="1174" y="1287"/>
                          <a:pt x="1174" y="1287"/>
                        </a:cubicBezTo>
                        <a:cubicBezTo>
                          <a:pt x="1194" y="1281"/>
                          <a:pt x="1212" y="1275"/>
                          <a:pt x="1229" y="1268"/>
                        </a:cubicBezTo>
                        <a:cubicBezTo>
                          <a:pt x="1244" y="1262"/>
                          <a:pt x="1259" y="1256"/>
                          <a:pt x="1271" y="1251"/>
                        </a:cubicBezTo>
                        <a:cubicBezTo>
                          <a:pt x="1278" y="1248"/>
                          <a:pt x="1278" y="1248"/>
                          <a:pt x="1278" y="1248"/>
                        </a:cubicBezTo>
                        <a:cubicBezTo>
                          <a:pt x="1288" y="1244"/>
                          <a:pt x="1297" y="1239"/>
                          <a:pt x="1305" y="1235"/>
                        </a:cubicBezTo>
                        <a:cubicBezTo>
                          <a:pt x="1309" y="1233"/>
                          <a:pt x="1313" y="1231"/>
                          <a:pt x="1316" y="1230"/>
                        </a:cubicBezTo>
                        <a:cubicBezTo>
                          <a:pt x="1327" y="1225"/>
                          <a:pt x="1335" y="1220"/>
                          <a:pt x="1342" y="1216"/>
                        </a:cubicBezTo>
                        <a:cubicBezTo>
                          <a:pt x="1370" y="1200"/>
                          <a:pt x="1370" y="1200"/>
                          <a:pt x="1370" y="1200"/>
                        </a:cubicBezTo>
                        <a:cubicBezTo>
                          <a:pt x="1341" y="1151"/>
                          <a:pt x="1341" y="1151"/>
                          <a:pt x="1341" y="1151"/>
                        </a:cubicBezTo>
                        <a:cubicBezTo>
                          <a:pt x="1314" y="1166"/>
                          <a:pt x="1314" y="1166"/>
                          <a:pt x="1314" y="1166"/>
                        </a:cubicBezTo>
                        <a:cubicBezTo>
                          <a:pt x="1308" y="1170"/>
                          <a:pt x="1300" y="1174"/>
                          <a:pt x="1291" y="1179"/>
                        </a:cubicBezTo>
                        <a:cubicBezTo>
                          <a:pt x="1287" y="1180"/>
                          <a:pt x="1283" y="1182"/>
                          <a:pt x="1279" y="1184"/>
                        </a:cubicBezTo>
                        <a:cubicBezTo>
                          <a:pt x="1272" y="1188"/>
                          <a:pt x="1264" y="1192"/>
                          <a:pt x="1255" y="1196"/>
                        </a:cubicBezTo>
                        <a:cubicBezTo>
                          <a:pt x="1248" y="1199"/>
                          <a:pt x="1248" y="1199"/>
                          <a:pt x="1248" y="1199"/>
                        </a:cubicBezTo>
                        <a:cubicBezTo>
                          <a:pt x="1236" y="1204"/>
                          <a:pt x="1223" y="1210"/>
                          <a:pt x="1209" y="1215"/>
                        </a:cubicBezTo>
                        <a:cubicBezTo>
                          <a:pt x="1194" y="1221"/>
                          <a:pt x="1177" y="1226"/>
                          <a:pt x="1159" y="1232"/>
                        </a:cubicBezTo>
                        <a:cubicBezTo>
                          <a:pt x="1154" y="1234"/>
                          <a:pt x="1154" y="1234"/>
                          <a:pt x="1154" y="1234"/>
                        </a:cubicBezTo>
                        <a:cubicBezTo>
                          <a:pt x="1108" y="1247"/>
                          <a:pt x="1062" y="1257"/>
                          <a:pt x="1017" y="1263"/>
                        </a:cubicBezTo>
                        <a:cubicBezTo>
                          <a:pt x="987" y="1267"/>
                          <a:pt x="950" y="1270"/>
                          <a:pt x="909" y="1270"/>
                        </a:cubicBezTo>
                        <a:cubicBezTo>
                          <a:pt x="840" y="1270"/>
                          <a:pt x="758" y="1261"/>
                          <a:pt x="669" y="1235"/>
                        </a:cubicBezTo>
                        <a:cubicBezTo>
                          <a:pt x="541" y="1198"/>
                          <a:pt x="419" y="1127"/>
                          <a:pt x="324" y="1036"/>
                        </a:cubicBezTo>
                        <a:cubicBezTo>
                          <a:pt x="229" y="946"/>
                          <a:pt x="152" y="827"/>
                          <a:pt x="108" y="701"/>
                        </a:cubicBezTo>
                        <a:cubicBezTo>
                          <a:pt x="60" y="561"/>
                          <a:pt x="58" y="436"/>
                          <a:pt x="64" y="356"/>
                        </a:cubicBezTo>
                        <a:cubicBezTo>
                          <a:pt x="68" y="310"/>
                          <a:pt x="75" y="264"/>
                          <a:pt x="87" y="218"/>
                        </a:cubicBezTo>
                        <a:cubicBezTo>
                          <a:pt x="89" y="210"/>
                          <a:pt x="89" y="210"/>
                          <a:pt x="89" y="210"/>
                        </a:cubicBezTo>
                        <a:cubicBezTo>
                          <a:pt x="93" y="193"/>
                          <a:pt x="98" y="176"/>
                          <a:pt x="103" y="161"/>
                        </a:cubicBezTo>
                        <a:cubicBezTo>
                          <a:pt x="107" y="147"/>
                          <a:pt x="112" y="133"/>
                          <a:pt x="117" y="121"/>
                        </a:cubicBezTo>
                        <a:cubicBezTo>
                          <a:pt x="119" y="115"/>
                          <a:pt x="119" y="115"/>
                          <a:pt x="119" y="115"/>
                        </a:cubicBezTo>
                        <a:cubicBezTo>
                          <a:pt x="123" y="105"/>
                          <a:pt x="126" y="97"/>
                          <a:pt x="130" y="89"/>
                        </a:cubicBezTo>
                        <a:cubicBezTo>
                          <a:pt x="132" y="85"/>
                          <a:pt x="133" y="81"/>
                          <a:pt x="135" y="78"/>
                        </a:cubicBezTo>
                        <a:cubicBezTo>
                          <a:pt x="139" y="68"/>
                          <a:pt x="142" y="61"/>
                          <a:pt x="146" y="54"/>
                        </a:cubicBezTo>
                        <a:cubicBezTo>
                          <a:pt x="160" y="26"/>
                          <a:pt x="160" y="26"/>
                          <a:pt x="160" y="26"/>
                        </a:cubicBez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50553"/>
                  <p:cNvSpPr>
                    <a:spLocks/>
                  </p:cNvSpPr>
                  <p:nvPr userDrawn="1"/>
                </p:nvSpPr>
                <p:spPr bwMode="auto">
                  <a:xfrm>
                    <a:off x="1591" y="1205"/>
                    <a:ext cx="196" cy="73"/>
                  </a:xfrm>
                  <a:custGeom>
                    <a:avLst/>
                    <a:gdLst>
                      <a:gd name="T0" fmla="*/ 12 w 168"/>
                      <a:gd name="T1" fmla="*/ 0 h 62"/>
                      <a:gd name="T2" fmla="*/ 4 w 168"/>
                      <a:gd name="T3" fmla="*/ 0 h 62"/>
                      <a:gd name="T4" fmla="*/ 2 w 168"/>
                      <a:gd name="T5" fmla="*/ 1 h 62"/>
                      <a:gd name="T6" fmla="*/ 2 w 168"/>
                      <a:gd name="T7" fmla="*/ 1 h 62"/>
                      <a:gd name="T8" fmla="*/ 0 w 168"/>
                      <a:gd name="T9" fmla="*/ 1 h 62"/>
                      <a:gd name="T10" fmla="*/ 1 w 168"/>
                      <a:gd name="T11" fmla="*/ 49 h 62"/>
                      <a:gd name="T12" fmla="*/ 2 w 168"/>
                      <a:gd name="T13" fmla="*/ 49 h 62"/>
                      <a:gd name="T14" fmla="*/ 12 w 168"/>
                      <a:gd name="T15" fmla="*/ 49 h 62"/>
                      <a:gd name="T16" fmla="*/ 27 w 168"/>
                      <a:gd name="T17" fmla="*/ 49 h 62"/>
                      <a:gd name="T18" fmla="*/ 52 w 168"/>
                      <a:gd name="T19" fmla="*/ 50 h 62"/>
                      <a:gd name="T20" fmla="*/ 81 w 168"/>
                      <a:gd name="T21" fmla="*/ 52 h 62"/>
                      <a:gd name="T22" fmla="*/ 109 w 168"/>
                      <a:gd name="T23" fmla="*/ 55 h 62"/>
                      <a:gd name="T24" fmla="*/ 134 w 168"/>
                      <a:gd name="T25" fmla="*/ 58 h 62"/>
                      <a:gd name="T26" fmla="*/ 160 w 168"/>
                      <a:gd name="T27" fmla="*/ 62 h 62"/>
                      <a:gd name="T28" fmla="*/ 168 w 168"/>
                      <a:gd name="T29" fmla="*/ 14 h 62"/>
                      <a:gd name="T30" fmla="*/ 141 w 168"/>
                      <a:gd name="T31" fmla="*/ 10 h 62"/>
                      <a:gd name="T32" fmla="*/ 115 w 168"/>
                      <a:gd name="T33" fmla="*/ 6 h 62"/>
                      <a:gd name="T34" fmla="*/ 85 w 168"/>
                      <a:gd name="T35" fmla="*/ 3 h 62"/>
                      <a:gd name="T36" fmla="*/ 54 w 168"/>
                      <a:gd name="T37" fmla="*/ 1 h 62"/>
                      <a:gd name="T38" fmla="*/ 28 w 168"/>
                      <a:gd name="T39" fmla="*/ 1 h 62"/>
                      <a:gd name="T40" fmla="*/ 12 w 168"/>
                      <a:gd name="T4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62">
                        <a:moveTo>
                          <a:pt x="12" y="0"/>
                        </a:moveTo>
                        <a:cubicBezTo>
                          <a:pt x="9" y="0"/>
                          <a:pt x="6" y="0"/>
                          <a:pt x="4" y="0"/>
                        </a:cubicBezTo>
                        <a:cubicBezTo>
                          <a:pt x="3" y="0"/>
                          <a:pt x="2" y="1"/>
                          <a:pt x="2" y="1"/>
                        </a:cubicBezTo>
                        <a:cubicBezTo>
                          <a:pt x="2" y="1"/>
                          <a:pt x="2" y="1"/>
                          <a:pt x="2" y="1"/>
                        </a:cubicBezTo>
                        <a:cubicBezTo>
                          <a:pt x="0" y="1"/>
                          <a:pt x="0" y="1"/>
                          <a:pt x="0" y="1"/>
                        </a:cubicBezTo>
                        <a:cubicBezTo>
                          <a:pt x="1" y="49"/>
                          <a:pt x="1" y="49"/>
                          <a:pt x="1" y="49"/>
                        </a:cubicBezTo>
                        <a:cubicBezTo>
                          <a:pt x="2" y="49"/>
                          <a:pt x="2" y="49"/>
                          <a:pt x="2" y="49"/>
                        </a:cubicBezTo>
                        <a:cubicBezTo>
                          <a:pt x="2" y="49"/>
                          <a:pt x="6" y="49"/>
                          <a:pt x="12" y="49"/>
                        </a:cubicBezTo>
                        <a:cubicBezTo>
                          <a:pt x="16" y="49"/>
                          <a:pt x="21" y="49"/>
                          <a:pt x="27" y="49"/>
                        </a:cubicBezTo>
                        <a:cubicBezTo>
                          <a:pt x="52" y="50"/>
                          <a:pt x="52" y="50"/>
                          <a:pt x="52" y="50"/>
                        </a:cubicBezTo>
                        <a:cubicBezTo>
                          <a:pt x="81" y="52"/>
                          <a:pt x="81" y="52"/>
                          <a:pt x="81" y="52"/>
                        </a:cubicBezTo>
                        <a:cubicBezTo>
                          <a:pt x="90" y="52"/>
                          <a:pt x="100" y="54"/>
                          <a:pt x="109" y="55"/>
                        </a:cubicBezTo>
                        <a:cubicBezTo>
                          <a:pt x="134" y="58"/>
                          <a:pt x="134" y="58"/>
                          <a:pt x="134" y="58"/>
                        </a:cubicBezTo>
                        <a:cubicBezTo>
                          <a:pt x="160" y="62"/>
                          <a:pt x="160" y="62"/>
                          <a:pt x="160" y="62"/>
                        </a:cubicBezTo>
                        <a:cubicBezTo>
                          <a:pt x="168" y="14"/>
                          <a:pt x="168" y="14"/>
                          <a:pt x="168" y="14"/>
                        </a:cubicBezTo>
                        <a:cubicBezTo>
                          <a:pt x="141" y="10"/>
                          <a:pt x="141" y="10"/>
                          <a:pt x="141" y="10"/>
                        </a:cubicBezTo>
                        <a:cubicBezTo>
                          <a:pt x="115" y="6"/>
                          <a:pt x="115" y="6"/>
                          <a:pt x="115" y="6"/>
                        </a:cubicBezTo>
                        <a:cubicBezTo>
                          <a:pt x="105" y="5"/>
                          <a:pt x="95" y="4"/>
                          <a:pt x="85" y="3"/>
                        </a:cubicBezTo>
                        <a:cubicBezTo>
                          <a:pt x="54" y="1"/>
                          <a:pt x="54" y="1"/>
                          <a:pt x="54" y="1"/>
                        </a:cubicBezTo>
                        <a:cubicBezTo>
                          <a:pt x="28" y="1"/>
                          <a:pt x="28" y="1"/>
                          <a:pt x="28" y="1"/>
                        </a:cubicBezTo>
                        <a:cubicBezTo>
                          <a:pt x="21" y="0"/>
                          <a:pt x="16"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50554"/>
                  <p:cNvSpPr>
                    <a:spLocks noEditPoints="1"/>
                  </p:cNvSpPr>
                  <p:nvPr userDrawn="1"/>
                </p:nvSpPr>
                <p:spPr bwMode="auto">
                  <a:xfrm>
                    <a:off x="1356" y="1200"/>
                    <a:ext cx="212" cy="96"/>
                  </a:xfrm>
                  <a:custGeom>
                    <a:avLst/>
                    <a:gdLst>
                      <a:gd name="T0" fmla="*/ 23 w 181"/>
                      <a:gd name="T1" fmla="*/ 66 h 82"/>
                      <a:gd name="T2" fmla="*/ 16 w 181"/>
                      <a:gd name="T3" fmla="*/ 34 h 82"/>
                      <a:gd name="T4" fmla="*/ 35 w 181"/>
                      <a:gd name="T5" fmla="*/ 30 h 82"/>
                      <a:gd name="T6" fmla="*/ 54 w 181"/>
                      <a:gd name="T7" fmla="*/ 26 h 82"/>
                      <a:gd name="T8" fmla="*/ 60 w 181"/>
                      <a:gd name="T9" fmla="*/ 25 h 82"/>
                      <a:gd name="T10" fmla="*/ 70 w 181"/>
                      <a:gd name="T11" fmla="*/ 24 h 82"/>
                      <a:gd name="T12" fmla="*/ 71 w 181"/>
                      <a:gd name="T13" fmla="*/ 23 h 82"/>
                      <a:gd name="T14" fmla="*/ 90 w 181"/>
                      <a:gd name="T15" fmla="*/ 21 h 82"/>
                      <a:gd name="T16" fmla="*/ 94 w 181"/>
                      <a:gd name="T17" fmla="*/ 20 h 82"/>
                      <a:gd name="T18" fmla="*/ 147 w 181"/>
                      <a:gd name="T19" fmla="*/ 15 h 82"/>
                      <a:gd name="T20" fmla="*/ 166 w 181"/>
                      <a:gd name="T21" fmla="*/ 13 h 82"/>
                      <a:gd name="T22" fmla="*/ 166 w 181"/>
                      <a:gd name="T23" fmla="*/ 13 h 82"/>
                      <a:gd name="T24" fmla="*/ 167 w 181"/>
                      <a:gd name="T25" fmla="*/ 47 h 82"/>
                      <a:gd name="T26" fmla="*/ 149 w 181"/>
                      <a:gd name="T27" fmla="*/ 48 h 82"/>
                      <a:gd name="T28" fmla="*/ 100 w 181"/>
                      <a:gd name="T29" fmla="*/ 53 h 82"/>
                      <a:gd name="T30" fmla="*/ 95 w 181"/>
                      <a:gd name="T31" fmla="*/ 53 h 82"/>
                      <a:gd name="T32" fmla="*/ 76 w 181"/>
                      <a:gd name="T33" fmla="*/ 56 h 82"/>
                      <a:gd name="T34" fmla="*/ 66 w 181"/>
                      <a:gd name="T35" fmla="*/ 58 h 82"/>
                      <a:gd name="T36" fmla="*/ 60 w 181"/>
                      <a:gd name="T37" fmla="*/ 59 h 82"/>
                      <a:gd name="T38" fmla="*/ 41 w 181"/>
                      <a:gd name="T39" fmla="*/ 63 h 82"/>
                      <a:gd name="T40" fmla="*/ 23 w 181"/>
                      <a:gd name="T41" fmla="*/ 66 h 82"/>
                      <a:gd name="T42" fmla="*/ 178 w 181"/>
                      <a:gd name="T43" fmla="*/ 0 h 82"/>
                      <a:gd name="T44" fmla="*/ 172 w 181"/>
                      <a:gd name="T45" fmla="*/ 0 h 82"/>
                      <a:gd name="T46" fmla="*/ 165 w 181"/>
                      <a:gd name="T47" fmla="*/ 0 h 82"/>
                      <a:gd name="T48" fmla="*/ 146 w 181"/>
                      <a:gd name="T49" fmla="*/ 2 h 82"/>
                      <a:gd name="T50" fmla="*/ 92 w 181"/>
                      <a:gd name="T51" fmla="*/ 7 h 82"/>
                      <a:gd name="T52" fmla="*/ 89 w 181"/>
                      <a:gd name="T53" fmla="*/ 8 h 82"/>
                      <a:gd name="T54" fmla="*/ 69 w 181"/>
                      <a:gd name="T55" fmla="*/ 11 h 82"/>
                      <a:gd name="T56" fmla="*/ 69 w 181"/>
                      <a:gd name="T57" fmla="*/ 11 h 82"/>
                      <a:gd name="T58" fmla="*/ 58 w 181"/>
                      <a:gd name="T59" fmla="*/ 12 h 82"/>
                      <a:gd name="T60" fmla="*/ 51 w 181"/>
                      <a:gd name="T61" fmla="*/ 14 h 82"/>
                      <a:gd name="T62" fmla="*/ 32 w 181"/>
                      <a:gd name="T63" fmla="*/ 17 h 82"/>
                      <a:gd name="T64" fmla="*/ 0 w 181"/>
                      <a:gd name="T65" fmla="*/ 24 h 82"/>
                      <a:gd name="T66" fmla="*/ 14 w 181"/>
                      <a:gd name="T67" fmla="*/ 82 h 82"/>
                      <a:gd name="T68" fmla="*/ 44 w 181"/>
                      <a:gd name="T69" fmla="*/ 75 h 82"/>
                      <a:gd name="T70" fmla="*/ 62 w 181"/>
                      <a:gd name="T71" fmla="*/ 72 h 82"/>
                      <a:gd name="T72" fmla="*/ 68 w 181"/>
                      <a:gd name="T73" fmla="*/ 71 h 82"/>
                      <a:gd name="T74" fmla="*/ 78 w 181"/>
                      <a:gd name="T75" fmla="*/ 69 h 82"/>
                      <a:gd name="T76" fmla="*/ 97 w 181"/>
                      <a:gd name="T77" fmla="*/ 66 h 82"/>
                      <a:gd name="T78" fmla="*/ 102 w 181"/>
                      <a:gd name="T79" fmla="*/ 66 h 82"/>
                      <a:gd name="T80" fmla="*/ 150 w 181"/>
                      <a:gd name="T81" fmla="*/ 61 h 82"/>
                      <a:gd name="T82" fmla="*/ 168 w 181"/>
                      <a:gd name="T83" fmla="*/ 59 h 82"/>
                      <a:gd name="T84" fmla="*/ 174 w 181"/>
                      <a:gd name="T85" fmla="*/ 59 h 82"/>
                      <a:gd name="T86" fmla="*/ 181 w 181"/>
                      <a:gd name="T87" fmla="*/ 59 h 82"/>
                      <a:gd name="T88" fmla="*/ 178 w 181"/>
                      <a:gd name="T8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82">
                        <a:moveTo>
                          <a:pt x="23" y="66"/>
                        </a:moveTo>
                        <a:cubicBezTo>
                          <a:pt x="16" y="34"/>
                          <a:pt x="16" y="34"/>
                          <a:pt x="16" y="34"/>
                        </a:cubicBezTo>
                        <a:cubicBezTo>
                          <a:pt x="35" y="30"/>
                          <a:pt x="35" y="30"/>
                          <a:pt x="35" y="30"/>
                        </a:cubicBezTo>
                        <a:cubicBezTo>
                          <a:pt x="40" y="29"/>
                          <a:pt x="47" y="28"/>
                          <a:pt x="54" y="26"/>
                        </a:cubicBezTo>
                        <a:cubicBezTo>
                          <a:pt x="60" y="25"/>
                          <a:pt x="60" y="25"/>
                          <a:pt x="60" y="25"/>
                        </a:cubicBezTo>
                        <a:cubicBezTo>
                          <a:pt x="64" y="25"/>
                          <a:pt x="67" y="24"/>
                          <a:pt x="70" y="24"/>
                        </a:cubicBezTo>
                        <a:cubicBezTo>
                          <a:pt x="71" y="23"/>
                          <a:pt x="71" y="23"/>
                          <a:pt x="71" y="23"/>
                        </a:cubicBezTo>
                        <a:cubicBezTo>
                          <a:pt x="77" y="22"/>
                          <a:pt x="84" y="21"/>
                          <a:pt x="90" y="21"/>
                        </a:cubicBezTo>
                        <a:cubicBezTo>
                          <a:pt x="94" y="20"/>
                          <a:pt x="94" y="20"/>
                          <a:pt x="94" y="20"/>
                        </a:cubicBezTo>
                        <a:cubicBezTo>
                          <a:pt x="112" y="18"/>
                          <a:pt x="132" y="15"/>
                          <a:pt x="147" y="15"/>
                        </a:cubicBezTo>
                        <a:cubicBezTo>
                          <a:pt x="166" y="13"/>
                          <a:pt x="166" y="13"/>
                          <a:pt x="166" y="13"/>
                        </a:cubicBezTo>
                        <a:cubicBezTo>
                          <a:pt x="166" y="13"/>
                          <a:pt x="166" y="13"/>
                          <a:pt x="166" y="13"/>
                        </a:cubicBezTo>
                        <a:cubicBezTo>
                          <a:pt x="167" y="47"/>
                          <a:pt x="167" y="47"/>
                          <a:pt x="167" y="47"/>
                        </a:cubicBezTo>
                        <a:cubicBezTo>
                          <a:pt x="149" y="48"/>
                          <a:pt x="149" y="48"/>
                          <a:pt x="149" y="48"/>
                        </a:cubicBezTo>
                        <a:cubicBezTo>
                          <a:pt x="136" y="48"/>
                          <a:pt x="118" y="51"/>
                          <a:pt x="100" y="53"/>
                        </a:cubicBezTo>
                        <a:cubicBezTo>
                          <a:pt x="95" y="53"/>
                          <a:pt x="95" y="53"/>
                          <a:pt x="95" y="53"/>
                        </a:cubicBezTo>
                        <a:cubicBezTo>
                          <a:pt x="89" y="54"/>
                          <a:pt x="82" y="55"/>
                          <a:pt x="76" y="56"/>
                        </a:cubicBezTo>
                        <a:cubicBezTo>
                          <a:pt x="73" y="57"/>
                          <a:pt x="70" y="57"/>
                          <a:pt x="66" y="58"/>
                        </a:cubicBezTo>
                        <a:cubicBezTo>
                          <a:pt x="60" y="59"/>
                          <a:pt x="60" y="59"/>
                          <a:pt x="60" y="59"/>
                        </a:cubicBezTo>
                        <a:cubicBezTo>
                          <a:pt x="53" y="60"/>
                          <a:pt x="47" y="61"/>
                          <a:pt x="41" y="63"/>
                        </a:cubicBezTo>
                        <a:cubicBezTo>
                          <a:pt x="23" y="66"/>
                          <a:pt x="23" y="66"/>
                          <a:pt x="23" y="66"/>
                        </a:cubicBezTo>
                        <a:moveTo>
                          <a:pt x="178" y="0"/>
                        </a:moveTo>
                        <a:cubicBezTo>
                          <a:pt x="172" y="0"/>
                          <a:pt x="172" y="0"/>
                          <a:pt x="172" y="0"/>
                        </a:cubicBezTo>
                        <a:cubicBezTo>
                          <a:pt x="172" y="0"/>
                          <a:pt x="169" y="0"/>
                          <a:pt x="165" y="0"/>
                        </a:cubicBezTo>
                        <a:cubicBezTo>
                          <a:pt x="146" y="2"/>
                          <a:pt x="146" y="2"/>
                          <a:pt x="146" y="2"/>
                        </a:cubicBezTo>
                        <a:cubicBezTo>
                          <a:pt x="131" y="2"/>
                          <a:pt x="112" y="5"/>
                          <a:pt x="92" y="7"/>
                        </a:cubicBezTo>
                        <a:cubicBezTo>
                          <a:pt x="89" y="8"/>
                          <a:pt x="89" y="8"/>
                          <a:pt x="89" y="8"/>
                        </a:cubicBezTo>
                        <a:cubicBezTo>
                          <a:pt x="82" y="8"/>
                          <a:pt x="75" y="10"/>
                          <a:pt x="69" y="11"/>
                        </a:cubicBezTo>
                        <a:cubicBezTo>
                          <a:pt x="69" y="11"/>
                          <a:pt x="69" y="11"/>
                          <a:pt x="69" y="11"/>
                        </a:cubicBezTo>
                        <a:cubicBezTo>
                          <a:pt x="65" y="11"/>
                          <a:pt x="62" y="12"/>
                          <a:pt x="58" y="12"/>
                        </a:cubicBezTo>
                        <a:cubicBezTo>
                          <a:pt x="51" y="14"/>
                          <a:pt x="51" y="14"/>
                          <a:pt x="51" y="14"/>
                        </a:cubicBezTo>
                        <a:cubicBezTo>
                          <a:pt x="44" y="15"/>
                          <a:pt x="38" y="16"/>
                          <a:pt x="32" y="17"/>
                        </a:cubicBezTo>
                        <a:cubicBezTo>
                          <a:pt x="0" y="24"/>
                          <a:pt x="0" y="24"/>
                          <a:pt x="0" y="24"/>
                        </a:cubicBezTo>
                        <a:cubicBezTo>
                          <a:pt x="14" y="82"/>
                          <a:pt x="14" y="82"/>
                          <a:pt x="14" y="82"/>
                        </a:cubicBezTo>
                        <a:cubicBezTo>
                          <a:pt x="44" y="75"/>
                          <a:pt x="44" y="75"/>
                          <a:pt x="44" y="75"/>
                        </a:cubicBezTo>
                        <a:cubicBezTo>
                          <a:pt x="49" y="74"/>
                          <a:pt x="55" y="73"/>
                          <a:pt x="62" y="72"/>
                        </a:cubicBezTo>
                        <a:cubicBezTo>
                          <a:pt x="68" y="71"/>
                          <a:pt x="68" y="71"/>
                          <a:pt x="68" y="71"/>
                        </a:cubicBezTo>
                        <a:cubicBezTo>
                          <a:pt x="72" y="70"/>
                          <a:pt x="75" y="70"/>
                          <a:pt x="78" y="69"/>
                        </a:cubicBezTo>
                        <a:cubicBezTo>
                          <a:pt x="84" y="68"/>
                          <a:pt x="90" y="67"/>
                          <a:pt x="97" y="66"/>
                        </a:cubicBezTo>
                        <a:cubicBezTo>
                          <a:pt x="102" y="66"/>
                          <a:pt x="102" y="66"/>
                          <a:pt x="102" y="66"/>
                        </a:cubicBezTo>
                        <a:cubicBezTo>
                          <a:pt x="120" y="63"/>
                          <a:pt x="137" y="61"/>
                          <a:pt x="150" y="61"/>
                        </a:cubicBezTo>
                        <a:cubicBezTo>
                          <a:pt x="168" y="59"/>
                          <a:pt x="168" y="59"/>
                          <a:pt x="168" y="59"/>
                        </a:cubicBezTo>
                        <a:cubicBezTo>
                          <a:pt x="172" y="59"/>
                          <a:pt x="174" y="59"/>
                          <a:pt x="174" y="59"/>
                        </a:cubicBezTo>
                        <a:cubicBezTo>
                          <a:pt x="181" y="59"/>
                          <a:pt x="181" y="59"/>
                          <a:pt x="181" y="59"/>
                        </a:cubicBezTo>
                        <a:cubicBezTo>
                          <a:pt x="178" y="0"/>
                          <a:pt x="178" y="0"/>
                          <a:pt x="1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50555"/>
                  <p:cNvSpPr>
                    <a:spLocks/>
                  </p:cNvSpPr>
                  <p:nvPr userDrawn="1"/>
                </p:nvSpPr>
                <p:spPr bwMode="auto">
                  <a:xfrm>
                    <a:off x="1148" y="1241"/>
                    <a:ext cx="199" cy="121"/>
                  </a:xfrm>
                  <a:custGeom>
                    <a:avLst/>
                    <a:gdLst>
                      <a:gd name="T0" fmla="*/ 157 w 170"/>
                      <a:gd name="T1" fmla="*/ 0 h 103"/>
                      <a:gd name="T2" fmla="*/ 156 w 170"/>
                      <a:gd name="T3" fmla="*/ 1 h 103"/>
                      <a:gd name="T4" fmla="*/ 131 w 170"/>
                      <a:gd name="T5" fmla="*/ 8 h 103"/>
                      <a:gd name="T6" fmla="*/ 116 w 170"/>
                      <a:gd name="T7" fmla="*/ 12 h 103"/>
                      <a:gd name="T8" fmla="*/ 77 w 170"/>
                      <a:gd name="T9" fmla="*/ 26 h 103"/>
                      <a:gd name="T10" fmla="*/ 67 w 170"/>
                      <a:gd name="T11" fmla="*/ 30 h 103"/>
                      <a:gd name="T12" fmla="*/ 49 w 170"/>
                      <a:gd name="T13" fmla="*/ 37 h 103"/>
                      <a:gd name="T14" fmla="*/ 24 w 170"/>
                      <a:gd name="T15" fmla="*/ 47 h 103"/>
                      <a:gd name="T16" fmla="*/ 7 w 170"/>
                      <a:gd name="T17" fmla="*/ 55 h 103"/>
                      <a:gd name="T18" fmla="*/ 0 w 170"/>
                      <a:gd name="T19" fmla="*/ 59 h 103"/>
                      <a:gd name="T20" fmla="*/ 21 w 170"/>
                      <a:gd name="T21" fmla="*/ 103 h 103"/>
                      <a:gd name="T22" fmla="*/ 28 w 170"/>
                      <a:gd name="T23" fmla="*/ 99 h 103"/>
                      <a:gd name="T24" fmla="*/ 44 w 170"/>
                      <a:gd name="T25" fmla="*/ 92 h 103"/>
                      <a:gd name="T26" fmla="*/ 67 w 170"/>
                      <a:gd name="T27" fmla="*/ 82 h 103"/>
                      <a:gd name="T28" fmla="*/ 84 w 170"/>
                      <a:gd name="T29" fmla="*/ 75 h 103"/>
                      <a:gd name="T30" fmla="*/ 94 w 170"/>
                      <a:gd name="T31" fmla="*/ 71 h 103"/>
                      <a:gd name="T32" fmla="*/ 131 w 170"/>
                      <a:gd name="T33" fmla="*/ 59 h 103"/>
                      <a:gd name="T34" fmla="*/ 145 w 170"/>
                      <a:gd name="T35" fmla="*/ 54 h 103"/>
                      <a:gd name="T36" fmla="*/ 169 w 170"/>
                      <a:gd name="T37" fmla="*/ 48 h 103"/>
                      <a:gd name="T38" fmla="*/ 170 w 170"/>
                      <a:gd name="T39" fmla="*/ 47 h 103"/>
                      <a:gd name="T40" fmla="*/ 157 w 170"/>
                      <a:gd name="T4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 h="103">
                        <a:moveTo>
                          <a:pt x="157" y="0"/>
                        </a:moveTo>
                        <a:cubicBezTo>
                          <a:pt x="156" y="1"/>
                          <a:pt x="156" y="1"/>
                          <a:pt x="156" y="1"/>
                        </a:cubicBezTo>
                        <a:cubicBezTo>
                          <a:pt x="156" y="1"/>
                          <a:pt x="146" y="3"/>
                          <a:pt x="131" y="8"/>
                        </a:cubicBezTo>
                        <a:cubicBezTo>
                          <a:pt x="127" y="9"/>
                          <a:pt x="122" y="11"/>
                          <a:pt x="116" y="12"/>
                        </a:cubicBezTo>
                        <a:cubicBezTo>
                          <a:pt x="104" y="16"/>
                          <a:pt x="90" y="20"/>
                          <a:pt x="77" y="26"/>
                        </a:cubicBezTo>
                        <a:cubicBezTo>
                          <a:pt x="74" y="27"/>
                          <a:pt x="70" y="28"/>
                          <a:pt x="67" y="30"/>
                        </a:cubicBezTo>
                        <a:cubicBezTo>
                          <a:pt x="60" y="32"/>
                          <a:pt x="54" y="34"/>
                          <a:pt x="49" y="37"/>
                        </a:cubicBezTo>
                        <a:cubicBezTo>
                          <a:pt x="24" y="47"/>
                          <a:pt x="24" y="47"/>
                          <a:pt x="24" y="47"/>
                        </a:cubicBezTo>
                        <a:cubicBezTo>
                          <a:pt x="17" y="50"/>
                          <a:pt x="11" y="53"/>
                          <a:pt x="7" y="55"/>
                        </a:cubicBezTo>
                        <a:cubicBezTo>
                          <a:pt x="0" y="59"/>
                          <a:pt x="0" y="59"/>
                          <a:pt x="0" y="59"/>
                        </a:cubicBezTo>
                        <a:cubicBezTo>
                          <a:pt x="21" y="103"/>
                          <a:pt x="21" y="103"/>
                          <a:pt x="21" y="103"/>
                        </a:cubicBezTo>
                        <a:cubicBezTo>
                          <a:pt x="28" y="99"/>
                          <a:pt x="28" y="99"/>
                          <a:pt x="28" y="99"/>
                        </a:cubicBezTo>
                        <a:cubicBezTo>
                          <a:pt x="32" y="97"/>
                          <a:pt x="37" y="95"/>
                          <a:pt x="44" y="92"/>
                        </a:cubicBezTo>
                        <a:cubicBezTo>
                          <a:pt x="67" y="82"/>
                          <a:pt x="67" y="82"/>
                          <a:pt x="67" y="82"/>
                        </a:cubicBezTo>
                        <a:cubicBezTo>
                          <a:pt x="73" y="79"/>
                          <a:pt x="78" y="77"/>
                          <a:pt x="84" y="75"/>
                        </a:cubicBezTo>
                        <a:cubicBezTo>
                          <a:pt x="87" y="74"/>
                          <a:pt x="91" y="73"/>
                          <a:pt x="94" y="71"/>
                        </a:cubicBezTo>
                        <a:cubicBezTo>
                          <a:pt x="106" y="66"/>
                          <a:pt x="119" y="62"/>
                          <a:pt x="131" y="59"/>
                        </a:cubicBezTo>
                        <a:cubicBezTo>
                          <a:pt x="136" y="57"/>
                          <a:pt x="141" y="56"/>
                          <a:pt x="145" y="54"/>
                        </a:cubicBezTo>
                        <a:cubicBezTo>
                          <a:pt x="159" y="50"/>
                          <a:pt x="169" y="48"/>
                          <a:pt x="169" y="48"/>
                        </a:cubicBezTo>
                        <a:cubicBezTo>
                          <a:pt x="170" y="47"/>
                          <a:pt x="170" y="47"/>
                          <a:pt x="170" y="47"/>
                        </a:cubicBezTo>
                        <a:cubicBezTo>
                          <a:pt x="157" y="0"/>
                          <a:pt x="157" y="0"/>
                          <a:pt x="1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50556"/>
                  <p:cNvSpPr>
                    <a:spLocks noEditPoints="1"/>
                  </p:cNvSpPr>
                  <p:nvPr userDrawn="1"/>
                </p:nvSpPr>
                <p:spPr bwMode="auto">
                  <a:xfrm>
                    <a:off x="950" y="1322"/>
                    <a:ext cx="197" cy="158"/>
                  </a:xfrm>
                  <a:custGeom>
                    <a:avLst/>
                    <a:gdLst>
                      <a:gd name="T0" fmla="*/ 33 w 168"/>
                      <a:gd name="T1" fmla="*/ 127 h 135"/>
                      <a:gd name="T2" fmla="*/ 8 w 168"/>
                      <a:gd name="T3" fmla="*/ 95 h 135"/>
                      <a:gd name="T4" fmla="*/ 26 w 168"/>
                      <a:gd name="T5" fmla="*/ 81 h 135"/>
                      <a:gd name="T6" fmla="*/ 73 w 168"/>
                      <a:gd name="T7" fmla="*/ 49 h 135"/>
                      <a:gd name="T8" fmla="*/ 81 w 168"/>
                      <a:gd name="T9" fmla="*/ 43 h 135"/>
                      <a:gd name="T10" fmla="*/ 122 w 168"/>
                      <a:gd name="T11" fmla="*/ 19 h 135"/>
                      <a:gd name="T12" fmla="*/ 142 w 168"/>
                      <a:gd name="T13" fmla="*/ 8 h 135"/>
                      <a:gd name="T14" fmla="*/ 160 w 168"/>
                      <a:gd name="T15" fmla="*/ 44 h 135"/>
                      <a:gd name="T16" fmla="*/ 141 w 168"/>
                      <a:gd name="T17" fmla="*/ 54 h 135"/>
                      <a:gd name="T18" fmla="*/ 104 w 168"/>
                      <a:gd name="T19" fmla="*/ 77 h 135"/>
                      <a:gd name="T20" fmla="*/ 95 w 168"/>
                      <a:gd name="T21" fmla="*/ 82 h 135"/>
                      <a:gd name="T22" fmla="*/ 50 w 168"/>
                      <a:gd name="T23" fmla="*/ 113 h 135"/>
                      <a:gd name="T24" fmla="*/ 33 w 168"/>
                      <a:gd name="T25" fmla="*/ 127 h 135"/>
                      <a:gd name="T26" fmla="*/ 144 w 168"/>
                      <a:gd name="T27" fmla="*/ 0 h 135"/>
                      <a:gd name="T28" fmla="*/ 119 w 168"/>
                      <a:gd name="T29" fmla="*/ 14 h 135"/>
                      <a:gd name="T30" fmla="*/ 78 w 168"/>
                      <a:gd name="T31" fmla="*/ 38 h 135"/>
                      <a:gd name="T32" fmla="*/ 70 w 168"/>
                      <a:gd name="T33" fmla="*/ 44 h 135"/>
                      <a:gd name="T34" fmla="*/ 23 w 168"/>
                      <a:gd name="T35" fmla="*/ 76 h 135"/>
                      <a:gd name="T36" fmla="*/ 0 w 168"/>
                      <a:gd name="T37" fmla="*/ 94 h 135"/>
                      <a:gd name="T38" fmla="*/ 32 w 168"/>
                      <a:gd name="T39" fmla="*/ 135 h 135"/>
                      <a:gd name="T40" fmla="*/ 54 w 168"/>
                      <a:gd name="T41" fmla="*/ 118 h 135"/>
                      <a:gd name="T42" fmla="*/ 98 w 168"/>
                      <a:gd name="T43" fmla="*/ 87 h 135"/>
                      <a:gd name="T44" fmla="*/ 107 w 168"/>
                      <a:gd name="T45" fmla="*/ 82 h 135"/>
                      <a:gd name="T46" fmla="*/ 144 w 168"/>
                      <a:gd name="T47" fmla="*/ 59 h 135"/>
                      <a:gd name="T48" fmla="*/ 168 w 168"/>
                      <a:gd name="T49" fmla="*/ 46 h 135"/>
                      <a:gd name="T50" fmla="*/ 144 w 168"/>
                      <a:gd name="T5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 h="135">
                        <a:moveTo>
                          <a:pt x="33" y="127"/>
                        </a:moveTo>
                        <a:cubicBezTo>
                          <a:pt x="8" y="95"/>
                          <a:pt x="8" y="95"/>
                          <a:pt x="8" y="95"/>
                        </a:cubicBezTo>
                        <a:cubicBezTo>
                          <a:pt x="26" y="81"/>
                          <a:pt x="26" y="81"/>
                          <a:pt x="26" y="81"/>
                        </a:cubicBezTo>
                        <a:cubicBezTo>
                          <a:pt x="38" y="72"/>
                          <a:pt x="55" y="60"/>
                          <a:pt x="73" y="49"/>
                        </a:cubicBezTo>
                        <a:cubicBezTo>
                          <a:pt x="81" y="43"/>
                          <a:pt x="81" y="43"/>
                          <a:pt x="81" y="43"/>
                        </a:cubicBezTo>
                        <a:cubicBezTo>
                          <a:pt x="96" y="34"/>
                          <a:pt x="110" y="25"/>
                          <a:pt x="122" y="19"/>
                        </a:cubicBezTo>
                        <a:cubicBezTo>
                          <a:pt x="142" y="8"/>
                          <a:pt x="142" y="8"/>
                          <a:pt x="142" y="8"/>
                        </a:cubicBezTo>
                        <a:cubicBezTo>
                          <a:pt x="160" y="44"/>
                          <a:pt x="160" y="44"/>
                          <a:pt x="160" y="44"/>
                        </a:cubicBezTo>
                        <a:cubicBezTo>
                          <a:pt x="141" y="54"/>
                          <a:pt x="141" y="54"/>
                          <a:pt x="141" y="54"/>
                        </a:cubicBezTo>
                        <a:cubicBezTo>
                          <a:pt x="131" y="60"/>
                          <a:pt x="118" y="68"/>
                          <a:pt x="104" y="77"/>
                        </a:cubicBezTo>
                        <a:cubicBezTo>
                          <a:pt x="95" y="82"/>
                          <a:pt x="95" y="82"/>
                          <a:pt x="95" y="82"/>
                        </a:cubicBezTo>
                        <a:cubicBezTo>
                          <a:pt x="78" y="94"/>
                          <a:pt x="62" y="105"/>
                          <a:pt x="50" y="113"/>
                        </a:cubicBezTo>
                        <a:cubicBezTo>
                          <a:pt x="33" y="127"/>
                          <a:pt x="33" y="127"/>
                          <a:pt x="33" y="127"/>
                        </a:cubicBezTo>
                        <a:moveTo>
                          <a:pt x="144" y="0"/>
                        </a:moveTo>
                        <a:cubicBezTo>
                          <a:pt x="119" y="14"/>
                          <a:pt x="119" y="14"/>
                          <a:pt x="119" y="14"/>
                        </a:cubicBezTo>
                        <a:cubicBezTo>
                          <a:pt x="107" y="20"/>
                          <a:pt x="93" y="29"/>
                          <a:pt x="78" y="38"/>
                        </a:cubicBezTo>
                        <a:cubicBezTo>
                          <a:pt x="70" y="44"/>
                          <a:pt x="70" y="44"/>
                          <a:pt x="70" y="44"/>
                        </a:cubicBezTo>
                        <a:cubicBezTo>
                          <a:pt x="52" y="55"/>
                          <a:pt x="35" y="67"/>
                          <a:pt x="23" y="76"/>
                        </a:cubicBezTo>
                        <a:cubicBezTo>
                          <a:pt x="0" y="94"/>
                          <a:pt x="0" y="94"/>
                          <a:pt x="0" y="94"/>
                        </a:cubicBezTo>
                        <a:cubicBezTo>
                          <a:pt x="32" y="135"/>
                          <a:pt x="32" y="135"/>
                          <a:pt x="32" y="135"/>
                        </a:cubicBezTo>
                        <a:cubicBezTo>
                          <a:pt x="54" y="118"/>
                          <a:pt x="54" y="118"/>
                          <a:pt x="54" y="118"/>
                        </a:cubicBezTo>
                        <a:cubicBezTo>
                          <a:pt x="65" y="110"/>
                          <a:pt x="81" y="99"/>
                          <a:pt x="98" y="87"/>
                        </a:cubicBezTo>
                        <a:cubicBezTo>
                          <a:pt x="107" y="82"/>
                          <a:pt x="107" y="82"/>
                          <a:pt x="107" y="82"/>
                        </a:cubicBezTo>
                        <a:cubicBezTo>
                          <a:pt x="121" y="73"/>
                          <a:pt x="134" y="65"/>
                          <a:pt x="144" y="59"/>
                        </a:cubicBezTo>
                        <a:cubicBezTo>
                          <a:pt x="168" y="46"/>
                          <a:pt x="168" y="46"/>
                          <a:pt x="168" y="46"/>
                        </a:cubicBezTo>
                        <a:cubicBezTo>
                          <a:pt x="144" y="0"/>
                          <a:pt x="144" y="0"/>
                          <a:pt x="1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50557"/>
                  <p:cNvSpPr>
                    <a:spLocks noEditPoints="1"/>
                  </p:cNvSpPr>
                  <p:nvPr userDrawn="1"/>
                </p:nvSpPr>
                <p:spPr bwMode="auto">
                  <a:xfrm>
                    <a:off x="828" y="2718"/>
                    <a:ext cx="70" cy="56"/>
                  </a:xfrm>
                  <a:custGeom>
                    <a:avLst/>
                    <a:gdLst>
                      <a:gd name="T0" fmla="*/ 13 w 70"/>
                      <a:gd name="T1" fmla="*/ 46 h 56"/>
                      <a:gd name="T2" fmla="*/ 9 w 70"/>
                      <a:gd name="T3" fmla="*/ 41 h 56"/>
                      <a:gd name="T4" fmla="*/ 57 w 70"/>
                      <a:gd name="T5" fmla="*/ 9 h 56"/>
                      <a:gd name="T6" fmla="*/ 61 w 70"/>
                      <a:gd name="T7" fmla="*/ 14 h 56"/>
                      <a:gd name="T8" fmla="*/ 13 w 70"/>
                      <a:gd name="T9" fmla="*/ 46 h 56"/>
                      <a:gd name="T10" fmla="*/ 59 w 70"/>
                      <a:gd name="T11" fmla="*/ 0 h 56"/>
                      <a:gd name="T12" fmla="*/ 0 w 70"/>
                      <a:gd name="T13" fmla="*/ 39 h 56"/>
                      <a:gd name="T14" fmla="*/ 4 w 70"/>
                      <a:gd name="T15" fmla="*/ 47 h 56"/>
                      <a:gd name="T16" fmla="*/ 10 w 70"/>
                      <a:gd name="T17" fmla="*/ 56 h 56"/>
                      <a:gd name="T18" fmla="*/ 70 w 70"/>
                      <a:gd name="T19" fmla="*/ 16 h 56"/>
                      <a:gd name="T20" fmla="*/ 64 w 70"/>
                      <a:gd name="T21" fmla="*/ 8 h 56"/>
                      <a:gd name="T22" fmla="*/ 59 w 70"/>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56">
                        <a:moveTo>
                          <a:pt x="13" y="46"/>
                        </a:moveTo>
                        <a:lnTo>
                          <a:pt x="9" y="41"/>
                        </a:lnTo>
                        <a:lnTo>
                          <a:pt x="57" y="9"/>
                        </a:lnTo>
                        <a:lnTo>
                          <a:pt x="61" y="14"/>
                        </a:lnTo>
                        <a:lnTo>
                          <a:pt x="13" y="46"/>
                        </a:lnTo>
                        <a:close/>
                        <a:moveTo>
                          <a:pt x="59" y="0"/>
                        </a:moveTo>
                        <a:lnTo>
                          <a:pt x="0" y="39"/>
                        </a:lnTo>
                        <a:lnTo>
                          <a:pt x="4" y="47"/>
                        </a:lnTo>
                        <a:lnTo>
                          <a:pt x="10" y="56"/>
                        </a:lnTo>
                        <a:lnTo>
                          <a:pt x="70" y="16"/>
                        </a:lnTo>
                        <a:lnTo>
                          <a:pt x="64" y="8"/>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50558"/>
                  <p:cNvSpPr>
                    <a:spLocks noEditPoints="1"/>
                  </p:cNvSpPr>
                  <p:nvPr userDrawn="1"/>
                </p:nvSpPr>
                <p:spPr bwMode="auto">
                  <a:xfrm>
                    <a:off x="828" y="2718"/>
                    <a:ext cx="70" cy="56"/>
                  </a:xfrm>
                  <a:custGeom>
                    <a:avLst/>
                    <a:gdLst>
                      <a:gd name="T0" fmla="*/ 13 w 70"/>
                      <a:gd name="T1" fmla="*/ 46 h 56"/>
                      <a:gd name="T2" fmla="*/ 9 w 70"/>
                      <a:gd name="T3" fmla="*/ 41 h 56"/>
                      <a:gd name="T4" fmla="*/ 57 w 70"/>
                      <a:gd name="T5" fmla="*/ 9 h 56"/>
                      <a:gd name="T6" fmla="*/ 61 w 70"/>
                      <a:gd name="T7" fmla="*/ 14 h 56"/>
                      <a:gd name="T8" fmla="*/ 13 w 70"/>
                      <a:gd name="T9" fmla="*/ 46 h 56"/>
                      <a:gd name="T10" fmla="*/ 59 w 70"/>
                      <a:gd name="T11" fmla="*/ 0 h 56"/>
                      <a:gd name="T12" fmla="*/ 0 w 70"/>
                      <a:gd name="T13" fmla="*/ 39 h 56"/>
                      <a:gd name="T14" fmla="*/ 4 w 70"/>
                      <a:gd name="T15" fmla="*/ 47 h 56"/>
                      <a:gd name="T16" fmla="*/ 10 w 70"/>
                      <a:gd name="T17" fmla="*/ 56 h 56"/>
                      <a:gd name="T18" fmla="*/ 70 w 70"/>
                      <a:gd name="T19" fmla="*/ 16 h 56"/>
                      <a:gd name="T20" fmla="*/ 64 w 70"/>
                      <a:gd name="T21" fmla="*/ 8 h 56"/>
                      <a:gd name="T22" fmla="*/ 59 w 70"/>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56">
                        <a:moveTo>
                          <a:pt x="13" y="46"/>
                        </a:moveTo>
                        <a:lnTo>
                          <a:pt x="9" y="41"/>
                        </a:lnTo>
                        <a:lnTo>
                          <a:pt x="57" y="9"/>
                        </a:lnTo>
                        <a:lnTo>
                          <a:pt x="61" y="14"/>
                        </a:lnTo>
                        <a:lnTo>
                          <a:pt x="13" y="46"/>
                        </a:lnTo>
                        <a:moveTo>
                          <a:pt x="59" y="0"/>
                        </a:moveTo>
                        <a:lnTo>
                          <a:pt x="0" y="39"/>
                        </a:lnTo>
                        <a:lnTo>
                          <a:pt x="4" y="47"/>
                        </a:lnTo>
                        <a:lnTo>
                          <a:pt x="10" y="56"/>
                        </a:lnTo>
                        <a:lnTo>
                          <a:pt x="70" y="16"/>
                        </a:lnTo>
                        <a:lnTo>
                          <a:pt x="64" y="8"/>
                        </a:lnTo>
                        <a:lnTo>
                          <a:pt x="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50559"/>
                  <p:cNvSpPr>
                    <a:spLocks noEditPoints="1"/>
                  </p:cNvSpPr>
                  <p:nvPr userDrawn="1"/>
                </p:nvSpPr>
                <p:spPr bwMode="auto">
                  <a:xfrm>
                    <a:off x="806" y="2686"/>
                    <a:ext cx="72" cy="54"/>
                  </a:xfrm>
                  <a:custGeom>
                    <a:avLst/>
                    <a:gdLst>
                      <a:gd name="T0" fmla="*/ 12 w 62"/>
                      <a:gd name="T1" fmla="*/ 37 h 46"/>
                      <a:gd name="T2" fmla="*/ 10 w 62"/>
                      <a:gd name="T3" fmla="*/ 35 h 46"/>
                      <a:gd name="T4" fmla="*/ 9 w 62"/>
                      <a:gd name="T5" fmla="*/ 33 h 46"/>
                      <a:gd name="T6" fmla="*/ 51 w 62"/>
                      <a:gd name="T7" fmla="*/ 8 h 46"/>
                      <a:gd name="T8" fmla="*/ 52 w 62"/>
                      <a:gd name="T9" fmla="*/ 10 h 46"/>
                      <a:gd name="T10" fmla="*/ 53 w 62"/>
                      <a:gd name="T11" fmla="*/ 12 h 46"/>
                      <a:gd name="T12" fmla="*/ 12 w 62"/>
                      <a:gd name="T13" fmla="*/ 37 h 46"/>
                      <a:gd name="T14" fmla="*/ 53 w 62"/>
                      <a:gd name="T15" fmla="*/ 0 h 46"/>
                      <a:gd name="T16" fmla="*/ 0 w 62"/>
                      <a:gd name="T17" fmla="*/ 31 h 46"/>
                      <a:gd name="T18" fmla="*/ 2 w 62"/>
                      <a:gd name="T19" fmla="*/ 33 h 46"/>
                      <a:gd name="T20" fmla="*/ 5 w 62"/>
                      <a:gd name="T21" fmla="*/ 38 h 46"/>
                      <a:gd name="T22" fmla="*/ 10 w 62"/>
                      <a:gd name="T23" fmla="*/ 46 h 46"/>
                      <a:gd name="T24" fmla="*/ 62 w 62"/>
                      <a:gd name="T25" fmla="*/ 14 h 46"/>
                      <a:gd name="T26" fmla="*/ 57 w 62"/>
                      <a:gd name="T27" fmla="*/ 7 h 46"/>
                      <a:gd name="T28" fmla="*/ 54 w 62"/>
                      <a:gd name="T29" fmla="*/ 2 h 46"/>
                      <a:gd name="T30" fmla="*/ 53 w 62"/>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46">
                        <a:moveTo>
                          <a:pt x="12" y="37"/>
                        </a:moveTo>
                        <a:cubicBezTo>
                          <a:pt x="10" y="35"/>
                          <a:pt x="10" y="35"/>
                          <a:pt x="10" y="35"/>
                        </a:cubicBezTo>
                        <a:cubicBezTo>
                          <a:pt x="10" y="34"/>
                          <a:pt x="9" y="33"/>
                          <a:pt x="9" y="33"/>
                        </a:cubicBezTo>
                        <a:cubicBezTo>
                          <a:pt x="51" y="8"/>
                          <a:pt x="51" y="8"/>
                          <a:pt x="51" y="8"/>
                        </a:cubicBezTo>
                        <a:cubicBezTo>
                          <a:pt x="51" y="8"/>
                          <a:pt x="52" y="9"/>
                          <a:pt x="52" y="10"/>
                        </a:cubicBezTo>
                        <a:cubicBezTo>
                          <a:pt x="53" y="12"/>
                          <a:pt x="53" y="12"/>
                          <a:pt x="53" y="12"/>
                        </a:cubicBezTo>
                        <a:cubicBezTo>
                          <a:pt x="12" y="37"/>
                          <a:pt x="12" y="37"/>
                          <a:pt x="12" y="37"/>
                        </a:cubicBezTo>
                        <a:moveTo>
                          <a:pt x="53" y="0"/>
                        </a:moveTo>
                        <a:cubicBezTo>
                          <a:pt x="0" y="31"/>
                          <a:pt x="0" y="31"/>
                          <a:pt x="0" y="31"/>
                        </a:cubicBezTo>
                        <a:cubicBezTo>
                          <a:pt x="2" y="33"/>
                          <a:pt x="2" y="33"/>
                          <a:pt x="2" y="33"/>
                        </a:cubicBezTo>
                        <a:cubicBezTo>
                          <a:pt x="2" y="33"/>
                          <a:pt x="3" y="36"/>
                          <a:pt x="5" y="38"/>
                        </a:cubicBezTo>
                        <a:cubicBezTo>
                          <a:pt x="10" y="46"/>
                          <a:pt x="10" y="46"/>
                          <a:pt x="10" y="46"/>
                        </a:cubicBezTo>
                        <a:cubicBezTo>
                          <a:pt x="62" y="14"/>
                          <a:pt x="62" y="14"/>
                          <a:pt x="62" y="14"/>
                        </a:cubicBezTo>
                        <a:cubicBezTo>
                          <a:pt x="57" y="7"/>
                          <a:pt x="57" y="7"/>
                          <a:pt x="57" y="7"/>
                        </a:cubicBezTo>
                        <a:cubicBezTo>
                          <a:pt x="56" y="5"/>
                          <a:pt x="55" y="2"/>
                          <a:pt x="54" y="2"/>
                        </a:cubicBezTo>
                        <a:cubicBezTo>
                          <a:pt x="53" y="0"/>
                          <a:pt x="53" y="0"/>
                          <a:pt x="5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50560"/>
                  <p:cNvSpPr>
                    <a:spLocks noEditPoints="1"/>
                  </p:cNvSpPr>
                  <p:nvPr userDrawn="1"/>
                </p:nvSpPr>
                <p:spPr bwMode="auto">
                  <a:xfrm>
                    <a:off x="1148" y="2999"/>
                    <a:ext cx="53" cy="71"/>
                  </a:xfrm>
                  <a:custGeom>
                    <a:avLst/>
                    <a:gdLst>
                      <a:gd name="T0" fmla="*/ 15 w 53"/>
                      <a:gd name="T1" fmla="*/ 62 h 71"/>
                      <a:gd name="T2" fmla="*/ 9 w 53"/>
                      <a:gd name="T3" fmla="*/ 60 h 71"/>
                      <a:gd name="T4" fmla="*/ 37 w 53"/>
                      <a:gd name="T5" fmla="*/ 9 h 71"/>
                      <a:gd name="T6" fmla="*/ 43 w 53"/>
                      <a:gd name="T7" fmla="*/ 12 h 71"/>
                      <a:gd name="T8" fmla="*/ 15 w 53"/>
                      <a:gd name="T9" fmla="*/ 62 h 71"/>
                      <a:gd name="T10" fmla="*/ 35 w 53"/>
                      <a:gd name="T11" fmla="*/ 0 h 71"/>
                      <a:gd name="T12" fmla="*/ 0 w 53"/>
                      <a:gd name="T13" fmla="*/ 62 h 71"/>
                      <a:gd name="T14" fmla="*/ 19 w 53"/>
                      <a:gd name="T15" fmla="*/ 71 h 71"/>
                      <a:gd name="T16" fmla="*/ 53 w 53"/>
                      <a:gd name="T17" fmla="*/ 9 h 71"/>
                      <a:gd name="T18" fmla="*/ 35 w 5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1">
                        <a:moveTo>
                          <a:pt x="15" y="62"/>
                        </a:moveTo>
                        <a:lnTo>
                          <a:pt x="9" y="60"/>
                        </a:lnTo>
                        <a:lnTo>
                          <a:pt x="37" y="9"/>
                        </a:lnTo>
                        <a:lnTo>
                          <a:pt x="43" y="12"/>
                        </a:lnTo>
                        <a:lnTo>
                          <a:pt x="15" y="62"/>
                        </a:lnTo>
                        <a:close/>
                        <a:moveTo>
                          <a:pt x="35" y="0"/>
                        </a:moveTo>
                        <a:lnTo>
                          <a:pt x="0" y="62"/>
                        </a:lnTo>
                        <a:lnTo>
                          <a:pt x="19" y="71"/>
                        </a:lnTo>
                        <a:lnTo>
                          <a:pt x="53" y="9"/>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50561"/>
                  <p:cNvSpPr>
                    <a:spLocks noEditPoints="1"/>
                  </p:cNvSpPr>
                  <p:nvPr userDrawn="1"/>
                </p:nvSpPr>
                <p:spPr bwMode="auto">
                  <a:xfrm>
                    <a:off x="1148" y="2999"/>
                    <a:ext cx="53" cy="71"/>
                  </a:xfrm>
                  <a:custGeom>
                    <a:avLst/>
                    <a:gdLst>
                      <a:gd name="T0" fmla="*/ 15 w 53"/>
                      <a:gd name="T1" fmla="*/ 62 h 71"/>
                      <a:gd name="T2" fmla="*/ 9 w 53"/>
                      <a:gd name="T3" fmla="*/ 60 h 71"/>
                      <a:gd name="T4" fmla="*/ 37 w 53"/>
                      <a:gd name="T5" fmla="*/ 9 h 71"/>
                      <a:gd name="T6" fmla="*/ 43 w 53"/>
                      <a:gd name="T7" fmla="*/ 12 h 71"/>
                      <a:gd name="T8" fmla="*/ 15 w 53"/>
                      <a:gd name="T9" fmla="*/ 62 h 71"/>
                      <a:gd name="T10" fmla="*/ 35 w 53"/>
                      <a:gd name="T11" fmla="*/ 0 h 71"/>
                      <a:gd name="T12" fmla="*/ 0 w 53"/>
                      <a:gd name="T13" fmla="*/ 62 h 71"/>
                      <a:gd name="T14" fmla="*/ 19 w 53"/>
                      <a:gd name="T15" fmla="*/ 71 h 71"/>
                      <a:gd name="T16" fmla="*/ 53 w 53"/>
                      <a:gd name="T17" fmla="*/ 9 h 71"/>
                      <a:gd name="T18" fmla="*/ 35 w 5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1">
                        <a:moveTo>
                          <a:pt x="15" y="62"/>
                        </a:moveTo>
                        <a:lnTo>
                          <a:pt x="9" y="60"/>
                        </a:lnTo>
                        <a:lnTo>
                          <a:pt x="37" y="9"/>
                        </a:lnTo>
                        <a:lnTo>
                          <a:pt x="43" y="12"/>
                        </a:lnTo>
                        <a:lnTo>
                          <a:pt x="15" y="62"/>
                        </a:lnTo>
                        <a:moveTo>
                          <a:pt x="35" y="0"/>
                        </a:moveTo>
                        <a:lnTo>
                          <a:pt x="0" y="62"/>
                        </a:lnTo>
                        <a:lnTo>
                          <a:pt x="19" y="71"/>
                        </a:lnTo>
                        <a:lnTo>
                          <a:pt x="53" y="9"/>
                        </a:lnTo>
                        <a:lnTo>
                          <a:pt x="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50562"/>
                  <p:cNvSpPr>
                    <a:spLocks noEditPoints="1"/>
                  </p:cNvSpPr>
                  <p:nvPr userDrawn="1"/>
                </p:nvSpPr>
                <p:spPr bwMode="auto">
                  <a:xfrm>
                    <a:off x="1067" y="1492"/>
                    <a:ext cx="58" cy="70"/>
                  </a:xfrm>
                  <a:custGeom>
                    <a:avLst/>
                    <a:gdLst>
                      <a:gd name="T0" fmla="*/ 44 w 58"/>
                      <a:gd name="T1" fmla="*/ 60 h 70"/>
                      <a:gd name="T2" fmla="*/ 10 w 58"/>
                      <a:gd name="T3" fmla="*/ 14 h 70"/>
                      <a:gd name="T4" fmla="*/ 16 w 58"/>
                      <a:gd name="T5" fmla="*/ 9 h 70"/>
                      <a:gd name="T6" fmla="*/ 48 w 58"/>
                      <a:gd name="T7" fmla="*/ 57 h 70"/>
                      <a:gd name="T8" fmla="*/ 44 w 58"/>
                      <a:gd name="T9" fmla="*/ 60 h 70"/>
                      <a:gd name="T10" fmla="*/ 17 w 58"/>
                      <a:gd name="T11" fmla="*/ 0 h 70"/>
                      <a:gd name="T12" fmla="*/ 3 w 58"/>
                      <a:gd name="T13" fmla="*/ 9 h 70"/>
                      <a:gd name="T14" fmla="*/ 0 w 58"/>
                      <a:gd name="T15" fmla="*/ 12 h 70"/>
                      <a:gd name="T16" fmla="*/ 41 w 58"/>
                      <a:gd name="T17" fmla="*/ 70 h 70"/>
                      <a:gd name="T18" fmla="*/ 58 w 58"/>
                      <a:gd name="T19" fmla="*/ 59 h 70"/>
                      <a:gd name="T20" fmla="*/ 17 w 58"/>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70">
                        <a:moveTo>
                          <a:pt x="44" y="60"/>
                        </a:moveTo>
                        <a:lnTo>
                          <a:pt x="10" y="14"/>
                        </a:lnTo>
                        <a:lnTo>
                          <a:pt x="16" y="9"/>
                        </a:lnTo>
                        <a:lnTo>
                          <a:pt x="48" y="57"/>
                        </a:lnTo>
                        <a:lnTo>
                          <a:pt x="44" y="60"/>
                        </a:lnTo>
                        <a:close/>
                        <a:moveTo>
                          <a:pt x="17" y="0"/>
                        </a:moveTo>
                        <a:lnTo>
                          <a:pt x="3" y="9"/>
                        </a:lnTo>
                        <a:lnTo>
                          <a:pt x="0" y="12"/>
                        </a:lnTo>
                        <a:lnTo>
                          <a:pt x="41" y="70"/>
                        </a:lnTo>
                        <a:lnTo>
                          <a:pt x="58" y="59"/>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50563"/>
                  <p:cNvSpPr>
                    <a:spLocks noEditPoints="1"/>
                  </p:cNvSpPr>
                  <p:nvPr userDrawn="1"/>
                </p:nvSpPr>
                <p:spPr bwMode="auto">
                  <a:xfrm>
                    <a:off x="1067" y="1492"/>
                    <a:ext cx="58" cy="70"/>
                  </a:xfrm>
                  <a:custGeom>
                    <a:avLst/>
                    <a:gdLst>
                      <a:gd name="T0" fmla="*/ 44 w 58"/>
                      <a:gd name="T1" fmla="*/ 60 h 70"/>
                      <a:gd name="T2" fmla="*/ 10 w 58"/>
                      <a:gd name="T3" fmla="*/ 14 h 70"/>
                      <a:gd name="T4" fmla="*/ 16 w 58"/>
                      <a:gd name="T5" fmla="*/ 9 h 70"/>
                      <a:gd name="T6" fmla="*/ 48 w 58"/>
                      <a:gd name="T7" fmla="*/ 57 h 70"/>
                      <a:gd name="T8" fmla="*/ 44 w 58"/>
                      <a:gd name="T9" fmla="*/ 60 h 70"/>
                      <a:gd name="T10" fmla="*/ 17 w 58"/>
                      <a:gd name="T11" fmla="*/ 0 h 70"/>
                      <a:gd name="T12" fmla="*/ 3 w 58"/>
                      <a:gd name="T13" fmla="*/ 9 h 70"/>
                      <a:gd name="T14" fmla="*/ 0 w 58"/>
                      <a:gd name="T15" fmla="*/ 12 h 70"/>
                      <a:gd name="T16" fmla="*/ 41 w 58"/>
                      <a:gd name="T17" fmla="*/ 70 h 70"/>
                      <a:gd name="T18" fmla="*/ 58 w 58"/>
                      <a:gd name="T19" fmla="*/ 59 h 70"/>
                      <a:gd name="T20" fmla="*/ 17 w 58"/>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70">
                        <a:moveTo>
                          <a:pt x="44" y="60"/>
                        </a:moveTo>
                        <a:lnTo>
                          <a:pt x="10" y="14"/>
                        </a:lnTo>
                        <a:lnTo>
                          <a:pt x="16" y="9"/>
                        </a:lnTo>
                        <a:lnTo>
                          <a:pt x="48" y="57"/>
                        </a:lnTo>
                        <a:lnTo>
                          <a:pt x="44" y="60"/>
                        </a:lnTo>
                        <a:moveTo>
                          <a:pt x="17" y="0"/>
                        </a:moveTo>
                        <a:lnTo>
                          <a:pt x="3" y="9"/>
                        </a:lnTo>
                        <a:lnTo>
                          <a:pt x="0" y="12"/>
                        </a:lnTo>
                        <a:lnTo>
                          <a:pt x="41" y="70"/>
                        </a:lnTo>
                        <a:lnTo>
                          <a:pt x="58" y="59"/>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50564"/>
                  <p:cNvSpPr>
                    <a:spLocks noEditPoints="1"/>
                  </p:cNvSpPr>
                  <p:nvPr userDrawn="1"/>
                </p:nvSpPr>
                <p:spPr bwMode="auto">
                  <a:xfrm>
                    <a:off x="1035" y="1515"/>
                    <a:ext cx="59" cy="69"/>
                  </a:xfrm>
                  <a:custGeom>
                    <a:avLst/>
                    <a:gdLst>
                      <a:gd name="T0" fmla="*/ 45 w 59"/>
                      <a:gd name="T1" fmla="*/ 60 h 69"/>
                      <a:gd name="T2" fmla="*/ 9 w 59"/>
                      <a:gd name="T3" fmla="*/ 14 h 69"/>
                      <a:gd name="T4" fmla="*/ 15 w 59"/>
                      <a:gd name="T5" fmla="*/ 11 h 69"/>
                      <a:gd name="T6" fmla="*/ 49 w 59"/>
                      <a:gd name="T7" fmla="*/ 57 h 69"/>
                      <a:gd name="T8" fmla="*/ 45 w 59"/>
                      <a:gd name="T9" fmla="*/ 60 h 69"/>
                      <a:gd name="T10" fmla="*/ 16 w 59"/>
                      <a:gd name="T11" fmla="*/ 0 h 69"/>
                      <a:gd name="T12" fmla="*/ 0 w 59"/>
                      <a:gd name="T13" fmla="*/ 13 h 69"/>
                      <a:gd name="T14" fmla="*/ 1 w 59"/>
                      <a:gd name="T15" fmla="*/ 14 h 69"/>
                      <a:gd name="T16" fmla="*/ 44 w 59"/>
                      <a:gd name="T17" fmla="*/ 69 h 69"/>
                      <a:gd name="T18" fmla="*/ 59 w 59"/>
                      <a:gd name="T19" fmla="*/ 58 h 69"/>
                      <a:gd name="T20" fmla="*/ 16 w 59"/>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9">
                        <a:moveTo>
                          <a:pt x="45" y="60"/>
                        </a:moveTo>
                        <a:lnTo>
                          <a:pt x="9" y="14"/>
                        </a:lnTo>
                        <a:lnTo>
                          <a:pt x="15" y="11"/>
                        </a:lnTo>
                        <a:lnTo>
                          <a:pt x="49" y="57"/>
                        </a:lnTo>
                        <a:lnTo>
                          <a:pt x="45" y="60"/>
                        </a:lnTo>
                        <a:close/>
                        <a:moveTo>
                          <a:pt x="16" y="0"/>
                        </a:moveTo>
                        <a:lnTo>
                          <a:pt x="0" y="13"/>
                        </a:lnTo>
                        <a:lnTo>
                          <a:pt x="1" y="14"/>
                        </a:lnTo>
                        <a:lnTo>
                          <a:pt x="44" y="69"/>
                        </a:lnTo>
                        <a:lnTo>
                          <a:pt x="59" y="5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50565"/>
                  <p:cNvSpPr>
                    <a:spLocks noEditPoints="1"/>
                  </p:cNvSpPr>
                  <p:nvPr userDrawn="1"/>
                </p:nvSpPr>
                <p:spPr bwMode="auto">
                  <a:xfrm>
                    <a:off x="1035" y="1515"/>
                    <a:ext cx="59" cy="69"/>
                  </a:xfrm>
                  <a:custGeom>
                    <a:avLst/>
                    <a:gdLst>
                      <a:gd name="T0" fmla="*/ 45 w 59"/>
                      <a:gd name="T1" fmla="*/ 60 h 69"/>
                      <a:gd name="T2" fmla="*/ 9 w 59"/>
                      <a:gd name="T3" fmla="*/ 14 h 69"/>
                      <a:gd name="T4" fmla="*/ 15 w 59"/>
                      <a:gd name="T5" fmla="*/ 11 h 69"/>
                      <a:gd name="T6" fmla="*/ 49 w 59"/>
                      <a:gd name="T7" fmla="*/ 57 h 69"/>
                      <a:gd name="T8" fmla="*/ 45 w 59"/>
                      <a:gd name="T9" fmla="*/ 60 h 69"/>
                      <a:gd name="T10" fmla="*/ 16 w 59"/>
                      <a:gd name="T11" fmla="*/ 0 h 69"/>
                      <a:gd name="T12" fmla="*/ 0 w 59"/>
                      <a:gd name="T13" fmla="*/ 13 h 69"/>
                      <a:gd name="T14" fmla="*/ 1 w 59"/>
                      <a:gd name="T15" fmla="*/ 14 h 69"/>
                      <a:gd name="T16" fmla="*/ 44 w 59"/>
                      <a:gd name="T17" fmla="*/ 69 h 69"/>
                      <a:gd name="T18" fmla="*/ 59 w 59"/>
                      <a:gd name="T19" fmla="*/ 58 h 69"/>
                      <a:gd name="T20" fmla="*/ 16 w 59"/>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9">
                        <a:moveTo>
                          <a:pt x="45" y="60"/>
                        </a:moveTo>
                        <a:lnTo>
                          <a:pt x="9" y="14"/>
                        </a:lnTo>
                        <a:lnTo>
                          <a:pt x="15" y="11"/>
                        </a:lnTo>
                        <a:lnTo>
                          <a:pt x="49" y="57"/>
                        </a:lnTo>
                        <a:lnTo>
                          <a:pt x="45" y="60"/>
                        </a:lnTo>
                        <a:moveTo>
                          <a:pt x="16" y="0"/>
                        </a:moveTo>
                        <a:lnTo>
                          <a:pt x="0" y="13"/>
                        </a:lnTo>
                        <a:lnTo>
                          <a:pt x="1" y="14"/>
                        </a:lnTo>
                        <a:lnTo>
                          <a:pt x="44" y="69"/>
                        </a:lnTo>
                        <a:lnTo>
                          <a:pt x="59" y="58"/>
                        </a:lnTo>
                        <a:lnTo>
                          <a:pt x="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50566"/>
                  <p:cNvSpPr>
                    <a:spLocks noEditPoints="1"/>
                  </p:cNvSpPr>
                  <p:nvPr userDrawn="1"/>
                </p:nvSpPr>
                <p:spPr bwMode="auto">
                  <a:xfrm>
                    <a:off x="1100" y="1470"/>
                    <a:ext cx="56" cy="71"/>
                  </a:xfrm>
                  <a:custGeom>
                    <a:avLst/>
                    <a:gdLst>
                      <a:gd name="T0" fmla="*/ 41 w 56"/>
                      <a:gd name="T1" fmla="*/ 61 h 71"/>
                      <a:gd name="T2" fmla="*/ 11 w 56"/>
                      <a:gd name="T3" fmla="*/ 13 h 71"/>
                      <a:gd name="T4" fmla="*/ 15 w 56"/>
                      <a:gd name="T5" fmla="*/ 9 h 71"/>
                      <a:gd name="T6" fmla="*/ 46 w 56"/>
                      <a:gd name="T7" fmla="*/ 58 h 71"/>
                      <a:gd name="T8" fmla="*/ 41 w 56"/>
                      <a:gd name="T9" fmla="*/ 61 h 71"/>
                      <a:gd name="T10" fmla="*/ 18 w 56"/>
                      <a:gd name="T11" fmla="*/ 0 h 71"/>
                      <a:gd name="T12" fmla="*/ 0 w 56"/>
                      <a:gd name="T13" fmla="*/ 10 h 71"/>
                      <a:gd name="T14" fmla="*/ 39 w 56"/>
                      <a:gd name="T15" fmla="*/ 71 h 71"/>
                      <a:gd name="T16" fmla="*/ 56 w 56"/>
                      <a:gd name="T17" fmla="*/ 61 h 71"/>
                      <a:gd name="T18" fmla="*/ 18 w 56"/>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41" y="61"/>
                        </a:moveTo>
                        <a:lnTo>
                          <a:pt x="11" y="13"/>
                        </a:lnTo>
                        <a:lnTo>
                          <a:pt x="15" y="9"/>
                        </a:lnTo>
                        <a:lnTo>
                          <a:pt x="46" y="58"/>
                        </a:lnTo>
                        <a:lnTo>
                          <a:pt x="41" y="61"/>
                        </a:lnTo>
                        <a:close/>
                        <a:moveTo>
                          <a:pt x="18" y="0"/>
                        </a:moveTo>
                        <a:lnTo>
                          <a:pt x="0" y="10"/>
                        </a:lnTo>
                        <a:lnTo>
                          <a:pt x="39" y="71"/>
                        </a:lnTo>
                        <a:lnTo>
                          <a:pt x="56" y="61"/>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50567"/>
                  <p:cNvSpPr>
                    <a:spLocks noEditPoints="1"/>
                  </p:cNvSpPr>
                  <p:nvPr userDrawn="1"/>
                </p:nvSpPr>
                <p:spPr bwMode="auto">
                  <a:xfrm>
                    <a:off x="1100" y="1470"/>
                    <a:ext cx="56" cy="71"/>
                  </a:xfrm>
                  <a:custGeom>
                    <a:avLst/>
                    <a:gdLst>
                      <a:gd name="T0" fmla="*/ 41 w 56"/>
                      <a:gd name="T1" fmla="*/ 61 h 71"/>
                      <a:gd name="T2" fmla="*/ 11 w 56"/>
                      <a:gd name="T3" fmla="*/ 13 h 71"/>
                      <a:gd name="T4" fmla="*/ 15 w 56"/>
                      <a:gd name="T5" fmla="*/ 9 h 71"/>
                      <a:gd name="T6" fmla="*/ 46 w 56"/>
                      <a:gd name="T7" fmla="*/ 58 h 71"/>
                      <a:gd name="T8" fmla="*/ 41 w 56"/>
                      <a:gd name="T9" fmla="*/ 61 h 71"/>
                      <a:gd name="T10" fmla="*/ 18 w 56"/>
                      <a:gd name="T11" fmla="*/ 0 h 71"/>
                      <a:gd name="T12" fmla="*/ 0 w 56"/>
                      <a:gd name="T13" fmla="*/ 10 h 71"/>
                      <a:gd name="T14" fmla="*/ 39 w 56"/>
                      <a:gd name="T15" fmla="*/ 71 h 71"/>
                      <a:gd name="T16" fmla="*/ 56 w 56"/>
                      <a:gd name="T17" fmla="*/ 61 h 71"/>
                      <a:gd name="T18" fmla="*/ 18 w 56"/>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41" y="61"/>
                        </a:moveTo>
                        <a:lnTo>
                          <a:pt x="11" y="13"/>
                        </a:lnTo>
                        <a:lnTo>
                          <a:pt x="15" y="9"/>
                        </a:lnTo>
                        <a:lnTo>
                          <a:pt x="46" y="58"/>
                        </a:lnTo>
                        <a:lnTo>
                          <a:pt x="41" y="61"/>
                        </a:lnTo>
                        <a:moveTo>
                          <a:pt x="18" y="0"/>
                        </a:moveTo>
                        <a:lnTo>
                          <a:pt x="0" y="10"/>
                        </a:lnTo>
                        <a:lnTo>
                          <a:pt x="39" y="71"/>
                        </a:lnTo>
                        <a:lnTo>
                          <a:pt x="56" y="61"/>
                        </a:lnTo>
                        <a:lnTo>
                          <a:pt x="1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50568"/>
                  <p:cNvSpPr>
                    <a:spLocks noEditPoints="1"/>
                  </p:cNvSpPr>
                  <p:nvPr userDrawn="1"/>
                </p:nvSpPr>
                <p:spPr bwMode="auto">
                  <a:xfrm>
                    <a:off x="1206" y="1412"/>
                    <a:ext cx="48" cy="74"/>
                  </a:xfrm>
                  <a:custGeom>
                    <a:avLst/>
                    <a:gdLst>
                      <a:gd name="T0" fmla="*/ 34 w 48"/>
                      <a:gd name="T1" fmla="*/ 65 h 74"/>
                      <a:gd name="T2" fmla="*/ 10 w 48"/>
                      <a:gd name="T3" fmla="*/ 12 h 74"/>
                      <a:gd name="T4" fmla="*/ 16 w 48"/>
                      <a:gd name="T5" fmla="*/ 10 h 74"/>
                      <a:gd name="T6" fmla="*/ 39 w 48"/>
                      <a:gd name="T7" fmla="*/ 62 h 74"/>
                      <a:gd name="T8" fmla="*/ 34 w 48"/>
                      <a:gd name="T9" fmla="*/ 65 h 74"/>
                      <a:gd name="T10" fmla="*/ 19 w 48"/>
                      <a:gd name="T11" fmla="*/ 0 h 74"/>
                      <a:gd name="T12" fmla="*/ 10 w 48"/>
                      <a:gd name="T13" fmla="*/ 5 h 74"/>
                      <a:gd name="T14" fmla="*/ 0 w 48"/>
                      <a:gd name="T15" fmla="*/ 10 h 74"/>
                      <a:gd name="T16" fmla="*/ 31 w 48"/>
                      <a:gd name="T17" fmla="*/ 74 h 74"/>
                      <a:gd name="T18" fmla="*/ 39 w 48"/>
                      <a:gd name="T19" fmla="*/ 69 h 74"/>
                      <a:gd name="T20" fmla="*/ 48 w 48"/>
                      <a:gd name="T21" fmla="*/ 66 h 74"/>
                      <a:gd name="T22" fmla="*/ 19 w 4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74">
                        <a:moveTo>
                          <a:pt x="34" y="65"/>
                        </a:moveTo>
                        <a:lnTo>
                          <a:pt x="10" y="12"/>
                        </a:lnTo>
                        <a:lnTo>
                          <a:pt x="16" y="10"/>
                        </a:lnTo>
                        <a:lnTo>
                          <a:pt x="39" y="62"/>
                        </a:lnTo>
                        <a:lnTo>
                          <a:pt x="34" y="65"/>
                        </a:lnTo>
                        <a:close/>
                        <a:moveTo>
                          <a:pt x="19" y="0"/>
                        </a:moveTo>
                        <a:lnTo>
                          <a:pt x="10" y="5"/>
                        </a:lnTo>
                        <a:lnTo>
                          <a:pt x="0" y="10"/>
                        </a:lnTo>
                        <a:lnTo>
                          <a:pt x="31" y="74"/>
                        </a:lnTo>
                        <a:lnTo>
                          <a:pt x="39" y="69"/>
                        </a:lnTo>
                        <a:lnTo>
                          <a:pt x="48" y="66"/>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50569"/>
                  <p:cNvSpPr>
                    <a:spLocks noEditPoints="1"/>
                  </p:cNvSpPr>
                  <p:nvPr userDrawn="1"/>
                </p:nvSpPr>
                <p:spPr bwMode="auto">
                  <a:xfrm>
                    <a:off x="1206" y="1412"/>
                    <a:ext cx="48" cy="74"/>
                  </a:xfrm>
                  <a:custGeom>
                    <a:avLst/>
                    <a:gdLst>
                      <a:gd name="T0" fmla="*/ 34 w 48"/>
                      <a:gd name="T1" fmla="*/ 65 h 74"/>
                      <a:gd name="T2" fmla="*/ 10 w 48"/>
                      <a:gd name="T3" fmla="*/ 12 h 74"/>
                      <a:gd name="T4" fmla="*/ 16 w 48"/>
                      <a:gd name="T5" fmla="*/ 10 h 74"/>
                      <a:gd name="T6" fmla="*/ 39 w 48"/>
                      <a:gd name="T7" fmla="*/ 62 h 74"/>
                      <a:gd name="T8" fmla="*/ 34 w 48"/>
                      <a:gd name="T9" fmla="*/ 65 h 74"/>
                      <a:gd name="T10" fmla="*/ 19 w 48"/>
                      <a:gd name="T11" fmla="*/ 0 h 74"/>
                      <a:gd name="T12" fmla="*/ 10 w 48"/>
                      <a:gd name="T13" fmla="*/ 5 h 74"/>
                      <a:gd name="T14" fmla="*/ 0 w 48"/>
                      <a:gd name="T15" fmla="*/ 10 h 74"/>
                      <a:gd name="T16" fmla="*/ 31 w 48"/>
                      <a:gd name="T17" fmla="*/ 74 h 74"/>
                      <a:gd name="T18" fmla="*/ 39 w 48"/>
                      <a:gd name="T19" fmla="*/ 69 h 74"/>
                      <a:gd name="T20" fmla="*/ 48 w 48"/>
                      <a:gd name="T21" fmla="*/ 66 h 74"/>
                      <a:gd name="T22" fmla="*/ 19 w 4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74">
                        <a:moveTo>
                          <a:pt x="34" y="65"/>
                        </a:moveTo>
                        <a:lnTo>
                          <a:pt x="10" y="12"/>
                        </a:lnTo>
                        <a:lnTo>
                          <a:pt x="16" y="10"/>
                        </a:lnTo>
                        <a:lnTo>
                          <a:pt x="39" y="62"/>
                        </a:lnTo>
                        <a:lnTo>
                          <a:pt x="34" y="65"/>
                        </a:lnTo>
                        <a:moveTo>
                          <a:pt x="19" y="0"/>
                        </a:moveTo>
                        <a:lnTo>
                          <a:pt x="10" y="5"/>
                        </a:lnTo>
                        <a:lnTo>
                          <a:pt x="0" y="10"/>
                        </a:lnTo>
                        <a:lnTo>
                          <a:pt x="31" y="74"/>
                        </a:lnTo>
                        <a:lnTo>
                          <a:pt x="39" y="69"/>
                        </a:lnTo>
                        <a:lnTo>
                          <a:pt x="48" y="66"/>
                        </a:lnTo>
                        <a:lnTo>
                          <a:pt x="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50570"/>
                  <p:cNvSpPr>
                    <a:spLocks noEditPoints="1"/>
                  </p:cNvSpPr>
                  <p:nvPr userDrawn="1"/>
                </p:nvSpPr>
                <p:spPr bwMode="auto">
                  <a:xfrm>
                    <a:off x="1135" y="1450"/>
                    <a:ext cx="53" cy="71"/>
                  </a:xfrm>
                  <a:custGeom>
                    <a:avLst/>
                    <a:gdLst>
                      <a:gd name="T0" fmla="*/ 39 w 53"/>
                      <a:gd name="T1" fmla="*/ 62 h 71"/>
                      <a:gd name="T2" fmla="*/ 10 w 53"/>
                      <a:gd name="T3" fmla="*/ 12 h 71"/>
                      <a:gd name="T4" fmla="*/ 15 w 53"/>
                      <a:gd name="T5" fmla="*/ 9 h 71"/>
                      <a:gd name="T6" fmla="*/ 43 w 53"/>
                      <a:gd name="T7" fmla="*/ 58 h 71"/>
                      <a:gd name="T8" fmla="*/ 39 w 53"/>
                      <a:gd name="T9" fmla="*/ 62 h 71"/>
                      <a:gd name="T10" fmla="*/ 18 w 53"/>
                      <a:gd name="T11" fmla="*/ 0 h 71"/>
                      <a:gd name="T12" fmla="*/ 6 w 53"/>
                      <a:gd name="T13" fmla="*/ 6 h 71"/>
                      <a:gd name="T14" fmla="*/ 6 w 53"/>
                      <a:gd name="T15" fmla="*/ 6 h 71"/>
                      <a:gd name="T16" fmla="*/ 0 w 53"/>
                      <a:gd name="T17" fmla="*/ 9 h 71"/>
                      <a:gd name="T18" fmla="*/ 34 w 53"/>
                      <a:gd name="T19" fmla="*/ 68 h 71"/>
                      <a:gd name="T20" fmla="*/ 36 w 53"/>
                      <a:gd name="T21" fmla="*/ 71 h 71"/>
                      <a:gd name="T22" fmla="*/ 53 w 53"/>
                      <a:gd name="T23" fmla="*/ 62 h 71"/>
                      <a:gd name="T24" fmla="*/ 18 w 53"/>
                      <a:gd name="T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71">
                        <a:moveTo>
                          <a:pt x="39" y="62"/>
                        </a:moveTo>
                        <a:lnTo>
                          <a:pt x="10" y="12"/>
                        </a:lnTo>
                        <a:lnTo>
                          <a:pt x="15" y="9"/>
                        </a:lnTo>
                        <a:lnTo>
                          <a:pt x="43" y="58"/>
                        </a:lnTo>
                        <a:lnTo>
                          <a:pt x="39" y="62"/>
                        </a:lnTo>
                        <a:close/>
                        <a:moveTo>
                          <a:pt x="18" y="0"/>
                        </a:moveTo>
                        <a:lnTo>
                          <a:pt x="6" y="6"/>
                        </a:lnTo>
                        <a:lnTo>
                          <a:pt x="6" y="6"/>
                        </a:lnTo>
                        <a:lnTo>
                          <a:pt x="0" y="9"/>
                        </a:lnTo>
                        <a:lnTo>
                          <a:pt x="34" y="68"/>
                        </a:lnTo>
                        <a:lnTo>
                          <a:pt x="36" y="71"/>
                        </a:lnTo>
                        <a:lnTo>
                          <a:pt x="53" y="62"/>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50571"/>
                  <p:cNvSpPr>
                    <a:spLocks noEditPoints="1"/>
                  </p:cNvSpPr>
                  <p:nvPr userDrawn="1"/>
                </p:nvSpPr>
                <p:spPr bwMode="auto">
                  <a:xfrm>
                    <a:off x="1135" y="1450"/>
                    <a:ext cx="53" cy="71"/>
                  </a:xfrm>
                  <a:custGeom>
                    <a:avLst/>
                    <a:gdLst>
                      <a:gd name="T0" fmla="*/ 39 w 53"/>
                      <a:gd name="T1" fmla="*/ 62 h 71"/>
                      <a:gd name="T2" fmla="*/ 10 w 53"/>
                      <a:gd name="T3" fmla="*/ 12 h 71"/>
                      <a:gd name="T4" fmla="*/ 15 w 53"/>
                      <a:gd name="T5" fmla="*/ 9 h 71"/>
                      <a:gd name="T6" fmla="*/ 43 w 53"/>
                      <a:gd name="T7" fmla="*/ 58 h 71"/>
                      <a:gd name="T8" fmla="*/ 39 w 53"/>
                      <a:gd name="T9" fmla="*/ 62 h 71"/>
                      <a:gd name="T10" fmla="*/ 18 w 53"/>
                      <a:gd name="T11" fmla="*/ 0 h 71"/>
                      <a:gd name="T12" fmla="*/ 6 w 53"/>
                      <a:gd name="T13" fmla="*/ 6 h 71"/>
                      <a:gd name="T14" fmla="*/ 6 w 53"/>
                      <a:gd name="T15" fmla="*/ 6 h 71"/>
                      <a:gd name="T16" fmla="*/ 0 w 53"/>
                      <a:gd name="T17" fmla="*/ 9 h 71"/>
                      <a:gd name="T18" fmla="*/ 34 w 53"/>
                      <a:gd name="T19" fmla="*/ 68 h 71"/>
                      <a:gd name="T20" fmla="*/ 36 w 53"/>
                      <a:gd name="T21" fmla="*/ 71 h 71"/>
                      <a:gd name="T22" fmla="*/ 53 w 53"/>
                      <a:gd name="T23" fmla="*/ 62 h 71"/>
                      <a:gd name="T24" fmla="*/ 18 w 53"/>
                      <a:gd name="T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71">
                        <a:moveTo>
                          <a:pt x="39" y="62"/>
                        </a:moveTo>
                        <a:lnTo>
                          <a:pt x="10" y="12"/>
                        </a:lnTo>
                        <a:lnTo>
                          <a:pt x="15" y="9"/>
                        </a:lnTo>
                        <a:lnTo>
                          <a:pt x="43" y="58"/>
                        </a:lnTo>
                        <a:lnTo>
                          <a:pt x="39" y="62"/>
                        </a:lnTo>
                        <a:moveTo>
                          <a:pt x="18" y="0"/>
                        </a:moveTo>
                        <a:lnTo>
                          <a:pt x="6" y="6"/>
                        </a:lnTo>
                        <a:lnTo>
                          <a:pt x="6" y="6"/>
                        </a:lnTo>
                        <a:lnTo>
                          <a:pt x="0" y="9"/>
                        </a:lnTo>
                        <a:lnTo>
                          <a:pt x="34" y="68"/>
                        </a:lnTo>
                        <a:lnTo>
                          <a:pt x="36" y="71"/>
                        </a:lnTo>
                        <a:lnTo>
                          <a:pt x="53" y="62"/>
                        </a:lnTo>
                        <a:lnTo>
                          <a:pt x="1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50572"/>
                  <p:cNvSpPr>
                    <a:spLocks noEditPoints="1"/>
                  </p:cNvSpPr>
                  <p:nvPr userDrawn="1"/>
                </p:nvSpPr>
                <p:spPr bwMode="auto">
                  <a:xfrm>
                    <a:off x="1244" y="1397"/>
                    <a:ext cx="45" cy="74"/>
                  </a:xfrm>
                  <a:custGeom>
                    <a:avLst/>
                    <a:gdLst>
                      <a:gd name="T0" fmla="*/ 26 w 39"/>
                      <a:gd name="T1" fmla="*/ 55 h 63"/>
                      <a:gd name="T2" fmla="*/ 7 w 39"/>
                      <a:gd name="T3" fmla="*/ 10 h 63"/>
                      <a:gd name="T4" fmla="*/ 10 w 39"/>
                      <a:gd name="T5" fmla="*/ 8 h 63"/>
                      <a:gd name="T6" fmla="*/ 12 w 39"/>
                      <a:gd name="T7" fmla="*/ 7 h 63"/>
                      <a:gd name="T8" fmla="*/ 31 w 39"/>
                      <a:gd name="T9" fmla="*/ 53 h 63"/>
                      <a:gd name="T10" fmla="*/ 28 w 39"/>
                      <a:gd name="T11" fmla="*/ 54 h 63"/>
                      <a:gd name="T12" fmla="*/ 26 w 39"/>
                      <a:gd name="T13" fmla="*/ 55 h 63"/>
                      <a:gd name="T14" fmla="*/ 16 w 39"/>
                      <a:gd name="T15" fmla="*/ 0 h 63"/>
                      <a:gd name="T16" fmla="*/ 13 w 39"/>
                      <a:gd name="T17" fmla="*/ 1 h 63"/>
                      <a:gd name="T18" fmla="*/ 8 w 39"/>
                      <a:gd name="T19" fmla="*/ 3 h 63"/>
                      <a:gd name="T20" fmla="*/ 0 w 39"/>
                      <a:gd name="T21" fmla="*/ 6 h 63"/>
                      <a:gd name="T22" fmla="*/ 0 w 39"/>
                      <a:gd name="T23" fmla="*/ 6 h 63"/>
                      <a:gd name="T24" fmla="*/ 0 w 39"/>
                      <a:gd name="T25" fmla="*/ 6 h 63"/>
                      <a:gd name="T26" fmla="*/ 22 w 39"/>
                      <a:gd name="T27" fmla="*/ 60 h 63"/>
                      <a:gd name="T28" fmla="*/ 23 w 39"/>
                      <a:gd name="T29" fmla="*/ 63 h 63"/>
                      <a:gd name="T30" fmla="*/ 31 w 39"/>
                      <a:gd name="T31" fmla="*/ 59 h 63"/>
                      <a:gd name="T32" fmla="*/ 36 w 39"/>
                      <a:gd name="T33" fmla="*/ 57 h 63"/>
                      <a:gd name="T34" fmla="*/ 39 w 39"/>
                      <a:gd name="T35" fmla="*/ 56 h 63"/>
                      <a:gd name="T36" fmla="*/ 16 w 39"/>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63">
                        <a:moveTo>
                          <a:pt x="26" y="55"/>
                        </a:moveTo>
                        <a:cubicBezTo>
                          <a:pt x="7" y="10"/>
                          <a:pt x="7" y="10"/>
                          <a:pt x="7" y="10"/>
                        </a:cubicBezTo>
                        <a:cubicBezTo>
                          <a:pt x="10" y="8"/>
                          <a:pt x="10" y="8"/>
                          <a:pt x="10" y="8"/>
                        </a:cubicBezTo>
                        <a:cubicBezTo>
                          <a:pt x="11" y="8"/>
                          <a:pt x="12" y="8"/>
                          <a:pt x="12" y="7"/>
                        </a:cubicBezTo>
                        <a:cubicBezTo>
                          <a:pt x="31" y="53"/>
                          <a:pt x="31" y="53"/>
                          <a:pt x="31" y="53"/>
                        </a:cubicBezTo>
                        <a:cubicBezTo>
                          <a:pt x="30" y="53"/>
                          <a:pt x="29" y="53"/>
                          <a:pt x="28" y="54"/>
                        </a:cubicBezTo>
                        <a:cubicBezTo>
                          <a:pt x="26" y="55"/>
                          <a:pt x="26" y="55"/>
                          <a:pt x="26" y="55"/>
                        </a:cubicBezTo>
                        <a:moveTo>
                          <a:pt x="16" y="0"/>
                        </a:moveTo>
                        <a:cubicBezTo>
                          <a:pt x="13" y="1"/>
                          <a:pt x="13" y="1"/>
                          <a:pt x="13" y="1"/>
                        </a:cubicBezTo>
                        <a:cubicBezTo>
                          <a:pt x="13" y="1"/>
                          <a:pt x="10" y="2"/>
                          <a:pt x="8" y="3"/>
                        </a:cubicBezTo>
                        <a:cubicBezTo>
                          <a:pt x="0" y="6"/>
                          <a:pt x="0" y="6"/>
                          <a:pt x="0" y="6"/>
                        </a:cubicBezTo>
                        <a:cubicBezTo>
                          <a:pt x="0" y="6"/>
                          <a:pt x="0" y="6"/>
                          <a:pt x="0" y="6"/>
                        </a:cubicBezTo>
                        <a:cubicBezTo>
                          <a:pt x="0" y="6"/>
                          <a:pt x="0" y="6"/>
                          <a:pt x="0" y="6"/>
                        </a:cubicBezTo>
                        <a:cubicBezTo>
                          <a:pt x="22" y="60"/>
                          <a:pt x="22" y="60"/>
                          <a:pt x="22" y="60"/>
                        </a:cubicBezTo>
                        <a:cubicBezTo>
                          <a:pt x="23" y="63"/>
                          <a:pt x="23" y="63"/>
                          <a:pt x="23" y="63"/>
                        </a:cubicBezTo>
                        <a:cubicBezTo>
                          <a:pt x="31" y="59"/>
                          <a:pt x="31" y="59"/>
                          <a:pt x="31" y="59"/>
                        </a:cubicBezTo>
                        <a:cubicBezTo>
                          <a:pt x="33" y="58"/>
                          <a:pt x="36" y="57"/>
                          <a:pt x="36" y="57"/>
                        </a:cubicBezTo>
                        <a:cubicBezTo>
                          <a:pt x="39" y="56"/>
                          <a:pt x="39" y="56"/>
                          <a:pt x="39" y="56"/>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50573"/>
                  <p:cNvSpPr>
                    <a:spLocks noEditPoints="1"/>
                  </p:cNvSpPr>
                  <p:nvPr userDrawn="1"/>
                </p:nvSpPr>
                <p:spPr bwMode="auto">
                  <a:xfrm>
                    <a:off x="1170" y="1430"/>
                    <a:ext cx="51" cy="72"/>
                  </a:xfrm>
                  <a:custGeom>
                    <a:avLst/>
                    <a:gdLst>
                      <a:gd name="T0" fmla="*/ 31 w 43"/>
                      <a:gd name="T1" fmla="*/ 54 h 62"/>
                      <a:gd name="T2" fmla="*/ 8 w 43"/>
                      <a:gd name="T3" fmla="*/ 11 h 62"/>
                      <a:gd name="T4" fmla="*/ 10 w 43"/>
                      <a:gd name="T5" fmla="*/ 9 h 62"/>
                      <a:gd name="T6" fmla="*/ 13 w 43"/>
                      <a:gd name="T7" fmla="*/ 8 h 62"/>
                      <a:gd name="T8" fmla="*/ 35 w 43"/>
                      <a:gd name="T9" fmla="*/ 52 h 62"/>
                      <a:gd name="T10" fmla="*/ 33 w 43"/>
                      <a:gd name="T11" fmla="*/ 53 h 62"/>
                      <a:gd name="T12" fmla="*/ 31 w 43"/>
                      <a:gd name="T13" fmla="*/ 54 h 62"/>
                      <a:gd name="T14" fmla="*/ 16 w 43"/>
                      <a:gd name="T15" fmla="*/ 0 h 62"/>
                      <a:gd name="T16" fmla="*/ 8 w 43"/>
                      <a:gd name="T17" fmla="*/ 4 h 62"/>
                      <a:gd name="T18" fmla="*/ 5 w 43"/>
                      <a:gd name="T19" fmla="*/ 5 h 62"/>
                      <a:gd name="T20" fmla="*/ 5 w 43"/>
                      <a:gd name="T21" fmla="*/ 5 h 62"/>
                      <a:gd name="T22" fmla="*/ 0 w 43"/>
                      <a:gd name="T23" fmla="*/ 8 h 62"/>
                      <a:gd name="T24" fmla="*/ 0 w 43"/>
                      <a:gd name="T25" fmla="*/ 8 h 62"/>
                      <a:gd name="T26" fmla="*/ 0 w 43"/>
                      <a:gd name="T27" fmla="*/ 8 h 62"/>
                      <a:gd name="T28" fmla="*/ 27 w 43"/>
                      <a:gd name="T29" fmla="*/ 59 h 62"/>
                      <a:gd name="T30" fmla="*/ 28 w 43"/>
                      <a:gd name="T31" fmla="*/ 62 h 62"/>
                      <a:gd name="T32" fmla="*/ 31 w 43"/>
                      <a:gd name="T33" fmla="*/ 60 h 62"/>
                      <a:gd name="T34" fmla="*/ 36 w 43"/>
                      <a:gd name="T35" fmla="*/ 58 h 62"/>
                      <a:gd name="T36" fmla="*/ 43 w 43"/>
                      <a:gd name="T37" fmla="*/ 54 h 62"/>
                      <a:gd name="T38" fmla="*/ 16 w 43"/>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62">
                        <a:moveTo>
                          <a:pt x="31" y="54"/>
                        </a:moveTo>
                        <a:cubicBezTo>
                          <a:pt x="8" y="11"/>
                          <a:pt x="8" y="11"/>
                          <a:pt x="8" y="11"/>
                        </a:cubicBezTo>
                        <a:cubicBezTo>
                          <a:pt x="9" y="10"/>
                          <a:pt x="10" y="10"/>
                          <a:pt x="10" y="9"/>
                        </a:cubicBezTo>
                        <a:cubicBezTo>
                          <a:pt x="13" y="8"/>
                          <a:pt x="13" y="8"/>
                          <a:pt x="13" y="8"/>
                        </a:cubicBezTo>
                        <a:cubicBezTo>
                          <a:pt x="35" y="52"/>
                          <a:pt x="35" y="52"/>
                          <a:pt x="35" y="52"/>
                        </a:cubicBezTo>
                        <a:cubicBezTo>
                          <a:pt x="33" y="53"/>
                          <a:pt x="33" y="53"/>
                          <a:pt x="33" y="53"/>
                        </a:cubicBezTo>
                        <a:cubicBezTo>
                          <a:pt x="32" y="53"/>
                          <a:pt x="32" y="54"/>
                          <a:pt x="31" y="54"/>
                        </a:cubicBezTo>
                        <a:moveTo>
                          <a:pt x="16" y="0"/>
                        </a:moveTo>
                        <a:cubicBezTo>
                          <a:pt x="8" y="4"/>
                          <a:pt x="8" y="4"/>
                          <a:pt x="8" y="4"/>
                        </a:cubicBezTo>
                        <a:cubicBezTo>
                          <a:pt x="7" y="5"/>
                          <a:pt x="6" y="5"/>
                          <a:pt x="5" y="5"/>
                        </a:cubicBezTo>
                        <a:cubicBezTo>
                          <a:pt x="5" y="5"/>
                          <a:pt x="5" y="5"/>
                          <a:pt x="5" y="5"/>
                        </a:cubicBezTo>
                        <a:cubicBezTo>
                          <a:pt x="0" y="8"/>
                          <a:pt x="0" y="8"/>
                          <a:pt x="0" y="8"/>
                        </a:cubicBezTo>
                        <a:cubicBezTo>
                          <a:pt x="0" y="8"/>
                          <a:pt x="0" y="8"/>
                          <a:pt x="0" y="8"/>
                        </a:cubicBezTo>
                        <a:cubicBezTo>
                          <a:pt x="0" y="8"/>
                          <a:pt x="0" y="8"/>
                          <a:pt x="0" y="8"/>
                        </a:cubicBezTo>
                        <a:cubicBezTo>
                          <a:pt x="27" y="59"/>
                          <a:pt x="27" y="59"/>
                          <a:pt x="27" y="59"/>
                        </a:cubicBezTo>
                        <a:cubicBezTo>
                          <a:pt x="28" y="62"/>
                          <a:pt x="28" y="62"/>
                          <a:pt x="28" y="62"/>
                        </a:cubicBezTo>
                        <a:cubicBezTo>
                          <a:pt x="31" y="60"/>
                          <a:pt x="31" y="60"/>
                          <a:pt x="31" y="60"/>
                        </a:cubicBezTo>
                        <a:cubicBezTo>
                          <a:pt x="32" y="60"/>
                          <a:pt x="34" y="59"/>
                          <a:pt x="36" y="58"/>
                        </a:cubicBezTo>
                        <a:cubicBezTo>
                          <a:pt x="43" y="54"/>
                          <a:pt x="43" y="54"/>
                          <a:pt x="43" y="54"/>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50574"/>
                  <p:cNvSpPr>
                    <a:spLocks noEditPoints="1"/>
                  </p:cNvSpPr>
                  <p:nvPr userDrawn="1"/>
                </p:nvSpPr>
                <p:spPr bwMode="auto">
                  <a:xfrm>
                    <a:off x="912" y="1629"/>
                    <a:ext cx="67" cy="63"/>
                  </a:xfrm>
                  <a:custGeom>
                    <a:avLst/>
                    <a:gdLst>
                      <a:gd name="T0" fmla="*/ 53 w 67"/>
                      <a:gd name="T1" fmla="*/ 53 h 63"/>
                      <a:gd name="T2" fmla="*/ 9 w 67"/>
                      <a:gd name="T3" fmla="*/ 14 h 63"/>
                      <a:gd name="T4" fmla="*/ 14 w 67"/>
                      <a:gd name="T5" fmla="*/ 9 h 63"/>
                      <a:gd name="T6" fmla="*/ 56 w 67"/>
                      <a:gd name="T7" fmla="*/ 48 h 63"/>
                      <a:gd name="T8" fmla="*/ 53 w 67"/>
                      <a:gd name="T9" fmla="*/ 53 h 63"/>
                      <a:gd name="T10" fmla="*/ 14 w 67"/>
                      <a:gd name="T11" fmla="*/ 0 h 63"/>
                      <a:gd name="T12" fmla="*/ 7 w 67"/>
                      <a:gd name="T13" fmla="*/ 7 h 63"/>
                      <a:gd name="T14" fmla="*/ 5 w 67"/>
                      <a:gd name="T15" fmla="*/ 10 h 63"/>
                      <a:gd name="T16" fmla="*/ 5 w 67"/>
                      <a:gd name="T17" fmla="*/ 10 h 63"/>
                      <a:gd name="T18" fmla="*/ 0 w 67"/>
                      <a:gd name="T19" fmla="*/ 15 h 63"/>
                      <a:gd name="T20" fmla="*/ 0 w 67"/>
                      <a:gd name="T21" fmla="*/ 15 h 63"/>
                      <a:gd name="T22" fmla="*/ 0 w 67"/>
                      <a:gd name="T23" fmla="*/ 15 h 63"/>
                      <a:gd name="T24" fmla="*/ 54 w 67"/>
                      <a:gd name="T25" fmla="*/ 63 h 63"/>
                      <a:gd name="T26" fmla="*/ 60 w 67"/>
                      <a:gd name="T27" fmla="*/ 55 h 63"/>
                      <a:gd name="T28" fmla="*/ 67 w 67"/>
                      <a:gd name="T29" fmla="*/ 48 h 63"/>
                      <a:gd name="T30" fmla="*/ 14 w 67"/>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63">
                        <a:moveTo>
                          <a:pt x="53" y="53"/>
                        </a:moveTo>
                        <a:lnTo>
                          <a:pt x="9" y="14"/>
                        </a:lnTo>
                        <a:lnTo>
                          <a:pt x="14" y="9"/>
                        </a:lnTo>
                        <a:lnTo>
                          <a:pt x="56" y="48"/>
                        </a:lnTo>
                        <a:lnTo>
                          <a:pt x="53" y="53"/>
                        </a:lnTo>
                        <a:close/>
                        <a:moveTo>
                          <a:pt x="14" y="0"/>
                        </a:moveTo>
                        <a:lnTo>
                          <a:pt x="7" y="7"/>
                        </a:lnTo>
                        <a:lnTo>
                          <a:pt x="5" y="10"/>
                        </a:lnTo>
                        <a:lnTo>
                          <a:pt x="5" y="10"/>
                        </a:lnTo>
                        <a:lnTo>
                          <a:pt x="0" y="15"/>
                        </a:lnTo>
                        <a:lnTo>
                          <a:pt x="0" y="15"/>
                        </a:lnTo>
                        <a:lnTo>
                          <a:pt x="0" y="15"/>
                        </a:lnTo>
                        <a:lnTo>
                          <a:pt x="54" y="63"/>
                        </a:lnTo>
                        <a:lnTo>
                          <a:pt x="60" y="55"/>
                        </a:lnTo>
                        <a:lnTo>
                          <a:pt x="67" y="48"/>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50575"/>
                  <p:cNvSpPr>
                    <a:spLocks noEditPoints="1"/>
                  </p:cNvSpPr>
                  <p:nvPr userDrawn="1"/>
                </p:nvSpPr>
                <p:spPr bwMode="auto">
                  <a:xfrm>
                    <a:off x="912" y="1629"/>
                    <a:ext cx="67" cy="63"/>
                  </a:xfrm>
                  <a:custGeom>
                    <a:avLst/>
                    <a:gdLst>
                      <a:gd name="T0" fmla="*/ 53 w 67"/>
                      <a:gd name="T1" fmla="*/ 53 h 63"/>
                      <a:gd name="T2" fmla="*/ 9 w 67"/>
                      <a:gd name="T3" fmla="*/ 14 h 63"/>
                      <a:gd name="T4" fmla="*/ 14 w 67"/>
                      <a:gd name="T5" fmla="*/ 9 h 63"/>
                      <a:gd name="T6" fmla="*/ 56 w 67"/>
                      <a:gd name="T7" fmla="*/ 48 h 63"/>
                      <a:gd name="T8" fmla="*/ 53 w 67"/>
                      <a:gd name="T9" fmla="*/ 53 h 63"/>
                      <a:gd name="T10" fmla="*/ 14 w 67"/>
                      <a:gd name="T11" fmla="*/ 0 h 63"/>
                      <a:gd name="T12" fmla="*/ 7 w 67"/>
                      <a:gd name="T13" fmla="*/ 7 h 63"/>
                      <a:gd name="T14" fmla="*/ 5 w 67"/>
                      <a:gd name="T15" fmla="*/ 10 h 63"/>
                      <a:gd name="T16" fmla="*/ 5 w 67"/>
                      <a:gd name="T17" fmla="*/ 10 h 63"/>
                      <a:gd name="T18" fmla="*/ 0 w 67"/>
                      <a:gd name="T19" fmla="*/ 15 h 63"/>
                      <a:gd name="T20" fmla="*/ 0 w 67"/>
                      <a:gd name="T21" fmla="*/ 15 h 63"/>
                      <a:gd name="T22" fmla="*/ 0 w 67"/>
                      <a:gd name="T23" fmla="*/ 15 h 63"/>
                      <a:gd name="T24" fmla="*/ 54 w 67"/>
                      <a:gd name="T25" fmla="*/ 63 h 63"/>
                      <a:gd name="T26" fmla="*/ 60 w 67"/>
                      <a:gd name="T27" fmla="*/ 55 h 63"/>
                      <a:gd name="T28" fmla="*/ 67 w 67"/>
                      <a:gd name="T29" fmla="*/ 48 h 63"/>
                      <a:gd name="T30" fmla="*/ 14 w 67"/>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63">
                        <a:moveTo>
                          <a:pt x="53" y="53"/>
                        </a:moveTo>
                        <a:lnTo>
                          <a:pt x="9" y="14"/>
                        </a:lnTo>
                        <a:lnTo>
                          <a:pt x="14" y="9"/>
                        </a:lnTo>
                        <a:lnTo>
                          <a:pt x="56" y="48"/>
                        </a:lnTo>
                        <a:lnTo>
                          <a:pt x="53" y="53"/>
                        </a:lnTo>
                        <a:moveTo>
                          <a:pt x="14" y="0"/>
                        </a:moveTo>
                        <a:lnTo>
                          <a:pt x="7" y="7"/>
                        </a:lnTo>
                        <a:lnTo>
                          <a:pt x="5" y="10"/>
                        </a:lnTo>
                        <a:lnTo>
                          <a:pt x="5" y="10"/>
                        </a:lnTo>
                        <a:lnTo>
                          <a:pt x="0" y="15"/>
                        </a:lnTo>
                        <a:lnTo>
                          <a:pt x="0" y="15"/>
                        </a:lnTo>
                        <a:lnTo>
                          <a:pt x="0" y="15"/>
                        </a:lnTo>
                        <a:lnTo>
                          <a:pt x="54" y="63"/>
                        </a:lnTo>
                        <a:lnTo>
                          <a:pt x="60" y="55"/>
                        </a:lnTo>
                        <a:lnTo>
                          <a:pt x="67" y="48"/>
                        </a:lnTo>
                        <a:lnTo>
                          <a:pt x="1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50576"/>
                  <p:cNvSpPr>
                    <a:spLocks noEditPoints="1"/>
                  </p:cNvSpPr>
                  <p:nvPr userDrawn="1"/>
                </p:nvSpPr>
                <p:spPr bwMode="auto">
                  <a:xfrm>
                    <a:off x="1281" y="1382"/>
                    <a:ext cx="42" cy="75"/>
                  </a:xfrm>
                  <a:custGeom>
                    <a:avLst/>
                    <a:gdLst>
                      <a:gd name="T0" fmla="*/ 28 w 42"/>
                      <a:gd name="T1" fmla="*/ 65 h 75"/>
                      <a:gd name="T2" fmla="*/ 8 w 42"/>
                      <a:gd name="T3" fmla="*/ 12 h 75"/>
                      <a:gd name="T4" fmla="*/ 15 w 42"/>
                      <a:gd name="T5" fmla="*/ 9 h 75"/>
                      <a:gd name="T6" fmla="*/ 34 w 42"/>
                      <a:gd name="T7" fmla="*/ 63 h 75"/>
                      <a:gd name="T8" fmla="*/ 28 w 42"/>
                      <a:gd name="T9" fmla="*/ 65 h 75"/>
                      <a:gd name="T10" fmla="*/ 19 w 42"/>
                      <a:gd name="T11" fmla="*/ 0 h 75"/>
                      <a:gd name="T12" fmla="*/ 6 w 42"/>
                      <a:gd name="T13" fmla="*/ 6 h 75"/>
                      <a:gd name="T14" fmla="*/ 6 w 42"/>
                      <a:gd name="T15" fmla="*/ 6 h 75"/>
                      <a:gd name="T16" fmla="*/ 0 w 42"/>
                      <a:gd name="T17" fmla="*/ 8 h 75"/>
                      <a:gd name="T18" fmla="*/ 24 w 42"/>
                      <a:gd name="T19" fmla="*/ 71 h 75"/>
                      <a:gd name="T20" fmla="*/ 25 w 42"/>
                      <a:gd name="T21" fmla="*/ 75 h 75"/>
                      <a:gd name="T22" fmla="*/ 42 w 42"/>
                      <a:gd name="T23" fmla="*/ 68 h 75"/>
                      <a:gd name="T24" fmla="*/ 19 w 42"/>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75">
                        <a:moveTo>
                          <a:pt x="28" y="65"/>
                        </a:moveTo>
                        <a:lnTo>
                          <a:pt x="8" y="12"/>
                        </a:lnTo>
                        <a:lnTo>
                          <a:pt x="15" y="9"/>
                        </a:lnTo>
                        <a:lnTo>
                          <a:pt x="34" y="63"/>
                        </a:lnTo>
                        <a:lnTo>
                          <a:pt x="28" y="65"/>
                        </a:lnTo>
                        <a:close/>
                        <a:moveTo>
                          <a:pt x="19" y="0"/>
                        </a:moveTo>
                        <a:lnTo>
                          <a:pt x="6" y="6"/>
                        </a:lnTo>
                        <a:lnTo>
                          <a:pt x="6" y="6"/>
                        </a:lnTo>
                        <a:lnTo>
                          <a:pt x="0" y="8"/>
                        </a:lnTo>
                        <a:lnTo>
                          <a:pt x="24" y="71"/>
                        </a:lnTo>
                        <a:lnTo>
                          <a:pt x="25" y="75"/>
                        </a:lnTo>
                        <a:lnTo>
                          <a:pt x="42" y="68"/>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50577"/>
                  <p:cNvSpPr>
                    <a:spLocks noEditPoints="1"/>
                  </p:cNvSpPr>
                  <p:nvPr userDrawn="1"/>
                </p:nvSpPr>
                <p:spPr bwMode="auto">
                  <a:xfrm>
                    <a:off x="1281" y="1382"/>
                    <a:ext cx="42" cy="75"/>
                  </a:xfrm>
                  <a:custGeom>
                    <a:avLst/>
                    <a:gdLst>
                      <a:gd name="T0" fmla="*/ 28 w 42"/>
                      <a:gd name="T1" fmla="*/ 65 h 75"/>
                      <a:gd name="T2" fmla="*/ 8 w 42"/>
                      <a:gd name="T3" fmla="*/ 12 h 75"/>
                      <a:gd name="T4" fmla="*/ 15 w 42"/>
                      <a:gd name="T5" fmla="*/ 9 h 75"/>
                      <a:gd name="T6" fmla="*/ 34 w 42"/>
                      <a:gd name="T7" fmla="*/ 63 h 75"/>
                      <a:gd name="T8" fmla="*/ 28 w 42"/>
                      <a:gd name="T9" fmla="*/ 65 h 75"/>
                      <a:gd name="T10" fmla="*/ 19 w 42"/>
                      <a:gd name="T11" fmla="*/ 0 h 75"/>
                      <a:gd name="T12" fmla="*/ 6 w 42"/>
                      <a:gd name="T13" fmla="*/ 6 h 75"/>
                      <a:gd name="T14" fmla="*/ 6 w 42"/>
                      <a:gd name="T15" fmla="*/ 6 h 75"/>
                      <a:gd name="T16" fmla="*/ 0 w 42"/>
                      <a:gd name="T17" fmla="*/ 8 h 75"/>
                      <a:gd name="T18" fmla="*/ 24 w 42"/>
                      <a:gd name="T19" fmla="*/ 71 h 75"/>
                      <a:gd name="T20" fmla="*/ 25 w 42"/>
                      <a:gd name="T21" fmla="*/ 75 h 75"/>
                      <a:gd name="T22" fmla="*/ 42 w 42"/>
                      <a:gd name="T23" fmla="*/ 68 h 75"/>
                      <a:gd name="T24" fmla="*/ 19 w 42"/>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75">
                        <a:moveTo>
                          <a:pt x="28" y="65"/>
                        </a:moveTo>
                        <a:lnTo>
                          <a:pt x="8" y="12"/>
                        </a:lnTo>
                        <a:lnTo>
                          <a:pt x="15" y="9"/>
                        </a:lnTo>
                        <a:lnTo>
                          <a:pt x="34" y="63"/>
                        </a:lnTo>
                        <a:lnTo>
                          <a:pt x="28" y="65"/>
                        </a:lnTo>
                        <a:moveTo>
                          <a:pt x="19" y="0"/>
                        </a:moveTo>
                        <a:lnTo>
                          <a:pt x="6" y="6"/>
                        </a:lnTo>
                        <a:lnTo>
                          <a:pt x="6" y="6"/>
                        </a:lnTo>
                        <a:lnTo>
                          <a:pt x="0" y="8"/>
                        </a:lnTo>
                        <a:lnTo>
                          <a:pt x="24" y="71"/>
                        </a:lnTo>
                        <a:lnTo>
                          <a:pt x="25" y="75"/>
                        </a:lnTo>
                        <a:lnTo>
                          <a:pt x="42" y="68"/>
                        </a:lnTo>
                        <a:lnTo>
                          <a:pt x="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50578"/>
                  <p:cNvSpPr>
                    <a:spLocks noEditPoints="1"/>
                  </p:cNvSpPr>
                  <p:nvPr userDrawn="1"/>
                </p:nvSpPr>
                <p:spPr bwMode="auto">
                  <a:xfrm>
                    <a:off x="837" y="1724"/>
                    <a:ext cx="70" cy="56"/>
                  </a:xfrm>
                  <a:custGeom>
                    <a:avLst/>
                    <a:gdLst>
                      <a:gd name="T0" fmla="*/ 57 w 70"/>
                      <a:gd name="T1" fmla="*/ 47 h 56"/>
                      <a:gd name="T2" fmla="*/ 11 w 70"/>
                      <a:gd name="T3" fmla="*/ 15 h 56"/>
                      <a:gd name="T4" fmla="*/ 14 w 70"/>
                      <a:gd name="T5" fmla="*/ 9 h 56"/>
                      <a:gd name="T6" fmla="*/ 61 w 70"/>
                      <a:gd name="T7" fmla="*/ 42 h 56"/>
                      <a:gd name="T8" fmla="*/ 57 w 70"/>
                      <a:gd name="T9" fmla="*/ 47 h 56"/>
                      <a:gd name="T10" fmla="*/ 12 w 70"/>
                      <a:gd name="T11" fmla="*/ 0 h 56"/>
                      <a:gd name="T12" fmla="*/ 2 w 70"/>
                      <a:gd name="T13" fmla="*/ 14 h 56"/>
                      <a:gd name="T14" fmla="*/ 0 w 70"/>
                      <a:gd name="T15" fmla="*/ 16 h 56"/>
                      <a:gd name="T16" fmla="*/ 60 w 70"/>
                      <a:gd name="T17" fmla="*/ 56 h 56"/>
                      <a:gd name="T18" fmla="*/ 70 w 70"/>
                      <a:gd name="T19" fmla="*/ 41 h 56"/>
                      <a:gd name="T20" fmla="*/ 12 w 70"/>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56">
                        <a:moveTo>
                          <a:pt x="57" y="47"/>
                        </a:moveTo>
                        <a:lnTo>
                          <a:pt x="11" y="15"/>
                        </a:lnTo>
                        <a:lnTo>
                          <a:pt x="14" y="9"/>
                        </a:lnTo>
                        <a:lnTo>
                          <a:pt x="61" y="42"/>
                        </a:lnTo>
                        <a:lnTo>
                          <a:pt x="57" y="47"/>
                        </a:lnTo>
                        <a:close/>
                        <a:moveTo>
                          <a:pt x="12" y="0"/>
                        </a:moveTo>
                        <a:lnTo>
                          <a:pt x="2" y="14"/>
                        </a:lnTo>
                        <a:lnTo>
                          <a:pt x="0" y="16"/>
                        </a:lnTo>
                        <a:lnTo>
                          <a:pt x="60" y="56"/>
                        </a:lnTo>
                        <a:lnTo>
                          <a:pt x="70" y="4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50579"/>
                  <p:cNvSpPr>
                    <a:spLocks noEditPoints="1"/>
                  </p:cNvSpPr>
                  <p:nvPr userDrawn="1"/>
                </p:nvSpPr>
                <p:spPr bwMode="auto">
                  <a:xfrm>
                    <a:off x="837" y="1724"/>
                    <a:ext cx="70" cy="56"/>
                  </a:xfrm>
                  <a:custGeom>
                    <a:avLst/>
                    <a:gdLst>
                      <a:gd name="T0" fmla="*/ 57 w 70"/>
                      <a:gd name="T1" fmla="*/ 47 h 56"/>
                      <a:gd name="T2" fmla="*/ 11 w 70"/>
                      <a:gd name="T3" fmla="*/ 15 h 56"/>
                      <a:gd name="T4" fmla="*/ 14 w 70"/>
                      <a:gd name="T5" fmla="*/ 9 h 56"/>
                      <a:gd name="T6" fmla="*/ 61 w 70"/>
                      <a:gd name="T7" fmla="*/ 42 h 56"/>
                      <a:gd name="T8" fmla="*/ 57 w 70"/>
                      <a:gd name="T9" fmla="*/ 47 h 56"/>
                      <a:gd name="T10" fmla="*/ 12 w 70"/>
                      <a:gd name="T11" fmla="*/ 0 h 56"/>
                      <a:gd name="T12" fmla="*/ 2 w 70"/>
                      <a:gd name="T13" fmla="*/ 14 h 56"/>
                      <a:gd name="T14" fmla="*/ 0 w 70"/>
                      <a:gd name="T15" fmla="*/ 16 h 56"/>
                      <a:gd name="T16" fmla="*/ 60 w 70"/>
                      <a:gd name="T17" fmla="*/ 56 h 56"/>
                      <a:gd name="T18" fmla="*/ 70 w 70"/>
                      <a:gd name="T19" fmla="*/ 41 h 56"/>
                      <a:gd name="T20" fmla="*/ 12 w 70"/>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56">
                        <a:moveTo>
                          <a:pt x="57" y="47"/>
                        </a:moveTo>
                        <a:lnTo>
                          <a:pt x="11" y="15"/>
                        </a:lnTo>
                        <a:lnTo>
                          <a:pt x="14" y="9"/>
                        </a:lnTo>
                        <a:lnTo>
                          <a:pt x="61" y="42"/>
                        </a:lnTo>
                        <a:lnTo>
                          <a:pt x="57" y="47"/>
                        </a:lnTo>
                        <a:moveTo>
                          <a:pt x="12" y="0"/>
                        </a:moveTo>
                        <a:lnTo>
                          <a:pt x="2" y="14"/>
                        </a:lnTo>
                        <a:lnTo>
                          <a:pt x="0" y="16"/>
                        </a:lnTo>
                        <a:lnTo>
                          <a:pt x="60" y="56"/>
                        </a:lnTo>
                        <a:lnTo>
                          <a:pt x="70" y="41"/>
                        </a:lnTo>
                        <a:lnTo>
                          <a:pt x="1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50580"/>
                  <p:cNvSpPr>
                    <a:spLocks noEditPoints="1"/>
                  </p:cNvSpPr>
                  <p:nvPr userDrawn="1"/>
                </p:nvSpPr>
                <p:spPr bwMode="auto">
                  <a:xfrm>
                    <a:off x="860" y="1691"/>
                    <a:ext cx="69" cy="59"/>
                  </a:xfrm>
                  <a:custGeom>
                    <a:avLst/>
                    <a:gdLst>
                      <a:gd name="T0" fmla="*/ 57 w 69"/>
                      <a:gd name="T1" fmla="*/ 49 h 59"/>
                      <a:gd name="T2" fmla="*/ 11 w 69"/>
                      <a:gd name="T3" fmla="*/ 15 h 59"/>
                      <a:gd name="T4" fmla="*/ 14 w 69"/>
                      <a:gd name="T5" fmla="*/ 9 h 59"/>
                      <a:gd name="T6" fmla="*/ 60 w 69"/>
                      <a:gd name="T7" fmla="*/ 45 h 59"/>
                      <a:gd name="T8" fmla="*/ 57 w 69"/>
                      <a:gd name="T9" fmla="*/ 49 h 59"/>
                      <a:gd name="T10" fmla="*/ 13 w 69"/>
                      <a:gd name="T11" fmla="*/ 0 h 59"/>
                      <a:gd name="T12" fmla="*/ 5 w 69"/>
                      <a:gd name="T13" fmla="*/ 11 h 59"/>
                      <a:gd name="T14" fmla="*/ 5 w 69"/>
                      <a:gd name="T15" fmla="*/ 11 h 59"/>
                      <a:gd name="T16" fmla="*/ 0 w 69"/>
                      <a:gd name="T17" fmla="*/ 16 h 59"/>
                      <a:gd name="T18" fmla="*/ 0 w 69"/>
                      <a:gd name="T19" fmla="*/ 16 h 59"/>
                      <a:gd name="T20" fmla="*/ 0 w 69"/>
                      <a:gd name="T21" fmla="*/ 16 h 59"/>
                      <a:gd name="T22" fmla="*/ 58 w 69"/>
                      <a:gd name="T23" fmla="*/ 59 h 59"/>
                      <a:gd name="T24" fmla="*/ 69 w 69"/>
                      <a:gd name="T25" fmla="*/ 43 h 59"/>
                      <a:gd name="T26" fmla="*/ 13 w 69"/>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59">
                        <a:moveTo>
                          <a:pt x="57" y="49"/>
                        </a:moveTo>
                        <a:lnTo>
                          <a:pt x="11" y="15"/>
                        </a:lnTo>
                        <a:lnTo>
                          <a:pt x="14" y="9"/>
                        </a:lnTo>
                        <a:lnTo>
                          <a:pt x="60" y="45"/>
                        </a:lnTo>
                        <a:lnTo>
                          <a:pt x="57" y="49"/>
                        </a:lnTo>
                        <a:close/>
                        <a:moveTo>
                          <a:pt x="13" y="0"/>
                        </a:moveTo>
                        <a:lnTo>
                          <a:pt x="5" y="11"/>
                        </a:lnTo>
                        <a:lnTo>
                          <a:pt x="5" y="11"/>
                        </a:lnTo>
                        <a:lnTo>
                          <a:pt x="0" y="16"/>
                        </a:lnTo>
                        <a:lnTo>
                          <a:pt x="0" y="16"/>
                        </a:lnTo>
                        <a:lnTo>
                          <a:pt x="0" y="16"/>
                        </a:lnTo>
                        <a:lnTo>
                          <a:pt x="58" y="59"/>
                        </a:lnTo>
                        <a:lnTo>
                          <a:pt x="69" y="43"/>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50581"/>
                  <p:cNvSpPr>
                    <a:spLocks noEditPoints="1"/>
                  </p:cNvSpPr>
                  <p:nvPr userDrawn="1"/>
                </p:nvSpPr>
                <p:spPr bwMode="auto">
                  <a:xfrm>
                    <a:off x="860" y="1691"/>
                    <a:ext cx="69" cy="59"/>
                  </a:xfrm>
                  <a:custGeom>
                    <a:avLst/>
                    <a:gdLst>
                      <a:gd name="T0" fmla="*/ 57 w 69"/>
                      <a:gd name="T1" fmla="*/ 49 h 59"/>
                      <a:gd name="T2" fmla="*/ 11 w 69"/>
                      <a:gd name="T3" fmla="*/ 15 h 59"/>
                      <a:gd name="T4" fmla="*/ 14 w 69"/>
                      <a:gd name="T5" fmla="*/ 9 h 59"/>
                      <a:gd name="T6" fmla="*/ 60 w 69"/>
                      <a:gd name="T7" fmla="*/ 45 h 59"/>
                      <a:gd name="T8" fmla="*/ 57 w 69"/>
                      <a:gd name="T9" fmla="*/ 49 h 59"/>
                      <a:gd name="T10" fmla="*/ 13 w 69"/>
                      <a:gd name="T11" fmla="*/ 0 h 59"/>
                      <a:gd name="T12" fmla="*/ 5 w 69"/>
                      <a:gd name="T13" fmla="*/ 11 h 59"/>
                      <a:gd name="T14" fmla="*/ 5 w 69"/>
                      <a:gd name="T15" fmla="*/ 11 h 59"/>
                      <a:gd name="T16" fmla="*/ 0 w 69"/>
                      <a:gd name="T17" fmla="*/ 16 h 59"/>
                      <a:gd name="T18" fmla="*/ 0 w 69"/>
                      <a:gd name="T19" fmla="*/ 16 h 59"/>
                      <a:gd name="T20" fmla="*/ 0 w 69"/>
                      <a:gd name="T21" fmla="*/ 16 h 59"/>
                      <a:gd name="T22" fmla="*/ 58 w 69"/>
                      <a:gd name="T23" fmla="*/ 59 h 59"/>
                      <a:gd name="T24" fmla="*/ 69 w 69"/>
                      <a:gd name="T25" fmla="*/ 43 h 59"/>
                      <a:gd name="T26" fmla="*/ 13 w 69"/>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59">
                        <a:moveTo>
                          <a:pt x="57" y="49"/>
                        </a:moveTo>
                        <a:lnTo>
                          <a:pt x="11" y="15"/>
                        </a:lnTo>
                        <a:lnTo>
                          <a:pt x="14" y="9"/>
                        </a:lnTo>
                        <a:lnTo>
                          <a:pt x="60" y="45"/>
                        </a:lnTo>
                        <a:lnTo>
                          <a:pt x="57" y="49"/>
                        </a:lnTo>
                        <a:moveTo>
                          <a:pt x="13" y="0"/>
                        </a:moveTo>
                        <a:lnTo>
                          <a:pt x="5" y="11"/>
                        </a:lnTo>
                        <a:lnTo>
                          <a:pt x="5" y="11"/>
                        </a:lnTo>
                        <a:lnTo>
                          <a:pt x="0" y="16"/>
                        </a:lnTo>
                        <a:lnTo>
                          <a:pt x="0" y="16"/>
                        </a:lnTo>
                        <a:lnTo>
                          <a:pt x="0" y="16"/>
                        </a:lnTo>
                        <a:lnTo>
                          <a:pt x="58" y="59"/>
                        </a:lnTo>
                        <a:lnTo>
                          <a:pt x="69" y="43"/>
                        </a:lnTo>
                        <a:lnTo>
                          <a:pt x="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50582"/>
                  <p:cNvSpPr>
                    <a:spLocks noEditPoints="1"/>
                  </p:cNvSpPr>
                  <p:nvPr userDrawn="1"/>
                </p:nvSpPr>
                <p:spPr bwMode="auto">
                  <a:xfrm>
                    <a:off x="886" y="1659"/>
                    <a:ext cx="68" cy="61"/>
                  </a:xfrm>
                  <a:custGeom>
                    <a:avLst/>
                    <a:gdLst>
                      <a:gd name="T0" fmla="*/ 54 w 68"/>
                      <a:gd name="T1" fmla="*/ 52 h 61"/>
                      <a:gd name="T2" fmla="*/ 10 w 68"/>
                      <a:gd name="T3" fmla="*/ 16 h 61"/>
                      <a:gd name="T4" fmla="*/ 14 w 68"/>
                      <a:gd name="T5" fmla="*/ 10 h 61"/>
                      <a:gd name="T6" fmla="*/ 57 w 68"/>
                      <a:gd name="T7" fmla="*/ 47 h 61"/>
                      <a:gd name="T8" fmla="*/ 54 w 68"/>
                      <a:gd name="T9" fmla="*/ 52 h 61"/>
                      <a:gd name="T10" fmla="*/ 13 w 68"/>
                      <a:gd name="T11" fmla="*/ 0 h 61"/>
                      <a:gd name="T12" fmla="*/ 4 w 68"/>
                      <a:gd name="T13" fmla="*/ 11 h 61"/>
                      <a:gd name="T14" fmla="*/ 4 w 68"/>
                      <a:gd name="T15" fmla="*/ 11 h 61"/>
                      <a:gd name="T16" fmla="*/ 0 w 68"/>
                      <a:gd name="T17" fmla="*/ 14 h 61"/>
                      <a:gd name="T18" fmla="*/ 0 w 68"/>
                      <a:gd name="T19" fmla="*/ 16 h 61"/>
                      <a:gd name="T20" fmla="*/ 0 w 68"/>
                      <a:gd name="T21" fmla="*/ 16 h 61"/>
                      <a:gd name="T22" fmla="*/ 0 w 68"/>
                      <a:gd name="T23" fmla="*/ 17 h 61"/>
                      <a:gd name="T24" fmla="*/ 55 w 68"/>
                      <a:gd name="T25" fmla="*/ 61 h 61"/>
                      <a:gd name="T26" fmla="*/ 68 w 68"/>
                      <a:gd name="T27" fmla="*/ 46 h 61"/>
                      <a:gd name="T28" fmla="*/ 13 w 68"/>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1">
                        <a:moveTo>
                          <a:pt x="54" y="52"/>
                        </a:moveTo>
                        <a:lnTo>
                          <a:pt x="10" y="16"/>
                        </a:lnTo>
                        <a:lnTo>
                          <a:pt x="14" y="10"/>
                        </a:lnTo>
                        <a:lnTo>
                          <a:pt x="57" y="47"/>
                        </a:lnTo>
                        <a:lnTo>
                          <a:pt x="54" y="52"/>
                        </a:lnTo>
                        <a:close/>
                        <a:moveTo>
                          <a:pt x="13" y="0"/>
                        </a:moveTo>
                        <a:lnTo>
                          <a:pt x="4" y="11"/>
                        </a:lnTo>
                        <a:lnTo>
                          <a:pt x="4" y="11"/>
                        </a:lnTo>
                        <a:lnTo>
                          <a:pt x="0" y="14"/>
                        </a:lnTo>
                        <a:lnTo>
                          <a:pt x="0" y="16"/>
                        </a:lnTo>
                        <a:lnTo>
                          <a:pt x="0" y="16"/>
                        </a:lnTo>
                        <a:lnTo>
                          <a:pt x="0" y="17"/>
                        </a:lnTo>
                        <a:lnTo>
                          <a:pt x="55" y="61"/>
                        </a:lnTo>
                        <a:lnTo>
                          <a:pt x="68" y="46"/>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50583"/>
                  <p:cNvSpPr>
                    <a:spLocks noEditPoints="1"/>
                  </p:cNvSpPr>
                  <p:nvPr userDrawn="1"/>
                </p:nvSpPr>
                <p:spPr bwMode="auto">
                  <a:xfrm>
                    <a:off x="886" y="1659"/>
                    <a:ext cx="68" cy="61"/>
                  </a:xfrm>
                  <a:custGeom>
                    <a:avLst/>
                    <a:gdLst>
                      <a:gd name="T0" fmla="*/ 54 w 68"/>
                      <a:gd name="T1" fmla="*/ 52 h 61"/>
                      <a:gd name="T2" fmla="*/ 10 w 68"/>
                      <a:gd name="T3" fmla="*/ 16 h 61"/>
                      <a:gd name="T4" fmla="*/ 14 w 68"/>
                      <a:gd name="T5" fmla="*/ 10 h 61"/>
                      <a:gd name="T6" fmla="*/ 57 w 68"/>
                      <a:gd name="T7" fmla="*/ 47 h 61"/>
                      <a:gd name="T8" fmla="*/ 54 w 68"/>
                      <a:gd name="T9" fmla="*/ 52 h 61"/>
                      <a:gd name="T10" fmla="*/ 13 w 68"/>
                      <a:gd name="T11" fmla="*/ 0 h 61"/>
                      <a:gd name="T12" fmla="*/ 4 w 68"/>
                      <a:gd name="T13" fmla="*/ 11 h 61"/>
                      <a:gd name="T14" fmla="*/ 4 w 68"/>
                      <a:gd name="T15" fmla="*/ 11 h 61"/>
                      <a:gd name="T16" fmla="*/ 0 w 68"/>
                      <a:gd name="T17" fmla="*/ 14 h 61"/>
                      <a:gd name="T18" fmla="*/ 0 w 68"/>
                      <a:gd name="T19" fmla="*/ 16 h 61"/>
                      <a:gd name="T20" fmla="*/ 0 w 68"/>
                      <a:gd name="T21" fmla="*/ 16 h 61"/>
                      <a:gd name="T22" fmla="*/ 0 w 68"/>
                      <a:gd name="T23" fmla="*/ 17 h 61"/>
                      <a:gd name="T24" fmla="*/ 55 w 68"/>
                      <a:gd name="T25" fmla="*/ 61 h 61"/>
                      <a:gd name="T26" fmla="*/ 68 w 68"/>
                      <a:gd name="T27" fmla="*/ 46 h 61"/>
                      <a:gd name="T28" fmla="*/ 13 w 68"/>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1">
                        <a:moveTo>
                          <a:pt x="54" y="52"/>
                        </a:moveTo>
                        <a:lnTo>
                          <a:pt x="10" y="16"/>
                        </a:lnTo>
                        <a:lnTo>
                          <a:pt x="14" y="10"/>
                        </a:lnTo>
                        <a:lnTo>
                          <a:pt x="57" y="47"/>
                        </a:lnTo>
                        <a:lnTo>
                          <a:pt x="54" y="52"/>
                        </a:lnTo>
                        <a:moveTo>
                          <a:pt x="13" y="0"/>
                        </a:moveTo>
                        <a:lnTo>
                          <a:pt x="4" y="11"/>
                        </a:lnTo>
                        <a:lnTo>
                          <a:pt x="4" y="11"/>
                        </a:lnTo>
                        <a:lnTo>
                          <a:pt x="0" y="14"/>
                        </a:lnTo>
                        <a:lnTo>
                          <a:pt x="0" y="16"/>
                        </a:lnTo>
                        <a:lnTo>
                          <a:pt x="0" y="16"/>
                        </a:lnTo>
                        <a:lnTo>
                          <a:pt x="0" y="17"/>
                        </a:lnTo>
                        <a:lnTo>
                          <a:pt x="55" y="61"/>
                        </a:lnTo>
                        <a:lnTo>
                          <a:pt x="68" y="46"/>
                        </a:lnTo>
                        <a:lnTo>
                          <a:pt x="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50584"/>
                  <p:cNvSpPr>
                    <a:spLocks noEditPoints="1"/>
                  </p:cNvSpPr>
                  <p:nvPr userDrawn="1"/>
                </p:nvSpPr>
                <p:spPr bwMode="auto">
                  <a:xfrm>
                    <a:off x="1003" y="1541"/>
                    <a:ext cx="61" cy="67"/>
                  </a:xfrm>
                  <a:custGeom>
                    <a:avLst/>
                    <a:gdLst>
                      <a:gd name="T0" fmla="*/ 48 w 61"/>
                      <a:gd name="T1" fmla="*/ 58 h 67"/>
                      <a:gd name="T2" fmla="*/ 11 w 61"/>
                      <a:gd name="T3" fmla="*/ 14 h 67"/>
                      <a:gd name="T4" fmla="*/ 15 w 61"/>
                      <a:gd name="T5" fmla="*/ 10 h 67"/>
                      <a:gd name="T6" fmla="*/ 52 w 61"/>
                      <a:gd name="T7" fmla="*/ 54 h 67"/>
                      <a:gd name="T8" fmla="*/ 48 w 61"/>
                      <a:gd name="T9" fmla="*/ 58 h 67"/>
                      <a:gd name="T10" fmla="*/ 16 w 61"/>
                      <a:gd name="T11" fmla="*/ 0 h 67"/>
                      <a:gd name="T12" fmla="*/ 1 w 61"/>
                      <a:gd name="T13" fmla="*/ 12 h 67"/>
                      <a:gd name="T14" fmla="*/ 0 w 61"/>
                      <a:gd name="T15" fmla="*/ 13 h 67"/>
                      <a:gd name="T16" fmla="*/ 47 w 61"/>
                      <a:gd name="T17" fmla="*/ 67 h 67"/>
                      <a:gd name="T18" fmla="*/ 61 w 61"/>
                      <a:gd name="T19" fmla="*/ 54 h 67"/>
                      <a:gd name="T20" fmla="*/ 16 w 6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7">
                        <a:moveTo>
                          <a:pt x="48" y="58"/>
                        </a:moveTo>
                        <a:lnTo>
                          <a:pt x="11" y="14"/>
                        </a:lnTo>
                        <a:lnTo>
                          <a:pt x="15" y="10"/>
                        </a:lnTo>
                        <a:lnTo>
                          <a:pt x="52" y="54"/>
                        </a:lnTo>
                        <a:lnTo>
                          <a:pt x="48" y="58"/>
                        </a:lnTo>
                        <a:close/>
                        <a:moveTo>
                          <a:pt x="16" y="0"/>
                        </a:moveTo>
                        <a:lnTo>
                          <a:pt x="1" y="12"/>
                        </a:lnTo>
                        <a:lnTo>
                          <a:pt x="0" y="13"/>
                        </a:lnTo>
                        <a:lnTo>
                          <a:pt x="47" y="67"/>
                        </a:lnTo>
                        <a:lnTo>
                          <a:pt x="61" y="54"/>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50585"/>
                  <p:cNvSpPr>
                    <a:spLocks noEditPoints="1"/>
                  </p:cNvSpPr>
                  <p:nvPr userDrawn="1"/>
                </p:nvSpPr>
                <p:spPr bwMode="auto">
                  <a:xfrm>
                    <a:off x="1003" y="1541"/>
                    <a:ext cx="61" cy="67"/>
                  </a:xfrm>
                  <a:custGeom>
                    <a:avLst/>
                    <a:gdLst>
                      <a:gd name="T0" fmla="*/ 48 w 61"/>
                      <a:gd name="T1" fmla="*/ 58 h 67"/>
                      <a:gd name="T2" fmla="*/ 11 w 61"/>
                      <a:gd name="T3" fmla="*/ 14 h 67"/>
                      <a:gd name="T4" fmla="*/ 15 w 61"/>
                      <a:gd name="T5" fmla="*/ 10 h 67"/>
                      <a:gd name="T6" fmla="*/ 52 w 61"/>
                      <a:gd name="T7" fmla="*/ 54 h 67"/>
                      <a:gd name="T8" fmla="*/ 48 w 61"/>
                      <a:gd name="T9" fmla="*/ 58 h 67"/>
                      <a:gd name="T10" fmla="*/ 16 w 61"/>
                      <a:gd name="T11" fmla="*/ 0 h 67"/>
                      <a:gd name="T12" fmla="*/ 1 w 61"/>
                      <a:gd name="T13" fmla="*/ 12 h 67"/>
                      <a:gd name="T14" fmla="*/ 0 w 61"/>
                      <a:gd name="T15" fmla="*/ 13 h 67"/>
                      <a:gd name="T16" fmla="*/ 47 w 61"/>
                      <a:gd name="T17" fmla="*/ 67 h 67"/>
                      <a:gd name="T18" fmla="*/ 61 w 61"/>
                      <a:gd name="T19" fmla="*/ 54 h 67"/>
                      <a:gd name="T20" fmla="*/ 16 w 6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7">
                        <a:moveTo>
                          <a:pt x="48" y="58"/>
                        </a:moveTo>
                        <a:lnTo>
                          <a:pt x="11" y="14"/>
                        </a:lnTo>
                        <a:lnTo>
                          <a:pt x="15" y="10"/>
                        </a:lnTo>
                        <a:lnTo>
                          <a:pt x="52" y="54"/>
                        </a:lnTo>
                        <a:lnTo>
                          <a:pt x="48" y="58"/>
                        </a:lnTo>
                        <a:moveTo>
                          <a:pt x="16" y="0"/>
                        </a:moveTo>
                        <a:lnTo>
                          <a:pt x="1" y="12"/>
                        </a:lnTo>
                        <a:lnTo>
                          <a:pt x="0" y="13"/>
                        </a:lnTo>
                        <a:lnTo>
                          <a:pt x="47" y="67"/>
                        </a:lnTo>
                        <a:lnTo>
                          <a:pt x="61" y="54"/>
                        </a:lnTo>
                        <a:lnTo>
                          <a:pt x="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50586"/>
                  <p:cNvSpPr>
                    <a:spLocks noEditPoints="1"/>
                  </p:cNvSpPr>
                  <p:nvPr userDrawn="1"/>
                </p:nvSpPr>
                <p:spPr bwMode="auto">
                  <a:xfrm>
                    <a:off x="974" y="1567"/>
                    <a:ext cx="62" cy="67"/>
                  </a:xfrm>
                  <a:custGeom>
                    <a:avLst/>
                    <a:gdLst>
                      <a:gd name="T0" fmla="*/ 48 w 62"/>
                      <a:gd name="T1" fmla="*/ 56 h 67"/>
                      <a:gd name="T2" fmla="*/ 9 w 62"/>
                      <a:gd name="T3" fmla="*/ 14 h 67"/>
                      <a:gd name="T4" fmla="*/ 14 w 62"/>
                      <a:gd name="T5" fmla="*/ 10 h 67"/>
                      <a:gd name="T6" fmla="*/ 52 w 62"/>
                      <a:gd name="T7" fmla="*/ 53 h 67"/>
                      <a:gd name="T8" fmla="*/ 48 w 62"/>
                      <a:gd name="T9" fmla="*/ 56 h 67"/>
                      <a:gd name="T10" fmla="*/ 14 w 62"/>
                      <a:gd name="T11" fmla="*/ 0 h 67"/>
                      <a:gd name="T12" fmla="*/ 0 w 62"/>
                      <a:gd name="T13" fmla="*/ 14 h 67"/>
                      <a:gd name="T14" fmla="*/ 48 w 62"/>
                      <a:gd name="T15" fmla="*/ 67 h 67"/>
                      <a:gd name="T16" fmla="*/ 62 w 62"/>
                      <a:gd name="T17" fmla="*/ 53 h 67"/>
                      <a:gd name="T18" fmla="*/ 14 w 62"/>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7">
                        <a:moveTo>
                          <a:pt x="48" y="56"/>
                        </a:moveTo>
                        <a:lnTo>
                          <a:pt x="9" y="14"/>
                        </a:lnTo>
                        <a:lnTo>
                          <a:pt x="14" y="10"/>
                        </a:lnTo>
                        <a:lnTo>
                          <a:pt x="52" y="53"/>
                        </a:lnTo>
                        <a:lnTo>
                          <a:pt x="48" y="56"/>
                        </a:lnTo>
                        <a:close/>
                        <a:moveTo>
                          <a:pt x="14" y="0"/>
                        </a:moveTo>
                        <a:lnTo>
                          <a:pt x="0" y="14"/>
                        </a:lnTo>
                        <a:lnTo>
                          <a:pt x="48" y="67"/>
                        </a:lnTo>
                        <a:lnTo>
                          <a:pt x="62" y="53"/>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50587"/>
                  <p:cNvSpPr>
                    <a:spLocks noEditPoints="1"/>
                  </p:cNvSpPr>
                  <p:nvPr userDrawn="1"/>
                </p:nvSpPr>
                <p:spPr bwMode="auto">
                  <a:xfrm>
                    <a:off x="974" y="1567"/>
                    <a:ext cx="62" cy="67"/>
                  </a:xfrm>
                  <a:custGeom>
                    <a:avLst/>
                    <a:gdLst>
                      <a:gd name="T0" fmla="*/ 48 w 62"/>
                      <a:gd name="T1" fmla="*/ 56 h 67"/>
                      <a:gd name="T2" fmla="*/ 9 w 62"/>
                      <a:gd name="T3" fmla="*/ 14 h 67"/>
                      <a:gd name="T4" fmla="*/ 14 w 62"/>
                      <a:gd name="T5" fmla="*/ 10 h 67"/>
                      <a:gd name="T6" fmla="*/ 52 w 62"/>
                      <a:gd name="T7" fmla="*/ 53 h 67"/>
                      <a:gd name="T8" fmla="*/ 48 w 62"/>
                      <a:gd name="T9" fmla="*/ 56 h 67"/>
                      <a:gd name="T10" fmla="*/ 14 w 62"/>
                      <a:gd name="T11" fmla="*/ 0 h 67"/>
                      <a:gd name="T12" fmla="*/ 0 w 62"/>
                      <a:gd name="T13" fmla="*/ 14 h 67"/>
                      <a:gd name="T14" fmla="*/ 48 w 62"/>
                      <a:gd name="T15" fmla="*/ 67 h 67"/>
                      <a:gd name="T16" fmla="*/ 62 w 62"/>
                      <a:gd name="T17" fmla="*/ 53 h 67"/>
                      <a:gd name="T18" fmla="*/ 14 w 62"/>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7">
                        <a:moveTo>
                          <a:pt x="48" y="56"/>
                        </a:moveTo>
                        <a:lnTo>
                          <a:pt x="9" y="14"/>
                        </a:lnTo>
                        <a:lnTo>
                          <a:pt x="14" y="10"/>
                        </a:lnTo>
                        <a:lnTo>
                          <a:pt x="52" y="53"/>
                        </a:lnTo>
                        <a:lnTo>
                          <a:pt x="48" y="56"/>
                        </a:lnTo>
                        <a:moveTo>
                          <a:pt x="14" y="0"/>
                        </a:moveTo>
                        <a:lnTo>
                          <a:pt x="0" y="14"/>
                        </a:lnTo>
                        <a:lnTo>
                          <a:pt x="48" y="67"/>
                        </a:lnTo>
                        <a:lnTo>
                          <a:pt x="62" y="53"/>
                        </a:lnTo>
                        <a:lnTo>
                          <a:pt x="1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50588"/>
                  <p:cNvSpPr>
                    <a:spLocks noEditPoints="1"/>
                  </p:cNvSpPr>
                  <p:nvPr userDrawn="1"/>
                </p:nvSpPr>
                <p:spPr bwMode="auto">
                  <a:xfrm>
                    <a:off x="984" y="2889"/>
                    <a:ext cx="62" cy="67"/>
                  </a:xfrm>
                  <a:custGeom>
                    <a:avLst/>
                    <a:gdLst>
                      <a:gd name="T0" fmla="*/ 16 w 62"/>
                      <a:gd name="T1" fmla="*/ 56 h 67"/>
                      <a:gd name="T2" fmla="*/ 10 w 62"/>
                      <a:gd name="T3" fmla="*/ 53 h 67"/>
                      <a:gd name="T4" fmla="*/ 48 w 62"/>
                      <a:gd name="T5" fmla="*/ 9 h 67"/>
                      <a:gd name="T6" fmla="*/ 53 w 62"/>
                      <a:gd name="T7" fmla="*/ 14 h 67"/>
                      <a:gd name="T8" fmla="*/ 16 w 62"/>
                      <a:gd name="T9" fmla="*/ 56 h 67"/>
                      <a:gd name="T10" fmla="*/ 48 w 62"/>
                      <a:gd name="T11" fmla="*/ 0 h 67"/>
                      <a:gd name="T12" fmla="*/ 0 w 62"/>
                      <a:gd name="T13" fmla="*/ 53 h 67"/>
                      <a:gd name="T14" fmla="*/ 16 w 62"/>
                      <a:gd name="T15" fmla="*/ 67 h 67"/>
                      <a:gd name="T16" fmla="*/ 62 w 62"/>
                      <a:gd name="T17" fmla="*/ 13 h 67"/>
                      <a:gd name="T18" fmla="*/ 48 w 62"/>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7">
                        <a:moveTo>
                          <a:pt x="16" y="56"/>
                        </a:moveTo>
                        <a:lnTo>
                          <a:pt x="10" y="53"/>
                        </a:lnTo>
                        <a:lnTo>
                          <a:pt x="48" y="9"/>
                        </a:lnTo>
                        <a:lnTo>
                          <a:pt x="53" y="14"/>
                        </a:lnTo>
                        <a:lnTo>
                          <a:pt x="16" y="56"/>
                        </a:lnTo>
                        <a:close/>
                        <a:moveTo>
                          <a:pt x="48" y="0"/>
                        </a:moveTo>
                        <a:lnTo>
                          <a:pt x="0" y="53"/>
                        </a:lnTo>
                        <a:lnTo>
                          <a:pt x="16" y="67"/>
                        </a:lnTo>
                        <a:lnTo>
                          <a:pt x="62" y="13"/>
                        </a:ln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50589"/>
                  <p:cNvSpPr>
                    <a:spLocks noEditPoints="1"/>
                  </p:cNvSpPr>
                  <p:nvPr userDrawn="1"/>
                </p:nvSpPr>
                <p:spPr bwMode="auto">
                  <a:xfrm>
                    <a:off x="984" y="2889"/>
                    <a:ext cx="62" cy="67"/>
                  </a:xfrm>
                  <a:custGeom>
                    <a:avLst/>
                    <a:gdLst>
                      <a:gd name="T0" fmla="*/ 16 w 62"/>
                      <a:gd name="T1" fmla="*/ 56 h 67"/>
                      <a:gd name="T2" fmla="*/ 10 w 62"/>
                      <a:gd name="T3" fmla="*/ 53 h 67"/>
                      <a:gd name="T4" fmla="*/ 48 w 62"/>
                      <a:gd name="T5" fmla="*/ 9 h 67"/>
                      <a:gd name="T6" fmla="*/ 53 w 62"/>
                      <a:gd name="T7" fmla="*/ 14 h 67"/>
                      <a:gd name="T8" fmla="*/ 16 w 62"/>
                      <a:gd name="T9" fmla="*/ 56 h 67"/>
                      <a:gd name="T10" fmla="*/ 48 w 62"/>
                      <a:gd name="T11" fmla="*/ 0 h 67"/>
                      <a:gd name="T12" fmla="*/ 0 w 62"/>
                      <a:gd name="T13" fmla="*/ 53 h 67"/>
                      <a:gd name="T14" fmla="*/ 16 w 62"/>
                      <a:gd name="T15" fmla="*/ 67 h 67"/>
                      <a:gd name="T16" fmla="*/ 62 w 62"/>
                      <a:gd name="T17" fmla="*/ 13 h 67"/>
                      <a:gd name="T18" fmla="*/ 48 w 62"/>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7">
                        <a:moveTo>
                          <a:pt x="16" y="56"/>
                        </a:moveTo>
                        <a:lnTo>
                          <a:pt x="10" y="53"/>
                        </a:lnTo>
                        <a:lnTo>
                          <a:pt x="48" y="9"/>
                        </a:lnTo>
                        <a:lnTo>
                          <a:pt x="53" y="14"/>
                        </a:lnTo>
                        <a:lnTo>
                          <a:pt x="16" y="56"/>
                        </a:lnTo>
                        <a:moveTo>
                          <a:pt x="48" y="0"/>
                        </a:moveTo>
                        <a:lnTo>
                          <a:pt x="0" y="53"/>
                        </a:lnTo>
                        <a:lnTo>
                          <a:pt x="16" y="67"/>
                        </a:lnTo>
                        <a:lnTo>
                          <a:pt x="62" y="13"/>
                        </a:lnTo>
                        <a:lnTo>
                          <a:pt x="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50590"/>
                  <p:cNvSpPr>
                    <a:spLocks noEditPoints="1"/>
                  </p:cNvSpPr>
                  <p:nvPr userDrawn="1"/>
                </p:nvSpPr>
                <p:spPr bwMode="auto">
                  <a:xfrm>
                    <a:off x="955" y="2863"/>
                    <a:ext cx="64" cy="66"/>
                  </a:xfrm>
                  <a:custGeom>
                    <a:avLst/>
                    <a:gdLst>
                      <a:gd name="T0" fmla="*/ 14 w 64"/>
                      <a:gd name="T1" fmla="*/ 55 h 66"/>
                      <a:gd name="T2" fmla="*/ 10 w 64"/>
                      <a:gd name="T3" fmla="*/ 50 h 66"/>
                      <a:gd name="T4" fmla="*/ 50 w 64"/>
                      <a:gd name="T5" fmla="*/ 9 h 66"/>
                      <a:gd name="T6" fmla="*/ 54 w 64"/>
                      <a:gd name="T7" fmla="*/ 14 h 66"/>
                      <a:gd name="T8" fmla="*/ 14 w 64"/>
                      <a:gd name="T9" fmla="*/ 55 h 66"/>
                      <a:gd name="T10" fmla="*/ 49 w 64"/>
                      <a:gd name="T11" fmla="*/ 0 h 66"/>
                      <a:gd name="T12" fmla="*/ 0 w 64"/>
                      <a:gd name="T13" fmla="*/ 50 h 66"/>
                      <a:gd name="T14" fmla="*/ 15 w 64"/>
                      <a:gd name="T15" fmla="*/ 66 h 66"/>
                      <a:gd name="T16" fmla="*/ 64 w 64"/>
                      <a:gd name="T17" fmla="*/ 13 h 66"/>
                      <a:gd name="T18" fmla="*/ 49 w 64"/>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6">
                        <a:moveTo>
                          <a:pt x="14" y="55"/>
                        </a:moveTo>
                        <a:lnTo>
                          <a:pt x="10" y="50"/>
                        </a:lnTo>
                        <a:lnTo>
                          <a:pt x="50" y="9"/>
                        </a:lnTo>
                        <a:lnTo>
                          <a:pt x="54" y="14"/>
                        </a:lnTo>
                        <a:lnTo>
                          <a:pt x="14" y="55"/>
                        </a:lnTo>
                        <a:close/>
                        <a:moveTo>
                          <a:pt x="49" y="0"/>
                        </a:moveTo>
                        <a:lnTo>
                          <a:pt x="0" y="50"/>
                        </a:lnTo>
                        <a:lnTo>
                          <a:pt x="15" y="66"/>
                        </a:lnTo>
                        <a:lnTo>
                          <a:pt x="64" y="13"/>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50591"/>
                  <p:cNvSpPr>
                    <a:spLocks noEditPoints="1"/>
                  </p:cNvSpPr>
                  <p:nvPr userDrawn="1"/>
                </p:nvSpPr>
                <p:spPr bwMode="auto">
                  <a:xfrm>
                    <a:off x="955" y="2863"/>
                    <a:ext cx="64" cy="66"/>
                  </a:xfrm>
                  <a:custGeom>
                    <a:avLst/>
                    <a:gdLst>
                      <a:gd name="T0" fmla="*/ 14 w 64"/>
                      <a:gd name="T1" fmla="*/ 55 h 66"/>
                      <a:gd name="T2" fmla="*/ 10 w 64"/>
                      <a:gd name="T3" fmla="*/ 50 h 66"/>
                      <a:gd name="T4" fmla="*/ 50 w 64"/>
                      <a:gd name="T5" fmla="*/ 9 h 66"/>
                      <a:gd name="T6" fmla="*/ 54 w 64"/>
                      <a:gd name="T7" fmla="*/ 14 h 66"/>
                      <a:gd name="T8" fmla="*/ 14 w 64"/>
                      <a:gd name="T9" fmla="*/ 55 h 66"/>
                      <a:gd name="T10" fmla="*/ 49 w 64"/>
                      <a:gd name="T11" fmla="*/ 0 h 66"/>
                      <a:gd name="T12" fmla="*/ 0 w 64"/>
                      <a:gd name="T13" fmla="*/ 50 h 66"/>
                      <a:gd name="T14" fmla="*/ 15 w 64"/>
                      <a:gd name="T15" fmla="*/ 66 h 66"/>
                      <a:gd name="T16" fmla="*/ 64 w 64"/>
                      <a:gd name="T17" fmla="*/ 13 h 66"/>
                      <a:gd name="T18" fmla="*/ 49 w 64"/>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6">
                        <a:moveTo>
                          <a:pt x="14" y="55"/>
                        </a:moveTo>
                        <a:lnTo>
                          <a:pt x="10" y="50"/>
                        </a:lnTo>
                        <a:lnTo>
                          <a:pt x="50" y="9"/>
                        </a:lnTo>
                        <a:lnTo>
                          <a:pt x="54" y="14"/>
                        </a:lnTo>
                        <a:lnTo>
                          <a:pt x="14" y="55"/>
                        </a:lnTo>
                        <a:moveTo>
                          <a:pt x="49" y="0"/>
                        </a:moveTo>
                        <a:lnTo>
                          <a:pt x="0" y="50"/>
                        </a:lnTo>
                        <a:lnTo>
                          <a:pt x="15" y="66"/>
                        </a:lnTo>
                        <a:lnTo>
                          <a:pt x="64" y="13"/>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50592"/>
                  <p:cNvSpPr>
                    <a:spLocks noEditPoints="1"/>
                  </p:cNvSpPr>
                  <p:nvPr userDrawn="1"/>
                </p:nvSpPr>
                <p:spPr bwMode="auto">
                  <a:xfrm>
                    <a:off x="1015" y="2913"/>
                    <a:ext cx="61" cy="68"/>
                  </a:xfrm>
                  <a:custGeom>
                    <a:avLst/>
                    <a:gdLst>
                      <a:gd name="T0" fmla="*/ 13 w 52"/>
                      <a:gd name="T1" fmla="*/ 50 h 58"/>
                      <a:gd name="T2" fmla="*/ 11 w 52"/>
                      <a:gd name="T3" fmla="*/ 48 h 58"/>
                      <a:gd name="T4" fmla="*/ 9 w 52"/>
                      <a:gd name="T5" fmla="*/ 46 h 58"/>
                      <a:gd name="T6" fmla="*/ 40 w 52"/>
                      <a:gd name="T7" fmla="*/ 9 h 58"/>
                      <a:gd name="T8" fmla="*/ 42 w 52"/>
                      <a:gd name="T9" fmla="*/ 10 h 58"/>
                      <a:gd name="T10" fmla="*/ 44 w 52"/>
                      <a:gd name="T11" fmla="*/ 11 h 58"/>
                      <a:gd name="T12" fmla="*/ 13 w 52"/>
                      <a:gd name="T13" fmla="*/ 50 h 58"/>
                      <a:gd name="T14" fmla="*/ 39 w 52"/>
                      <a:gd name="T15" fmla="*/ 0 h 58"/>
                      <a:gd name="T16" fmla="*/ 0 w 52"/>
                      <a:gd name="T17" fmla="*/ 47 h 58"/>
                      <a:gd name="T18" fmla="*/ 2 w 52"/>
                      <a:gd name="T19" fmla="*/ 49 h 58"/>
                      <a:gd name="T20" fmla="*/ 7 w 52"/>
                      <a:gd name="T21" fmla="*/ 53 h 58"/>
                      <a:gd name="T22" fmla="*/ 14 w 52"/>
                      <a:gd name="T23" fmla="*/ 58 h 58"/>
                      <a:gd name="T24" fmla="*/ 52 w 52"/>
                      <a:gd name="T25" fmla="*/ 10 h 58"/>
                      <a:gd name="T26" fmla="*/ 45 w 52"/>
                      <a:gd name="T27" fmla="*/ 5 h 58"/>
                      <a:gd name="T28" fmla="*/ 41 w 52"/>
                      <a:gd name="T29" fmla="*/ 2 h 58"/>
                      <a:gd name="T30" fmla="*/ 39 w 52"/>
                      <a:gd name="T3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58">
                        <a:moveTo>
                          <a:pt x="13" y="50"/>
                        </a:moveTo>
                        <a:cubicBezTo>
                          <a:pt x="11" y="48"/>
                          <a:pt x="11" y="48"/>
                          <a:pt x="11" y="48"/>
                        </a:cubicBezTo>
                        <a:cubicBezTo>
                          <a:pt x="10" y="47"/>
                          <a:pt x="9" y="47"/>
                          <a:pt x="9" y="46"/>
                        </a:cubicBezTo>
                        <a:cubicBezTo>
                          <a:pt x="40" y="9"/>
                          <a:pt x="40" y="9"/>
                          <a:pt x="40" y="9"/>
                        </a:cubicBezTo>
                        <a:cubicBezTo>
                          <a:pt x="40" y="9"/>
                          <a:pt x="41" y="10"/>
                          <a:pt x="42" y="10"/>
                        </a:cubicBezTo>
                        <a:cubicBezTo>
                          <a:pt x="44" y="11"/>
                          <a:pt x="44" y="11"/>
                          <a:pt x="44" y="11"/>
                        </a:cubicBezTo>
                        <a:cubicBezTo>
                          <a:pt x="13" y="50"/>
                          <a:pt x="13" y="50"/>
                          <a:pt x="13" y="50"/>
                        </a:cubicBezTo>
                        <a:moveTo>
                          <a:pt x="39" y="0"/>
                        </a:moveTo>
                        <a:cubicBezTo>
                          <a:pt x="0" y="47"/>
                          <a:pt x="0" y="47"/>
                          <a:pt x="0" y="47"/>
                        </a:cubicBezTo>
                        <a:cubicBezTo>
                          <a:pt x="2" y="49"/>
                          <a:pt x="2" y="49"/>
                          <a:pt x="2" y="49"/>
                        </a:cubicBezTo>
                        <a:cubicBezTo>
                          <a:pt x="2" y="49"/>
                          <a:pt x="5" y="51"/>
                          <a:pt x="7" y="53"/>
                        </a:cubicBezTo>
                        <a:cubicBezTo>
                          <a:pt x="14" y="58"/>
                          <a:pt x="14" y="58"/>
                          <a:pt x="14" y="58"/>
                        </a:cubicBezTo>
                        <a:cubicBezTo>
                          <a:pt x="52" y="10"/>
                          <a:pt x="52" y="10"/>
                          <a:pt x="52" y="10"/>
                        </a:cubicBezTo>
                        <a:cubicBezTo>
                          <a:pt x="45" y="5"/>
                          <a:pt x="45" y="5"/>
                          <a:pt x="45" y="5"/>
                        </a:cubicBezTo>
                        <a:cubicBezTo>
                          <a:pt x="43" y="4"/>
                          <a:pt x="41" y="2"/>
                          <a:pt x="41" y="2"/>
                        </a:cubicBezTo>
                        <a:cubicBezTo>
                          <a:pt x="39" y="0"/>
                          <a:pt x="39"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50593"/>
                  <p:cNvSpPr>
                    <a:spLocks noEditPoints="1"/>
                  </p:cNvSpPr>
                  <p:nvPr userDrawn="1"/>
                </p:nvSpPr>
                <p:spPr bwMode="auto">
                  <a:xfrm>
                    <a:off x="927" y="2836"/>
                    <a:ext cx="66" cy="63"/>
                  </a:xfrm>
                  <a:custGeom>
                    <a:avLst/>
                    <a:gdLst>
                      <a:gd name="T0" fmla="*/ 14 w 66"/>
                      <a:gd name="T1" fmla="*/ 54 h 63"/>
                      <a:gd name="T2" fmla="*/ 9 w 66"/>
                      <a:gd name="T3" fmla="*/ 49 h 63"/>
                      <a:gd name="T4" fmla="*/ 52 w 66"/>
                      <a:gd name="T5" fmla="*/ 10 h 63"/>
                      <a:gd name="T6" fmla="*/ 55 w 66"/>
                      <a:gd name="T7" fmla="*/ 14 h 63"/>
                      <a:gd name="T8" fmla="*/ 14 w 66"/>
                      <a:gd name="T9" fmla="*/ 54 h 63"/>
                      <a:gd name="T10" fmla="*/ 52 w 66"/>
                      <a:gd name="T11" fmla="*/ 0 h 63"/>
                      <a:gd name="T12" fmla="*/ 0 w 66"/>
                      <a:gd name="T13" fmla="*/ 48 h 63"/>
                      <a:gd name="T14" fmla="*/ 13 w 66"/>
                      <a:gd name="T15" fmla="*/ 62 h 63"/>
                      <a:gd name="T16" fmla="*/ 14 w 66"/>
                      <a:gd name="T17" fmla="*/ 63 h 63"/>
                      <a:gd name="T18" fmla="*/ 14 w 66"/>
                      <a:gd name="T19" fmla="*/ 63 h 63"/>
                      <a:gd name="T20" fmla="*/ 14 w 66"/>
                      <a:gd name="T21" fmla="*/ 63 h 63"/>
                      <a:gd name="T22" fmla="*/ 66 w 66"/>
                      <a:gd name="T23" fmla="*/ 14 h 63"/>
                      <a:gd name="T24" fmla="*/ 52 w 66"/>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3">
                        <a:moveTo>
                          <a:pt x="14" y="54"/>
                        </a:moveTo>
                        <a:lnTo>
                          <a:pt x="9" y="49"/>
                        </a:lnTo>
                        <a:lnTo>
                          <a:pt x="52" y="10"/>
                        </a:lnTo>
                        <a:lnTo>
                          <a:pt x="55" y="14"/>
                        </a:lnTo>
                        <a:lnTo>
                          <a:pt x="14" y="54"/>
                        </a:lnTo>
                        <a:close/>
                        <a:moveTo>
                          <a:pt x="52" y="0"/>
                        </a:moveTo>
                        <a:lnTo>
                          <a:pt x="0" y="48"/>
                        </a:lnTo>
                        <a:lnTo>
                          <a:pt x="13" y="62"/>
                        </a:lnTo>
                        <a:lnTo>
                          <a:pt x="14" y="63"/>
                        </a:lnTo>
                        <a:lnTo>
                          <a:pt x="14" y="63"/>
                        </a:lnTo>
                        <a:lnTo>
                          <a:pt x="14" y="63"/>
                        </a:lnTo>
                        <a:lnTo>
                          <a:pt x="66" y="14"/>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50594"/>
                  <p:cNvSpPr>
                    <a:spLocks noEditPoints="1"/>
                  </p:cNvSpPr>
                  <p:nvPr userDrawn="1"/>
                </p:nvSpPr>
                <p:spPr bwMode="auto">
                  <a:xfrm>
                    <a:off x="927" y="2836"/>
                    <a:ext cx="66" cy="63"/>
                  </a:xfrm>
                  <a:custGeom>
                    <a:avLst/>
                    <a:gdLst>
                      <a:gd name="T0" fmla="*/ 14 w 66"/>
                      <a:gd name="T1" fmla="*/ 54 h 63"/>
                      <a:gd name="T2" fmla="*/ 9 w 66"/>
                      <a:gd name="T3" fmla="*/ 49 h 63"/>
                      <a:gd name="T4" fmla="*/ 52 w 66"/>
                      <a:gd name="T5" fmla="*/ 10 h 63"/>
                      <a:gd name="T6" fmla="*/ 55 w 66"/>
                      <a:gd name="T7" fmla="*/ 14 h 63"/>
                      <a:gd name="T8" fmla="*/ 14 w 66"/>
                      <a:gd name="T9" fmla="*/ 54 h 63"/>
                      <a:gd name="T10" fmla="*/ 52 w 66"/>
                      <a:gd name="T11" fmla="*/ 0 h 63"/>
                      <a:gd name="T12" fmla="*/ 0 w 66"/>
                      <a:gd name="T13" fmla="*/ 48 h 63"/>
                      <a:gd name="T14" fmla="*/ 13 w 66"/>
                      <a:gd name="T15" fmla="*/ 62 h 63"/>
                      <a:gd name="T16" fmla="*/ 14 w 66"/>
                      <a:gd name="T17" fmla="*/ 63 h 63"/>
                      <a:gd name="T18" fmla="*/ 14 w 66"/>
                      <a:gd name="T19" fmla="*/ 63 h 63"/>
                      <a:gd name="T20" fmla="*/ 14 w 66"/>
                      <a:gd name="T21" fmla="*/ 63 h 63"/>
                      <a:gd name="T22" fmla="*/ 66 w 66"/>
                      <a:gd name="T23" fmla="*/ 14 h 63"/>
                      <a:gd name="T24" fmla="*/ 52 w 66"/>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3">
                        <a:moveTo>
                          <a:pt x="14" y="54"/>
                        </a:moveTo>
                        <a:lnTo>
                          <a:pt x="9" y="49"/>
                        </a:lnTo>
                        <a:lnTo>
                          <a:pt x="52" y="10"/>
                        </a:lnTo>
                        <a:lnTo>
                          <a:pt x="55" y="14"/>
                        </a:lnTo>
                        <a:lnTo>
                          <a:pt x="14" y="54"/>
                        </a:lnTo>
                        <a:moveTo>
                          <a:pt x="52" y="0"/>
                        </a:moveTo>
                        <a:lnTo>
                          <a:pt x="0" y="48"/>
                        </a:lnTo>
                        <a:lnTo>
                          <a:pt x="13" y="62"/>
                        </a:lnTo>
                        <a:lnTo>
                          <a:pt x="14" y="63"/>
                        </a:lnTo>
                        <a:lnTo>
                          <a:pt x="14" y="63"/>
                        </a:lnTo>
                        <a:lnTo>
                          <a:pt x="14" y="63"/>
                        </a:lnTo>
                        <a:lnTo>
                          <a:pt x="66" y="14"/>
                        </a:lnTo>
                        <a:lnTo>
                          <a:pt x="5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50595"/>
                  <p:cNvSpPr>
                    <a:spLocks noEditPoints="1"/>
                  </p:cNvSpPr>
                  <p:nvPr userDrawn="1"/>
                </p:nvSpPr>
                <p:spPr bwMode="auto">
                  <a:xfrm>
                    <a:off x="1080" y="2959"/>
                    <a:ext cx="56" cy="70"/>
                  </a:xfrm>
                  <a:custGeom>
                    <a:avLst/>
                    <a:gdLst>
                      <a:gd name="T0" fmla="*/ 14 w 56"/>
                      <a:gd name="T1" fmla="*/ 61 h 70"/>
                      <a:gd name="T2" fmla="*/ 10 w 56"/>
                      <a:gd name="T3" fmla="*/ 56 h 70"/>
                      <a:gd name="T4" fmla="*/ 41 w 56"/>
                      <a:gd name="T5" fmla="*/ 9 h 70"/>
                      <a:gd name="T6" fmla="*/ 46 w 56"/>
                      <a:gd name="T7" fmla="*/ 13 h 70"/>
                      <a:gd name="T8" fmla="*/ 14 w 56"/>
                      <a:gd name="T9" fmla="*/ 61 h 70"/>
                      <a:gd name="T10" fmla="*/ 40 w 56"/>
                      <a:gd name="T11" fmla="*/ 0 h 70"/>
                      <a:gd name="T12" fmla="*/ 0 w 56"/>
                      <a:gd name="T13" fmla="*/ 59 h 70"/>
                      <a:gd name="T14" fmla="*/ 17 w 56"/>
                      <a:gd name="T15" fmla="*/ 70 h 70"/>
                      <a:gd name="T16" fmla="*/ 56 w 56"/>
                      <a:gd name="T17" fmla="*/ 11 h 70"/>
                      <a:gd name="T18" fmla="*/ 40 w 5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0">
                        <a:moveTo>
                          <a:pt x="14" y="61"/>
                        </a:moveTo>
                        <a:lnTo>
                          <a:pt x="10" y="56"/>
                        </a:lnTo>
                        <a:lnTo>
                          <a:pt x="41" y="9"/>
                        </a:lnTo>
                        <a:lnTo>
                          <a:pt x="46" y="13"/>
                        </a:lnTo>
                        <a:lnTo>
                          <a:pt x="14" y="61"/>
                        </a:lnTo>
                        <a:close/>
                        <a:moveTo>
                          <a:pt x="40" y="0"/>
                        </a:moveTo>
                        <a:lnTo>
                          <a:pt x="0" y="59"/>
                        </a:lnTo>
                        <a:lnTo>
                          <a:pt x="17" y="70"/>
                        </a:lnTo>
                        <a:lnTo>
                          <a:pt x="56" y="11"/>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50596"/>
                  <p:cNvSpPr>
                    <a:spLocks noEditPoints="1"/>
                  </p:cNvSpPr>
                  <p:nvPr userDrawn="1"/>
                </p:nvSpPr>
                <p:spPr bwMode="auto">
                  <a:xfrm>
                    <a:off x="1080" y="2959"/>
                    <a:ext cx="56" cy="70"/>
                  </a:xfrm>
                  <a:custGeom>
                    <a:avLst/>
                    <a:gdLst>
                      <a:gd name="T0" fmla="*/ 14 w 56"/>
                      <a:gd name="T1" fmla="*/ 61 h 70"/>
                      <a:gd name="T2" fmla="*/ 10 w 56"/>
                      <a:gd name="T3" fmla="*/ 56 h 70"/>
                      <a:gd name="T4" fmla="*/ 41 w 56"/>
                      <a:gd name="T5" fmla="*/ 9 h 70"/>
                      <a:gd name="T6" fmla="*/ 46 w 56"/>
                      <a:gd name="T7" fmla="*/ 13 h 70"/>
                      <a:gd name="T8" fmla="*/ 14 w 56"/>
                      <a:gd name="T9" fmla="*/ 61 h 70"/>
                      <a:gd name="T10" fmla="*/ 40 w 56"/>
                      <a:gd name="T11" fmla="*/ 0 h 70"/>
                      <a:gd name="T12" fmla="*/ 0 w 56"/>
                      <a:gd name="T13" fmla="*/ 59 h 70"/>
                      <a:gd name="T14" fmla="*/ 17 w 56"/>
                      <a:gd name="T15" fmla="*/ 70 h 70"/>
                      <a:gd name="T16" fmla="*/ 56 w 56"/>
                      <a:gd name="T17" fmla="*/ 11 h 70"/>
                      <a:gd name="T18" fmla="*/ 40 w 5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0">
                        <a:moveTo>
                          <a:pt x="14" y="61"/>
                        </a:moveTo>
                        <a:lnTo>
                          <a:pt x="10" y="56"/>
                        </a:lnTo>
                        <a:lnTo>
                          <a:pt x="41" y="9"/>
                        </a:lnTo>
                        <a:lnTo>
                          <a:pt x="46" y="13"/>
                        </a:lnTo>
                        <a:lnTo>
                          <a:pt x="14" y="61"/>
                        </a:lnTo>
                        <a:moveTo>
                          <a:pt x="40" y="0"/>
                        </a:moveTo>
                        <a:lnTo>
                          <a:pt x="0" y="59"/>
                        </a:lnTo>
                        <a:lnTo>
                          <a:pt x="17" y="70"/>
                        </a:lnTo>
                        <a:lnTo>
                          <a:pt x="56" y="11"/>
                        </a:lnTo>
                        <a:lnTo>
                          <a:pt x="4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50597"/>
                  <p:cNvSpPr>
                    <a:spLocks noEditPoints="1"/>
                  </p:cNvSpPr>
                  <p:nvPr userDrawn="1"/>
                </p:nvSpPr>
                <p:spPr bwMode="auto">
                  <a:xfrm>
                    <a:off x="1319" y="1370"/>
                    <a:ext cx="41" cy="74"/>
                  </a:xfrm>
                  <a:custGeom>
                    <a:avLst/>
                    <a:gdLst>
                      <a:gd name="T0" fmla="*/ 27 w 41"/>
                      <a:gd name="T1" fmla="*/ 66 h 74"/>
                      <a:gd name="T2" fmla="*/ 9 w 41"/>
                      <a:gd name="T3" fmla="*/ 11 h 74"/>
                      <a:gd name="T4" fmla="*/ 15 w 41"/>
                      <a:gd name="T5" fmla="*/ 8 h 74"/>
                      <a:gd name="T6" fmla="*/ 32 w 41"/>
                      <a:gd name="T7" fmla="*/ 63 h 74"/>
                      <a:gd name="T8" fmla="*/ 27 w 41"/>
                      <a:gd name="T9" fmla="*/ 66 h 74"/>
                      <a:gd name="T10" fmla="*/ 20 w 41"/>
                      <a:gd name="T11" fmla="*/ 0 h 74"/>
                      <a:gd name="T12" fmla="*/ 7 w 41"/>
                      <a:gd name="T13" fmla="*/ 4 h 74"/>
                      <a:gd name="T14" fmla="*/ 7 w 41"/>
                      <a:gd name="T15" fmla="*/ 4 h 74"/>
                      <a:gd name="T16" fmla="*/ 0 w 41"/>
                      <a:gd name="T17" fmla="*/ 6 h 74"/>
                      <a:gd name="T18" fmla="*/ 22 w 41"/>
                      <a:gd name="T19" fmla="*/ 74 h 74"/>
                      <a:gd name="T20" fmla="*/ 41 w 41"/>
                      <a:gd name="T21" fmla="*/ 68 h 74"/>
                      <a:gd name="T22" fmla="*/ 20 w 41"/>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74">
                        <a:moveTo>
                          <a:pt x="27" y="66"/>
                        </a:moveTo>
                        <a:lnTo>
                          <a:pt x="9" y="11"/>
                        </a:lnTo>
                        <a:lnTo>
                          <a:pt x="15" y="8"/>
                        </a:lnTo>
                        <a:lnTo>
                          <a:pt x="32" y="63"/>
                        </a:lnTo>
                        <a:lnTo>
                          <a:pt x="27" y="66"/>
                        </a:lnTo>
                        <a:close/>
                        <a:moveTo>
                          <a:pt x="20" y="0"/>
                        </a:moveTo>
                        <a:lnTo>
                          <a:pt x="7" y="4"/>
                        </a:lnTo>
                        <a:lnTo>
                          <a:pt x="7" y="4"/>
                        </a:lnTo>
                        <a:lnTo>
                          <a:pt x="0" y="6"/>
                        </a:lnTo>
                        <a:lnTo>
                          <a:pt x="22" y="74"/>
                        </a:lnTo>
                        <a:lnTo>
                          <a:pt x="41" y="68"/>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50598"/>
                  <p:cNvSpPr>
                    <a:spLocks noEditPoints="1"/>
                  </p:cNvSpPr>
                  <p:nvPr userDrawn="1"/>
                </p:nvSpPr>
                <p:spPr bwMode="auto">
                  <a:xfrm>
                    <a:off x="1319" y="1370"/>
                    <a:ext cx="41" cy="74"/>
                  </a:xfrm>
                  <a:custGeom>
                    <a:avLst/>
                    <a:gdLst>
                      <a:gd name="T0" fmla="*/ 27 w 41"/>
                      <a:gd name="T1" fmla="*/ 66 h 74"/>
                      <a:gd name="T2" fmla="*/ 9 w 41"/>
                      <a:gd name="T3" fmla="*/ 11 h 74"/>
                      <a:gd name="T4" fmla="*/ 15 w 41"/>
                      <a:gd name="T5" fmla="*/ 8 h 74"/>
                      <a:gd name="T6" fmla="*/ 32 w 41"/>
                      <a:gd name="T7" fmla="*/ 63 h 74"/>
                      <a:gd name="T8" fmla="*/ 27 w 41"/>
                      <a:gd name="T9" fmla="*/ 66 h 74"/>
                      <a:gd name="T10" fmla="*/ 20 w 41"/>
                      <a:gd name="T11" fmla="*/ 0 h 74"/>
                      <a:gd name="T12" fmla="*/ 7 w 41"/>
                      <a:gd name="T13" fmla="*/ 4 h 74"/>
                      <a:gd name="T14" fmla="*/ 7 w 41"/>
                      <a:gd name="T15" fmla="*/ 4 h 74"/>
                      <a:gd name="T16" fmla="*/ 0 w 41"/>
                      <a:gd name="T17" fmla="*/ 6 h 74"/>
                      <a:gd name="T18" fmla="*/ 22 w 41"/>
                      <a:gd name="T19" fmla="*/ 74 h 74"/>
                      <a:gd name="T20" fmla="*/ 41 w 41"/>
                      <a:gd name="T21" fmla="*/ 68 h 74"/>
                      <a:gd name="T22" fmla="*/ 20 w 41"/>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74">
                        <a:moveTo>
                          <a:pt x="27" y="66"/>
                        </a:moveTo>
                        <a:lnTo>
                          <a:pt x="9" y="11"/>
                        </a:lnTo>
                        <a:lnTo>
                          <a:pt x="15" y="8"/>
                        </a:lnTo>
                        <a:lnTo>
                          <a:pt x="32" y="63"/>
                        </a:lnTo>
                        <a:lnTo>
                          <a:pt x="27" y="66"/>
                        </a:lnTo>
                        <a:moveTo>
                          <a:pt x="20" y="0"/>
                        </a:moveTo>
                        <a:lnTo>
                          <a:pt x="7" y="4"/>
                        </a:lnTo>
                        <a:lnTo>
                          <a:pt x="7" y="4"/>
                        </a:lnTo>
                        <a:lnTo>
                          <a:pt x="0" y="6"/>
                        </a:lnTo>
                        <a:lnTo>
                          <a:pt x="22" y="74"/>
                        </a:lnTo>
                        <a:lnTo>
                          <a:pt x="41" y="68"/>
                        </a:lnTo>
                        <a:lnTo>
                          <a:pt x="2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50599"/>
                  <p:cNvSpPr>
                    <a:spLocks noEditPoints="1"/>
                  </p:cNvSpPr>
                  <p:nvPr userDrawn="1"/>
                </p:nvSpPr>
                <p:spPr bwMode="auto">
                  <a:xfrm>
                    <a:off x="900" y="2808"/>
                    <a:ext cx="67" cy="62"/>
                  </a:xfrm>
                  <a:custGeom>
                    <a:avLst/>
                    <a:gdLst>
                      <a:gd name="T0" fmla="*/ 14 w 67"/>
                      <a:gd name="T1" fmla="*/ 52 h 62"/>
                      <a:gd name="T2" fmla="*/ 10 w 67"/>
                      <a:gd name="T3" fmla="*/ 47 h 62"/>
                      <a:gd name="T4" fmla="*/ 53 w 67"/>
                      <a:gd name="T5" fmla="*/ 9 h 62"/>
                      <a:gd name="T6" fmla="*/ 57 w 67"/>
                      <a:gd name="T7" fmla="*/ 14 h 62"/>
                      <a:gd name="T8" fmla="*/ 14 w 67"/>
                      <a:gd name="T9" fmla="*/ 52 h 62"/>
                      <a:gd name="T10" fmla="*/ 54 w 67"/>
                      <a:gd name="T11" fmla="*/ 0 h 62"/>
                      <a:gd name="T12" fmla="*/ 0 w 67"/>
                      <a:gd name="T13" fmla="*/ 46 h 62"/>
                      <a:gd name="T14" fmla="*/ 13 w 67"/>
                      <a:gd name="T15" fmla="*/ 62 h 62"/>
                      <a:gd name="T16" fmla="*/ 67 w 67"/>
                      <a:gd name="T17" fmla="*/ 14 h 62"/>
                      <a:gd name="T18" fmla="*/ 54 w 6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2">
                        <a:moveTo>
                          <a:pt x="14" y="52"/>
                        </a:moveTo>
                        <a:lnTo>
                          <a:pt x="10" y="47"/>
                        </a:lnTo>
                        <a:lnTo>
                          <a:pt x="53" y="9"/>
                        </a:lnTo>
                        <a:lnTo>
                          <a:pt x="57" y="14"/>
                        </a:lnTo>
                        <a:lnTo>
                          <a:pt x="14" y="52"/>
                        </a:lnTo>
                        <a:close/>
                        <a:moveTo>
                          <a:pt x="54" y="0"/>
                        </a:moveTo>
                        <a:lnTo>
                          <a:pt x="0" y="46"/>
                        </a:lnTo>
                        <a:lnTo>
                          <a:pt x="13" y="62"/>
                        </a:lnTo>
                        <a:lnTo>
                          <a:pt x="67" y="14"/>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50600"/>
                  <p:cNvSpPr>
                    <a:spLocks noEditPoints="1"/>
                  </p:cNvSpPr>
                  <p:nvPr userDrawn="1"/>
                </p:nvSpPr>
                <p:spPr bwMode="auto">
                  <a:xfrm>
                    <a:off x="900" y="2808"/>
                    <a:ext cx="67" cy="62"/>
                  </a:xfrm>
                  <a:custGeom>
                    <a:avLst/>
                    <a:gdLst>
                      <a:gd name="T0" fmla="*/ 14 w 67"/>
                      <a:gd name="T1" fmla="*/ 52 h 62"/>
                      <a:gd name="T2" fmla="*/ 10 w 67"/>
                      <a:gd name="T3" fmla="*/ 47 h 62"/>
                      <a:gd name="T4" fmla="*/ 53 w 67"/>
                      <a:gd name="T5" fmla="*/ 9 h 62"/>
                      <a:gd name="T6" fmla="*/ 57 w 67"/>
                      <a:gd name="T7" fmla="*/ 14 h 62"/>
                      <a:gd name="T8" fmla="*/ 14 w 67"/>
                      <a:gd name="T9" fmla="*/ 52 h 62"/>
                      <a:gd name="T10" fmla="*/ 54 w 67"/>
                      <a:gd name="T11" fmla="*/ 0 h 62"/>
                      <a:gd name="T12" fmla="*/ 0 w 67"/>
                      <a:gd name="T13" fmla="*/ 46 h 62"/>
                      <a:gd name="T14" fmla="*/ 13 w 67"/>
                      <a:gd name="T15" fmla="*/ 62 h 62"/>
                      <a:gd name="T16" fmla="*/ 67 w 67"/>
                      <a:gd name="T17" fmla="*/ 14 h 62"/>
                      <a:gd name="T18" fmla="*/ 54 w 6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2">
                        <a:moveTo>
                          <a:pt x="14" y="52"/>
                        </a:moveTo>
                        <a:lnTo>
                          <a:pt x="10" y="47"/>
                        </a:lnTo>
                        <a:lnTo>
                          <a:pt x="53" y="9"/>
                        </a:lnTo>
                        <a:lnTo>
                          <a:pt x="57" y="14"/>
                        </a:lnTo>
                        <a:lnTo>
                          <a:pt x="14" y="52"/>
                        </a:lnTo>
                        <a:moveTo>
                          <a:pt x="54" y="0"/>
                        </a:moveTo>
                        <a:lnTo>
                          <a:pt x="0" y="46"/>
                        </a:lnTo>
                        <a:lnTo>
                          <a:pt x="13" y="62"/>
                        </a:lnTo>
                        <a:lnTo>
                          <a:pt x="67" y="14"/>
                        </a:lnTo>
                        <a:lnTo>
                          <a:pt x="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50601"/>
                  <p:cNvSpPr>
                    <a:spLocks noEditPoints="1"/>
                  </p:cNvSpPr>
                  <p:nvPr userDrawn="1"/>
                </p:nvSpPr>
                <p:spPr bwMode="auto">
                  <a:xfrm>
                    <a:off x="1358" y="1360"/>
                    <a:ext cx="38" cy="73"/>
                  </a:xfrm>
                  <a:custGeom>
                    <a:avLst/>
                    <a:gdLst>
                      <a:gd name="T0" fmla="*/ 24 w 38"/>
                      <a:gd name="T1" fmla="*/ 65 h 73"/>
                      <a:gd name="T2" fmla="*/ 9 w 38"/>
                      <a:gd name="T3" fmla="*/ 9 h 73"/>
                      <a:gd name="T4" fmla="*/ 14 w 38"/>
                      <a:gd name="T5" fmla="*/ 8 h 73"/>
                      <a:gd name="T6" fmla="*/ 30 w 38"/>
                      <a:gd name="T7" fmla="*/ 64 h 73"/>
                      <a:gd name="T8" fmla="*/ 24 w 38"/>
                      <a:gd name="T9" fmla="*/ 65 h 73"/>
                      <a:gd name="T10" fmla="*/ 20 w 38"/>
                      <a:gd name="T11" fmla="*/ 0 h 73"/>
                      <a:gd name="T12" fmla="*/ 0 w 38"/>
                      <a:gd name="T13" fmla="*/ 4 h 73"/>
                      <a:gd name="T14" fmla="*/ 19 w 38"/>
                      <a:gd name="T15" fmla="*/ 73 h 73"/>
                      <a:gd name="T16" fmla="*/ 38 w 38"/>
                      <a:gd name="T17" fmla="*/ 69 h 73"/>
                      <a:gd name="T18" fmla="*/ 20 w 38"/>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73">
                        <a:moveTo>
                          <a:pt x="24" y="65"/>
                        </a:moveTo>
                        <a:lnTo>
                          <a:pt x="9" y="9"/>
                        </a:lnTo>
                        <a:lnTo>
                          <a:pt x="14" y="8"/>
                        </a:lnTo>
                        <a:lnTo>
                          <a:pt x="30" y="64"/>
                        </a:lnTo>
                        <a:lnTo>
                          <a:pt x="24" y="65"/>
                        </a:lnTo>
                        <a:close/>
                        <a:moveTo>
                          <a:pt x="20" y="0"/>
                        </a:moveTo>
                        <a:lnTo>
                          <a:pt x="0" y="4"/>
                        </a:lnTo>
                        <a:lnTo>
                          <a:pt x="19" y="73"/>
                        </a:lnTo>
                        <a:lnTo>
                          <a:pt x="38" y="69"/>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50602"/>
                  <p:cNvSpPr>
                    <a:spLocks noEditPoints="1"/>
                  </p:cNvSpPr>
                  <p:nvPr userDrawn="1"/>
                </p:nvSpPr>
                <p:spPr bwMode="auto">
                  <a:xfrm>
                    <a:off x="1358" y="1360"/>
                    <a:ext cx="38" cy="73"/>
                  </a:xfrm>
                  <a:custGeom>
                    <a:avLst/>
                    <a:gdLst>
                      <a:gd name="T0" fmla="*/ 24 w 38"/>
                      <a:gd name="T1" fmla="*/ 65 h 73"/>
                      <a:gd name="T2" fmla="*/ 9 w 38"/>
                      <a:gd name="T3" fmla="*/ 9 h 73"/>
                      <a:gd name="T4" fmla="*/ 14 w 38"/>
                      <a:gd name="T5" fmla="*/ 8 h 73"/>
                      <a:gd name="T6" fmla="*/ 30 w 38"/>
                      <a:gd name="T7" fmla="*/ 64 h 73"/>
                      <a:gd name="T8" fmla="*/ 24 w 38"/>
                      <a:gd name="T9" fmla="*/ 65 h 73"/>
                      <a:gd name="T10" fmla="*/ 20 w 38"/>
                      <a:gd name="T11" fmla="*/ 0 h 73"/>
                      <a:gd name="T12" fmla="*/ 0 w 38"/>
                      <a:gd name="T13" fmla="*/ 4 h 73"/>
                      <a:gd name="T14" fmla="*/ 19 w 38"/>
                      <a:gd name="T15" fmla="*/ 73 h 73"/>
                      <a:gd name="T16" fmla="*/ 38 w 38"/>
                      <a:gd name="T17" fmla="*/ 69 h 73"/>
                      <a:gd name="T18" fmla="*/ 20 w 38"/>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73">
                        <a:moveTo>
                          <a:pt x="24" y="65"/>
                        </a:moveTo>
                        <a:lnTo>
                          <a:pt x="9" y="9"/>
                        </a:lnTo>
                        <a:lnTo>
                          <a:pt x="14" y="8"/>
                        </a:lnTo>
                        <a:lnTo>
                          <a:pt x="30" y="64"/>
                        </a:lnTo>
                        <a:lnTo>
                          <a:pt x="24" y="65"/>
                        </a:lnTo>
                        <a:moveTo>
                          <a:pt x="20" y="0"/>
                        </a:moveTo>
                        <a:lnTo>
                          <a:pt x="0" y="4"/>
                        </a:lnTo>
                        <a:lnTo>
                          <a:pt x="19" y="73"/>
                        </a:lnTo>
                        <a:lnTo>
                          <a:pt x="38" y="69"/>
                        </a:lnTo>
                        <a:lnTo>
                          <a:pt x="2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50603"/>
                  <p:cNvSpPr>
                    <a:spLocks noEditPoints="1"/>
                  </p:cNvSpPr>
                  <p:nvPr userDrawn="1"/>
                </p:nvSpPr>
                <p:spPr bwMode="auto">
                  <a:xfrm>
                    <a:off x="874" y="2779"/>
                    <a:ext cx="68" cy="59"/>
                  </a:xfrm>
                  <a:custGeom>
                    <a:avLst/>
                    <a:gdLst>
                      <a:gd name="T0" fmla="*/ 15 w 68"/>
                      <a:gd name="T1" fmla="*/ 50 h 59"/>
                      <a:gd name="T2" fmla="*/ 10 w 68"/>
                      <a:gd name="T3" fmla="*/ 45 h 59"/>
                      <a:gd name="T4" fmla="*/ 55 w 68"/>
                      <a:gd name="T5" fmla="*/ 9 h 59"/>
                      <a:gd name="T6" fmla="*/ 59 w 68"/>
                      <a:gd name="T7" fmla="*/ 14 h 59"/>
                      <a:gd name="T8" fmla="*/ 15 w 68"/>
                      <a:gd name="T9" fmla="*/ 50 h 59"/>
                      <a:gd name="T10" fmla="*/ 57 w 68"/>
                      <a:gd name="T11" fmla="*/ 0 h 59"/>
                      <a:gd name="T12" fmla="*/ 0 w 68"/>
                      <a:gd name="T13" fmla="*/ 43 h 59"/>
                      <a:gd name="T14" fmla="*/ 12 w 68"/>
                      <a:gd name="T15" fmla="*/ 58 h 59"/>
                      <a:gd name="T16" fmla="*/ 13 w 68"/>
                      <a:gd name="T17" fmla="*/ 59 h 59"/>
                      <a:gd name="T18" fmla="*/ 68 w 68"/>
                      <a:gd name="T19" fmla="*/ 15 h 59"/>
                      <a:gd name="T20" fmla="*/ 57 w 68"/>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5" y="50"/>
                        </a:moveTo>
                        <a:lnTo>
                          <a:pt x="10" y="45"/>
                        </a:lnTo>
                        <a:lnTo>
                          <a:pt x="55" y="9"/>
                        </a:lnTo>
                        <a:lnTo>
                          <a:pt x="59" y="14"/>
                        </a:lnTo>
                        <a:lnTo>
                          <a:pt x="15" y="50"/>
                        </a:lnTo>
                        <a:close/>
                        <a:moveTo>
                          <a:pt x="57" y="0"/>
                        </a:moveTo>
                        <a:lnTo>
                          <a:pt x="0" y="43"/>
                        </a:lnTo>
                        <a:lnTo>
                          <a:pt x="12" y="58"/>
                        </a:lnTo>
                        <a:lnTo>
                          <a:pt x="13" y="59"/>
                        </a:lnTo>
                        <a:lnTo>
                          <a:pt x="68" y="15"/>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50604"/>
                  <p:cNvSpPr>
                    <a:spLocks noEditPoints="1"/>
                  </p:cNvSpPr>
                  <p:nvPr userDrawn="1"/>
                </p:nvSpPr>
                <p:spPr bwMode="auto">
                  <a:xfrm>
                    <a:off x="874" y="2779"/>
                    <a:ext cx="68" cy="59"/>
                  </a:xfrm>
                  <a:custGeom>
                    <a:avLst/>
                    <a:gdLst>
                      <a:gd name="T0" fmla="*/ 15 w 68"/>
                      <a:gd name="T1" fmla="*/ 50 h 59"/>
                      <a:gd name="T2" fmla="*/ 10 w 68"/>
                      <a:gd name="T3" fmla="*/ 45 h 59"/>
                      <a:gd name="T4" fmla="*/ 55 w 68"/>
                      <a:gd name="T5" fmla="*/ 9 h 59"/>
                      <a:gd name="T6" fmla="*/ 59 w 68"/>
                      <a:gd name="T7" fmla="*/ 14 h 59"/>
                      <a:gd name="T8" fmla="*/ 15 w 68"/>
                      <a:gd name="T9" fmla="*/ 50 h 59"/>
                      <a:gd name="T10" fmla="*/ 57 w 68"/>
                      <a:gd name="T11" fmla="*/ 0 h 59"/>
                      <a:gd name="T12" fmla="*/ 0 w 68"/>
                      <a:gd name="T13" fmla="*/ 43 h 59"/>
                      <a:gd name="T14" fmla="*/ 12 w 68"/>
                      <a:gd name="T15" fmla="*/ 58 h 59"/>
                      <a:gd name="T16" fmla="*/ 13 w 68"/>
                      <a:gd name="T17" fmla="*/ 59 h 59"/>
                      <a:gd name="T18" fmla="*/ 68 w 68"/>
                      <a:gd name="T19" fmla="*/ 15 h 59"/>
                      <a:gd name="T20" fmla="*/ 57 w 68"/>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5" y="50"/>
                        </a:moveTo>
                        <a:lnTo>
                          <a:pt x="10" y="45"/>
                        </a:lnTo>
                        <a:lnTo>
                          <a:pt x="55" y="9"/>
                        </a:lnTo>
                        <a:lnTo>
                          <a:pt x="59" y="14"/>
                        </a:lnTo>
                        <a:lnTo>
                          <a:pt x="15" y="50"/>
                        </a:lnTo>
                        <a:moveTo>
                          <a:pt x="57" y="0"/>
                        </a:moveTo>
                        <a:lnTo>
                          <a:pt x="0" y="43"/>
                        </a:lnTo>
                        <a:lnTo>
                          <a:pt x="12" y="58"/>
                        </a:lnTo>
                        <a:lnTo>
                          <a:pt x="13" y="59"/>
                        </a:lnTo>
                        <a:lnTo>
                          <a:pt x="68" y="15"/>
                        </a:lnTo>
                        <a:lnTo>
                          <a:pt x="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50605"/>
                  <p:cNvSpPr>
                    <a:spLocks noEditPoints="1"/>
                  </p:cNvSpPr>
                  <p:nvPr userDrawn="1"/>
                </p:nvSpPr>
                <p:spPr bwMode="auto">
                  <a:xfrm>
                    <a:off x="1334" y="3073"/>
                    <a:ext cx="38" cy="73"/>
                  </a:xfrm>
                  <a:custGeom>
                    <a:avLst/>
                    <a:gdLst>
                      <a:gd name="T0" fmla="*/ 13 w 33"/>
                      <a:gd name="T1" fmla="*/ 56 h 63"/>
                      <a:gd name="T2" fmla="*/ 10 w 33"/>
                      <a:gd name="T3" fmla="*/ 55 h 63"/>
                      <a:gd name="T4" fmla="*/ 7 w 33"/>
                      <a:gd name="T5" fmla="*/ 54 h 63"/>
                      <a:gd name="T6" fmla="*/ 21 w 33"/>
                      <a:gd name="T7" fmla="*/ 7 h 63"/>
                      <a:gd name="T8" fmla="*/ 24 w 33"/>
                      <a:gd name="T9" fmla="*/ 8 h 63"/>
                      <a:gd name="T10" fmla="*/ 26 w 33"/>
                      <a:gd name="T11" fmla="*/ 9 h 63"/>
                      <a:gd name="T12" fmla="*/ 13 w 33"/>
                      <a:gd name="T13" fmla="*/ 56 h 63"/>
                      <a:gd name="T14" fmla="*/ 18 w 33"/>
                      <a:gd name="T15" fmla="*/ 0 h 63"/>
                      <a:gd name="T16" fmla="*/ 0 w 33"/>
                      <a:gd name="T17" fmla="*/ 58 h 63"/>
                      <a:gd name="T18" fmla="*/ 3 w 33"/>
                      <a:gd name="T19" fmla="*/ 59 h 63"/>
                      <a:gd name="T20" fmla="*/ 8 w 33"/>
                      <a:gd name="T21" fmla="*/ 61 h 63"/>
                      <a:gd name="T22" fmla="*/ 17 w 33"/>
                      <a:gd name="T23" fmla="*/ 63 h 63"/>
                      <a:gd name="T24" fmla="*/ 33 w 33"/>
                      <a:gd name="T25" fmla="*/ 5 h 63"/>
                      <a:gd name="T26" fmla="*/ 25 w 33"/>
                      <a:gd name="T27" fmla="*/ 2 h 63"/>
                      <a:gd name="T28" fmla="*/ 20 w 33"/>
                      <a:gd name="T29" fmla="*/ 1 h 63"/>
                      <a:gd name="T30" fmla="*/ 18 w 33"/>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63">
                        <a:moveTo>
                          <a:pt x="13" y="56"/>
                        </a:moveTo>
                        <a:cubicBezTo>
                          <a:pt x="10" y="55"/>
                          <a:pt x="10" y="55"/>
                          <a:pt x="10" y="55"/>
                        </a:cubicBezTo>
                        <a:cubicBezTo>
                          <a:pt x="9" y="55"/>
                          <a:pt x="8" y="55"/>
                          <a:pt x="7" y="54"/>
                        </a:cubicBezTo>
                        <a:cubicBezTo>
                          <a:pt x="21" y="7"/>
                          <a:pt x="21" y="7"/>
                          <a:pt x="21" y="7"/>
                        </a:cubicBezTo>
                        <a:cubicBezTo>
                          <a:pt x="22" y="8"/>
                          <a:pt x="23" y="8"/>
                          <a:pt x="24" y="8"/>
                        </a:cubicBezTo>
                        <a:cubicBezTo>
                          <a:pt x="26" y="9"/>
                          <a:pt x="26" y="9"/>
                          <a:pt x="26" y="9"/>
                        </a:cubicBezTo>
                        <a:cubicBezTo>
                          <a:pt x="13" y="56"/>
                          <a:pt x="13" y="56"/>
                          <a:pt x="13" y="56"/>
                        </a:cubicBezTo>
                        <a:moveTo>
                          <a:pt x="18" y="0"/>
                        </a:moveTo>
                        <a:cubicBezTo>
                          <a:pt x="0" y="58"/>
                          <a:pt x="0" y="58"/>
                          <a:pt x="0" y="58"/>
                        </a:cubicBezTo>
                        <a:cubicBezTo>
                          <a:pt x="3" y="59"/>
                          <a:pt x="3" y="59"/>
                          <a:pt x="3" y="59"/>
                        </a:cubicBezTo>
                        <a:cubicBezTo>
                          <a:pt x="3" y="59"/>
                          <a:pt x="5" y="60"/>
                          <a:pt x="8" y="61"/>
                        </a:cubicBezTo>
                        <a:cubicBezTo>
                          <a:pt x="17" y="63"/>
                          <a:pt x="17" y="63"/>
                          <a:pt x="17" y="63"/>
                        </a:cubicBezTo>
                        <a:cubicBezTo>
                          <a:pt x="33" y="5"/>
                          <a:pt x="33" y="5"/>
                          <a:pt x="33" y="5"/>
                        </a:cubicBezTo>
                        <a:cubicBezTo>
                          <a:pt x="25" y="2"/>
                          <a:pt x="25" y="2"/>
                          <a:pt x="25" y="2"/>
                        </a:cubicBezTo>
                        <a:cubicBezTo>
                          <a:pt x="23" y="2"/>
                          <a:pt x="21" y="1"/>
                          <a:pt x="20" y="1"/>
                        </a:cubicBezTo>
                        <a:cubicBezTo>
                          <a:pt x="18" y="0"/>
                          <a:pt x="18"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50606"/>
                  <p:cNvSpPr>
                    <a:spLocks noEditPoints="1"/>
                  </p:cNvSpPr>
                  <p:nvPr userDrawn="1"/>
                </p:nvSpPr>
                <p:spPr bwMode="auto">
                  <a:xfrm>
                    <a:off x="1295" y="3061"/>
                    <a:ext cx="42" cy="74"/>
                  </a:xfrm>
                  <a:custGeom>
                    <a:avLst/>
                    <a:gdLst>
                      <a:gd name="T0" fmla="*/ 16 w 42"/>
                      <a:gd name="T1" fmla="*/ 66 h 74"/>
                      <a:gd name="T2" fmla="*/ 10 w 42"/>
                      <a:gd name="T3" fmla="*/ 63 h 74"/>
                      <a:gd name="T4" fmla="*/ 28 w 42"/>
                      <a:gd name="T5" fmla="*/ 9 h 74"/>
                      <a:gd name="T6" fmla="*/ 33 w 42"/>
                      <a:gd name="T7" fmla="*/ 10 h 74"/>
                      <a:gd name="T8" fmla="*/ 16 w 42"/>
                      <a:gd name="T9" fmla="*/ 66 h 74"/>
                      <a:gd name="T10" fmla="*/ 24 w 42"/>
                      <a:gd name="T11" fmla="*/ 0 h 74"/>
                      <a:gd name="T12" fmla="*/ 0 w 42"/>
                      <a:gd name="T13" fmla="*/ 68 h 74"/>
                      <a:gd name="T14" fmla="*/ 20 w 42"/>
                      <a:gd name="T15" fmla="*/ 74 h 74"/>
                      <a:gd name="T16" fmla="*/ 42 w 42"/>
                      <a:gd name="T17" fmla="*/ 6 h 74"/>
                      <a:gd name="T18" fmla="*/ 24 w 4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74">
                        <a:moveTo>
                          <a:pt x="16" y="66"/>
                        </a:moveTo>
                        <a:lnTo>
                          <a:pt x="10" y="63"/>
                        </a:lnTo>
                        <a:lnTo>
                          <a:pt x="28" y="9"/>
                        </a:lnTo>
                        <a:lnTo>
                          <a:pt x="33" y="10"/>
                        </a:lnTo>
                        <a:lnTo>
                          <a:pt x="16" y="66"/>
                        </a:lnTo>
                        <a:close/>
                        <a:moveTo>
                          <a:pt x="24" y="0"/>
                        </a:moveTo>
                        <a:lnTo>
                          <a:pt x="0" y="68"/>
                        </a:lnTo>
                        <a:lnTo>
                          <a:pt x="20" y="74"/>
                        </a:lnTo>
                        <a:lnTo>
                          <a:pt x="42" y="6"/>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50607"/>
                  <p:cNvSpPr>
                    <a:spLocks noEditPoints="1"/>
                  </p:cNvSpPr>
                  <p:nvPr userDrawn="1"/>
                </p:nvSpPr>
                <p:spPr bwMode="auto">
                  <a:xfrm>
                    <a:off x="1295" y="3061"/>
                    <a:ext cx="42" cy="74"/>
                  </a:xfrm>
                  <a:custGeom>
                    <a:avLst/>
                    <a:gdLst>
                      <a:gd name="T0" fmla="*/ 16 w 42"/>
                      <a:gd name="T1" fmla="*/ 66 h 74"/>
                      <a:gd name="T2" fmla="*/ 10 w 42"/>
                      <a:gd name="T3" fmla="*/ 63 h 74"/>
                      <a:gd name="T4" fmla="*/ 28 w 42"/>
                      <a:gd name="T5" fmla="*/ 9 h 74"/>
                      <a:gd name="T6" fmla="*/ 33 w 42"/>
                      <a:gd name="T7" fmla="*/ 10 h 74"/>
                      <a:gd name="T8" fmla="*/ 16 w 42"/>
                      <a:gd name="T9" fmla="*/ 66 h 74"/>
                      <a:gd name="T10" fmla="*/ 24 w 42"/>
                      <a:gd name="T11" fmla="*/ 0 h 74"/>
                      <a:gd name="T12" fmla="*/ 0 w 42"/>
                      <a:gd name="T13" fmla="*/ 68 h 74"/>
                      <a:gd name="T14" fmla="*/ 20 w 42"/>
                      <a:gd name="T15" fmla="*/ 74 h 74"/>
                      <a:gd name="T16" fmla="*/ 42 w 42"/>
                      <a:gd name="T17" fmla="*/ 6 h 74"/>
                      <a:gd name="T18" fmla="*/ 24 w 4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74">
                        <a:moveTo>
                          <a:pt x="16" y="66"/>
                        </a:moveTo>
                        <a:lnTo>
                          <a:pt x="10" y="63"/>
                        </a:lnTo>
                        <a:lnTo>
                          <a:pt x="28" y="9"/>
                        </a:lnTo>
                        <a:lnTo>
                          <a:pt x="33" y="10"/>
                        </a:lnTo>
                        <a:lnTo>
                          <a:pt x="16" y="66"/>
                        </a:lnTo>
                        <a:moveTo>
                          <a:pt x="24" y="0"/>
                        </a:moveTo>
                        <a:lnTo>
                          <a:pt x="0" y="68"/>
                        </a:lnTo>
                        <a:lnTo>
                          <a:pt x="20" y="74"/>
                        </a:lnTo>
                        <a:lnTo>
                          <a:pt x="42" y="6"/>
                        </a:lnTo>
                        <a:lnTo>
                          <a:pt x="2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50608"/>
                  <p:cNvSpPr>
                    <a:spLocks noEditPoints="1"/>
                  </p:cNvSpPr>
                  <p:nvPr userDrawn="1"/>
                </p:nvSpPr>
                <p:spPr bwMode="auto">
                  <a:xfrm>
                    <a:off x="1372" y="3083"/>
                    <a:ext cx="37" cy="74"/>
                  </a:xfrm>
                  <a:custGeom>
                    <a:avLst/>
                    <a:gdLst>
                      <a:gd name="T0" fmla="*/ 13 w 31"/>
                      <a:gd name="T1" fmla="*/ 56 h 63"/>
                      <a:gd name="T2" fmla="*/ 10 w 31"/>
                      <a:gd name="T3" fmla="*/ 55 h 63"/>
                      <a:gd name="T4" fmla="*/ 7 w 31"/>
                      <a:gd name="T5" fmla="*/ 54 h 63"/>
                      <a:gd name="T6" fmla="*/ 20 w 31"/>
                      <a:gd name="T7" fmla="*/ 7 h 63"/>
                      <a:gd name="T8" fmla="*/ 22 w 31"/>
                      <a:gd name="T9" fmla="*/ 8 h 63"/>
                      <a:gd name="T10" fmla="*/ 24 w 31"/>
                      <a:gd name="T11" fmla="*/ 8 h 63"/>
                      <a:gd name="T12" fmla="*/ 13 w 31"/>
                      <a:gd name="T13" fmla="*/ 56 h 63"/>
                      <a:gd name="T14" fmla="*/ 15 w 31"/>
                      <a:gd name="T15" fmla="*/ 0 h 63"/>
                      <a:gd name="T16" fmla="*/ 0 w 31"/>
                      <a:gd name="T17" fmla="*/ 59 h 63"/>
                      <a:gd name="T18" fmla="*/ 9 w 31"/>
                      <a:gd name="T19" fmla="*/ 61 h 63"/>
                      <a:gd name="T20" fmla="*/ 14 w 31"/>
                      <a:gd name="T21" fmla="*/ 62 h 63"/>
                      <a:gd name="T22" fmla="*/ 17 w 31"/>
                      <a:gd name="T23" fmla="*/ 63 h 63"/>
                      <a:gd name="T24" fmla="*/ 31 w 31"/>
                      <a:gd name="T25" fmla="*/ 4 h 63"/>
                      <a:gd name="T26" fmla="*/ 28 w 31"/>
                      <a:gd name="T27" fmla="*/ 3 h 63"/>
                      <a:gd name="T28" fmla="*/ 23 w 31"/>
                      <a:gd name="T29" fmla="*/ 2 h 63"/>
                      <a:gd name="T30" fmla="*/ 15 w 31"/>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63">
                        <a:moveTo>
                          <a:pt x="13" y="56"/>
                        </a:moveTo>
                        <a:cubicBezTo>
                          <a:pt x="12" y="56"/>
                          <a:pt x="11" y="55"/>
                          <a:pt x="10" y="55"/>
                        </a:cubicBezTo>
                        <a:cubicBezTo>
                          <a:pt x="7" y="54"/>
                          <a:pt x="7" y="54"/>
                          <a:pt x="7" y="54"/>
                        </a:cubicBezTo>
                        <a:cubicBezTo>
                          <a:pt x="20" y="7"/>
                          <a:pt x="20" y="7"/>
                          <a:pt x="20" y="7"/>
                        </a:cubicBezTo>
                        <a:cubicBezTo>
                          <a:pt x="22" y="8"/>
                          <a:pt x="22" y="8"/>
                          <a:pt x="22" y="8"/>
                        </a:cubicBezTo>
                        <a:cubicBezTo>
                          <a:pt x="23" y="8"/>
                          <a:pt x="23" y="8"/>
                          <a:pt x="24" y="8"/>
                        </a:cubicBezTo>
                        <a:cubicBezTo>
                          <a:pt x="13" y="56"/>
                          <a:pt x="13" y="56"/>
                          <a:pt x="13" y="56"/>
                        </a:cubicBezTo>
                        <a:moveTo>
                          <a:pt x="15" y="0"/>
                        </a:moveTo>
                        <a:cubicBezTo>
                          <a:pt x="0" y="59"/>
                          <a:pt x="0" y="59"/>
                          <a:pt x="0" y="59"/>
                        </a:cubicBezTo>
                        <a:cubicBezTo>
                          <a:pt x="9" y="61"/>
                          <a:pt x="9" y="61"/>
                          <a:pt x="9" y="61"/>
                        </a:cubicBezTo>
                        <a:cubicBezTo>
                          <a:pt x="11" y="62"/>
                          <a:pt x="14" y="62"/>
                          <a:pt x="14" y="62"/>
                        </a:cubicBezTo>
                        <a:cubicBezTo>
                          <a:pt x="17" y="63"/>
                          <a:pt x="17" y="63"/>
                          <a:pt x="17" y="63"/>
                        </a:cubicBezTo>
                        <a:cubicBezTo>
                          <a:pt x="31" y="4"/>
                          <a:pt x="31" y="4"/>
                          <a:pt x="31" y="4"/>
                        </a:cubicBezTo>
                        <a:cubicBezTo>
                          <a:pt x="28" y="3"/>
                          <a:pt x="28" y="3"/>
                          <a:pt x="28" y="3"/>
                        </a:cubicBezTo>
                        <a:cubicBezTo>
                          <a:pt x="28" y="3"/>
                          <a:pt x="26" y="2"/>
                          <a:pt x="23" y="2"/>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50609"/>
                  <p:cNvSpPr>
                    <a:spLocks noEditPoints="1"/>
                  </p:cNvSpPr>
                  <p:nvPr userDrawn="1"/>
                </p:nvSpPr>
                <p:spPr bwMode="auto">
                  <a:xfrm>
                    <a:off x="2150" y="1546"/>
                    <a:ext cx="62" cy="68"/>
                  </a:xfrm>
                  <a:custGeom>
                    <a:avLst/>
                    <a:gdLst>
                      <a:gd name="T0" fmla="*/ 14 w 62"/>
                      <a:gd name="T1" fmla="*/ 57 h 68"/>
                      <a:gd name="T2" fmla="*/ 10 w 62"/>
                      <a:gd name="T3" fmla="*/ 54 h 68"/>
                      <a:gd name="T4" fmla="*/ 47 w 62"/>
                      <a:gd name="T5" fmla="*/ 10 h 68"/>
                      <a:gd name="T6" fmla="*/ 52 w 62"/>
                      <a:gd name="T7" fmla="*/ 14 h 68"/>
                      <a:gd name="T8" fmla="*/ 14 w 62"/>
                      <a:gd name="T9" fmla="*/ 57 h 68"/>
                      <a:gd name="T10" fmla="*/ 47 w 62"/>
                      <a:gd name="T11" fmla="*/ 0 h 68"/>
                      <a:gd name="T12" fmla="*/ 0 w 62"/>
                      <a:gd name="T13" fmla="*/ 55 h 68"/>
                      <a:gd name="T14" fmla="*/ 15 w 62"/>
                      <a:gd name="T15" fmla="*/ 68 h 68"/>
                      <a:gd name="T16" fmla="*/ 62 w 62"/>
                      <a:gd name="T17" fmla="*/ 14 h 68"/>
                      <a:gd name="T18" fmla="*/ 49 w 62"/>
                      <a:gd name="T19" fmla="*/ 2 h 68"/>
                      <a:gd name="T20" fmla="*/ 47 w 62"/>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14" y="57"/>
                        </a:moveTo>
                        <a:lnTo>
                          <a:pt x="10" y="54"/>
                        </a:lnTo>
                        <a:lnTo>
                          <a:pt x="47" y="10"/>
                        </a:lnTo>
                        <a:lnTo>
                          <a:pt x="52" y="14"/>
                        </a:lnTo>
                        <a:lnTo>
                          <a:pt x="14" y="57"/>
                        </a:lnTo>
                        <a:close/>
                        <a:moveTo>
                          <a:pt x="47" y="0"/>
                        </a:moveTo>
                        <a:lnTo>
                          <a:pt x="0" y="55"/>
                        </a:lnTo>
                        <a:lnTo>
                          <a:pt x="15" y="68"/>
                        </a:lnTo>
                        <a:lnTo>
                          <a:pt x="62" y="14"/>
                        </a:lnTo>
                        <a:lnTo>
                          <a:pt x="49" y="2"/>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50610"/>
                  <p:cNvSpPr>
                    <a:spLocks noEditPoints="1"/>
                  </p:cNvSpPr>
                  <p:nvPr userDrawn="1"/>
                </p:nvSpPr>
                <p:spPr bwMode="auto">
                  <a:xfrm>
                    <a:off x="2150" y="1546"/>
                    <a:ext cx="62" cy="68"/>
                  </a:xfrm>
                  <a:custGeom>
                    <a:avLst/>
                    <a:gdLst>
                      <a:gd name="T0" fmla="*/ 14 w 62"/>
                      <a:gd name="T1" fmla="*/ 57 h 68"/>
                      <a:gd name="T2" fmla="*/ 10 w 62"/>
                      <a:gd name="T3" fmla="*/ 54 h 68"/>
                      <a:gd name="T4" fmla="*/ 47 w 62"/>
                      <a:gd name="T5" fmla="*/ 10 h 68"/>
                      <a:gd name="T6" fmla="*/ 52 w 62"/>
                      <a:gd name="T7" fmla="*/ 14 h 68"/>
                      <a:gd name="T8" fmla="*/ 14 w 62"/>
                      <a:gd name="T9" fmla="*/ 57 h 68"/>
                      <a:gd name="T10" fmla="*/ 47 w 62"/>
                      <a:gd name="T11" fmla="*/ 0 h 68"/>
                      <a:gd name="T12" fmla="*/ 0 w 62"/>
                      <a:gd name="T13" fmla="*/ 55 h 68"/>
                      <a:gd name="T14" fmla="*/ 15 w 62"/>
                      <a:gd name="T15" fmla="*/ 68 h 68"/>
                      <a:gd name="T16" fmla="*/ 62 w 62"/>
                      <a:gd name="T17" fmla="*/ 14 h 68"/>
                      <a:gd name="T18" fmla="*/ 49 w 62"/>
                      <a:gd name="T19" fmla="*/ 2 h 68"/>
                      <a:gd name="T20" fmla="*/ 47 w 62"/>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14" y="57"/>
                        </a:moveTo>
                        <a:lnTo>
                          <a:pt x="10" y="54"/>
                        </a:lnTo>
                        <a:lnTo>
                          <a:pt x="47" y="10"/>
                        </a:lnTo>
                        <a:lnTo>
                          <a:pt x="52" y="14"/>
                        </a:lnTo>
                        <a:lnTo>
                          <a:pt x="14" y="57"/>
                        </a:lnTo>
                        <a:moveTo>
                          <a:pt x="47" y="0"/>
                        </a:moveTo>
                        <a:lnTo>
                          <a:pt x="0" y="55"/>
                        </a:lnTo>
                        <a:lnTo>
                          <a:pt x="15" y="68"/>
                        </a:lnTo>
                        <a:lnTo>
                          <a:pt x="62" y="14"/>
                        </a:lnTo>
                        <a:lnTo>
                          <a:pt x="49" y="2"/>
                        </a:lnTo>
                        <a:lnTo>
                          <a:pt x="4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50611"/>
                  <p:cNvSpPr>
                    <a:spLocks noEditPoints="1"/>
                  </p:cNvSpPr>
                  <p:nvPr userDrawn="1"/>
                </p:nvSpPr>
                <p:spPr bwMode="auto">
                  <a:xfrm>
                    <a:off x="1821" y="1362"/>
                    <a:ext cx="38" cy="74"/>
                  </a:xfrm>
                  <a:custGeom>
                    <a:avLst/>
                    <a:gdLst>
                      <a:gd name="T0" fmla="*/ 13 w 38"/>
                      <a:gd name="T1" fmla="*/ 66 h 74"/>
                      <a:gd name="T2" fmla="*/ 9 w 38"/>
                      <a:gd name="T3" fmla="*/ 63 h 74"/>
                      <a:gd name="T4" fmla="*/ 23 w 38"/>
                      <a:gd name="T5" fmla="*/ 8 h 74"/>
                      <a:gd name="T6" fmla="*/ 30 w 38"/>
                      <a:gd name="T7" fmla="*/ 9 h 74"/>
                      <a:gd name="T8" fmla="*/ 13 w 38"/>
                      <a:gd name="T9" fmla="*/ 66 h 74"/>
                      <a:gd name="T10" fmla="*/ 18 w 38"/>
                      <a:gd name="T11" fmla="*/ 0 h 74"/>
                      <a:gd name="T12" fmla="*/ 0 w 38"/>
                      <a:gd name="T13" fmla="*/ 68 h 74"/>
                      <a:gd name="T14" fmla="*/ 19 w 38"/>
                      <a:gd name="T15" fmla="*/ 74 h 74"/>
                      <a:gd name="T16" fmla="*/ 38 w 38"/>
                      <a:gd name="T17" fmla="*/ 5 h 74"/>
                      <a:gd name="T18" fmla="*/ 25 w 38"/>
                      <a:gd name="T19" fmla="*/ 1 h 74"/>
                      <a:gd name="T20" fmla="*/ 25 w 38"/>
                      <a:gd name="T21" fmla="*/ 1 h 74"/>
                      <a:gd name="T22" fmla="*/ 18 w 3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74">
                        <a:moveTo>
                          <a:pt x="13" y="66"/>
                        </a:moveTo>
                        <a:lnTo>
                          <a:pt x="9" y="63"/>
                        </a:lnTo>
                        <a:lnTo>
                          <a:pt x="23" y="8"/>
                        </a:lnTo>
                        <a:lnTo>
                          <a:pt x="30" y="9"/>
                        </a:lnTo>
                        <a:lnTo>
                          <a:pt x="13" y="66"/>
                        </a:lnTo>
                        <a:close/>
                        <a:moveTo>
                          <a:pt x="18" y="0"/>
                        </a:moveTo>
                        <a:lnTo>
                          <a:pt x="0" y="68"/>
                        </a:lnTo>
                        <a:lnTo>
                          <a:pt x="19" y="74"/>
                        </a:lnTo>
                        <a:lnTo>
                          <a:pt x="38" y="5"/>
                        </a:lnTo>
                        <a:lnTo>
                          <a:pt x="25" y="1"/>
                        </a:lnTo>
                        <a:lnTo>
                          <a:pt x="25" y="1"/>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50612"/>
                  <p:cNvSpPr>
                    <a:spLocks noEditPoints="1"/>
                  </p:cNvSpPr>
                  <p:nvPr userDrawn="1"/>
                </p:nvSpPr>
                <p:spPr bwMode="auto">
                  <a:xfrm>
                    <a:off x="1821" y="1362"/>
                    <a:ext cx="38" cy="74"/>
                  </a:xfrm>
                  <a:custGeom>
                    <a:avLst/>
                    <a:gdLst>
                      <a:gd name="T0" fmla="*/ 13 w 38"/>
                      <a:gd name="T1" fmla="*/ 66 h 74"/>
                      <a:gd name="T2" fmla="*/ 9 w 38"/>
                      <a:gd name="T3" fmla="*/ 63 h 74"/>
                      <a:gd name="T4" fmla="*/ 23 w 38"/>
                      <a:gd name="T5" fmla="*/ 8 h 74"/>
                      <a:gd name="T6" fmla="*/ 30 w 38"/>
                      <a:gd name="T7" fmla="*/ 9 h 74"/>
                      <a:gd name="T8" fmla="*/ 13 w 38"/>
                      <a:gd name="T9" fmla="*/ 66 h 74"/>
                      <a:gd name="T10" fmla="*/ 18 w 38"/>
                      <a:gd name="T11" fmla="*/ 0 h 74"/>
                      <a:gd name="T12" fmla="*/ 0 w 38"/>
                      <a:gd name="T13" fmla="*/ 68 h 74"/>
                      <a:gd name="T14" fmla="*/ 19 w 38"/>
                      <a:gd name="T15" fmla="*/ 74 h 74"/>
                      <a:gd name="T16" fmla="*/ 38 w 38"/>
                      <a:gd name="T17" fmla="*/ 5 h 74"/>
                      <a:gd name="T18" fmla="*/ 25 w 38"/>
                      <a:gd name="T19" fmla="*/ 1 h 74"/>
                      <a:gd name="T20" fmla="*/ 25 w 38"/>
                      <a:gd name="T21" fmla="*/ 1 h 74"/>
                      <a:gd name="T22" fmla="*/ 18 w 3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74">
                        <a:moveTo>
                          <a:pt x="13" y="66"/>
                        </a:moveTo>
                        <a:lnTo>
                          <a:pt x="9" y="63"/>
                        </a:lnTo>
                        <a:lnTo>
                          <a:pt x="23" y="8"/>
                        </a:lnTo>
                        <a:lnTo>
                          <a:pt x="30" y="9"/>
                        </a:lnTo>
                        <a:lnTo>
                          <a:pt x="13" y="66"/>
                        </a:lnTo>
                        <a:moveTo>
                          <a:pt x="18" y="0"/>
                        </a:moveTo>
                        <a:lnTo>
                          <a:pt x="0" y="68"/>
                        </a:lnTo>
                        <a:lnTo>
                          <a:pt x="19" y="74"/>
                        </a:lnTo>
                        <a:lnTo>
                          <a:pt x="38" y="5"/>
                        </a:lnTo>
                        <a:lnTo>
                          <a:pt x="25" y="1"/>
                        </a:lnTo>
                        <a:lnTo>
                          <a:pt x="25" y="1"/>
                        </a:lnTo>
                        <a:lnTo>
                          <a:pt x="1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50613"/>
                  <p:cNvSpPr>
                    <a:spLocks noEditPoints="1"/>
                  </p:cNvSpPr>
                  <p:nvPr userDrawn="1"/>
                </p:nvSpPr>
                <p:spPr bwMode="auto">
                  <a:xfrm>
                    <a:off x="1893" y="1385"/>
                    <a:ext cx="43" cy="74"/>
                  </a:xfrm>
                  <a:custGeom>
                    <a:avLst/>
                    <a:gdLst>
                      <a:gd name="T0" fmla="*/ 14 w 43"/>
                      <a:gd name="T1" fmla="*/ 65 h 74"/>
                      <a:gd name="T2" fmla="*/ 8 w 43"/>
                      <a:gd name="T3" fmla="*/ 64 h 74"/>
                      <a:gd name="T4" fmla="*/ 28 w 43"/>
                      <a:gd name="T5" fmla="*/ 10 h 74"/>
                      <a:gd name="T6" fmla="*/ 34 w 43"/>
                      <a:gd name="T7" fmla="*/ 12 h 74"/>
                      <a:gd name="T8" fmla="*/ 14 w 43"/>
                      <a:gd name="T9" fmla="*/ 65 h 74"/>
                      <a:gd name="T10" fmla="*/ 23 w 43"/>
                      <a:gd name="T11" fmla="*/ 0 h 74"/>
                      <a:gd name="T12" fmla="*/ 0 w 43"/>
                      <a:gd name="T13" fmla="*/ 67 h 74"/>
                      <a:gd name="T14" fmla="*/ 17 w 43"/>
                      <a:gd name="T15" fmla="*/ 74 h 74"/>
                      <a:gd name="T16" fmla="*/ 43 w 43"/>
                      <a:gd name="T17" fmla="*/ 7 h 74"/>
                      <a:gd name="T18" fmla="*/ 30 w 43"/>
                      <a:gd name="T19" fmla="*/ 3 h 74"/>
                      <a:gd name="T20" fmla="*/ 30 w 43"/>
                      <a:gd name="T21" fmla="*/ 3 h 74"/>
                      <a:gd name="T22" fmla="*/ 23 w 43"/>
                      <a:gd name="T23" fmla="*/ 0 h 74"/>
                      <a:gd name="T24" fmla="*/ 23 w 43"/>
                      <a:gd name="T25" fmla="*/ 0 h 74"/>
                      <a:gd name="T26" fmla="*/ 23 w 43"/>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74">
                        <a:moveTo>
                          <a:pt x="14" y="65"/>
                        </a:moveTo>
                        <a:lnTo>
                          <a:pt x="8" y="64"/>
                        </a:lnTo>
                        <a:lnTo>
                          <a:pt x="28" y="10"/>
                        </a:lnTo>
                        <a:lnTo>
                          <a:pt x="34" y="12"/>
                        </a:lnTo>
                        <a:lnTo>
                          <a:pt x="14" y="65"/>
                        </a:lnTo>
                        <a:close/>
                        <a:moveTo>
                          <a:pt x="23" y="0"/>
                        </a:moveTo>
                        <a:lnTo>
                          <a:pt x="0" y="67"/>
                        </a:lnTo>
                        <a:lnTo>
                          <a:pt x="17" y="74"/>
                        </a:lnTo>
                        <a:lnTo>
                          <a:pt x="43" y="7"/>
                        </a:lnTo>
                        <a:lnTo>
                          <a:pt x="30" y="3"/>
                        </a:lnTo>
                        <a:lnTo>
                          <a:pt x="30" y="3"/>
                        </a:lnTo>
                        <a:lnTo>
                          <a:pt x="23" y="0"/>
                        </a:lnTo>
                        <a:lnTo>
                          <a:pt x="23" y="0"/>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50614"/>
                  <p:cNvSpPr>
                    <a:spLocks noEditPoints="1"/>
                  </p:cNvSpPr>
                  <p:nvPr userDrawn="1"/>
                </p:nvSpPr>
                <p:spPr bwMode="auto">
                  <a:xfrm>
                    <a:off x="1893" y="1385"/>
                    <a:ext cx="43" cy="74"/>
                  </a:xfrm>
                  <a:custGeom>
                    <a:avLst/>
                    <a:gdLst>
                      <a:gd name="T0" fmla="*/ 14 w 43"/>
                      <a:gd name="T1" fmla="*/ 65 h 74"/>
                      <a:gd name="T2" fmla="*/ 8 w 43"/>
                      <a:gd name="T3" fmla="*/ 64 h 74"/>
                      <a:gd name="T4" fmla="*/ 28 w 43"/>
                      <a:gd name="T5" fmla="*/ 10 h 74"/>
                      <a:gd name="T6" fmla="*/ 34 w 43"/>
                      <a:gd name="T7" fmla="*/ 12 h 74"/>
                      <a:gd name="T8" fmla="*/ 14 w 43"/>
                      <a:gd name="T9" fmla="*/ 65 h 74"/>
                      <a:gd name="T10" fmla="*/ 23 w 43"/>
                      <a:gd name="T11" fmla="*/ 0 h 74"/>
                      <a:gd name="T12" fmla="*/ 0 w 43"/>
                      <a:gd name="T13" fmla="*/ 67 h 74"/>
                      <a:gd name="T14" fmla="*/ 17 w 43"/>
                      <a:gd name="T15" fmla="*/ 74 h 74"/>
                      <a:gd name="T16" fmla="*/ 43 w 43"/>
                      <a:gd name="T17" fmla="*/ 7 h 74"/>
                      <a:gd name="T18" fmla="*/ 30 w 43"/>
                      <a:gd name="T19" fmla="*/ 3 h 74"/>
                      <a:gd name="T20" fmla="*/ 30 w 43"/>
                      <a:gd name="T21" fmla="*/ 3 h 74"/>
                      <a:gd name="T22" fmla="*/ 23 w 43"/>
                      <a:gd name="T23" fmla="*/ 0 h 74"/>
                      <a:gd name="T24" fmla="*/ 23 w 43"/>
                      <a:gd name="T25" fmla="*/ 0 h 74"/>
                      <a:gd name="T26" fmla="*/ 23 w 43"/>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74">
                        <a:moveTo>
                          <a:pt x="14" y="65"/>
                        </a:moveTo>
                        <a:lnTo>
                          <a:pt x="8" y="64"/>
                        </a:lnTo>
                        <a:lnTo>
                          <a:pt x="28" y="10"/>
                        </a:lnTo>
                        <a:lnTo>
                          <a:pt x="34" y="12"/>
                        </a:lnTo>
                        <a:lnTo>
                          <a:pt x="14" y="65"/>
                        </a:lnTo>
                        <a:moveTo>
                          <a:pt x="23" y="0"/>
                        </a:moveTo>
                        <a:lnTo>
                          <a:pt x="0" y="67"/>
                        </a:lnTo>
                        <a:lnTo>
                          <a:pt x="17" y="74"/>
                        </a:lnTo>
                        <a:lnTo>
                          <a:pt x="43" y="7"/>
                        </a:lnTo>
                        <a:lnTo>
                          <a:pt x="30" y="3"/>
                        </a:lnTo>
                        <a:lnTo>
                          <a:pt x="30" y="3"/>
                        </a:lnTo>
                        <a:lnTo>
                          <a:pt x="23" y="0"/>
                        </a:lnTo>
                        <a:lnTo>
                          <a:pt x="23" y="0"/>
                        </a:lnTo>
                        <a:lnTo>
                          <a:pt x="2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50615"/>
                  <p:cNvSpPr>
                    <a:spLocks noEditPoints="1"/>
                  </p:cNvSpPr>
                  <p:nvPr userDrawn="1"/>
                </p:nvSpPr>
                <p:spPr bwMode="auto">
                  <a:xfrm>
                    <a:off x="2028" y="1453"/>
                    <a:ext cx="53" cy="72"/>
                  </a:xfrm>
                  <a:custGeom>
                    <a:avLst/>
                    <a:gdLst>
                      <a:gd name="T0" fmla="*/ 12 w 45"/>
                      <a:gd name="T1" fmla="*/ 53 h 61"/>
                      <a:gd name="T2" fmla="*/ 10 w 45"/>
                      <a:gd name="T3" fmla="*/ 52 h 61"/>
                      <a:gd name="T4" fmla="*/ 8 w 45"/>
                      <a:gd name="T5" fmla="*/ 50 h 61"/>
                      <a:gd name="T6" fmla="*/ 32 w 45"/>
                      <a:gd name="T7" fmla="*/ 8 h 61"/>
                      <a:gd name="T8" fmla="*/ 35 w 45"/>
                      <a:gd name="T9" fmla="*/ 9 h 61"/>
                      <a:gd name="T10" fmla="*/ 37 w 45"/>
                      <a:gd name="T11" fmla="*/ 11 h 61"/>
                      <a:gd name="T12" fmla="*/ 12 w 45"/>
                      <a:gd name="T13" fmla="*/ 53 h 61"/>
                      <a:gd name="T14" fmla="*/ 30 w 45"/>
                      <a:gd name="T15" fmla="*/ 0 h 61"/>
                      <a:gd name="T16" fmla="*/ 0 w 45"/>
                      <a:gd name="T17" fmla="*/ 53 h 61"/>
                      <a:gd name="T18" fmla="*/ 7 w 45"/>
                      <a:gd name="T19" fmla="*/ 57 h 61"/>
                      <a:gd name="T20" fmla="*/ 11 w 45"/>
                      <a:gd name="T21" fmla="*/ 59 h 61"/>
                      <a:gd name="T22" fmla="*/ 14 w 45"/>
                      <a:gd name="T23" fmla="*/ 61 h 61"/>
                      <a:gd name="T24" fmla="*/ 45 w 45"/>
                      <a:gd name="T25" fmla="*/ 9 h 61"/>
                      <a:gd name="T26" fmla="*/ 43 w 45"/>
                      <a:gd name="T27" fmla="*/ 7 h 61"/>
                      <a:gd name="T28" fmla="*/ 38 w 45"/>
                      <a:gd name="T29" fmla="*/ 4 h 61"/>
                      <a:gd name="T30" fmla="*/ 30 w 45"/>
                      <a:gd name="T3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61">
                        <a:moveTo>
                          <a:pt x="12" y="53"/>
                        </a:moveTo>
                        <a:cubicBezTo>
                          <a:pt x="11" y="52"/>
                          <a:pt x="11" y="52"/>
                          <a:pt x="10" y="52"/>
                        </a:cubicBezTo>
                        <a:cubicBezTo>
                          <a:pt x="8" y="50"/>
                          <a:pt x="8" y="50"/>
                          <a:pt x="8" y="50"/>
                        </a:cubicBezTo>
                        <a:cubicBezTo>
                          <a:pt x="32" y="8"/>
                          <a:pt x="32" y="8"/>
                          <a:pt x="32" y="8"/>
                        </a:cubicBezTo>
                        <a:cubicBezTo>
                          <a:pt x="35" y="9"/>
                          <a:pt x="35" y="9"/>
                          <a:pt x="35" y="9"/>
                        </a:cubicBezTo>
                        <a:cubicBezTo>
                          <a:pt x="36" y="10"/>
                          <a:pt x="36" y="10"/>
                          <a:pt x="37" y="11"/>
                        </a:cubicBezTo>
                        <a:cubicBezTo>
                          <a:pt x="12" y="53"/>
                          <a:pt x="12" y="53"/>
                          <a:pt x="12" y="53"/>
                        </a:cubicBezTo>
                        <a:moveTo>
                          <a:pt x="30" y="0"/>
                        </a:moveTo>
                        <a:cubicBezTo>
                          <a:pt x="0" y="53"/>
                          <a:pt x="0" y="53"/>
                          <a:pt x="0" y="53"/>
                        </a:cubicBezTo>
                        <a:cubicBezTo>
                          <a:pt x="7" y="57"/>
                          <a:pt x="7" y="57"/>
                          <a:pt x="7" y="57"/>
                        </a:cubicBezTo>
                        <a:cubicBezTo>
                          <a:pt x="9" y="58"/>
                          <a:pt x="11" y="59"/>
                          <a:pt x="11" y="59"/>
                        </a:cubicBezTo>
                        <a:cubicBezTo>
                          <a:pt x="14" y="61"/>
                          <a:pt x="14" y="61"/>
                          <a:pt x="14" y="61"/>
                        </a:cubicBezTo>
                        <a:cubicBezTo>
                          <a:pt x="45" y="9"/>
                          <a:pt x="45" y="9"/>
                          <a:pt x="45" y="9"/>
                        </a:cubicBezTo>
                        <a:cubicBezTo>
                          <a:pt x="43" y="7"/>
                          <a:pt x="43" y="7"/>
                          <a:pt x="43" y="7"/>
                        </a:cubicBezTo>
                        <a:cubicBezTo>
                          <a:pt x="43" y="7"/>
                          <a:pt x="40" y="6"/>
                          <a:pt x="38" y="4"/>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50616"/>
                  <p:cNvSpPr>
                    <a:spLocks noEditPoints="1"/>
                  </p:cNvSpPr>
                  <p:nvPr userDrawn="1"/>
                </p:nvSpPr>
                <p:spPr bwMode="auto">
                  <a:xfrm>
                    <a:off x="1748" y="1344"/>
                    <a:ext cx="32" cy="74"/>
                  </a:xfrm>
                  <a:custGeom>
                    <a:avLst/>
                    <a:gdLst>
                      <a:gd name="T0" fmla="*/ 14 w 32"/>
                      <a:gd name="T1" fmla="*/ 66 h 74"/>
                      <a:gd name="T2" fmla="*/ 8 w 32"/>
                      <a:gd name="T3" fmla="*/ 65 h 74"/>
                      <a:gd name="T4" fmla="*/ 17 w 32"/>
                      <a:gd name="T5" fmla="*/ 9 h 74"/>
                      <a:gd name="T6" fmla="*/ 24 w 32"/>
                      <a:gd name="T7" fmla="*/ 10 h 74"/>
                      <a:gd name="T8" fmla="*/ 14 w 32"/>
                      <a:gd name="T9" fmla="*/ 66 h 74"/>
                      <a:gd name="T10" fmla="*/ 11 w 32"/>
                      <a:gd name="T11" fmla="*/ 0 h 74"/>
                      <a:gd name="T12" fmla="*/ 0 w 32"/>
                      <a:gd name="T13" fmla="*/ 71 h 74"/>
                      <a:gd name="T14" fmla="*/ 18 w 32"/>
                      <a:gd name="T15" fmla="*/ 74 h 74"/>
                      <a:gd name="T16" fmla="*/ 32 w 32"/>
                      <a:gd name="T17" fmla="*/ 4 h 74"/>
                      <a:gd name="T18" fmla="*/ 11 w 3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74">
                        <a:moveTo>
                          <a:pt x="14" y="66"/>
                        </a:moveTo>
                        <a:lnTo>
                          <a:pt x="8" y="65"/>
                        </a:lnTo>
                        <a:lnTo>
                          <a:pt x="17" y="9"/>
                        </a:lnTo>
                        <a:lnTo>
                          <a:pt x="24" y="10"/>
                        </a:lnTo>
                        <a:lnTo>
                          <a:pt x="14" y="66"/>
                        </a:lnTo>
                        <a:close/>
                        <a:moveTo>
                          <a:pt x="11" y="0"/>
                        </a:moveTo>
                        <a:lnTo>
                          <a:pt x="0" y="71"/>
                        </a:lnTo>
                        <a:lnTo>
                          <a:pt x="18" y="74"/>
                        </a:lnTo>
                        <a:lnTo>
                          <a:pt x="32" y="4"/>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50617"/>
                  <p:cNvSpPr>
                    <a:spLocks noEditPoints="1"/>
                  </p:cNvSpPr>
                  <p:nvPr userDrawn="1"/>
                </p:nvSpPr>
                <p:spPr bwMode="auto">
                  <a:xfrm>
                    <a:off x="1748" y="1344"/>
                    <a:ext cx="32" cy="74"/>
                  </a:xfrm>
                  <a:custGeom>
                    <a:avLst/>
                    <a:gdLst>
                      <a:gd name="T0" fmla="*/ 14 w 32"/>
                      <a:gd name="T1" fmla="*/ 66 h 74"/>
                      <a:gd name="T2" fmla="*/ 8 w 32"/>
                      <a:gd name="T3" fmla="*/ 65 h 74"/>
                      <a:gd name="T4" fmla="*/ 17 w 32"/>
                      <a:gd name="T5" fmla="*/ 9 h 74"/>
                      <a:gd name="T6" fmla="*/ 24 w 32"/>
                      <a:gd name="T7" fmla="*/ 10 h 74"/>
                      <a:gd name="T8" fmla="*/ 14 w 32"/>
                      <a:gd name="T9" fmla="*/ 66 h 74"/>
                      <a:gd name="T10" fmla="*/ 11 w 32"/>
                      <a:gd name="T11" fmla="*/ 0 h 74"/>
                      <a:gd name="T12" fmla="*/ 0 w 32"/>
                      <a:gd name="T13" fmla="*/ 71 h 74"/>
                      <a:gd name="T14" fmla="*/ 18 w 32"/>
                      <a:gd name="T15" fmla="*/ 74 h 74"/>
                      <a:gd name="T16" fmla="*/ 32 w 32"/>
                      <a:gd name="T17" fmla="*/ 4 h 74"/>
                      <a:gd name="T18" fmla="*/ 11 w 3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74">
                        <a:moveTo>
                          <a:pt x="14" y="66"/>
                        </a:moveTo>
                        <a:lnTo>
                          <a:pt x="8" y="65"/>
                        </a:lnTo>
                        <a:lnTo>
                          <a:pt x="17" y="9"/>
                        </a:lnTo>
                        <a:lnTo>
                          <a:pt x="24" y="10"/>
                        </a:lnTo>
                        <a:lnTo>
                          <a:pt x="14" y="66"/>
                        </a:lnTo>
                        <a:moveTo>
                          <a:pt x="11" y="0"/>
                        </a:moveTo>
                        <a:lnTo>
                          <a:pt x="0" y="71"/>
                        </a:lnTo>
                        <a:lnTo>
                          <a:pt x="18" y="74"/>
                        </a:lnTo>
                        <a:lnTo>
                          <a:pt x="32" y="4"/>
                        </a:lnTo>
                        <a:lnTo>
                          <a:pt x="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50618"/>
                  <p:cNvSpPr>
                    <a:spLocks noEditPoints="1"/>
                  </p:cNvSpPr>
                  <p:nvPr userDrawn="1"/>
                </p:nvSpPr>
                <p:spPr bwMode="auto">
                  <a:xfrm>
                    <a:off x="1784" y="1353"/>
                    <a:ext cx="36" cy="73"/>
                  </a:xfrm>
                  <a:custGeom>
                    <a:avLst/>
                    <a:gdLst>
                      <a:gd name="T0" fmla="*/ 14 w 36"/>
                      <a:gd name="T1" fmla="*/ 65 h 73"/>
                      <a:gd name="T2" fmla="*/ 9 w 36"/>
                      <a:gd name="T3" fmla="*/ 64 h 73"/>
                      <a:gd name="T4" fmla="*/ 21 w 36"/>
                      <a:gd name="T5" fmla="*/ 8 h 73"/>
                      <a:gd name="T6" fmla="*/ 27 w 36"/>
                      <a:gd name="T7" fmla="*/ 9 h 73"/>
                      <a:gd name="T8" fmla="*/ 14 w 36"/>
                      <a:gd name="T9" fmla="*/ 65 h 73"/>
                      <a:gd name="T10" fmla="*/ 15 w 36"/>
                      <a:gd name="T11" fmla="*/ 0 h 73"/>
                      <a:gd name="T12" fmla="*/ 0 w 36"/>
                      <a:gd name="T13" fmla="*/ 69 h 73"/>
                      <a:gd name="T14" fmla="*/ 20 w 36"/>
                      <a:gd name="T15" fmla="*/ 73 h 73"/>
                      <a:gd name="T16" fmla="*/ 36 w 36"/>
                      <a:gd name="T17" fmla="*/ 3 h 73"/>
                      <a:gd name="T18" fmla="*/ 22 w 36"/>
                      <a:gd name="T19" fmla="*/ 1 h 73"/>
                      <a:gd name="T20" fmla="*/ 22 w 36"/>
                      <a:gd name="T21" fmla="*/ 1 h 73"/>
                      <a:gd name="T22" fmla="*/ 15 w 36"/>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73">
                        <a:moveTo>
                          <a:pt x="14" y="65"/>
                        </a:moveTo>
                        <a:lnTo>
                          <a:pt x="9" y="64"/>
                        </a:lnTo>
                        <a:lnTo>
                          <a:pt x="21" y="8"/>
                        </a:lnTo>
                        <a:lnTo>
                          <a:pt x="27" y="9"/>
                        </a:lnTo>
                        <a:lnTo>
                          <a:pt x="14" y="65"/>
                        </a:lnTo>
                        <a:close/>
                        <a:moveTo>
                          <a:pt x="15" y="0"/>
                        </a:moveTo>
                        <a:lnTo>
                          <a:pt x="0" y="69"/>
                        </a:lnTo>
                        <a:lnTo>
                          <a:pt x="20" y="73"/>
                        </a:lnTo>
                        <a:lnTo>
                          <a:pt x="36" y="3"/>
                        </a:lnTo>
                        <a:lnTo>
                          <a:pt x="22" y="1"/>
                        </a:lnTo>
                        <a:lnTo>
                          <a:pt x="22"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50619"/>
                  <p:cNvSpPr>
                    <a:spLocks noEditPoints="1"/>
                  </p:cNvSpPr>
                  <p:nvPr userDrawn="1"/>
                </p:nvSpPr>
                <p:spPr bwMode="auto">
                  <a:xfrm>
                    <a:off x="1784" y="1353"/>
                    <a:ext cx="36" cy="73"/>
                  </a:xfrm>
                  <a:custGeom>
                    <a:avLst/>
                    <a:gdLst>
                      <a:gd name="T0" fmla="*/ 14 w 36"/>
                      <a:gd name="T1" fmla="*/ 65 h 73"/>
                      <a:gd name="T2" fmla="*/ 9 w 36"/>
                      <a:gd name="T3" fmla="*/ 64 h 73"/>
                      <a:gd name="T4" fmla="*/ 21 w 36"/>
                      <a:gd name="T5" fmla="*/ 8 h 73"/>
                      <a:gd name="T6" fmla="*/ 27 w 36"/>
                      <a:gd name="T7" fmla="*/ 9 h 73"/>
                      <a:gd name="T8" fmla="*/ 14 w 36"/>
                      <a:gd name="T9" fmla="*/ 65 h 73"/>
                      <a:gd name="T10" fmla="*/ 15 w 36"/>
                      <a:gd name="T11" fmla="*/ 0 h 73"/>
                      <a:gd name="T12" fmla="*/ 0 w 36"/>
                      <a:gd name="T13" fmla="*/ 69 h 73"/>
                      <a:gd name="T14" fmla="*/ 20 w 36"/>
                      <a:gd name="T15" fmla="*/ 73 h 73"/>
                      <a:gd name="T16" fmla="*/ 36 w 36"/>
                      <a:gd name="T17" fmla="*/ 3 h 73"/>
                      <a:gd name="T18" fmla="*/ 22 w 36"/>
                      <a:gd name="T19" fmla="*/ 1 h 73"/>
                      <a:gd name="T20" fmla="*/ 22 w 36"/>
                      <a:gd name="T21" fmla="*/ 1 h 73"/>
                      <a:gd name="T22" fmla="*/ 15 w 36"/>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73">
                        <a:moveTo>
                          <a:pt x="14" y="65"/>
                        </a:moveTo>
                        <a:lnTo>
                          <a:pt x="9" y="64"/>
                        </a:lnTo>
                        <a:lnTo>
                          <a:pt x="21" y="8"/>
                        </a:lnTo>
                        <a:lnTo>
                          <a:pt x="27" y="9"/>
                        </a:lnTo>
                        <a:lnTo>
                          <a:pt x="14" y="65"/>
                        </a:lnTo>
                        <a:moveTo>
                          <a:pt x="15" y="0"/>
                        </a:moveTo>
                        <a:lnTo>
                          <a:pt x="0" y="69"/>
                        </a:lnTo>
                        <a:lnTo>
                          <a:pt x="20" y="73"/>
                        </a:lnTo>
                        <a:lnTo>
                          <a:pt x="36" y="3"/>
                        </a:lnTo>
                        <a:lnTo>
                          <a:pt x="22" y="1"/>
                        </a:lnTo>
                        <a:lnTo>
                          <a:pt x="22" y="1"/>
                        </a:lnTo>
                        <a:lnTo>
                          <a:pt x="1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50620"/>
                  <p:cNvSpPr>
                    <a:spLocks noEditPoints="1"/>
                  </p:cNvSpPr>
                  <p:nvPr userDrawn="1"/>
                </p:nvSpPr>
                <p:spPr bwMode="auto">
                  <a:xfrm>
                    <a:off x="2406" y="1940"/>
                    <a:ext cx="73" cy="43"/>
                  </a:xfrm>
                  <a:custGeom>
                    <a:avLst/>
                    <a:gdLst>
                      <a:gd name="T0" fmla="*/ 10 w 73"/>
                      <a:gd name="T1" fmla="*/ 34 h 43"/>
                      <a:gd name="T2" fmla="*/ 9 w 73"/>
                      <a:gd name="T3" fmla="*/ 29 h 43"/>
                      <a:gd name="T4" fmla="*/ 63 w 73"/>
                      <a:gd name="T5" fmla="*/ 9 h 43"/>
                      <a:gd name="T6" fmla="*/ 64 w 73"/>
                      <a:gd name="T7" fmla="*/ 16 h 43"/>
                      <a:gd name="T8" fmla="*/ 10 w 73"/>
                      <a:gd name="T9" fmla="*/ 34 h 43"/>
                      <a:gd name="T10" fmla="*/ 66 w 73"/>
                      <a:gd name="T11" fmla="*/ 0 h 43"/>
                      <a:gd name="T12" fmla="*/ 0 w 73"/>
                      <a:gd name="T13" fmla="*/ 24 h 43"/>
                      <a:gd name="T14" fmla="*/ 3 w 73"/>
                      <a:gd name="T15" fmla="*/ 33 h 43"/>
                      <a:gd name="T16" fmla="*/ 6 w 73"/>
                      <a:gd name="T17" fmla="*/ 43 h 43"/>
                      <a:gd name="T18" fmla="*/ 73 w 73"/>
                      <a:gd name="T19" fmla="*/ 19 h 43"/>
                      <a:gd name="T20" fmla="*/ 70 w 73"/>
                      <a:gd name="T21" fmla="*/ 10 h 43"/>
                      <a:gd name="T22" fmla="*/ 66 w 7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43">
                        <a:moveTo>
                          <a:pt x="10" y="34"/>
                        </a:moveTo>
                        <a:lnTo>
                          <a:pt x="9" y="29"/>
                        </a:lnTo>
                        <a:lnTo>
                          <a:pt x="63" y="9"/>
                        </a:lnTo>
                        <a:lnTo>
                          <a:pt x="64" y="16"/>
                        </a:lnTo>
                        <a:lnTo>
                          <a:pt x="10" y="34"/>
                        </a:lnTo>
                        <a:close/>
                        <a:moveTo>
                          <a:pt x="66" y="0"/>
                        </a:moveTo>
                        <a:lnTo>
                          <a:pt x="0" y="24"/>
                        </a:lnTo>
                        <a:lnTo>
                          <a:pt x="3" y="33"/>
                        </a:lnTo>
                        <a:lnTo>
                          <a:pt x="6" y="43"/>
                        </a:lnTo>
                        <a:lnTo>
                          <a:pt x="73" y="19"/>
                        </a:lnTo>
                        <a:lnTo>
                          <a:pt x="70" y="10"/>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50621"/>
                  <p:cNvSpPr>
                    <a:spLocks noEditPoints="1"/>
                  </p:cNvSpPr>
                  <p:nvPr userDrawn="1"/>
                </p:nvSpPr>
                <p:spPr bwMode="auto">
                  <a:xfrm>
                    <a:off x="2406" y="1940"/>
                    <a:ext cx="73" cy="43"/>
                  </a:xfrm>
                  <a:custGeom>
                    <a:avLst/>
                    <a:gdLst>
                      <a:gd name="T0" fmla="*/ 10 w 73"/>
                      <a:gd name="T1" fmla="*/ 34 h 43"/>
                      <a:gd name="T2" fmla="*/ 9 w 73"/>
                      <a:gd name="T3" fmla="*/ 29 h 43"/>
                      <a:gd name="T4" fmla="*/ 63 w 73"/>
                      <a:gd name="T5" fmla="*/ 9 h 43"/>
                      <a:gd name="T6" fmla="*/ 64 w 73"/>
                      <a:gd name="T7" fmla="*/ 16 h 43"/>
                      <a:gd name="T8" fmla="*/ 10 w 73"/>
                      <a:gd name="T9" fmla="*/ 34 h 43"/>
                      <a:gd name="T10" fmla="*/ 66 w 73"/>
                      <a:gd name="T11" fmla="*/ 0 h 43"/>
                      <a:gd name="T12" fmla="*/ 0 w 73"/>
                      <a:gd name="T13" fmla="*/ 24 h 43"/>
                      <a:gd name="T14" fmla="*/ 3 w 73"/>
                      <a:gd name="T15" fmla="*/ 33 h 43"/>
                      <a:gd name="T16" fmla="*/ 6 w 73"/>
                      <a:gd name="T17" fmla="*/ 43 h 43"/>
                      <a:gd name="T18" fmla="*/ 73 w 73"/>
                      <a:gd name="T19" fmla="*/ 19 h 43"/>
                      <a:gd name="T20" fmla="*/ 70 w 73"/>
                      <a:gd name="T21" fmla="*/ 10 h 43"/>
                      <a:gd name="T22" fmla="*/ 66 w 7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43">
                        <a:moveTo>
                          <a:pt x="10" y="34"/>
                        </a:moveTo>
                        <a:lnTo>
                          <a:pt x="9" y="29"/>
                        </a:lnTo>
                        <a:lnTo>
                          <a:pt x="63" y="9"/>
                        </a:lnTo>
                        <a:lnTo>
                          <a:pt x="64" y="16"/>
                        </a:lnTo>
                        <a:lnTo>
                          <a:pt x="10" y="34"/>
                        </a:lnTo>
                        <a:moveTo>
                          <a:pt x="66" y="0"/>
                        </a:moveTo>
                        <a:lnTo>
                          <a:pt x="0" y="24"/>
                        </a:lnTo>
                        <a:lnTo>
                          <a:pt x="3" y="33"/>
                        </a:lnTo>
                        <a:lnTo>
                          <a:pt x="6" y="43"/>
                        </a:lnTo>
                        <a:lnTo>
                          <a:pt x="73" y="19"/>
                        </a:lnTo>
                        <a:lnTo>
                          <a:pt x="70" y="10"/>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50622"/>
                  <p:cNvSpPr>
                    <a:spLocks noEditPoints="1"/>
                  </p:cNvSpPr>
                  <p:nvPr userDrawn="1"/>
                </p:nvSpPr>
                <p:spPr bwMode="auto">
                  <a:xfrm>
                    <a:off x="2121" y="1521"/>
                    <a:ext cx="59" cy="68"/>
                  </a:xfrm>
                  <a:custGeom>
                    <a:avLst/>
                    <a:gdLst>
                      <a:gd name="T0" fmla="*/ 15 w 59"/>
                      <a:gd name="T1" fmla="*/ 59 h 68"/>
                      <a:gd name="T2" fmla="*/ 10 w 59"/>
                      <a:gd name="T3" fmla="*/ 55 h 68"/>
                      <a:gd name="T4" fmla="*/ 45 w 59"/>
                      <a:gd name="T5" fmla="*/ 10 h 68"/>
                      <a:gd name="T6" fmla="*/ 50 w 59"/>
                      <a:gd name="T7" fmla="*/ 13 h 68"/>
                      <a:gd name="T8" fmla="*/ 15 w 59"/>
                      <a:gd name="T9" fmla="*/ 59 h 68"/>
                      <a:gd name="T10" fmla="*/ 44 w 59"/>
                      <a:gd name="T11" fmla="*/ 0 h 68"/>
                      <a:gd name="T12" fmla="*/ 0 w 59"/>
                      <a:gd name="T13" fmla="*/ 56 h 68"/>
                      <a:gd name="T14" fmla="*/ 16 w 59"/>
                      <a:gd name="T15" fmla="*/ 68 h 68"/>
                      <a:gd name="T16" fmla="*/ 59 w 59"/>
                      <a:gd name="T17" fmla="*/ 12 h 68"/>
                      <a:gd name="T18" fmla="*/ 44 w 59"/>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8">
                        <a:moveTo>
                          <a:pt x="15" y="59"/>
                        </a:moveTo>
                        <a:lnTo>
                          <a:pt x="10" y="55"/>
                        </a:lnTo>
                        <a:lnTo>
                          <a:pt x="45" y="10"/>
                        </a:lnTo>
                        <a:lnTo>
                          <a:pt x="50" y="13"/>
                        </a:lnTo>
                        <a:lnTo>
                          <a:pt x="15" y="59"/>
                        </a:lnTo>
                        <a:close/>
                        <a:moveTo>
                          <a:pt x="44" y="0"/>
                        </a:moveTo>
                        <a:lnTo>
                          <a:pt x="0" y="56"/>
                        </a:lnTo>
                        <a:lnTo>
                          <a:pt x="16" y="68"/>
                        </a:lnTo>
                        <a:lnTo>
                          <a:pt x="59" y="12"/>
                        </a:ln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50623"/>
                  <p:cNvSpPr>
                    <a:spLocks noEditPoints="1"/>
                  </p:cNvSpPr>
                  <p:nvPr userDrawn="1"/>
                </p:nvSpPr>
                <p:spPr bwMode="auto">
                  <a:xfrm>
                    <a:off x="2121" y="1521"/>
                    <a:ext cx="59" cy="68"/>
                  </a:xfrm>
                  <a:custGeom>
                    <a:avLst/>
                    <a:gdLst>
                      <a:gd name="T0" fmla="*/ 15 w 59"/>
                      <a:gd name="T1" fmla="*/ 59 h 68"/>
                      <a:gd name="T2" fmla="*/ 10 w 59"/>
                      <a:gd name="T3" fmla="*/ 55 h 68"/>
                      <a:gd name="T4" fmla="*/ 45 w 59"/>
                      <a:gd name="T5" fmla="*/ 10 h 68"/>
                      <a:gd name="T6" fmla="*/ 50 w 59"/>
                      <a:gd name="T7" fmla="*/ 13 h 68"/>
                      <a:gd name="T8" fmla="*/ 15 w 59"/>
                      <a:gd name="T9" fmla="*/ 59 h 68"/>
                      <a:gd name="T10" fmla="*/ 44 w 59"/>
                      <a:gd name="T11" fmla="*/ 0 h 68"/>
                      <a:gd name="T12" fmla="*/ 0 w 59"/>
                      <a:gd name="T13" fmla="*/ 56 h 68"/>
                      <a:gd name="T14" fmla="*/ 16 w 59"/>
                      <a:gd name="T15" fmla="*/ 68 h 68"/>
                      <a:gd name="T16" fmla="*/ 59 w 59"/>
                      <a:gd name="T17" fmla="*/ 12 h 68"/>
                      <a:gd name="T18" fmla="*/ 44 w 59"/>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8">
                        <a:moveTo>
                          <a:pt x="15" y="59"/>
                        </a:moveTo>
                        <a:lnTo>
                          <a:pt x="10" y="55"/>
                        </a:lnTo>
                        <a:lnTo>
                          <a:pt x="45" y="10"/>
                        </a:lnTo>
                        <a:lnTo>
                          <a:pt x="50" y="13"/>
                        </a:lnTo>
                        <a:lnTo>
                          <a:pt x="15" y="59"/>
                        </a:lnTo>
                        <a:moveTo>
                          <a:pt x="44" y="0"/>
                        </a:moveTo>
                        <a:lnTo>
                          <a:pt x="0" y="56"/>
                        </a:lnTo>
                        <a:lnTo>
                          <a:pt x="16" y="68"/>
                        </a:lnTo>
                        <a:lnTo>
                          <a:pt x="59" y="12"/>
                        </a:lnTo>
                        <a:lnTo>
                          <a:pt x="4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50624"/>
                  <p:cNvSpPr>
                    <a:spLocks noEditPoints="1"/>
                  </p:cNvSpPr>
                  <p:nvPr userDrawn="1"/>
                </p:nvSpPr>
                <p:spPr bwMode="auto">
                  <a:xfrm>
                    <a:off x="2323" y="1759"/>
                    <a:ext cx="71" cy="55"/>
                  </a:xfrm>
                  <a:custGeom>
                    <a:avLst/>
                    <a:gdLst>
                      <a:gd name="T0" fmla="*/ 13 w 71"/>
                      <a:gd name="T1" fmla="*/ 44 h 55"/>
                      <a:gd name="T2" fmla="*/ 9 w 71"/>
                      <a:gd name="T3" fmla="*/ 40 h 55"/>
                      <a:gd name="T4" fmla="*/ 58 w 71"/>
                      <a:gd name="T5" fmla="*/ 9 h 55"/>
                      <a:gd name="T6" fmla="*/ 62 w 71"/>
                      <a:gd name="T7" fmla="*/ 15 h 55"/>
                      <a:gd name="T8" fmla="*/ 13 w 71"/>
                      <a:gd name="T9" fmla="*/ 44 h 55"/>
                      <a:gd name="T10" fmla="*/ 61 w 71"/>
                      <a:gd name="T11" fmla="*/ 0 h 55"/>
                      <a:gd name="T12" fmla="*/ 0 w 71"/>
                      <a:gd name="T13" fmla="*/ 37 h 55"/>
                      <a:gd name="T14" fmla="*/ 10 w 71"/>
                      <a:gd name="T15" fmla="*/ 55 h 55"/>
                      <a:gd name="T16" fmla="*/ 71 w 71"/>
                      <a:gd name="T17" fmla="*/ 17 h 55"/>
                      <a:gd name="T18" fmla="*/ 64 w 71"/>
                      <a:gd name="T19" fmla="*/ 6 h 55"/>
                      <a:gd name="T20" fmla="*/ 64 w 71"/>
                      <a:gd name="T21" fmla="*/ 6 h 55"/>
                      <a:gd name="T22" fmla="*/ 61 w 71"/>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13" y="44"/>
                        </a:moveTo>
                        <a:lnTo>
                          <a:pt x="9" y="40"/>
                        </a:lnTo>
                        <a:lnTo>
                          <a:pt x="58" y="9"/>
                        </a:lnTo>
                        <a:lnTo>
                          <a:pt x="62" y="15"/>
                        </a:lnTo>
                        <a:lnTo>
                          <a:pt x="13" y="44"/>
                        </a:lnTo>
                        <a:close/>
                        <a:moveTo>
                          <a:pt x="61" y="0"/>
                        </a:moveTo>
                        <a:lnTo>
                          <a:pt x="0" y="37"/>
                        </a:lnTo>
                        <a:lnTo>
                          <a:pt x="10" y="55"/>
                        </a:lnTo>
                        <a:lnTo>
                          <a:pt x="71" y="17"/>
                        </a:lnTo>
                        <a:lnTo>
                          <a:pt x="64" y="6"/>
                        </a:lnTo>
                        <a:lnTo>
                          <a:pt x="64" y="6"/>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50625"/>
                  <p:cNvSpPr>
                    <a:spLocks noEditPoints="1"/>
                  </p:cNvSpPr>
                  <p:nvPr userDrawn="1"/>
                </p:nvSpPr>
                <p:spPr bwMode="auto">
                  <a:xfrm>
                    <a:off x="2323" y="1759"/>
                    <a:ext cx="71" cy="55"/>
                  </a:xfrm>
                  <a:custGeom>
                    <a:avLst/>
                    <a:gdLst>
                      <a:gd name="T0" fmla="*/ 13 w 71"/>
                      <a:gd name="T1" fmla="*/ 44 h 55"/>
                      <a:gd name="T2" fmla="*/ 9 w 71"/>
                      <a:gd name="T3" fmla="*/ 40 h 55"/>
                      <a:gd name="T4" fmla="*/ 58 w 71"/>
                      <a:gd name="T5" fmla="*/ 9 h 55"/>
                      <a:gd name="T6" fmla="*/ 62 w 71"/>
                      <a:gd name="T7" fmla="*/ 15 h 55"/>
                      <a:gd name="T8" fmla="*/ 13 w 71"/>
                      <a:gd name="T9" fmla="*/ 44 h 55"/>
                      <a:gd name="T10" fmla="*/ 61 w 71"/>
                      <a:gd name="T11" fmla="*/ 0 h 55"/>
                      <a:gd name="T12" fmla="*/ 0 w 71"/>
                      <a:gd name="T13" fmla="*/ 37 h 55"/>
                      <a:gd name="T14" fmla="*/ 10 w 71"/>
                      <a:gd name="T15" fmla="*/ 55 h 55"/>
                      <a:gd name="T16" fmla="*/ 71 w 71"/>
                      <a:gd name="T17" fmla="*/ 17 h 55"/>
                      <a:gd name="T18" fmla="*/ 64 w 71"/>
                      <a:gd name="T19" fmla="*/ 6 h 55"/>
                      <a:gd name="T20" fmla="*/ 64 w 71"/>
                      <a:gd name="T21" fmla="*/ 6 h 55"/>
                      <a:gd name="T22" fmla="*/ 61 w 71"/>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13" y="44"/>
                        </a:moveTo>
                        <a:lnTo>
                          <a:pt x="9" y="40"/>
                        </a:lnTo>
                        <a:lnTo>
                          <a:pt x="58" y="9"/>
                        </a:lnTo>
                        <a:lnTo>
                          <a:pt x="62" y="15"/>
                        </a:lnTo>
                        <a:lnTo>
                          <a:pt x="13" y="44"/>
                        </a:lnTo>
                        <a:moveTo>
                          <a:pt x="61" y="0"/>
                        </a:moveTo>
                        <a:lnTo>
                          <a:pt x="0" y="37"/>
                        </a:lnTo>
                        <a:lnTo>
                          <a:pt x="10" y="55"/>
                        </a:lnTo>
                        <a:lnTo>
                          <a:pt x="71" y="17"/>
                        </a:lnTo>
                        <a:lnTo>
                          <a:pt x="64" y="6"/>
                        </a:lnTo>
                        <a:lnTo>
                          <a:pt x="64" y="6"/>
                        </a:lnTo>
                        <a:lnTo>
                          <a:pt x="6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50626"/>
                  <p:cNvSpPr>
                    <a:spLocks noEditPoints="1"/>
                  </p:cNvSpPr>
                  <p:nvPr userDrawn="1"/>
                </p:nvSpPr>
                <p:spPr bwMode="auto">
                  <a:xfrm>
                    <a:off x="1962" y="1416"/>
                    <a:ext cx="48" cy="74"/>
                  </a:xfrm>
                  <a:custGeom>
                    <a:avLst/>
                    <a:gdLst>
                      <a:gd name="T0" fmla="*/ 14 w 48"/>
                      <a:gd name="T1" fmla="*/ 64 h 74"/>
                      <a:gd name="T2" fmla="*/ 9 w 48"/>
                      <a:gd name="T3" fmla="*/ 62 h 74"/>
                      <a:gd name="T4" fmla="*/ 32 w 48"/>
                      <a:gd name="T5" fmla="*/ 9 h 74"/>
                      <a:gd name="T6" fmla="*/ 38 w 48"/>
                      <a:gd name="T7" fmla="*/ 13 h 74"/>
                      <a:gd name="T8" fmla="*/ 14 w 48"/>
                      <a:gd name="T9" fmla="*/ 64 h 74"/>
                      <a:gd name="T10" fmla="*/ 30 w 48"/>
                      <a:gd name="T11" fmla="*/ 0 h 74"/>
                      <a:gd name="T12" fmla="*/ 0 w 48"/>
                      <a:gd name="T13" fmla="*/ 64 h 74"/>
                      <a:gd name="T14" fmla="*/ 17 w 48"/>
                      <a:gd name="T15" fmla="*/ 74 h 74"/>
                      <a:gd name="T16" fmla="*/ 48 w 48"/>
                      <a:gd name="T17" fmla="*/ 9 h 74"/>
                      <a:gd name="T18" fmla="*/ 30 w 48"/>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74">
                        <a:moveTo>
                          <a:pt x="14" y="64"/>
                        </a:moveTo>
                        <a:lnTo>
                          <a:pt x="9" y="62"/>
                        </a:lnTo>
                        <a:lnTo>
                          <a:pt x="32" y="9"/>
                        </a:lnTo>
                        <a:lnTo>
                          <a:pt x="38" y="13"/>
                        </a:lnTo>
                        <a:lnTo>
                          <a:pt x="14" y="64"/>
                        </a:lnTo>
                        <a:close/>
                        <a:moveTo>
                          <a:pt x="30" y="0"/>
                        </a:moveTo>
                        <a:lnTo>
                          <a:pt x="0" y="64"/>
                        </a:lnTo>
                        <a:lnTo>
                          <a:pt x="17" y="74"/>
                        </a:lnTo>
                        <a:lnTo>
                          <a:pt x="48" y="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50627"/>
                  <p:cNvSpPr>
                    <a:spLocks noEditPoints="1"/>
                  </p:cNvSpPr>
                  <p:nvPr userDrawn="1"/>
                </p:nvSpPr>
                <p:spPr bwMode="auto">
                  <a:xfrm>
                    <a:off x="1962" y="1416"/>
                    <a:ext cx="48" cy="74"/>
                  </a:xfrm>
                  <a:custGeom>
                    <a:avLst/>
                    <a:gdLst>
                      <a:gd name="T0" fmla="*/ 14 w 48"/>
                      <a:gd name="T1" fmla="*/ 64 h 74"/>
                      <a:gd name="T2" fmla="*/ 9 w 48"/>
                      <a:gd name="T3" fmla="*/ 62 h 74"/>
                      <a:gd name="T4" fmla="*/ 32 w 48"/>
                      <a:gd name="T5" fmla="*/ 9 h 74"/>
                      <a:gd name="T6" fmla="*/ 38 w 48"/>
                      <a:gd name="T7" fmla="*/ 13 h 74"/>
                      <a:gd name="T8" fmla="*/ 14 w 48"/>
                      <a:gd name="T9" fmla="*/ 64 h 74"/>
                      <a:gd name="T10" fmla="*/ 30 w 48"/>
                      <a:gd name="T11" fmla="*/ 0 h 74"/>
                      <a:gd name="T12" fmla="*/ 0 w 48"/>
                      <a:gd name="T13" fmla="*/ 64 h 74"/>
                      <a:gd name="T14" fmla="*/ 17 w 48"/>
                      <a:gd name="T15" fmla="*/ 74 h 74"/>
                      <a:gd name="T16" fmla="*/ 48 w 48"/>
                      <a:gd name="T17" fmla="*/ 9 h 74"/>
                      <a:gd name="T18" fmla="*/ 30 w 48"/>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74">
                        <a:moveTo>
                          <a:pt x="14" y="64"/>
                        </a:moveTo>
                        <a:lnTo>
                          <a:pt x="9" y="62"/>
                        </a:lnTo>
                        <a:lnTo>
                          <a:pt x="32" y="9"/>
                        </a:lnTo>
                        <a:lnTo>
                          <a:pt x="38" y="13"/>
                        </a:lnTo>
                        <a:lnTo>
                          <a:pt x="14" y="64"/>
                        </a:lnTo>
                        <a:moveTo>
                          <a:pt x="30" y="0"/>
                        </a:moveTo>
                        <a:lnTo>
                          <a:pt x="0" y="64"/>
                        </a:lnTo>
                        <a:lnTo>
                          <a:pt x="17" y="74"/>
                        </a:lnTo>
                        <a:lnTo>
                          <a:pt x="48" y="9"/>
                        </a:lnTo>
                        <a:lnTo>
                          <a:pt x="3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50628"/>
                  <p:cNvSpPr>
                    <a:spLocks noEditPoints="1"/>
                  </p:cNvSpPr>
                  <p:nvPr userDrawn="1"/>
                </p:nvSpPr>
                <p:spPr bwMode="auto">
                  <a:xfrm>
                    <a:off x="2302" y="1725"/>
                    <a:ext cx="70" cy="57"/>
                  </a:xfrm>
                  <a:custGeom>
                    <a:avLst/>
                    <a:gdLst>
                      <a:gd name="T0" fmla="*/ 13 w 70"/>
                      <a:gd name="T1" fmla="*/ 47 h 57"/>
                      <a:gd name="T2" fmla="*/ 10 w 70"/>
                      <a:gd name="T3" fmla="*/ 42 h 57"/>
                      <a:gd name="T4" fmla="*/ 57 w 70"/>
                      <a:gd name="T5" fmla="*/ 9 h 57"/>
                      <a:gd name="T6" fmla="*/ 61 w 70"/>
                      <a:gd name="T7" fmla="*/ 15 h 57"/>
                      <a:gd name="T8" fmla="*/ 13 w 70"/>
                      <a:gd name="T9" fmla="*/ 47 h 57"/>
                      <a:gd name="T10" fmla="*/ 58 w 70"/>
                      <a:gd name="T11" fmla="*/ 0 h 57"/>
                      <a:gd name="T12" fmla="*/ 0 w 70"/>
                      <a:gd name="T13" fmla="*/ 41 h 57"/>
                      <a:gd name="T14" fmla="*/ 11 w 70"/>
                      <a:gd name="T15" fmla="*/ 57 h 57"/>
                      <a:gd name="T16" fmla="*/ 70 w 70"/>
                      <a:gd name="T17" fmla="*/ 16 h 57"/>
                      <a:gd name="T18" fmla="*/ 63 w 70"/>
                      <a:gd name="T19" fmla="*/ 6 h 57"/>
                      <a:gd name="T20" fmla="*/ 63 w 70"/>
                      <a:gd name="T21" fmla="*/ 6 h 57"/>
                      <a:gd name="T22" fmla="*/ 58 w 70"/>
                      <a:gd name="T23" fmla="*/ 0 h 57"/>
                      <a:gd name="T24" fmla="*/ 58 w 70"/>
                      <a:gd name="T25" fmla="*/ 0 h 57"/>
                      <a:gd name="T26" fmla="*/ 58 w 70"/>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13" y="47"/>
                        </a:moveTo>
                        <a:lnTo>
                          <a:pt x="10" y="42"/>
                        </a:lnTo>
                        <a:lnTo>
                          <a:pt x="57" y="9"/>
                        </a:lnTo>
                        <a:lnTo>
                          <a:pt x="61" y="15"/>
                        </a:lnTo>
                        <a:lnTo>
                          <a:pt x="13" y="47"/>
                        </a:lnTo>
                        <a:close/>
                        <a:moveTo>
                          <a:pt x="58" y="0"/>
                        </a:moveTo>
                        <a:lnTo>
                          <a:pt x="0" y="41"/>
                        </a:lnTo>
                        <a:lnTo>
                          <a:pt x="11" y="57"/>
                        </a:lnTo>
                        <a:lnTo>
                          <a:pt x="70" y="16"/>
                        </a:lnTo>
                        <a:lnTo>
                          <a:pt x="63" y="6"/>
                        </a:lnTo>
                        <a:lnTo>
                          <a:pt x="63" y="6"/>
                        </a:lnTo>
                        <a:lnTo>
                          <a:pt x="58"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50629"/>
                  <p:cNvSpPr>
                    <a:spLocks noEditPoints="1"/>
                  </p:cNvSpPr>
                  <p:nvPr userDrawn="1"/>
                </p:nvSpPr>
                <p:spPr bwMode="auto">
                  <a:xfrm>
                    <a:off x="2302" y="1725"/>
                    <a:ext cx="70" cy="57"/>
                  </a:xfrm>
                  <a:custGeom>
                    <a:avLst/>
                    <a:gdLst>
                      <a:gd name="T0" fmla="*/ 13 w 70"/>
                      <a:gd name="T1" fmla="*/ 47 h 57"/>
                      <a:gd name="T2" fmla="*/ 10 w 70"/>
                      <a:gd name="T3" fmla="*/ 42 h 57"/>
                      <a:gd name="T4" fmla="*/ 57 w 70"/>
                      <a:gd name="T5" fmla="*/ 9 h 57"/>
                      <a:gd name="T6" fmla="*/ 61 w 70"/>
                      <a:gd name="T7" fmla="*/ 15 h 57"/>
                      <a:gd name="T8" fmla="*/ 13 w 70"/>
                      <a:gd name="T9" fmla="*/ 47 h 57"/>
                      <a:gd name="T10" fmla="*/ 58 w 70"/>
                      <a:gd name="T11" fmla="*/ 0 h 57"/>
                      <a:gd name="T12" fmla="*/ 0 w 70"/>
                      <a:gd name="T13" fmla="*/ 41 h 57"/>
                      <a:gd name="T14" fmla="*/ 11 w 70"/>
                      <a:gd name="T15" fmla="*/ 57 h 57"/>
                      <a:gd name="T16" fmla="*/ 70 w 70"/>
                      <a:gd name="T17" fmla="*/ 16 h 57"/>
                      <a:gd name="T18" fmla="*/ 63 w 70"/>
                      <a:gd name="T19" fmla="*/ 6 h 57"/>
                      <a:gd name="T20" fmla="*/ 63 w 70"/>
                      <a:gd name="T21" fmla="*/ 6 h 57"/>
                      <a:gd name="T22" fmla="*/ 58 w 70"/>
                      <a:gd name="T23" fmla="*/ 0 h 57"/>
                      <a:gd name="T24" fmla="*/ 58 w 70"/>
                      <a:gd name="T25" fmla="*/ 0 h 57"/>
                      <a:gd name="T26" fmla="*/ 58 w 70"/>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13" y="47"/>
                        </a:moveTo>
                        <a:lnTo>
                          <a:pt x="10" y="42"/>
                        </a:lnTo>
                        <a:lnTo>
                          <a:pt x="57" y="9"/>
                        </a:lnTo>
                        <a:lnTo>
                          <a:pt x="61" y="15"/>
                        </a:lnTo>
                        <a:lnTo>
                          <a:pt x="13" y="47"/>
                        </a:lnTo>
                        <a:moveTo>
                          <a:pt x="58" y="0"/>
                        </a:moveTo>
                        <a:lnTo>
                          <a:pt x="0" y="41"/>
                        </a:lnTo>
                        <a:lnTo>
                          <a:pt x="11" y="57"/>
                        </a:lnTo>
                        <a:lnTo>
                          <a:pt x="70" y="16"/>
                        </a:lnTo>
                        <a:lnTo>
                          <a:pt x="63" y="6"/>
                        </a:lnTo>
                        <a:lnTo>
                          <a:pt x="63" y="6"/>
                        </a:lnTo>
                        <a:lnTo>
                          <a:pt x="58" y="0"/>
                        </a:lnTo>
                        <a:lnTo>
                          <a:pt x="58" y="0"/>
                        </a:lnTo>
                        <a:lnTo>
                          <a:pt x="5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50630"/>
                  <p:cNvSpPr>
                    <a:spLocks noEditPoints="1"/>
                  </p:cNvSpPr>
                  <p:nvPr userDrawn="1"/>
                </p:nvSpPr>
                <p:spPr bwMode="auto">
                  <a:xfrm>
                    <a:off x="2378" y="1865"/>
                    <a:ext cx="72" cy="48"/>
                  </a:xfrm>
                  <a:custGeom>
                    <a:avLst/>
                    <a:gdLst>
                      <a:gd name="T0" fmla="*/ 10 w 72"/>
                      <a:gd name="T1" fmla="*/ 39 h 48"/>
                      <a:gd name="T2" fmla="*/ 8 w 72"/>
                      <a:gd name="T3" fmla="*/ 33 h 48"/>
                      <a:gd name="T4" fmla="*/ 61 w 72"/>
                      <a:gd name="T5" fmla="*/ 10 h 48"/>
                      <a:gd name="T6" fmla="*/ 63 w 72"/>
                      <a:gd name="T7" fmla="*/ 16 h 48"/>
                      <a:gd name="T8" fmla="*/ 10 w 72"/>
                      <a:gd name="T9" fmla="*/ 39 h 48"/>
                      <a:gd name="T10" fmla="*/ 64 w 72"/>
                      <a:gd name="T11" fmla="*/ 0 h 48"/>
                      <a:gd name="T12" fmla="*/ 0 w 72"/>
                      <a:gd name="T13" fmla="*/ 30 h 48"/>
                      <a:gd name="T14" fmla="*/ 7 w 72"/>
                      <a:gd name="T15" fmla="*/ 48 h 48"/>
                      <a:gd name="T16" fmla="*/ 72 w 72"/>
                      <a:gd name="T17" fmla="*/ 19 h 48"/>
                      <a:gd name="T18" fmla="*/ 66 w 72"/>
                      <a:gd name="T19" fmla="*/ 6 h 48"/>
                      <a:gd name="T20" fmla="*/ 66 w 72"/>
                      <a:gd name="T21" fmla="*/ 6 h 48"/>
                      <a:gd name="T22" fmla="*/ 64 w 72"/>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48">
                        <a:moveTo>
                          <a:pt x="10" y="39"/>
                        </a:moveTo>
                        <a:lnTo>
                          <a:pt x="8" y="33"/>
                        </a:lnTo>
                        <a:lnTo>
                          <a:pt x="61" y="10"/>
                        </a:lnTo>
                        <a:lnTo>
                          <a:pt x="63" y="16"/>
                        </a:lnTo>
                        <a:lnTo>
                          <a:pt x="10" y="39"/>
                        </a:lnTo>
                        <a:close/>
                        <a:moveTo>
                          <a:pt x="64" y="0"/>
                        </a:moveTo>
                        <a:lnTo>
                          <a:pt x="0" y="30"/>
                        </a:lnTo>
                        <a:lnTo>
                          <a:pt x="7" y="48"/>
                        </a:lnTo>
                        <a:lnTo>
                          <a:pt x="72" y="19"/>
                        </a:lnTo>
                        <a:lnTo>
                          <a:pt x="66" y="6"/>
                        </a:lnTo>
                        <a:lnTo>
                          <a:pt x="66"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50631"/>
                  <p:cNvSpPr>
                    <a:spLocks noEditPoints="1"/>
                  </p:cNvSpPr>
                  <p:nvPr userDrawn="1"/>
                </p:nvSpPr>
                <p:spPr bwMode="auto">
                  <a:xfrm>
                    <a:off x="2378" y="1865"/>
                    <a:ext cx="72" cy="48"/>
                  </a:xfrm>
                  <a:custGeom>
                    <a:avLst/>
                    <a:gdLst>
                      <a:gd name="T0" fmla="*/ 10 w 72"/>
                      <a:gd name="T1" fmla="*/ 39 h 48"/>
                      <a:gd name="T2" fmla="*/ 8 w 72"/>
                      <a:gd name="T3" fmla="*/ 33 h 48"/>
                      <a:gd name="T4" fmla="*/ 61 w 72"/>
                      <a:gd name="T5" fmla="*/ 10 h 48"/>
                      <a:gd name="T6" fmla="*/ 63 w 72"/>
                      <a:gd name="T7" fmla="*/ 16 h 48"/>
                      <a:gd name="T8" fmla="*/ 10 w 72"/>
                      <a:gd name="T9" fmla="*/ 39 h 48"/>
                      <a:gd name="T10" fmla="*/ 64 w 72"/>
                      <a:gd name="T11" fmla="*/ 0 h 48"/>
                      <a:gd name="T12" fmla="*/ 0 w 72"/>
                      <a:gd name="T13" fmla="*/ 30 h 48"/>
                      <a:gd name="T14" fmla="*/ 7 w 72"/>
                      <a:gd name="T15" fmla="*/ 48 h 48"/>
                      <a:gd name="T16" fmla="*/ 72 w 72"/>
                      <a:gd name="T17" fmla="*/ 19 h 48"/>
                      <a:gd name="T18" fmla="*/ 66 w 72"/>
                      <a:gd name="T19" fmla="*/ 6 h 48"/>
                      <a:gd name="T20" fmla="*/ 66 w 72"/>
                      <a:gd name="T21" fmla="*/ 6 h 48"/>
                      <a:gd name="T22" fmla="*/ 64 w 72"/>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48">
                        <a:moveTo>
                          <a:pt x="10" y="39"/>
                        </a:moveTo>
                        <a:lnTo>
                          <a:pt x="8" y="33"/>
                        </a:lnTo>
                        <a:lnTo>
                          <a:pt x="61" y="10"/>
                        </a:lnTo>
                        <a:lnTo>
                          <a:pt x="63" y="16"/>
                        </a:lnTo>
                        <a:lnTo>
                          <a:pt x="10" y="39"/>
                        </a:lnTo>
                        <a:moveTo>
                          <a:pt x="64" y="0"/>
                        </a:moveTo>
                        <a:lnTo>
                          <a:pt x="0" y="30"/>
                        </a:lnTo>
                        <a:lnTo>
                          <a:pt x="7" y="48"/>
                        </a:lnTo>
                        <a:lnTo>
                          <a:pt x="72" y="19"/>
                        </a:lnTo>
                        <a:lnTo>
                          <a:pt x="66" y="6"/>
                        </a:lnTo>
                        <a:lnTo>
                          <a:pt x="66" y="6"/>
                        </a:lnTo>
                        <a:lnTo>
                          <a:pt x="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50632"/>
                  <p:cNvSpPr>
                    <a:spLocks noEditPoints="1"/>
                  </p:cNvSpPr>
                  <p:nvPr userDrawn="1"/>
                </p:nvSpPr>
                <p:spPr bwMode="auto">
                  <a:xfrm>
                    <a:off x="1996" y="1433"/>
                    <a:ext cx="50" cy="73"/>
                  </a:xfrm>
                  <a:custGeom>
                    <a:avLst/>
                    <a:gdLst>
                      <a:gd name="T0" fmla="*/ 12 w 43"/>
                      <a:gd name="T1" fmla="*/ 54 h 62"/>
                      <a:gd name="T2" fmla="*/ 10 w 43"/>
                      <a:gd name="T3" fmla="*/ 53 h 62"/>
                      <a:gd name="T4" fmla="*/ 8 w 43"/>
                      <a:gd name="T5" fmla="*/ 52 h 62"/>
                      <a:gd name="T6" fmla="*/ 30 w 43"/>
                      <a:gd name="T7" fmla="*/ 8 h 62"/>
                      <a:gd name="T8" fmla="*/ 33 w 43"/>
                      <a:gd name="T9" fmla="*/ 10 h 62"/>
                      <a:gd name="T10" fmla="*/ 35 w 43"/>
                      <a:gd name="T11" fmla="*/ 11 h 62"/>
                      <a:gd name="T12" fmla="*/ 12 w 43"/>
                      <a:gd name="T13" fmla="*/ 54 h 62"/>
                      <a:gd name="T14" fmla="*/ 28 w 43"/>
                      <a:gd name="T15" fmla="*/ 0 h 62"/>
                      <a:gd name="T16" fmla="*/ 0 w 43"/>
                      <a:gd name="T17" fmla="*/ 54 h 62"/>
                      <a:gd name="T18" fmla="*/ 2 w 43"/>
                      <a:gd name="T19" fmla="*/ 56 h 62"/>
                      <a:gd name="T20" fmla="*/ 7 w 43"/>
                      <a:gd name="T21" fmla="*/ 58 h 62"/>
                      <a:gd name="T22" fmla="*/ 14 w 43"/>
                      <a:gd name="T23" fmla="*/ 62 h 62"/>
                      <a:gd name="T24" fmla="*/ 43 w 43"/>
                      <a:gd name="T25" fmla="*/ 9 h 62"/>
                      <a:gd name="T26" fmla="*/ 36 w 43"/>
                      <a:gd name="T27" fmla="*/ 4 h 62"/>
                      <a:gd name="T28" fmla="*/ 33 w 43"/>
                      <a:gd name="T29" fmla="*/ 3 h 62"/>
                      <a:gd name="T30" fmla="*/ 33 w 43"/>
                      <a:gd name="T31" fmla="*/ 3 h 62"/>
                      <a:gd name="T32" fmla="*/ 31 w 43"/>
                      <a:gd name="T33" fmla="*/ 2 h 62"/>
                      <a:gd name="T34" fmla="*/ 30 w 43"/>
                      <a:gd name="T35" fmla="*/ 3 h 62"/>
                      <a:gd name="T36" fmla="*/ 30 w 43"/>
                      <a:gd name="T37" fmla="*/ 2 h 62"/>
                      <a:gd name="T38" fmla="*/ 28 w 43"/>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62">
                        <a:moveTo>
                          <a:pt x="12" y="54"/>
                        </a:moveTo>
                        <a:cubicBezTo>
                          <a:pt x="10" y="53"/>
                          <a:pt x="10" y="53"/>
                          <a:pt x="10" y="53"/>
                        </a:cubicBezTo>
                        <a:cubicBezTo>
                          <a:pt x="9" y="53"/>
                          <a:pt x="8" y="52"/>
                          <a:pt x="8" y="52"/>
                        </a:cubicBezTo>
                        <a:cubicBezTo>
                          <a:pt x="30" y="8"/>
                          <a:pt x="30" y="8"/>
                          <a:pt x="30" y="8"/>
                        </a:cubicBezTo>
                        <a:cubicBezTo>
                          <a:pt x="31" y="9"/>
                          <a:pt x="32" y="9"/>
                          <a:pt x="33" y="10"/>
                        </a:cubicBezTo>
                        <a:cubicBezTo>
                          <a:pt x="35" y="11"/>
                          <a:pt x="35" y="11"/>
                          <a:pt x="35" y="11"/>
                        </a:cubicBezTo>
                        <a:cubicBezTo>
                          <a:pt x="12" y="54"/>
                          <a:pt x="12" y="54"/>
                          <a:pt x="12" y="54"/>
                        </a:cubicBezTo>
                        <a:moveTo>
                          <a:pt x="28" y="0"/>
                        </a:moveTo>
                        <a:cubicBezTo>
                          <a:pt x="0" y="54"/>
                          <a:pt x="0" y="54"/>
                          <a:pt x="0" y="54"/>
                        </a:cubicBezTo>
                        <a:cubicBezTo>
                          <a:pt x="2" y="56"/>
                          <a:pt x="2" y="56"/>
                          <a:pt x="2" y="56"/>
                        </a:cubicBezTo>
                        <a:cubicBezTo>
                          <a:pt x="2" y="56"/>
                          <a:pt x="5" y="57"/>
                          <a:pt x="7" y="58"/>
                        </a:cubicBezTo>
                        <a:cubicBezTo>
                          <a:pt x="14" y="62"/>
                          <a:pt x="14" y="62"/>
                          <a:pt x="14" y="62"/>
                        </a:cubicBezTo>
                        <a:cubicBezTo>
                          <a:pt x="43" y="9"/>
                          <a:pt x="43" y="9"/>
                          <a:pt x="43" y="9"/>
                        </a:cubicBezTo>
                        <a:cubicBezTo>
                          <a:pt x="36" y="4"/>
                          <a:pt x="36" y="4"/>
                          <a:pt x="36" y="4"/>
                        </a:cubicBezTo>
                        <a:cubicBezTo>
                          <a:pt x="35" y="4"/>
                          <a:pt x="34" y="3"/>
                          <a:pt x="33" y="3"/>
                        </a:cubicBezTo>
                        <a:cubicBezTo>
                          <a:pt x="33" y="3"/>
                          <a:pt x="33" y="3"/>
                          <a:pt x="33" y="3"/>
                        </a:cubicBezTo>
                        <a:cubicBezTo>
                          <a:pt x="31" y="2"/>
                          <a:pt x="31" y="2"/>
                          <a:pt x="31" y="2"/>
                        </a:cubicBezTo>
                        <a:cubicBezTo>
                          <a:pt x="30" y="3"/>
                          <a:pt x="30" y="3"/>
                          <a:pt x="30" y="3"/>
                        </a:cubicBezTo>
                        <a:cubicBezTo>
                          <a:pt x="30" y="2"/>
                          <a:pt x="30" y="2"/>
                          <a:pt x="30" y="2"/>
                        </a:cubicBezTo>
                        <a:cubicBezTo>
                          <a:pt x="28" y="0"/>
                          <a:pt x="28"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50633"/>
                  <p:cNvSpPr>
                    <a:spLocks noEditPoints="1"/>
                  </p:cNvSpPr>
                  <p:nvPr userDrawn="1"/>
                </p:nvSpPr>
                <p:spPr bwMode="auto">
                  <a:xfrm>
                    <a:off x="2179" y="1573"/>
                    <a:ext cx="63" cy="65"/>
                  </a:xfrm>
                  <a:custGeom>
                    <a:avLst/>
                    <a:gdLst>
                      <a:gd name="T0" fmla="*/ 13 w 63"/>
                      <a:gd name="T1" fmla="*/ 56 h 65"/>
                      <a:gd name="T2" fmla="*/ 9 w 63"/>
                      <a:gd name="T3" fmla="*/ 52 h 65"/>
                      <a:gd name="T4" fmla="*/ 48 w 63"/>
                      <a:gd name="T5" fmla="*/ 9 h 65"/>
                      <a:gd name="T6" fmla="*/ 53 w 63"/>
                      <a:gd name="T7" fmla="*/ 14 h 65"/>
                      <a:gd name="T8" fmla="*/ 13 w 63"/>
                      <a:gd name="T9" fmla="*/ 56 h 65"/>
                      <a:gd name="T10" fmla="*/ 48 w 63"/>
                      <a:gd name="T11" fmla="*/ 0 h 65"/>
                      <a:gd name="T12" fmla="*/ 0 w 63"/>
                      <a:gd name="T13" fmla="*/ 52 h 65"/>
                      <a:gd name="T14" fmla="*/ 14 w 63"/>
                      <a:gd name="T15" fmla="*/ 65 h 65"/>
                      <a:gd name="T16" fmla="*/ 63 w 63"/>
                      <a:gd name="T17" fmla="*/ 14 h 65"/>
                      <a:gd name="T18" fmla="*/ 53 w 63"/>
                      <a:gd name="T19" fmla="*/ 4 h 65"/>
                      <a:gd name="T20" fmla="*/ 53 w 63"/>
                      <a:gd name="T21" fmla="*/ 4 h 65"/>
                      <a:gd name="T22" fmla="*/ 48 w 63"/>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5">
                        <a:moveTo>
                          <a:pt x="13" y="56"/>
                        </a:moveTo>
                        <a:lnTo>
                          <a:pt x="9" y="52"/>
                        </a:lnTo>
                        <a:lnTo>
                          <a:pt x="48" y="9"/>
                        </a:lnTo>
                        <a:lnTo>
                          <a:pt x="53" y="14"/>
                        </a:lnTo>
                        <a:lnTo>
                          <a:pt x="13" y="56"/>
                        </a:lnTo>
                        <a:close/>
                        <a:moveTo>
                          <a:pt x="48" y="0"/>
                        </a:moveTo>
                        <a:lnTo>
                          <a:pt x="0" y="52"/>
                        </a:lnTo>
                        <a:lnTo>
                          <a:pt x="14" y="65"/>
                        </a:lnTo>
                        <a:lnTo>
                          <a:pt x="63" y="14"/>
                        </a:lnTo>
                        <a:lnTo>
                          <a:pt x="53" y="4"/>
                        </a:lnTo>
                        <a:lnTo>
                          <a:pt x="53" y="4"/>
                        </a:ln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50634"/>
                  <p:cNvSpPr>
                    <a:spLocks noEditPoints="1"/>
                  </p:cNvSpPr>
                  <p:nvPr userDrawn="1"/>
                </p:nvSpPr>
                <p:spPr bwMode="auto">
                  <a:xfrm>
                    <a:off x="2179" y="1573"/>
                    <a:ext cx="63" cy="65"/>
                  </a:xfrm>
                  <a:custGeom>
                    <a:avLst/>
                    <a:gdLst>
                      <a:gd name="T0" fmla="*/ 13 w 63"/>
                      <a:gd name="T1" fmla="*/ 56 h 65"/>
                      <a:gd name="T2" fmla="*/ 9 w 63"/>
                      <a:gd name="T3" fmla="*/ 52 h 65"/>
                      <a:gd name="T4" fmla="*/ 48 w 63"/>
                      <a:gd name="T5" fmla="*/ 9 h 65"/>
                      <a:gd name="T6" fmla="*/ 53 w 63"/>
                      <a:gd name="T7" fmla="*/ 14 h 65"/>
                      <a:gd name="T8" fmla="*/ 13 w 63"/>
                      <a:gd name="T9" fmla="*/ 56 h 65"/>
                      <a:gd name="T10" fmla="*/ 48 w 63"/>
                      <a:gd name="T11" fmla="*/ 0 h 65"/>
                      <a:gd name="T12" fmla="*/ 0 w 63"/>
                      <a:gd name="T13" fmla="*/ 52 h 65"/>
                      <a:gd name="T14" fmla="*/ 14 w 63"/>
                      <a:gd name="T15" fmla="*/ 65 h 65"/>
                      <a:gd name="T16" fmla="*/ 63 w 63"/>
                      <a:gd name="T17" fmla="*/ 14 h 65"/>
                      <a:gd name="T18" fmla="*/ 53 w 63"/>
                      <a:gd name="T19" fmla="*/ 4 h 65"/>
                      <a:gd name="T20" fmla="*/ 53 w 63"/>
                      <a:gd name="T21" fmla="*/ 4 h 65"/>
                      <a:gd name="T22" fmla="*/ 48 w 63"/>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5">
                        <a:moveTo>
                          <a:pt x="13" y="56"/>
                        </a:moveTo>
                        <a:lnTo>
                          <a:pt x="9" y="52"/>
                        </a:lnTo>
                        <a:lnTo>
                          <a:pt x="48" y="9"/>
                        </a:lnTo>
                        <a:lnTo>
                          <a:pt x="53" y="14"/>
                        </a:lnTo>
                        <a:lnTo>
                          <a:pt x="13" y="56"/>
                        </a:lnTo>
                        <a:moveTo>
                          <a:pt x="48" y="0"/>
                        </a:moveTo>
                        <a:lnTo>
                          <a:pt x="0" y="52"/>
                        </a:lnTo>
                        <a:lnTo>
                          <a:pt x="14" y="65"/>
                        </a:lnTo>
                        <a:lnTo>
                          <a:pt x="63" y="14"/>
                        </a:lnTo>
                        <a:lnTo>
                          <a:pt x="53" y="4"/>
                        </a:lnTo>
                        <a:lnTo>
                          <a:pt x="53" y="4"/>
                        </a:lnTo>
                        <a:lnTo>
                          <a:pt x="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50635"/>
                  <p:cNvSpPr>
                    <a:spLocks noEditPoints="1"/>
                  </p:cNvSpPr>
                  <p:nvPr userDrawn="1"/>
                </p:nvSpPr>
                <p:spPr bwMode="auto">
                  <a:xfrm>
                    <a:off x="2091" y="1497"/>
                    <a:ext cx="58" cy="69"/>
                  </a:xfrm>
                  <a:custGeom>
                    <a:avLst/>
                    <a:gdLst>
                      <a:gd name="T0" fmla="*/ 14 w 58"/>
                      <a:gd name="T1" fmla="*/ 59 h 69"/>
                      <a:gd name="T2" fmla="*/ 10 w 58"/>
                      <a:gd name="T3" fmla="*/ 57 h 69"/>
                      <a:gd name="T4" fmla="*/ 42 w 58"/>
                      <a:gd name="T5" fmla="*/ 9 h 69"/>
                      <a:gd name="T6" fmla="*/ 48 w 58"/>
                      <a:gd name="T7" fmla="*/ 14 h 69"/>
                      <a:gd name="T8" fmla="*/ 14 w 58"/>
                      <a:gd name="T9" fmla="*/ 59 h 69"/>
                      <a:gd name="T10" fmla="*/ 41 w 58"/>
                      <a:gd name="T11" fmla="*/ 0 h 69"/>
                      <a:gd name="T12" fmla="*/ 0 w 58"/>
                      <a:gd name="T13" fmla="*/ 58 h 69"/>
                      <a:gd name="T14" fmla="*/ 16 w 58"/>
                      <a:gd name="T15" fmla="*/ 69 h 69"/>
                      <a:gd name="T16" fmla="*/ 58 w 58"/>
                      <a:gd name="T17" fmla="*/ 11 h 69"/>
                      <a:gd name="T18" fmla="*/ 41 w 58"/>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9">
                        <a:moveTo>
                          <a:pt x="14" y="59"/>
                        </a:moveTo>
                        <a:lnTo>
                          <a:pt x="10" y="57"/>
                        </a:lnTo>
                        <a:lnTo>
                          <a:pt x="42" y="9"/>
                        </a:lnTo>
                        <a:lnTo>
                          <a:pt x="48" y="14"/>
                        </a:lnTo>
                        <a:lnTo>
                          <a:pt x="14" y="59"/>
                        </a:lnTo>
                        <a:close/>
                        <a:moveTo>
                          <a:pt x="41" y="0"/>
                        </a:moveTo>
                        <a:lnTo>
                          <a:pt x="0" y="58"/>
                        </a:lnTo>
                        <a:lnTo>
                          <a:pt x="16" y="69"/>
                        </a:lnTo>
                        <a:lnTo>
                          <a:pt x="58" y="11"/>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50636"/>
                  <p:cNvSpPr>
                    <a:spLocks noEditPoints="1"/>
                  </p:cNvSpPr>
                  <p:nvPr userDrawn="1"/>
                </p:nvSpPr>
                <p:spPr bwMode="auto">
                  <a:xfrm>
                    <a:off x="2091" y="1497"/>
                    <a:ext cx="58" cy="69"/>
                  </a:xfrm>
                  <a:custGeom>
                    <a:avLst/>
                    <a:gdLst>
                      <a:gd name="T0" fmla="*/ 14 w 58"/>
                      <a:gd name="T1" fmla="*/ 59 h 69"/>
                      <a:gd name="T2" fmla="*/ 10 w 58"/>
                      <a:gd name="T3" fmla="*/ 57 h 69"/>
                      <a:gd name="T4" fmla="*/ 42 w 58"/>
                      <a:gd name="T5" fmla="*/ 9 h 69"/>
                      <a:gd name="T6" fmla="*/ 48 w 58"/>
                      <a:gd name="T7" fmla="*/ 14 h 69"/>
                      <a:gd name="T8" fmla="*/ 14 w 58"/>
                      <a:gd name="T9" fmla="*/ 59 h 69"/>
                      <a:gd name="T10" fmla="*/ 41 w 58"/>
                      <a:gd name="T11" fmla="*/ 0 h 69"/>
                      <a:gd name="T12" fmla="*/ 0 w 58"/>
                      <a:gd name="T13" fmla="*/ 58 h 69"/>
                      <a:gd name="T14" fmla="*/ 16 w 58"/>
                      <a:gd name="T15" fmla="*/ 69 h 69"/>
                      <a:gd name="T16" fmla="*/ 58 w 58"/>
                      <a:gd name="T17" fmla="*/ 11 h 69"/>
                      <a:gd name="T18" fmla="*/ 41 w 58"/>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9">
                        <a:moveTo>
                          <a:pt x="14" y="59"/>
                        </a:moveTo>
                        <a:lnTo>
                          <a:pt x="10" y="57"/>
                        </a:lnTo>
                        <a:lnTo>
                          <a:pt x="42" y="9"/>
                        </a:lnTo>
                        <a:lnTo>
                          <a:pt x="48" y="14"/>
                        </a:lnTo>
                        <a:lnTo>
                          <a:pt x="14" y="59"/>
                        </a:lnTo>
                        <a:moveTo>
                          <a:pt x="41" y="0"/>
                        </a:moveTo>
                        <a:lnTo>
                          <a:pt x="0" y="58"/>
                        </a:lnTo>
                        <a:lnTo>
                          <a:pt x="16" y="69"/>
                        </a:lnTo>
                        <a:lnTo>
                          <a:pt x="58" y="11"/>
                        </a:lnTo>
                        <a:lnTo>
                          <a:pt x="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50637"/>
                  <p:cNvSpPr>
                    <a:spLocks noEditPoints="1"/>
                  </p:cNvSpPr>
                  <p:nvPr userDrawn="1"/>
                </p:nvSpPr>
                <p:spPr bwMode="auto">
                  <a:xfrm>
                    <a:off x="2072" y="2959"/>
                    <a:ext cx="56" cy="72"/>
                  </a:xfrm>
                  <a:custGeom>
                    <a:avLst/>
                    <a:gdLst>
                      <a:gd name="T0" fmla="*/ 40 w 56"/>
                      <a:gd name="T1" fmla="*/ 61 h 72"/>
                      <a:gd name="T2" fmla="*/ 9 w 56"/>
                      <a:gd name="T3" fmla="*/ 14 h 72"/>
                      <a:gd name="T4" fmla="*/ 14 w 56"/>
                      <a:gd name="T5" fmla="*/ 11 h 72"/>
                      <a:gd name="T6" fmla="*/ 46 w 56"/>
                      <a:gd name="T7" fmla="*/ 57 h 72"/>
                      <a:gd name="T8" fmla="*/ 40 w 56"/>
                      <a:gd name="T9" fmla="*/ 61 h 72"/>
                      <a:gd name="T10" fmla="*/ 16 w 56"/>
                      <a:gd name="T11" fmla="*/ 0 h 72"/>
                      <a:gd name="T12" fmla="*/ 0 w 56"/>
                      <a:gd name="T13" fmla="*/ 12 h 72"/>
                      <a:gd name="T14" fmla="*/ 39 w 56"/>
                      <a:gd name="T15" fmla="*/ 72 h 72"/>
                      <a:gd name="T16" fmla="*/ 51 w 56"/>
                      <a:gd name="T17" fmla="*/ 63 h 72"/>
                      <a:gd name="T18" fmla="*/ 51 w 56"/>
                      <a:gd name="T19" fmla="*/ 63 h 72"/>
                      <a:gd name="T20" fmla="*/ 56 w 56"/>
                      <a:gd name="T21" fmla="*/ 60 h 72"/>
                      <a:gd name="T22" fmla="*/ 56 w 56"/>
                      <a:gd name="T23" fmla="*/ 60 h 72"/>
                      <a:gd name="T24" fmla="*/ 56 w 56"/>
                      <a:gd name="T25" fmla="*/ 60 h 72"/>
                      <a:gd name="T26" fmla="*/ 16 w 5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72">
                        <a:moveTo>
                          <a:pt x="40" y="61"/>
                        </a:moveTo>
                        <a:lnTo>
                          <a:pt x="9" y="14"/>
                        </a:lnTo>
                        <a:lnTo>
                          <a:pt x="14" y="11"/>
                        </a:lnTo>
                        <a:lnTo>
                          <a:pt x="46" y="57"/>
                        </a:lnTo>
                        <a:lnTo>
                          <a:pt x="40" y="61"/>
                        </a:lnTo>
                        <a:close/>
                        <a:moveTo>
                          <a:pt x="16" y="0"/>
                        </a:moveTo>
                        <a:lnTo>
                          <a:pt x="0" y="12"/>
                        </a:lnTo>
                        <a:lnTo>
                          <a:pt x="39" y="72"/>
                        </a:lnTo>
                        <a:lnTo>
                          <a:pt x="51" y="63"/>
                        </a:lnTo>
                        <a:lnTo>
                          <a:pt x="51" y="63"/>
                        </a:lnTo>
                        <a:lnTo>
                          <a:pt x="56" y="60"/>
                        </a:lnTo>
                        <a:lnTo>
                          <a:pt x="56" y="60"/>
                        </a:lnTo>
                        <a:lnTo>
                          <a:pt x="56" y="6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50638"/>
                  <p:cNvSpPr>
                    <a:spLocks noEditPoints="1"/>
                  </p:cNvSpPr>
                  <p:nvPr userDrawn="1"/>
                </p:nvSpPr>
                <p:spPr bwMode="auto">
                  <a:xfrm>
                    <a:off x="2072" y="2959"/>
                    <a:ext cx="56" cy="72"/>
                  </a:xfrm>
                  <a:custGeom>
                    <a:avLst/>
                    <a:gdLst>
                      <a:gd name="T0" fmla="*/ 40 w 56"/>
                      <a:gd name="T1" fmla="*/ 61 h 72"/>
                      <a:gd name="T2" fmla="*/ 9 w 56"/>
                      <a:gd name="T3" fmla="*/ 14 h 72"/>
                      <a:gd name="T4" fmla="*/ 14 w 56"/>
                      <a:gd name="T5" fmla="*/ 11 h 72"/>
                      <a:gd name="T6" fmla="*/ 46 w 56"/>
                      <a:gd name="T7" fmla="*/ 57 h 72"/>
                      <a:gd name="T8" fmla="*/ 40 w 56"/>
                      <a:gd name="T9" fmla="*/ 61 h 72"/>
                      <a:gd name="T10" fmla="*/ 16 w 56"/>
                      <a:gd name="T11" fmla="*/ 0 h 72"/>
                      <a:gd name="T12" fmla="*/ 0 w 56"/>
                      <a:gd name="T13" fmla="*/ 12 h 72"/>
                      <a:gd name="T14" fmla="*/ 39 w 56"/>
                      <a:gd name="T15" fmla="*/ 72 h 72"/>
                      <a:gd name="T16" fmla="*/ 51 w 56"/>
                      <a:gd name="T17" fmla="*/ 63 h 72"/>
                      <a:gd name="T18" fmla="*/ 51 w 56"/>
                      <a:gd name="T19" fmla="*/ 63 h 72"/>
                      <a:gd name="T20" fmla="*/ 56 w 56"/>
                      <a:gd name="T21" fmla="*/ 60 h 72"/>
                      <a:gd name="T22" fmla="*/ 56 w 56"/>
                      <a:gd name="T23" fmla="*/ 60 h 72"/>
                      <a:gd name="T24" fmla="*/ 56 w 56"/>
                      <a:gd name="T25" fmla="*/ 60 h 72"/>
                      <a:gd name="T26" fmla="*/ 16 w 5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72">
                        <a:moveTo>
                          <a:pt x="40" y="61"/>
                        </a:moveTo>
                        <a:lnTo>
                          <a:pt x="9" y="14"/>
                        </a:lnTo>
                        <a:lnTo>
                          <a:pt x="14" y="11"/>
                        </a:lnTo>
                        <a:lnTo>
                          <a:pt x="46" y="57"/>
                        </a:lnTo>
                        <a:lnTo>
                          <a:pt x="40" y="61"/>
                        </a:lnTo>
                        <a:moveTo>
                          <a:pt x="16" y="0"/>
                        </a:moveTo>
                        <a:lnTo>
                          <a:pt x="0" y="12"/>
                        </a:lnTo>
                        <a:lnTo>
                          <a:pt x="39" y="72"/>
                        </a:lnTo>
                        <a:lnTo>
                          <a:pt x="51" y="63"/>
                        </a:lnTo>
                        <a:lnTo>
                          <a:pt x="51" y="63"/>
                        </a:lnTo>
                        <a:lnTo>
                          <a:pt x="56" y="60"/>
                        </a:lnTo>
                        <a:lnTo>
                          <a:pt x="56" y="60"/>
                        </a:lnTo>
                        <a:lnTo>
                          <a:pt x="56" y="60"/>
                        </a:lnTo>
                        <a:lnTo>
                          <a:pt x="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50639"/>
                  <p:cNvSpPr>
                    <a:spLocks noEditPoints="1"/>
                  </p:cNvSpPr>
                  <p:nvPr userDrawn="1"/>
                </p:nvSpPr>
                <p:spPr bwMode="auto">
                  <a:xfrm>
                    <a:off x="1517" y="1334"/>
                    <a:ext cx="26" cy="72"/>
                  </a:xfrm>
                  <a:custGeom>
                    <a:avLst/>
                    <a:gdLst>
                      <a:gd name="T0" fmla="*/ 13 w 26"/>
                      <a:gd name="T1" fmla="*/ 64 h 72"/>
                      <a:gd name="T2" fmla="*/ 7 w 26"/>
                      <a:gd name="T3" fmla="*/ 8 h 72"/>
                      <a:gd name="T4" fmla="*/ 14 w 26"/>
                      <a:gd name="T5" fmla="*/ 7 h 72"/>
                      <a:gd name="T6" fmla="*/ 19 w 26"/>
                      <a:gd name="T7" fmla="*/ 64 h 72"/>
                      <a:gd name="T8" fmla="*/ 13 w 26"/>
                      <a:gd name="T9" fmla="*/ 64 h 72"/>
                      <a:gd name="T10" fmla="*/ 20 w 26"/>
                      <a:gd name="T11" fmla="*/ 0 h 72"/>
                      <a:gd name="T12" fmla="*/ 7 w 26"/>
                      <a:gd name="T13" fmla="*/ 1 h 72"/>
                      <a:gd name="T14" fmla="*/ 7 w 26"/>
                      <a:gd name="T15" fmla="*/ 1 h 72"/>
                      <a:gd name="T16" fmla="*/ 0 w 26"/>
                      <a:gd name="T17" fmla="*/ 1 h 72"/>
                      <a:gd name="T18" fmla="*/ 0 w 26"/>
                      <a:gd name="T19" fmla="*/ 1 h 72"/>
                      <a:gd name="T20" fmla="*/ 0 w 26"/>
                      <a:gd name="T21" fmla="*/ 1 h 72"/>
                      <a:gd name="T22" fmla="*/ 6 w 26"/>
                      <a:gd name="T23" fmla="*/ 72 h 72"/>
                      <a:gd name="T24" fmla="*/ 26 w 26"/>
                      <a:gd name="T25" fmla="*/ 71 h 72"/>
                      <a:gd name="T26" fmla="*/ 20 w 2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72">
                        <a:moveTo>
                          <a:pt x="13" y="64"/>
                        </a:moveTo>
                        <a:lnTo>
                          <a:pt x="7" y="8"/>
                        </a:lnTo>
                        <a:lnTo>
                          <a:pt x="14" y="7"/>
                        </a:lnTo>
                        <a:lnTo>
                          <a:pt x="19" y="64"/>
                        </a:lnTo>
                        <a:lnTo>
                          <a:pt x="13" y="64"/>
                        </a:lnTo>
                        <a:close/>
                        <a:moveTo>
                          <a:pt x="20" y="0"/>
                        </a:moveTo>
                        <a:lnTo>
                          <a:pt x="7" y="1"/>
                        </a:lnTo>
                        <a:lnTo>
                          <a:pt x="7" y="1"/>
                        </a:lnTo>
                        <a:lnTo>
                          <a:pt x="0" y="1"/>
                        </a:lnTo>
                        <a:lnTo>
                          <a:pt x="0" y="1"/>
                        </a:lnTo>
                        <a:lnTo>
                          <a:pt x="0" y="1"/>
                        </a:lnTo>
                        <a:lnTo>
                          <a:pt x="6" y="72"/>
                        </a:lnTo>
                        <a:lnTo>
                          <a:pt x="26" y="71"/>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50640"/>
                  <p:cNvSpPr>
                    <a:spLocks noEditPoints="1"/>
                  </p:cNvSpPr>
                  <p:nvPr userDrawn="1"/>
                </p:nvSpPr>
                <p:spPr bwMode="auto">
                  <a:xfrm>
                    <a:off x="1517" y="1334"/>
                    <a:ext cx="26" cy="72"/>
                  </a:xfrm>
                  <a:custGeom>
                    <a:avLst/>
                    <a:gdLst>
                      <a:gd name="T0" fmla="*/ 13 w 26"/>
                      <a:gd name="T1" fmla="*/ 64 h 72"/>
                      <a:gd name="T2" fmla="*/ 7 w 26"/>
                      <a:gd name="T3" fmla="*/ 8 h 72"/>
                      <a:gd name="T4" fmla="*/ 14 w 26"/>
                      <a:gd name="T5" fmla="*/ 7 h 72"/>
                      <a:gd name="T6" fmla="*/ 19 w 26"/>
                      <a:gd name="T7" fmla="*/ 64 h 72"/>
                      <a:gd name="T8" fmla="*/ 13 w 26"/>
                      <a:gd name="T9" fmla="*/ 64 h 72"/>
                      <a:gd name="T10" fmla="*/ 20 w 26"/>
                      <a:gd name="T11" fmla="*/ 0 h 72"/>
                      <a:gd name="T12" fmla="*/ 7 w 26"/>
                      <a:gd name="T13" fmla="*/ 1 h 72"/>
                      <a:gd name="T14" fmla="*/ 7 w 26"/>
                      <a:gd name="T15" fmla="*/ 1 h 72"/>
                      <a:gd name="T16" fmla="*/ 0 w 26"/>
                      <a:gd name="T17" fmla="*/ 1 h 72"/>
                      <a:gd name="T18" fmla="*/ 0 w 26"/>
                      <a:gd name="T19" fmla="*/ 1 h 72"/>
                      <a:gd name="T20" fmla="*/ 0 w 26"/>
                      <a:gd name="T21" fmla="*/ 1 h 72"/>
                      <a:gd name="T22" fmla="*/ 6 w 26"/>
                      <a:gd name="T23" fmla="*/ 72 h 72"/>
                      <a:gd name="T24" fmla="*/ 26 w 26"/>
                      <a:gd name="T25" fmla="*/ 71 h 72"/>
                      <a:gd name="T26" fmla="*/ 20 w 2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72">
                        <a:moveTo>
                          <a:pt x="13" y="64"/>
                        </a:moveTo>
                        <a:lnTo>
                          <a:pt x="7" y="8"/>
                        </a:lnTo>
                        <a:lnTo>
                          <a:pt x="14" y="7"/>
                        </a:lnTo>
                        <a:lnTo>
                          <a:pt x="19" y="64"/>
                        </a:lnTo>
                        <a:lnTo>
                          <a:pt x="13" y="64"/>
                        </a:lnTo>
                        <a:moveTo>
                          <a:pt x="20" y="0"/>
                        </a:moveTo>
                        <a:lnTo>
                          <a:pt x="7" y="1"/>
                        </a:lnTo>
                        <a:lnTo>
                          <a:pt x="7" y="1"/>
                        </a:lnTo>
                        <a:lnTo>
                          <a:pt x="0" y="1"/>
                        </a:lnTo>
                        <a:lnTo>
                          <a:pt x="0" y="1"/>
                        </a:lnTo>
                        <a:lnTo>
                          <a:pt x="0" y="1"/>
                        </a:lnTo>
                        <a:lnTo>
                          <a:pt x="6" y="72"/>
                        </a:lnTo>
                        <a:lnTo>
                          <a:pt x="26" y="71"/>
                        </a:lnTo>
                        <a:lnTo>
                          <a:pt x="2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50641"/>
                  <p:cNvSpPr>
                    <a:spLocks noEditPoints="1"/>
                  </p:cNvSpPr>
                  <p:nvPr userDrawn="1"/>
                </p:nvSpPr>
                <p:spPr bwMode="auto">
                  <a:xfrm>
                    <a:off x="1477" y="1337"/>
                    <a:ext cx="29" cy="74"/>
                  </a:xfrm>
                  <a:custGeom>
                    <a:avLst/>
                    <a:gdLst>
                      <a:gd name="T0" fmla="*/ 16 w 29"/>
                      <a:gd name="T1" fmla="*/ 66 h 74"/>
                      <a:gd name="T2" fmla="*/ 8 w 29"/>
                      <a:gd name="T3" fmla="*/ 9 h 74"/>
                      <a:gd name="T4" fmla="*/ 15 w 29"/>
                      <a:gd name="T5" fmla="*/ 9 h 74"/>
                      <a:gd name="T6" fmla="*/ 22 w 29"/>
                      <a:gd name="T7" fmla="*/ 65 h 74"/>
                      <a:gd name="T8" fmla="*/ 16 w 29"/>
                      <a:gd name="T9" fmla="*/ 66 h 74"/>
                      <a:gd name="T10" fmla="*/ 21 w 29"/>
                      <a:gd name="T11" fmla="*/ 0 h 74"/>
                      <a:gd name="T12" fmla="*/ 7 w 29"/>
                      <a:gd name="T13" fmla="*/ 2 h 74"/>
                      <a:gd name="T14" fmla="*/ 7 w 29"/>
                      <a:gd name="T15" fmla="*/ 2 h 74"/>
                      <a:gd name="T16" fmla="*/ 0 w 29"/>
                      <a:gd name="T17" fmla="*/ 3 h 74"/>
                      <a:gd name="T18" fmla="*/ 10 w 29"/>
                      <a:gd name="T19" fmla="*/ 74 h 74"/>
                      <a:gd name="T20" fmla="*/ 29 w 29"/>
                      <a:gd name="T21" fmla="*/ 72 h 74"/>
                      <a:gd name="T22" fmla="*/ 21 w 29"/>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74">
                        <a:moveTo>
                          <a:pt x="16" y="66"/>
                        </a:moveTo>
                        <a:lnTo>
                          <a:pt x="8" y="9"/>
                        </a:lnTo>
                        <a:lnTo>
                          <a:pt x="15" y="9"/>
                        </a:lnTo>
                        <a:lnTo>
                          <a:pt x="22" y="65"/>
                        </a:lnTo>
                        <a:lnTo>
                          <a:pt x="16" y="66"/>
                        </a:lnTo>
                        <a:close/>
                        <a:moveTo>
                          <a:pt x="21" y="0"/>
                        </a:moveTo>
                        <a:lnTo>
                          <a:pt x="7" y="2"/>
                        </a:lnTo>
                        <a:lnTo>
                          <a:pt x="7" y="2"/>
                        </a:lnTo>
                        <a:lnTo>
                          <a:pt x="0" y="3"/>
                        </a:lnTo>
                        <a:lnTo>
                          <a:pt x="10" y="74"/>
                        </a:lnTo>
                        <a:lnTo>
                          <a:pt x="29" y="72"/>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Freeform 50642"/>
                  <p:cNvSpPr>
                    <a:spLocks noEditPoints="1"/>
                  </p:cNvSpPr>
                  <p:nvPr userDrawn="1"/>
                </p:nvSpPr>
                <p:spPr bwMode="auto">
                  <a:xfrm>
                    <a:off x="1477" y="1337"/>
                    <a:ext cx="29" cy="74"/>
                  </a:xfrm>
                  <a:custGeom>
                    <a:avLst/>
                    <a:gdLst>
                      <a:gd name="T0" fmla="*/ 16 w 29"/>
                      <a:gd name="T1" fmla="*/ 66 h 74"/>
                      <a:gd name="T2" fmla="*/ 8 w 29"/>
                      <a:gd name="T3" fmla="*/ 9 h 74"/>
                      <a:gd name="T4" fmla="*/ 15 w 29"/>
                      <a:gd name="T5" fmla="*/ 9 h 74"/>
                      <a:gd name="T6" fmla="*/ 22 w 29"/>
                      <a:gd name="T7" fmla="*/ 65 h 74"/>
                      <a:gd name="T8" fmla="*/ 16 w 29"/>
                      <a:gd name="T9" fmla="*/ 66 h 74"/>
                      <a:gd name="T10" fmla="*/ 21 w 29"/>
                      <a:gd name="T11" fmla="*/ 0 h 74"/>
                      <a:gd name="T12" fmla="*/ 7 w 29"/>
                      <a:gd name="T13" fmla="*/ 2 h 74"/>
                      <a:gd name="T14" fmla="*/ 7 w 29"/>
                      <a:gd name="T15" fmla="*/ 2 h 74"/>
                      <a:gd name="T16" fmla="*/ 0 w 29"/>
                      <a:gd name="T17" fmla="*/ 3 h 74"/>
                      <a:gd name="T18" fmla="*/ 10 w 29"/>
                      <a:gd name="T19" fmla="*/ 74 h 74"/>
                      <a:gd name="T20" fmla="*/ 29 w 29"/>
                      <a:gd name="T21" fmla="*/ 72 h 74"/>
                      <a:gd name="T22" fmla="*/ 21 w 29"/>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74">
                        <a:moveTo>
                          <a:pt x="16" y="66"/>
                        </a:moveTo>
                        <a:lnTo>
                          <a:pt x="8" y="9"/>
                        </a:lnTo>
                        <a:lnTo>
                          <a:pt x="15" y="9"/>
                        </a:lnTo>
                        <a:lnTo>
                          <a:pt x="22" y="65"/>
                        </a:lnTo>
                        <a:lnTo>
                          <a:pt x="16" y="66"/>
                        </a:lnTo>
                        <a:moveTo>
                          <a:pt x="21" y="0"/>
                        </a:moveTo>
                        <a:lnTo>
                          <a:pt x="7" y="2"/>
                        </a:lnTo>
                        <a:lnTo>
                          <a:pt x="7" y="2"/>
                        </a:lnTo>
                        <a:lnTo>
                          <a:pt x="0" y="3"/>
                        </a:lnTo>
                        <a:lnTo>
                          <a:pt x="10" y="74"/>
                        </a:lnTo>
                        <a:lnTo>
                          <a:pt x="29" y="72"/>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50643"/>
                  <p:cNvSpPr>
                    <a:spLocks noEditPoints="1"/>
                  </p:cNvSpPr>
                  <p:nvPr userDrawn="1"/>
                </p:nvSpPr>
                <p:spPr bwMode="auto">
                  <a:xfrm>
                    <a:off x="1906" y="3048"/>
                    <a:ext cx="44" cy="74"/>
                  </a:xfrm>
                  <a:custGeom>
                    <a:avLst/>
                    <a:gdLst>
                      <a:gd name="T0" fmla="*/ 29 w 44"/>
                      <a:gd name="T1" fmla="*/ 64 h 74"/>
                      <a:gd name="T2" fmla="*/ 9 w 44"/>
                      <a:gd name="T3" fmla="*/ 11 h 74"/>
                      <a:gd name="T4" fmla="*/ 14 w 44"/>
                      <a:gd name="T5" fmla="*/ 9 h 74"/>
                      <a:gd name="T6" fmla="*/ 35 w 44"/>
                      <a:gd name="T7" fmla="*/ 62 h 74"/>
                      <a:gd name="T8" fmla="*/ 29 w 44"/>
                      <a:gd name="T9" fmla="*/ 64 h 74"/>
                      <a:gd name="T10" fmla="*/ 17 w 44"/>
                      <a:gd name="T11" fmla="*/ 0 h 74"/>
                      <a:gd name="T12" fmla="*/ 0 w 44"/>
                      <a:gd name="T13" fmla="*/ 7 h 74"/>
                      <a:gd name="T14" fmla="*/ 25 w 44"/>
                      <a:gd name="T15" fmla="*/ 74 h 74"/>
                      <a:gd name="T16" fmla="*/ 38 w 44"/>
                      <a:gd name="T17" fmla="*/ 69 h 74"/>
                      <a:gd name="T18" fmla="*/ 38 w 44"/>
                      <a:gd name="T19" fmla="*/ 69 h 74"/>
                      <a:gd name="T20" fmla="*/ 44 w 44"/>
                      <a:gd name="T21" fmla="*/ 67 h 74"/>
                      <a:gd name="T22" fmla="*/ 44 w 44"/>
                      <a:gd name="T23" fmla="*/ 67 h 74"/>
                      <a:gd name="T24" fmla="*/ 44 w 44"/>
                      <a:gd name="T25" fmla="*/ 67 h 74"/>
                      <a:gd name="T26" fmla="*/ 17 w 44"/>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4">
                        <a:moveTo>
                          <a:pt x="29" y="64"/>
                        </a:moveTo>
                        <a:lnTo>
                          <a:pt x="9" y="11"/>
                        </a:lnTo>
                        <a:lnTo>
                          <a:pt x="14" y="9"/>
                        </a:lnTo>
                        <a:lnTo>
                          <a:pt x="35" y="62"/>
                        </a:lnTo>
                        <a:lnTo>
                          <a:pt x="29" y="64"/>
                        </a:lnTo>
                        <a:close/>
                        <a:moveTo>
                          <a:pt x="17" y="0"/>
                        </a:moveTo>
                        <a:lnTo>
                          <a:pt x="0" y="7"/>
                        </a:lnTo>
                        <a:lnTo>
                          <a:pt x="25" y="74"/>
                        </a:lnTo>
                        <a:lnTo>
                          <a:pt x="38" y="69"/>
                        </a:lnTo>
                        <a:lnTo>
                          <a:pt x="38" y="69"/>
                        </a:lnTo>
                        <a:lnTo>
                          <a:pt x="44" y="67"/>
                        </a:lnTo>
                        <a:lnTo>
                          <a:pt x="44" y="67"/>
                        </a:lnTo>
                        <a:lnTo>
                          <a:pt x="44" y="67"/>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50644"/>
                  <p:cNvSpPr>
                    <a:spLocks noEditPoints="1"/>
                  </p:cNvSpPr>
                  <p:nvPr userDrawn="1"/>
                </p:nvSpPr>
                <p:spPr bwMode="auto">
                  <a:xfrm>
                    <a:off x="1906" y="3048"/>
                    <a:ext cx="44" cy="74"/>
                  </a:xfrm>
                  <a:custGeom>
                    <a:avLst/>
                    <a:gdLst>
                      <a:gd name="T0" fmla="*/ 29 w 44"/>
                      <a:gd name="T1" fmla="*/ 64 h 74"/>
                      <a:gd name="T2" fmla="*/ 9 w 44"/>
                      <a:gd name="T3" fmla="*/ 11 h 74"/>
                      <a:gd name="T4" fmla="*/ 14 w 44"/>
                      <a:gd name="T5" fmla="*/ 9 h 74"/>
                      <a:gd name="T6" fmla="*/ 35 w 44"/>
                      <a:gd name="T7" fmla="*/ 62 h 74"/>
                      <a:gd name="T8" fmla="*/ 29 w 44"/>
                      <a:gd name="T9" fmla="*/ 64 h 74"/>
                      <a:gd name="T10" fmla="*/ 17 w 44"/>
                      <a:gd name="T11" fmla="*/ 0 h 74"/>
                      <a:gd name="T12" fmla="*/ 0 w 44"/>
                      <a:gd name="T13" fmla="*/ 7 h 74"/>
                      <a:gd name="T14" fmla="*/ 25 w 44"/>
                      <a:gd name="T15" fmla="*/ 74 h 74"/>
                      <a:gd name="T16" fmla="*/ 38 w 44"/>
                      <a:gd name="T17" fmla="*/ 69 h 74"/>
                      <a:gd name="T18" fmla="*/ 38 w 44"/>
                      <a:gd name="T19" fmla="*/ 69 h 74"/>
                      <a:gd name="T20" fmla="*/ 44 w 44"/>
                      <a:gd name="T21" fmla="*/ 67 h 74"/>
                      <a:gd name="T22" fmla="*/ 44 w 44"/>
                      <a:gd name="T23" fmla="*/ 67 h 74"/>
                      <a:gd name="T24" fmla="*/ 44 w 44"/>
                      <a:gd name="T25" fmla="*/ 67 h 74"/>
                      <a:gd name="T26" fmla="*/ 17 w 44"/>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4">
                        <a:moveTo>
                          <a:pt x="29" y="64"/>
                        </a:moveTo>
                        <a:lnTo>
                          <a:pt x="9" y="11"/>
                        </a:lnTo>
                        <a:lnTo>
                          <a:pt x="14" y="9"/>
                        </a:lnTo>
                        <a:lnTo>
                          <a:pt x="35" y="62"/>
                        </a:lnTo>
                        <a:lnTo>
                          <a:pt x="29" y="64"/>
                        </a:lnTo>
                        <a:moveTo>
                          <a:pt x="17" y="0"/>
                        </a:moveTo>
                        <a:lnTo>
                          <a:pt x="0" y="7"/>
                        </a:lnTo>
                        <a:lnTo>
                          <a:pt x="25" y="74"/>
                        </a:lnTo>
                        <a:lnTo>
                          <a:pt x="38" y="69"/>
                        </a:lnTo>
                        <a:lnTo>
                          <a:pt x="38" y="69"/>
                        </a:lnTo>
                        <a:lnTo>
                          <a:pt x="44" y="67"/>
                        </a:lnTo>
                        <a:lnTo>
                          <a:pt x="44" y="67"/>
                        </a:lnTo>
                        <a:lnTo>
                          <a:pt x="44" y="67"/>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50645"/>
                  <p:cNvSpPr>
                    <a:spLocks noEditPoints="1"/>
                  </p:cNvSpPr>
                  <p:nvPr userDrawn="1"/>
                </p:nvSpPr>
                <p:spPr bwMode="auto">
                  <a:xfrm>
                    <a:off x="1437" y="1343"/>
                    <a:ext cx="31" cy="74"/>
                  </a:xfrm>
                  <a:custGeom>
                    <a:avLst/>
                    <a:gdLst>
                      <a:gd name="T0" fmla="*/ 18 w 31"/>
                      <a:gd name="T1" fmla="*/ 66 h 74"/>
                      <a:gd name="T2" fmla="*/ 8 w 31"/>
                      <a:gd name="T3" fmla="*/ 10 h 74"/>
                      <a:gd name="T4" fmla="*/ 15 w 31"/>
                      <a:gd name="T5" fmla="*/ 8 h 74"/>
                      <a:gd name="T6" fmla="*/ 24 w 31"/>
                      <a:gd name="T7" fmla="*/ 65 h 74"/>
                      <a:gd name="T8" fmla="*/ 18 w 31"/>
                      <a:gd name="T9" fmla="*/ 66 h 74"/>
                      <a:gd name="T10" fmla="*/ 21 w 31"/>
                      <a:gd name="T11" fmla="*/ 0 h 74"/>
                      <a:gd name="T12" fmla="*/ 0 w 31"/>
                      <a:gd name="T13" fmla="*/ 4 h 74"/>
                      <a:gd name="T14" fmla="*/ 13 w 31"/>
                      <a:gd name="T15" fmla="*/ 74 h 74"/>
                      <a:gd name="T16" fmla="*/ 31 w 31"/>
                      <a:gd name="T17" fmla="*/ 71 h 74"/>
                      <a:gd name="T18" fmla="*/ 21 w 3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4">
                        <a:moveTo>
                          <a:pt x="18" y="66"/>
                        </a:moveTo>
                        <a:lnTo>
                          <a:pt x="8" y="10"/>
                        </a:lnTo>
                        <a:lnTo>
                          <a:pt x="15" y="8"/>
                        </a:lnTo>
                        <a:lnTo>
                          <a:pt x="24" y="65"/>
                        </a:lnTo>
                        <a:lnTo>
                          <a:pt x="18" y="66"/>
                        </a:lnTo>
                        <a:close/>
                        <a:moveTo>
                          <a:pt x="21" y="0"/>
                        </a:moveTo>
                        <a:lnTo>
                          <a:pt x="0" y="4"/>
                        </a:lnTo>
                        <a:lnTo>
                          <a:pt x="13" y="74"/>
                        </a:lnTo>
                        <a:lnTo>
                          <a:pt x="31" y="71"/>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Freeform 50646"/>
                  <p:cNvSpPr>
                    <a:spLocks noEditPoints="1"/>
                  </p:cNvSpPr>
                  <p:nvPr userDrawn="1"/>
                </p:nvSpPr>
                <p:spPr bwMode="auto">
                  <a:xfrm>
                    <a:off x="1437" y="1343"/>
                    <a:ext cx="31" cy="74"/>
                  </a:xfrm>
                  <a:custGeom>
                    <a:avLst/>
                    <a:gdLst>
                      <a:gd name="T0" fmla="*/ 18 w 31"/>
                      <a:gd name="T1" fmla="*/ 66 h 74"/>
                      <a:gd name="T2" fmla="*/ 8 w 31"/>
                      <a:gd name="T3" fmla="*/ 10 h 74"/>
                      <a:gd name="T4" fmla="*/ 15 w 31"/>
                      <a:gd name="T5" fmla="*/ 8 h 74"/>
                      <a:gd name="T6" fmla="*/ 24 w 31"/>
                      <a:gd name="T7" fmla="*/ 65 h 74"/>
                      <a:gd name="T8" fmla="*/ 18 w 31"/>
                      <a:gd name="T9" fmla="*/ 66 h 74"/>
                      <a:gd name="T10" fmla="*/ 21 w 31"/>
                      <a:gd name="T11" fmla="*/ 0 h 74"/>
                      <a:gd name="T12" fmla="*/ 0 w 31"/>
                      <a:gd name="T13" fmla="*/ 4 h 74"/>
                      <a:gd name="T14" fmla="*/ 13 w 31"/>
                      <a:gd name="T15" fmla="*/ 74 h 74"/>
                      <a:gd name="T16" fmla="*/ 31 w 31"/>
                      <a:gd name="T17" fmla="*/ 71 h 74"/>
                      <a:gd name="T18" fmla="*/ 21 w 3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4">
                        <a:moveTo>
                          <a:pt x="18" y="66"/>
                        </a:moveTo>
                        <a:lnTo>
                          <a:pt x="8" y="10"/>
                        </a:lnTo>
                        <a:lnTo>
                          <a:pt x="15" y="8"/>
                        </a:lnTo>
                        <a:lnTo>
                          <a:pt x="24" y="65"/>
                        </a:lnTo>
                        <a:lnTo>
                          <a:pt x="18" y="66"/>
                        </a:lnTo>
                        <a:moveTo>
                          <a:pt x="21" y="0"/>
                        </a:moveTo>
                        <a:lnTo>
                          <a:pt x="0" y="4"/>
                        </a:lnTo>
                        <a:lnTo>
                          <a:pt x="13" y="74"/>
                        </a:lnTo>
                        <a:lnTo>
                          <a:pt x="31" y="71"/>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50647"/>
                  <p:cNvSpPr>
                    <a:spLocks noEditPoints="1"/>
                  </p:cNvSpPr>
                  <p:nvPr userDrawn="1"/>
                </p:nvSpPr>
                <p:spPr bwMode="auto">
                  <a:xfrm>
                    <a:off x="1557" y="1332"/>
                    <a:ext cx="24" cy="71"/>
                  </a:xfrm>
                  <a:custGeom>
                    <a:avLst/>
                    <a:gdLst>
                      <a:gd name="T0" fmla="*/ 11 w 24"/>
                      <a:gd name="T1" fmla="*/ 64 h 71"/>
                      <a:gd name="T2" fmla="*/ 8 w 24"/>
                      <a:gd name="T3" fmla="*/ 7 h 71"/>
                      <a:gd name="T4" fmla="*/ 14 w 24"/>
                      <a:gd name="T5" fmla="*/ 7 h 71"/>
                      <a:gd name="T6" fmla="*/ 17 w 24"/>
                      <a:gd name="T7" fmla="*/ 64 h 71"/>
                      <a:gd name="T8" fmla="*/ 11 w 24"/>
                      <a:gd name="T9" fmla="*/ 64 h 71"/>
                      <a:gd name="T10" fmla="*/ 21 w 24"/>
                      <a:gd name="T11" fmla="*/ 0 h 71"/>
                      <a:gd name="T12" fmla="*/ 5 w 24"/>
                      <a:gd name="T13" fmla="*/ 0 h 71"/>
                      <a:gd name="T14" fmla="*/ 0 w 24"/>
                      <a:gd name="T15" fmla="*/ 0 h 71"/>
                      <a:gd name="T16" fmla="*/ 4 w 24"/>
                      <a:gd name="T17" fmla="*/ 71 h 71"/>
                      <a:gd name="T18" fmla="*/ 24 w 24"/>
                      <a:gd name="T19" fmla="*/ 71 h 71"/>
                      <a:gd name="T20" fmla="*/ 21 w 24"/>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71">
                        <a:moveTo>
                          <a:pt x="11" y="64"/>
                        </a:moveTo>
                        <a:lnTo>
                          <a:pt x="8" y="7"/>
                        </a:lnTo>
                        <a:lnTo>
                          <a:pt x="14" y="7"/>
                        </a:lnTo>
                        <a:lnTo>
                          <a:pt x="17" y="64"/>
                        </a:lnTo>
                        <a:lnTo>
                          <a:pt x="11" y="64"/>
                        </a:lnTo>
                        <a:close/>
                        <a:moveTo>
                          <a:pt x="21" y="0"/>
                        </a:moveTo>
                        <a:lnTo>
                          <a:pt x="5" y="0"/>
                        </a:lnTo>
                        <a:lnTo>
                          <a:pt x="0" y="0"/>
                        </a:lnTo>
                        <a:lnTo>
                          <a:pt x="4" y="71"/>
                        </a:lnTo>
                        <a:lnTo>
                          <a:pt x="24" y="71"/>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50648"/>
                  <p:cNvSpPr>
                    <a:spLocks noEditPoints="1"/>
                  </p:cNvSpPr>
                  <p:nvPr userDrawn="1"/>
                </p:nvSpPr>
                <p:spPr bwMode="auto">
                  <a:xfrm>
                    <a:off x="1557" y="1332"/>
                    <a:ext cx="24" cy="71"/>
                  </a:xfrm>
                  <a:custGeom>
                    <a:avLst/>
                    <a:gdLst>
                      <a:gd name="T0" fmla="*/ 11 w 24"/>
                      <a:gd name="T1" fmla="*/ 64 h 71"/>
                      <a:gd name="T2" fmla="*/ 8 w 24"/>
                      <a:gd name="T3" fmla="*/ 7 h 71"/>
                      <a:gd name="T4" fmla="*/ 14 w 24"/>
                      <a:gd name="T5" fmla="*/ 7 h 71"/>
                      <a:gd name="T6" fmla="*/ 17 w 24"/>
                      <a:gd name="T7" fmla="*/ 64 h 71"/>
                      <a:gd name="T8" fmla="*/ 11 w 24"/>
                      <a:gd name="T9" fmla="*/ 64 h 71"/>
                      <a:gd name="T10" fmla="*/ 21 w 24"/>
                      <a:gd name="T11" fmla="*/ 0 h 71"/>
                      <a:gd name="T12" fmla="*/ 5 w 24"/>
                      <a:gd name="T13" fmla="*/ 0 h 71"/>
                      <a:gd name="T14" fmla="*/ 0 w 24"/>
                      <a:gd name="T15" fmla="*/ 0 h 71"/>
                      <a:gd name="T16" fmla="*/ 4 w 24"/>
                      <a:gd name="T17" fmla="*/ 71 h 71"/>
                      <a:gd name="T18" fmla="*/ 24 w 24"/>
                      <a:gd name="T19" fmla="*/ 71 h 71"/>
                      <a:gd name="T20" fmla="*/ 21 w 24"/>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71">
                        <a:moveTo>
                          <a:pt x="11" y="64"/>
                        </a:moveTo>
                        <a:lnTo>
                          <a:pt x="8" y="7"/>
                        </a:lnTo>
                        <a:lnTo>
                          <a:pt x="14" y="7"/>
                        </a:lnTo>
                        <a:lnTo>
                          <a:pt x="17" y="64"/>
                        </a:lnTo>
                        <a:lnTo>
                          <a:pt x="11" y="64"/>
                        </a:lnTo>
                        <a:moveTo>
                          <a:pt x="21" y="0"/>
                        </a:moveTo>
                        <a:lnTo>
                          <a:pt x="5" y="0"/>
                        </a:lnTo>
                        <a:lnTo>
                          <a:pt x="0" y="0"/>
                        </a:lnTo>
                        <a:lnTo>
                          <a:pt x="4" y="71"/>
                        </a:lnTo>
                        <a:lnTo>
                          <a:pt x="24" y="71"/>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50649"/>
                  <p:cNvSpPr>
                    <a:spLocks noEditPoints="1"/>
                  </p:cNvSpPr>
                  <p:nvPr userDrawn="1"/>
                </p:nvSpPr>
                <p:spPr bwMode="auto">
                  <a:xfrm>
                    <a:off x="1856" y="1373"/>
                    <a:ext cx="41" cy="73"/>
                  </a:xfrm>
                  <a:custGeom>
                    <a:avLst/>
                    <a:gdLst>
                      <a:gd name="T0" fmla="*/ 14 w 41"/>
                      <a:gd name="T1" fmla="*/ 65 h 73"/>
                      <a:gd name="T2" fmla="*/ 10 w 41"/>
                      <a:gd name="T3" fmla="*/ 63 h 73"/>
                      <a:gd name="T4" fmla="*/ 26 w 41"/>
                      <a:gd name="T5" fmla="*/ 9 h 73"/>
                      <a:gd name="T6" fmla="*/ 33 w 41"/>
                      <a:gd name="T7" fmla="*/ 10 h 73"/>
                      <a:gd name="T8" fmla="*/ 14 w 41"/>
                      <a:gd name="T9" fmla="*/ 65 h 73"/>
                      <a:gd name="T10" fmla="*/ 21 w 41"/>
                      <a:gd name="T11" fmla="*/ 0 h 73"/>
                      <a:gd name="T12" fmla="*/ 0 w 41"/>
                      <a:gd name="T13" fmla="*/ 67 h 73"/>
                      <a:gd name="T14" fmla="*/ 19 w 41"/>
                      <a:gd name="T15" fmla="*/ 73 h 73"/>
                      <a:gd name="T16" fmla="*/ 41 w 41"/>
                      <a:gd name="T17" fmla="*/ 5 h 73"/>
                      <a:gd name="T18" fmla="*/ 21 w 4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3">
                        <a:moveTo>
                          <a:pt x="14" y="65"/>
                        </a:moveTo>
                        <a:lnTo>
                          <a:pt x="10" y="63"/>
                        </a:lnTo>
                        <a:lnTo>
                          <a:pt x="26" y="9"/>
                        </a:lnTo>
                        <a:lnTo>
                          <a:pt x="33" y="10"/>
                        </a:lnTo>
                        <a:lnTo>
                          <a:pt x="14" y="65"/>
                        </a:lnTo>
                        <a:close/>
                        <a:moveTo>
                          <a:pt x="21" y="0"/>
                        </a:moveTo>
                        <a:lnTo>
                          <a:pt x="0" y="67"/>
                        </a:lnTo>
                        <a:lnTo>
                          <a:pt x="19" y="73"/>
                        </a:lnTo>
                        <a:lnTo>
                          <a:pt x="41" y="5"/>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50650"/>
                  <p:cNvSpPr>
                    <a:spLocks noEditPoints="1"/>
                  </p:cNvSpPr>
                  <p:nvPr userDrawn="1"/>
                </p:nvSpPr>
                <p:spPr bwMode="auto">
                  <a:xfrm>
                    <a:off x="1856" y="1373"/>
                    <a:ext cx="41" cy="73"/>
                  </a:xfrm>
                  <a:custGeom>
                    <a:avLst/>
                    <a:gdLst>
                      <a:gd name="T0" fmla="*/ 14 w 41"/>
                      <a:gd name="T1" fmla="*/ 65 h 73"/>
                      <a:gd name="T2" fmla="*/ 10 w 41"/>
                      <a:gd name="T3" fmla="*/ 63 h 73"/>
                      <a:gd name="T4" fmla="*/ 26 w 41"/>
                      <a:gd name="T5" fmla="*/ 9 h 73"/>
                      <a:gd name="T6" fmla="*/ 33 w 41"/>
                      <a:gd name="T7" fmla="*/ 10 h 73"/>
                      <a:gd name="T8" fmla="*/ 14 w 41"/>
                      <a:gd name="T9" fmla="*/ 65 h 73"/>
                      <a:gd name="T10" fmla="*/ 21 w 41"/>
                      <a:gd name="T11" fmla="*/ 0 h 73"/>
                      <a:gd name="T12" fmla="*/ 0 w 41"/>
                      <a:gd name="T13" fmla="*/ 67 h 73"/>
                      <a:gd name="T14" fmla="*/ 19 w 41"/>
                      <a:gd name="T15" fmla="*/ 73 h 73"/>
                      <a:gd name="T16" fmla="*/ 41 w 41"/>
                      <a:gd name="T17" fmla="*/ 5 h 73"/>
                      <a:gd name="T18" fmla="*/ 21 w 4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3">
                        <a:moveTo>
                          <a:pt x="14" y="65"/>
                        </a:moveTo>
                        <a:lnTo>
                          <a:pt x="10" y="63"/>
                        </a:lnTo>
                        <a:lnTo>
                          <a:pt x="26" y="9"/>
                        </a:lnTo>
                        <a:lnTo>
                          <a:pt x="33" y="10"/>
                        </a:lnTo>
                        <a:lnTo>
                          <a:pt x="14" y="65"/>
                        </a:lnTo>
                        <a:moveTo>
                          <a:pt x="21" y="0"/>
                        </a:moveTo>
                        <a:lnTo>
                          <a:pt x="0" y="67"/>
                        </a:lnTo>
                        <a:lnTo>
                          <a:pt x="19" y="73"/>
                        </a:lnTo>
                        <a:lnTo>
                          <a:pt x="41" y="5"/>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50651"/>
                  <p:cNvSpPr>
                    <a:spLocks noEditPoints="1"/>
                  </p:cNvSpPr>
                  <p:nvPr userDrawn="1"/>
                </p:nvSpPr>
                <p:spPr bwMode="auto">
                  <a:xfrm>
                    <a:off x="1928" y="1399"/>
                    <a:ext cx="45" cy="74"/>
                  </a:xfrm>
                  <a:custGeom>
                    <a:avLst/>
                    <a:gdLst>
                      <a:gd name="T0" fmla="*/ 14 w 45"/>
                      <a:gd name="T1" fmla="*/ 65 h 74"/>
                      <a:gd name="T2" fmla="*/ 8 w 45"/>
                      <a:gd name="T3" fmla="*/ 63 h 74"/>
                      <a:gd name="T4" fmla="*/ 30 w 45"/>
                      <a:gd name="T5" fmla="*/ 10 h 74"/>
                      <a:gd name="T6" fmla="*/ 36 w 45"/>
                      <a:gd name="T7" fmla="*/ 12 h 74"/>
                      <a:gd name="T8" fmla="*/ 14 w 45"/>
                      <a:gd name="T9" fmla="*/ 65 h 74"/>
                      <a:gd name="T10" fmla="*/ 27 w 45"/>
                      <a:gd name="T11" fmla="*/ 0 h 74"/>
                      <a:gd name="T12" fmla="*/ 0 w 45"/>
                      <a:gd name="T13" fmla="*/ 67 h 74"/>
                      <a:gd name="T14" fmla="*/ 17 w 45"/>
                      <a:gd name="T15" fmla="*/ 74 h 74"/>
                      <a:gd name="T16" fmla="*/ 45 w 45"/>
                      <a:gd name="T17" fmla="*/ 9 h 74"/>
                      <a:gd name="T18" fmla="*/ 27 w 4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74">
                        <a:moveTo>
                          <a:pt x="14" y="65"/>
                        </a:moveTo>
                        <a:lnTo>
                          <a:pt x="8" y="63"/>
                        </a:lnTo>
                        <a:lnTo>
                          <a:pt x="30" y="10"/>
                        </a:lnTo>
                        <a:lnTo>
                          <a:pt x="36" y="12"/>
                        </a:lnTo>
                        <a:lnTo>
                          <a:pt x="14" y="65"/>
                        </a:lnTo>
                        <a:close/>
                        <a:moveTo>
                          <a:pt x="27" y="0"/>
                        </a:moveTo>
                        <a:lnTo>
                          <a:pt x="0" y="67"/>
                        </a:lnTo>
                        <a:lnTo>
                          <a:pt x="17" y="74"/>
                        </a:lnTo>
                        <a:lnTo>
                          <a:pt x="45" y="9"/>
                        </a:lnTo>
                        <a:lnTo>
                          <a:pt x="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50652"/>
                  <p:cNvSpPr>
                    <a:spLocks noEditPoints="1"/>
                  </p:cNvSpPr>
                  <p:nvPr userDrawn="1"/>
                </p:nvSpPr>
                <p:spPr bwMode="auto">
                  <a:xfrm>
                    <a:off x="1928" y="1399"/>
                    <a:ext cx="45" cy="74"/>
                  </a:xfrm>
                  <a:custGeom>
                    <a:avLst/>
                    <a:gdLst>
                      <a:gd name="T0" fmla="*/ 14 w 45"/>
                      <a:gd name="T1" fmla="*/ 65 h 74"/>
                      <a:gd name="T2" fmla="*/ 8 w 45"/>
                      <a:gd name="T3" fmla="*/ 63 h 74"/>
                      <a:gd name="T4" fmla="*/ 30 w 45"/>
                      <a:gd name="T5" fmla="*/ 10 h 74"/>
                      <a:gd name="T6" fmla="*/ 36 w 45"/>
                      <a:gd name="T7" fmla="*/ 12 h 74"/>
                      <a:gd name="T8" fmla="*/ 14 w 45"/>
                      <a:gd name="T9" fmla="*/ 65 h 74"/>
                      <a:gd name="T10" fmla="*/ 27 w 45"/>
                      <a:gd name="T11" fmla="*/ 0 h 74"/>
                      <a:gd name="T12" fmla="*/ 0 w 45"/>
                      <a:gd name="T13" fmla="*/ 67 h 74"/>
                      <a:gd name="T14" fmla="*/ 17 w 45"/>
                      <a:gd name="T15" fmla="*/ 74 h 74"/>
                      <a:gd name="T16" fmla="*/ 45 w 45"/>
                      <a:gd name="T17" fmla="*/ 9 h 74"/>
                      <a:gd name="T18" fmla="*/ 27 w 4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74">
                        <a:moveTo>
                          <a:pt x="14" y="65"/>
                        </a:moveTo>
                        <a:lnTo>
                          <a:pt x="8" y="63"/>
                        </a:lnTo>
                        <a:lnTo>
                          <a:pt x="30" y="10"/>
                        </a:lnTo>
                        <a:lnTo>
                          <a:pt x="36" y="12"/>
                        </a:lnTo>
                        <a:lnTo>
                          <a:pt x="14" y="65"/>
                        </a:lnTo>
                        <a:moveTo>
                          <a:pt x="27" y="0"/>
                        </a:moveTo>
                        <a:lnTo>
                          <a:pt x="0" y="67"/>
                        </a:lnTo>
                        <a:lnTo>
                          <a:pt x="17" y="74"/>
                        </a:lnTo>
                        <a:lnTo>
                          <a:pt x="45" y="9"/>
                        </a:lnTo>
                        <a:lnTo>
                          <a:pt x="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Freeform 50653"/>
                  <p:cNvSpPr>
                    <a:spLocks noEditPoints="1"/>
                  </p:cNvSpPr>
                  <p:nvPr userDrawn="1"/>
                </p:nvSpPr>
                <p:spPr bwMode="auto">
                  <a:xfrm>
                    <a:off x="1673" y="1334"/>
                    <a:ext cx="27" cy="74"/>
                  </a:xfrm>
                  <a:custGeom>
                    <a:avLst/>
                    <a:gdLst>
                      <a:gd name="T0" fmla="*/ 12 w 23"/>
                      <a:gd name="T1" fmla="*/ 56 h 63"/>
                      <a:gd name="T2" fmla="*/ 9 w 23"/>
                      <a:gd name="T3" fmla="*/ 56 h 63"/>
                      <a:gd name="T4" fmla="*/ 7 w 23"/>
                      <a:gd name="T5" fmla="*/ 56 h 63"/>
                      <a:gd name="T6" fmla="*/ 11 w 23"/>
                      <a:gd name="T7" fmla="*/ 7 h 63"/>
                      <a:gd name="T8" fmla="*/ 14 w 23"/>
                      <a:gd name="T9" fmla="*/ 7 h 63"/>
                      <a:gd name="T10" fmla="*/ 17 w 23"/>
                      <a:gd name="T11" fmla="*/ 7 h 63"/>
                      <a:gd name="T12" fmla="*/ 12 w 23"/>
                      <a:gd name="T13" fmla="*/ 56 h 63"/>
                      <a:gd name="T14" fmla="*/ 7 w 23"/>
                      <a:gd name="T15" fmla="*/ 0 h 63"/>
                      <a:gd name="T16" fmla="*/ 6 w 23"/>
                      <a:gd name="T17" fmla="*/ 1 h 63"/>
                      <a:gd name="T18" fmla="*/ 0 w 23"/>
                      <a:gd name="T19" fmla="*/ 61 h 63"/>
                      <a:gd name="T20" fmla="*/ 9 w 23"/>
                      <a:gd name="T21" fmla="*/ 62 h 63"/>
                      <a:gd name="T22" fmla="*/ 14 w 23"/>
                      <a:gd name="T23" fmla="*/ 62 h 63"/>
                      <a:gd name="T24" fmla="*/ 17 w 23"/>
                      <a:gd name="T25" fmla="*/ 63 h 63"/>
                      <a:gd name="T26" fmla="*/ 23 w 23"/>
                      <a:gd name="T27" fmla="*/ 2 h 63"/>
                      <a:gd name="T28" fmla="*/ 20 w 23"/>
                      <a:gd name="T29" fmla="*/ 2 h 63"/>
                      <a:gd name="T30" fmla="*/ 14 w 23"/>
                      <a:gd name="T31" fmla="*/ 1 h 63"/>
                      <a:gd name="T32" fmla="*/ 11 w 23"/>
                      <a:gd name="T33" fmla="*/ 1 h 63"/>
                      <a:gd name="T34" fmla="*/ 11 w 23"/>
                      <a:gd name="T35" fmla="*/ 1 h 63"/>
                      <a:gd name="T36" fmla="*/ 7 w 23"/>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63">
                        <a:moveTo>
                          <a:pt x="12" y="56"/>
                        </a:moveTo>
                        <a:cubicBezTo>
                          <a:pt x="11" y="56"/>
                          <a:pt x="10" y="56"/>
                          <a:pt x="9" y="56"/>
                        </a:cubicBezTo>
                        <a:cubicBezTo>
                          <a:pt x="7" y="56"/>
                          <a:pt x="7" y="56"/>
                          <a:pt x="7" y="56"/>
                        </a:cubicBezTo>
                        <a:cubicBezTo>
                          <a:pt x="11" y="7"/>
                          <a:pt x="11" y="7"/>
                          <a:pt x="11" y="7"/>
                        </a:cubicBezTo>
                        <a:cubicBezTo>
                          <a:pt x="14" y="7"/>
                          <a:pt x="14" y="7"/>
                          <a:pt x="14" y="7"/>
                        </a:cubicBezTo>
                        <a:cubicBezTo>
                          <a:pt x="15" y="7"/>
                          <a:pt x="16" y="7"/>
                          <a:pt x="17" y="7"/>
                        </a:cubicBezTo>
                        <a:cubicBezTo>
                          <a:pt x="12" y="56"/>
                          <a:pt x="12" y="56"/>
                          <a:pt x="12" y="56"/>
                        </a:cubicBezTo>
                        <a:moveTo>
                          <a:pt x="7" y="0"/>
                        </a:moveTo>
                        <a:cubicBezTo>
                          <a:pt x="6" y="1"/>
                          <a:pt x="6" y="1"/>
                          <a:pt x="6" y="1"/>
                        </a:cubicBezTo>
                        <a:cubicBezTo>
                          <a:pt x="0" y="61"/>
                          <a:pt x="0" y="61"/>
                          <a:pt x="0" y="61"/>
                        </a:cubicBezTo>
                        <a:cubicBezTo>
                          <a:pt x="9" y="62"/>
                          <a:pt x="9" y="62"/>
                          <a:pt x="9" y="62"/>
                        </a:cubicBezTo>
                        <a:cubicBezTo>
                          <a:pt x="11" y="62"/>
                          <a:pt x="14" y="62"/>
                          <a:pt x="14" y="62"/>
                        </a:cubicBezTo>
                        <a:cubicBezTo>
                          <a:pt x="17" y="63"/>
                          <a:pt x="17" y="63"/>
                          <a:pt x="17" y="63"/>
                        </a:cubicBezTo>
                        <a:cubicBezTo>
                          <a:pt x="23" y="2"/>
                          <a:pt x="23" y="2"/>
                          <a:pt x="23" y="2"/>
                        </a:cubicBezTo>
                        <a:cubicBezTo>
                          <a:pt x="20" y="2"/>
                          <a:pt x="20" y="2"/>
                          <a:pt x="20" y="2"/>
                        </a:cubicBezTo>
                        <a:cubicBezTo>
                          <a:pt x="20" y="2"/>
                          <a:pt x="17" y="1"/>
                          <a:pt x="14" y="1"/>
                        </a:cubicBezTo>
                        <a:cubicBezTo>
                          <a:pt x="11" y="1"/>
                          <a:pt x="11" y="1"/>
                          <a:pt x="11" y="1"/>
                        </a:cubicBezTo>
                        <a:cubicBezTo>
                          <a:pt x="11" y="1"/>
                          <a:pt x="11" y="1"/>
                          <a:pt x="11" y="1"/>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Freeform 50654"/>
                  <p:cNvSpPr>
                    <a:spLocks noEditPoints="1"/>
                  </p:cNvSpPr>
                  <p:nvPr userDrawn="1"/>
                </p:nvSpPr>
                <p:spPr bwMode="auto">
                  <a:xfrm>
                    <a:off x="1637" y="1332"/>
                    <a:ext cx="22" cy="72"/>
                  </a:xfrm>
                  <a:custGeom>
                    <a:avLst/>
                    <a:gdLst>
                      <a:gd name="T0" fmla="*/ 13 w 22"/>
                      <a:gd name="T1" fmla="*/ 65 h 72"/>
                      <a:gd name="T2" fmla="*/ 7 w 22"/>
                      <a:gd name="T3" fmla="*/ 64 h 72"/>
                      <a:gd name="T4" fmla="*/ 9 w 22"/>
                      <a:gd name="T5" fmla="*/ 7 h 72"/>
                      <a:gd name="T6" fmla="*/ 15 w 22"/>
                      <a:gd name="T7" fmla="*/ 8 h 72"/>
                      <a:gd name="T8" fmla="*/ 13 w 22"/>
                      <a:gd name="T9" fmla="*/ 65 h 72"/>
                      <a:gd name="T10" fmla="*/ 2 w 22"/>
                      <a:gd name="T11" fmla="*/ 0 h 72"/>
                      <a:gd name="T12" fmla="*/ 0 w 22"/>
                      <a:gd name="T13" fmla="*/ 67 h 72"/>
                      <a:gd name="T14" fmla="*/ 0 w 22"/>
                      <a:gd name="T15" fmla="*/ 71 h 72"/>
                      <a:gd name="T16" fmla="*/ 9 w 22"/>
                      <a:gd name="T17" fmla="*/ 71 h 72"/>
                      <a:gd name="T18" fmla="*/ 18 w 22"/>
                      <a:gd name="T19" fmla="*/ 72 h 72"/>
                      <a:gd name="T20" fmla="*/ 22 w 22"/>
                      <a:gd name="T21" fmla="*/ 1 h 72"/>
                      <a:gd name="T22" fmla="*/ 13 w 22"/>
                      <a:gd name="T23" fmla="*/ 1 h 72"/>
                      <a:gd name="T24" fmla="*/ 2 w 22"/>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2">
                        <a:moveTo>
                          <a:pt x="13" y="65"/>
                        </a:moveTo>
                        <a:lnTo>
                          <a:pt x="7" y="64"/>
                        </a:lnTo>
                        <a:lnTo>
                          <a:pt x="9" y="7"/>
                        </a:lnTo>
                        <a:lnTo>
                          <a:pt x="15" y="8"/>
                        </a:lnTo>
                        <a:lnTo>
                          <a:pt x="13" y="65"/>
                        </a:lnTo>
                        <a:close/>
                        <a:moveTo>
                          <a:pt x="2" y="0"/>
                        </a:moveTo>
                        <a:lnTo>
                          <a:pt x="0" y="67"/>
                        </a:lnTo>
                        <a:lnTo>
                          <a:pt x="0" y="71"/>
                        </a:lnTo>
                        <a:lnTo>
                          <a:pt x="9" y="71"/>
                        </a:lnTo>
                        <a:lnTo>
                          <a:pt x="18" y="72"/>
                        </a:lnTo>
                        <a:lnTo>
                          <a:pt x="22" y="1"/>
                        </a:lnTo>
                        <a:lnTo>
                          <a:pt x="1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Freeform 50655"/>
                  <p:cNvSpPr>
                    <a:spLocks noEditPoints="1"/>
                  </p:cNvSpPr>
                  <p:nvPr userDrawn="1"/>
                </p:nvSpPr>
                <p:spPr bwMode="auto">
                  <a:xfrm>
                    <a:off x="1637" y="1332"/>
                    <a:ext cx="22" cy="72"/>
                  </a:xfrm>
                  <a:custGeom>
                    <a:avLst/>
                    <a:gdLst>
                      <a:gd name="T0" fmla="*/ 13 w 22"/>
                      <a:gd name="T1" fmla="*/ 65 h 72"/>
                      <a:gd name="T2" fmla="*/ 7 w 22"/>
                      <a:gd name="T3" fmla="*/ 64 h 72"/>
                      <a:gd name="T4" fmla="*/ 9 w 22"/>
                      <a:gd name="T5" fmla="*/ 7 h 72"/>
                      <a:gd name="T6" fmla="*/ 15 w 22"/>
                      <a:gd name="T7" fmla="*/ 8 h 72"/>
                      <a:gd name="T8" fmla="*/ 13 w 22"/>
                      <a:gd name="T9" fmla="*/ 65 h 72"/>
                      <a:gd name="T10" fmla="*/ 2 w 22"/>
                      <a:gd name="T11" fmla="*/ 0 h 72"/>
                      <a:gd name="T12" fmla="*/ 0 w 22"/>
                      <a:gd name="T13" fmla="*/ 67 h 72"/>
                      <a:gd name="T14" fmla="*/ 0 w 22"/>
                      <a:gd name="T15" fmla="*/ 71 h 72"/>
                      <a:gd name="T16" fmla="*/ 9 w 22"/>
                      <a:gd name="T17" fmla="*/ 71 h 72"/>
                      <a:gd name="T18" fmla="*/ 18 w 22"/>
                      <a:gd name="T19" fmla="*/ 72 h 72"/>
                      <a:gd name="T20" fmla="*/ 22 w 22"/>
                      <a:gd name="T21" fmla="*/ 1 h 72"/>
                      <a:gd name="T22" fmla="*/ 13 w 22"/>
                      <a:gd name="T23" fmla="*/ 1 h 72"/>
                      <a:gd name="T24" fmla="*/ 2 w 22"/>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2">
                        <a:moveTo>
                          <a:pt x="13" y="65"/>
                        </a:moveTo>
                        <a:lnTo>
                          <a:pt x="7" y="64"/>
                        </a:lnTo>
                        <a:lnTo>
                          <a:pt x="9" y="7"/>
                        </a:lnTo>
                        <a:lnTo>
                          <a:pt x="15" y="8"/>
                        </a:lnTo>
                        <a:lnTo>
                          <a:pt x="13" y="65"/>
                        </a:lnTo>
                        <a:moveTo>
                          <a:pt x="2" y="0"/>
                        </a:moveTo>
                        <a:lnTo>
                          <a:pt x="0" y="67"/>
                        </a:lnTo>
                        <a:lnTo>
                          <a:pt x="0" y="71"/>
                        </a:lnTo>
                        <a:lnTo>
                          <a:pt x="9" y="71"/>
                        </a:lnTo>
                        <a:lnTo>
                          <a:pt x="18" y="72"/>
                        </a:lnTo>
                        <a:lnTo>
                          <a:pt x="22" y="1"/>
                        </a:lnTo>
                        <a:lnTo>
                          <a:pt x="1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Freeform 50656"/>
                  <p:cNvSpPr>
                    <a:spLocks noEditPoints="1"/>
                  </p:cNvSpPr>
                  <p:nvPr userDrawn="1"/>
                </p:nvSpPr>
                <p:spPr bwMode="auto">
                  <a:xfrm>
                    <a:off x="1710" y="1339"/>
                    <a:ext cx="31" cy="72"/>
                  </a:xfrm>
                  <a:custGeom>
                    <a:avLst/>
                    <a:gdLst>
                      <a:gd name="T0" fmla="*/ 14 w 31"/>
                      <a:gd name="T1" fmla="*/ 65 h 72"/>
                      <a:gd name="T2" fmla="*/ 8 w 31"/>
                      <a:gd name="T3" fmla="*/ 64 h 72"/>
                      <a:gd name="T4" fmla="*/ 15 w 31"/>
                      <a:gd name="T5" fmla="*/ 8 h 72"/>
                      <a:gd name="T6" fmla="*/ 23 w 31"/>
                      <a:gd name="T7" fmla="*/ 8 h 72"/>
                      <a:gd name="T8" fmla="*/ 14 w 31"/>
                      <a:gd name="T9" fmla="*/ 65 h 72"/>
                      <a:gd name="T10" fmla="*/ 10 w 31"/>
                      <a:gd name="T11" fmla="*/ 0 h 72"/>
                      <a:gd name="T12" fmla="*/ 0 w 31"/>
                      <a:gd name="T13" fmla="*/ 70 h 72"/>
                      <a:gd name="T14" fmla="*/ 20 w 31"/>
                      <a:gd name="T15" fmla="*/ 72 h 72"/>
                      <a:gd name="T16" fmla="*/ 31 w 31"/>
                      <a:gd name="T17" fmla="*/ 2 h 72"/>
                      <a:gd name="T18" fmla="*/ 13 w 31"/>
                      <a:gd name="T19" fmla="*/ 0 h 72"/>
                      <a:gd name="T20" fmla="*/ 10 w 31"/>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72">
                        <a:moveTo>
                          <a:pt x="14" y="65"/>
                        </a:moveTo>
                        <a:lnTo>
                          <a:pt x="8" y="64"/>
                        </a:lnTo>
                        <a:lnTo>
                          <a:pt x="15" y="8"/>
                        </a:lnTo>
                        <a:lnTo>
                          <a:pt x="23" y="8"/>
                        </a:lnTo>
                        <a:lnTo>
                          <a:pt x="14" y="65"/>
                        </a:lnTo>
                        <a:close/>
                        <a:moveTo>
                          <a:pt x="10" y="0"/>
                        </a:moveTo>
                        <a:lnTo>
                          <a:pt x="0" y="70"/>
                        </a:lnTo>
                        <a:lnTo>
                          <a:pt x="20" y="72"/>
                        </a:lnTo>
                        <a:lnTo>
                          <a:pt x="31" y="2"/>
                        </a:lnTo>
                        <a:lnTo>
                          <a:pt x="1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Freeform 50657"/>
                  <p:cNvSpPr>
                    <a:spLocks noEditPoints="1"/>
                  </p:cNvSpPr>
                  <p:nvPr userDrawn="1"/>
                </p:nvSpPr>
                <p:spPr bwMode="auto">
                  <a:xfrm>
                    <a:off x="1710" y="1339"/>
                    <a:ext cx="31" cy="72"/>
                  </a:xfrm>
                  <a:custGeom>
                    <a:avLst/>
                    <a:gdLst>
                      <a:gd name="T0" fmla="*/ 14 w 31"/>
                      <a:gd name="T1" fmla="*/ 65 h 72"/>
                      <a:gd name="T2" fmla="*/ 8 w 31"/>
                      <a:gd name="T3" fmla="*/ 64 h 72"/>
                      <a:gd name="T4" fmla="*/ 15 w 31"/>
                      <a:gd name="T5" fmla="*/ 8 h 72"/>
                      <a:gd name="T6" fmla="*/ 23 w 31"/>
                      <a:gd name="T7" fmla="*/ 8 h 72"/>
                      <a:gd name="T8" fmla="*/ 14 w 31"/>
                      <a:gd name="T9" fmla="*/ 65 h 72"/>
                      <a:gd name="T10" fmla="*/ 10 w 31"/>
                      <a:gd name="T11" fmla="*/ 0 h 72"/>
                      <a:gd name="T12" fmla="*/ 0 w 31"/>
                      <a:gd name="T13" fmla="*/ 70 h 72"/>
                      <a:gd name="T14" fmla="*/ 20 w 31"/>
                      <a:gd name="T15" fmla="*/ 72 h 72"/>
                      <a:gd name="T16" fmla="*/ 31 w 31"/>
                      <a:gd name="T17" fmla="*/ 2 h 72"/>
                      <a:gd name="T18" fmla="*/ 13 w 31"/>
                      <a:gd name="T19" fmla="*/ 0 h 72"/>
                      <a:gd name="T20" fmla="*/ 10 w 31"/>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72">
                        <a:moveTo>
                          <a:pt x="14" y="65"/>
                        </a:moveTo>
                        <a:lnTo>
                          <a:pt x="8" y="64"/>
                        </a:lnTo>
                        <a:lnTo>
                          <a:pt x="15" y="8"/>
                        </a:lnTo>
                        <a:lnTo>
                          <a:pt x="23" y="8"/>
                        </a:lnTo>
                        <a:lnTo>
                          <a:pt x="14" y="65"/>
                        </a:lnTo>
                        <a:moveTo>
                          <a:pt x="10" y="0"/>
                        </a:moveTo>
                        <a:lnTo>
                          <a:pt x="0" y="70"/>
                        </a:lnTo>
                        <a:lnTo>
                          <a:pt x="20" y="72"/>
                        </a:lnTo>
                        <a:lnTo>
                          <a:pt x="31" y="2"/>
                        </a:lnTo>
                        <a:lnTo>
                          <a:pt x="13" y="0"/>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Freeform 50658"/>
                  <p:cNvSpPr>
                    <a:spLocks noEditPoints="1"/>
                  </p:cNvSpPr>
                  <p:nvPr userDrawn="1"/>
                </p:nvSpPr>
                <p:spPr bwMode="auto">
                  <a:xfrm>
                    <a:off x="1598" y="1332"/>
                    <a:ext cx="21" cy="71"/>
                  </a:xfrm>
                  <a:custGeom>
                    <a:avLst/>
                    <a:gdLst>
                      <a:gd name="T0" fmla="*/ 11 w 18"/>
                      <a:gd name="T1" fmla="*/ 55 h 61"/>
                      <a:gd name="T2" fmla="*/ 9 w 18"/>
                      <a:gd name="T3" fmla="*/ 55 h 61"/>
                      <a:gd name="T4" fmla="*/ 6 w 18"/>
                      <a:gd name="T5" fmla="*/ 55 h 61"/>
                      <a:gd name="T6" fmla="*/ 6 w 18"/>
                      <a:gd name="T7" fmla="*/ 6 h 61"/>
                      <a:gd name="T8" fmla="*/ 9 w 18"/>
                      <a:gd name="T9" fmla="*/ 6 h 61"/>
                      <a:gd name="T10" fmla="*/ 12 w 18"/>
                      <a:gd name="T11" fmla="*/ 6 h 61"/>
                      <a:gd name="T12" fmla="*/ 11 w 18"/>
                      <a:gd name="T13" fmla="*/ 55 h 61"/>
                      <a:gd name="T14" fmla="*/ 6 w 18"/>
                      <a:gd name="T15" fmla="*/ 0 h 61"/>
                      <a:gd name="T16" fmla="*/ 0 w 18"/>
                      <a:gd name="T17" fmla="*/ 0 h 61"/>
                      <a:gd name="T18" fmla="*/ 0 w 18"/>
                      <a:gd name="T19" fmla="*/ 61 h 61"/>
                      <a:gd name="T20" fmla="*/ 4 w 18"/>
                      <a:gd name="T21" fmla="*/ 61 h 61"/>
                      <a:gd name="T22" fmla="*/ 6 w 18"/>
                      <a:gd name="T23" fmla="*/ 61 h 61"/>
                      <a:gd name="T24" fmla="*/ 9 w 18"/>
                      <a:gd name="T25" fmla="*/ 61 h 61"/>
                      <a:gd name="T26" fmla="*/ 17 w 18"/>
                      <a:gd name="T27" fmla="*/ 61 h 61"/>
                      <a:gd name="T28" fmla="*/ 18 w 18"/>
                      <a:gd name="T29" fmla="*/ 0 h 61"/>
                      <a:gd name="T30" fmla="*/ 9 w 18"/>
                      <a:gd name="T31" fmla="*/ 0 h 61"/>
                      <a:gd name="T32" fmla="*/ 6 w 18"/>
                      <a:gd name="T33" fmla="*/ 0 h 61"/>
                      <a:gd name="T34" fmla="*/ 6 w 18"/>
                      <a:gd name="T3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61">
                        <a:moveTo>
                          <a:pt x="11" y="55"/>
                        </a:moveTo>
                        <a:cubicBezTo>
                          <a:pt x="9" y="55"/>
                          <a:pt x="9" y="55"/>
                          <a:pt x="9" y="55"/>
                        </a:cubicBezTo>
                        <a:cubicBezTo>
                          <a:pt x="8" y="55"/>
                          <a:pt x="7" y="55"/>
                          <a:pt x="6" y="55"/>
                        </a:cubicBezTo>
                        <a:cubicBezTo>
                          <a:pt x="6" y="6"/>
                          <a:pt x="6" y="6"/>
                          <a:pt x="6" y="6"/>
                        </a:cubicBezTo>
                        <a:cubicBezTo>
                          <a:pt x="7" y="6"/>
                          <a:pt x="8" y="6"/>
                          <a:pt x="9" y="6"/>
                        </a:cubicBezTo>
                        <a:cubicBezTo>
                          <a:pt x="12" y="6"/>
                          <a:pt x="12" y="6"/>
                          <a:pt x="12" y="6"/>
                        </a:cubicBezTo>
                        <a:cubicBezTo>
                          <a:pt x="11" y="55"/>
                          <a:pt x="11" y="55"/>
                          <a:pt x="11" y="55"/>
                        </a:cubicBezTo>
                        <a:moveTo>
                          <a:pt x="6" y="0"/>
                        </a:moveTo>
                        <a:cubicBezTo>
                          <a:pt x="0" y="0"/>
                          <a:pt x="0" y="0"/>
                          <a:pt x="0" y="0"/>
                        </a:cubicBezTo>
                        <a:cubicBezTo>
                          <a:pt x="0" y="61"/>
                          <a:pt x="0" y="61"/>
                          <a:pt x="0" y="61"/>
                        </a:cubicBezTo>
                        <a:cubicBezTo>
                          <a:pt x="4" y="61"/>
                          <a:pt x="4" y="61"/>
                          <a:pt x="4" y="61"/>
                        </a:cubicBezTo>
                        <a:cubicBezTo>
                          <a:pt x="4" y="61"/>
                          <a:pt x="5" y="61"/>
                          <a:pt x="6" y="61"/>
                        </a:cubicBezTo>
                        <a:cubicBezTo>
                          <a:pt x="7" y="61"/>
                          <a:pt x="8" y="61"/>
                          <a:pt x="9" y="61"/>
                        </a:cubicBezTo>
                        <a:cubicBezTo>
                          <a:pt x="17" y="61"/>
                          <a:pt x="17" y="61"/>
                          <a:pt x="17" y="61"/>
                        </a:cubicBezTo>
                        <a:cubicBezTo>
                          <a:pt x="18" y="0"/>
                          <a:pt x="18" y="0"/>
                          <a:pt x="18" y="0"/>
                        </a:cubicBezTo>
                        <a:cubicBezTo>
                          <a:pt x="9" y="0"/>
                          <a:pt x="9" y="0"/>
                          <a:pt x="9" y="0"/>
                        </a:cubicBezTo>
                        <a:cubicBezTo>
                          <a:pt x="8" y="0"/>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Freeform 50659"/>
                  <p:cNvSpPr>
                    <a:spLocks noEditPoints="1"/>
                  </p:cNvSpPr>
                  <p:nvPr userDrawn="1"/>
                </p:nvSpPr>
                <p:spPr bwMode="auto">
                  <a:xfrm>
                    <a:off x="787" y="2653"/>
                    <a:ext cx="72" cy="52"/>
                  </a:xfrm>
                  <a:custGeom>
                    <a:avLst/>
                    <a:gdLst>
                      <a:gd name="T0" fmla="*/ 12 w 72"/>
                      <a:gd name="T1" fmla="*/ 41 h 52"/>
                      <a:gd name="T2" fmla="*/ 9 w 72"/>
                      <a:gd name="T3" fmla="*/ 37 h 52"/>
                      <a:gd name="T4" fmla="*/ 59 w 72"/>
                      <a:gd name="T5" fmla="*/ 10 h 52"/>
                      <a:gd name="T6" fmla="*/ 62 w 72"/>
                      <a:gd name="T7" fmla="*/ 15 h 52"/>
                      <a:gd name="T8" fmla="*/ 12 w 72"/>
                      <a:gd name="T9" fmla="*/ 41 h 52"/>
                      <a:gd name="T10" fmla="*/ 62 w 72"/>
                      <a:gd name="T11" fmla="*/ 0 h 52"/>
                      <a:gd name="T12" fmla="*/ 0 w 72"/>
                      <a:gd name="T13" fmla="*/ 33 h 52"/>
                      <a:gd name="T14" fmla="*/ 9 w 72"/>
                      <a:gd name="T15" fmla="*/ 52 h 52"/>
                      <a:gd name="T16" fmla="*/ 9 w 72"/>
                      <a:gd name="T17" fmla="*/ 52 h 52"/>
                      <a:gd name="T18" fmla="*/ 10 w 72"/>
                      <a:gd name="T19" fmla="*/ 52 h 52"/>
                      <a:gd name="T20" fmla="*/ 10 w 72"/>
                      <a:gd name="T21" fmla="*/ 51 h 52"/>
                      <a:gd name="T22" fmla="*/ 72 w 72"/>
                      <a:gd name="T23" fmla="*/ 17 h 52"/>
                      <a:gd name="T24" fmla="*/ 62 w 72"/>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52">
                        <a:moveTo>
                          <a:pt x="12" y="41"/>
                        </a:moveTo>
                        <a:lnTo>
                          <a:pt x="9" y="37"/>
                        </a:lnTo>
                        <a:lnTo>
                          <a:pt x="59" y="10"/>
                        </a:lnTo>
                        <a:lnTo>
                          <a:pt x="62" y="15"/>
                        </a:lnTo>
                        <a:lnTo>
                          <a:pt x="12" y="41"/>
                        </a:lnTo>
                        <a:close/>
                        <a:moveTo>
                          <a:pt x="62" y="0"/>
                        </a:moveTo>
                        <a:lnTo>
                          <a:pt x="0" y="33"/>
                        </a:lnTo>
                        <a:lnTo>
                          <a:pt x="9" y="52"/>
                        </a:lnTo>
                        <a:lnTo>
                          <a:pt x="9" y="52"/>
                        </a:lnTo>
                        <a:lnTo>
                          <a:pt x="10" y="52"/>
                        </a:lnTo>
                        <a:lnTo>
                          <a:pt x="10" y="51"/>
                        </a:lnTo>
                        <a:lnTo>
                          <a:pt x="72" y="17"/>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50660"/>
                  <p:cNvSpPr>
                    <a:spLocks noEditPoints="1"/>
                  </p:cNvSpPr>
                  <p:nvPr userDrawn="1"/>
                </p:nvSpPr>
                <p:spPr bwMode="auto">
                  <a:xfrm>
                    <a:off x="787" y="2653"/>
                    <a:ext cx="72" cy="52"/>
                  </a:xfrm>
                  <a:custGeom>
                    <a:avLst/>
                    <a:gdLst>
                      <a:gd name="T0" fmla="*/ 12 w 72"/>
                      <a:gd name="T1" fmla="*/ 41 h 52"/>
                      <a:gd name="T2" fmla="*/ 9 w 72"/>
                      <a:gd name="T3" fmla="*/ 37 h 52"/>
                      <a:gd name="T4" fmla="*/ 59 w 72"/>
                      <a:gd name="T5" fmla="*/ 10 h 52"/>
                      <a:gd name="T6" fmla="*/ 62 w 72"/>
                      <a:gd name="T7" fmla="*/ 15 h 52"/>
                      <a:gd name="T8" fmla="*/ 12 w 72"/>
                      <a:gd name="T9" fmla="*/ 41 h 52"/>
                      <a:gd name="T10" fmla="*/ 62 w 72"/>
                      <a:gd name="T11" fmla="*/ 0 h 52"/>
                      <a:gd name="T12" fmla="*/ 0 w 72"/>
                      <a:gd name="T13" fmla="*/ 33 h 52"/>
                      <a:gd name="T14" fmla="*/ 9 w 72"/>
                      <a:gd name="T15" fmla="*/ 52 h 52"/>
                      <a:gd name="T16" fmla="*/ 9 w 72"/>
                      <a:gd name="T17" fmla="*/ 52 h 52"/>
                      <a:gd name="T18" fmla="*/ 10 w 72"/>
                      <a:gd name="T19" fmla="*/ 52 h 52"/>
                      <a:gd name="T20" fmla="*/ 10 w 72"/>
                      <a:gd name="T21" fmla="*/ 51 h 52"/>
                      <a:gd name="T22" fmla="*/ 72 w 72"/>
                      <a:gd name="T23" fmla="*/ 17 h 52"/>
                      <a:gd name="T24" fmla="*/ 62 w 72"/>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52">
                        <a:moveTo>
                          <a:pt x="12" y="41"/>
                        </a:moveTo>
                        <a:lnTo>
                          <a:pt x="9" y="37"/>
                        </a:lnTo>
                        <a:lnTo>
                          <a:pt x="59" y="10"/>
                        </a:lnTo>
                        <a:lnTo>
                          <a:pt x="62" y="15"/>
                        </a:lnTo>
                        <a:lnTo>
                          <a:pt x="12" y="41"/>
                        </a:lnTo>
                        <a:moveTo>
                          <a:pt x="62" y="0"/>
                        </a:moveTo>
                        <a:lnTo>
                          <a:pt x="0" y="33"/>
                        </a:lnTo>
                        <a:lnTo>
                          <a:pt x="9" y="52"/>
                        </a:lnTo>
                        <a:lnTo>
                          <a:pt x="9" y="52"/>
                        </a:lnTo>
                        <a:lnTo>
                          <a:pt x="10" y="52"/>
                        </a:lnTo>
                        <a:lnTo>
                          <a:pt x="10" y="51"/>
                        </a:lnTo>
                        <a:lnTo>
                          <a:pt x="72" y="17"/>
                        </a:lnTo>
                        <a:lnTo>
                          <a:pt x="6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50661"/>
                  <p:cNvSpPr>
                    <a:spLocks noEditPoints="1"/>
                  </p:cNvSpPr>
                  <p:nvPr userDrawn="1"/>
                </p:nvSpPr>
                <p:spPr bwMode="auto">
                  <a:xfrm>
                    <a:off x="2343" y="1793"/>
                    <a:ext cx="71" cy="53"/>
                  </a:xfrm>
                  <a:custGeom>
                    <a:avLst/>
                    <a:gdLst>
                      <a:gd name="T0" fmla="*/ 11 w 71"/>
                      <a:gd name="T1" fmla="*/ 43 h 53"/>
                      <a:gd name="T2" fmla="*/ 9 w 71"/>
                      <a:gd name="T3" fmla="*/ 39 h 53"/>
                      <a:gd name="T4" fmla="*/ 58 w 71"/>
                      <a:gd name="T5" fmla="*/ 10 h 53"/>
                      <a:gd name="T6" fmla="*/ 62 w 71"/>
                      <a:gd name="T7" fmla="*/ 15 h 53"/>
                      <a:gd name="T8" fmla="*/ 11 w 71"/>
                      <a:gd name="T9" fmla="*/ 43 h 53"/>
                      <a:gd name="T10" fmla="*/ 62 w 71"/>
                      <a:gd name="T11" fmla="*/ 0 h 53"/>
                      <a:gd name="T12" fmla="*/ 0 w 71"/>
                      <a:gd name="T13" fmla="*/ 36 h 53"/>
                      <a:gd name="T14" fmla="*/ 9 w 71"/>
                      <a:gd name="T15" fmla="*/ 53 h 53"/>
                      <a:gd name="T16" fmla="*/ 71 w 71"/>
                      <a:gd name="T17" fmla="*/ 19 h 53"/>
                      <a:gd name="T18" fmla="*/ 62 w 71"/>
                      <a:gd name="T19" fmla="*/ 2 h 53"/>
                      <a:gd name="T20" fmla="*/ 62 w 71"/>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3">
                        <a:moveTo>
                          <a:pt x="11" y="43"/>
                        </a:moveTo>
                        <a:lnTo>
                          <a:pt x="9" y="39"/>
                        </a:lnTo>
                        <a:lnTo>
                          <a:pt x="58" y="10"/>
                        </a:lnTo>
                        <a:lnTo>
                          <a:pt x="62" y="15"/>
                        </a:lnTo>
                        <a:lnTo>
                          <a:pt x="11" y="43"/>
                        </a:lnTo>
                        <a:close/>
                        <a:moveTo>
                          <a:pt x="62" y="0"/>
                        </a:moveTo>
                        <a:lnTo>
                          <a:pt x="0" y="36"/>
                        </a:lnTo>
                        <a:lnTo>
                          <a:pt x="9" y="53"/>
                        </a:lnTo>
                        <a:lnTo>
                          <a:pt x="71" y="19"/>
                        </a:lnTo>
                        <a:lnTo>
                          <a:pt x="62" y="2"/>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50662"/>
                  <p:cNvSpPr>
                    <a:spLocks noEditPoints="1"/>
                  </p:cNvSpPr>
                  <p:nvPr userDrawn="1"/>
                </p:nvSpPr>
                <p:spPr bwMode="auto">
                  <a:xfrm>
                    <a:off x="2343" y="1793"/>
                    <a:ext cx="71" cy="53"/>
                  </a:xfrm>
                  <a:custGeom>
                    <a:avLst/>
                    <a:gdLst>
                      <a:gd name="T0" fmla="*/ 11 w 71"/>
                      <a:gd name="T1" fmla="*/ 43 h 53"/>
                      <a:gd name="T2" fmla="*/ 9 w 71"/>
                      <a:gd name="T3" fmla="*/ 39 h 53"/>
                      <a:gd name="T4" fmla="*/ 58 w 71"/>
                      <a:gd name="T5" fmla="*/ 10 h 53"/>
                      <a:gd name="T6" fmla="*/ 62 w 71"/>
                      <a:gd name="T7" fmla="*/ 15 h 53"/>
                      <a:gd name="T8" fmla="*/ 11 w 71"/>
                      <a:gd name="T9" fmla="*/ 43 h 53"/>
                      <a:gd name="T10" fmla="*/ 62 w 71"/>
                      <a:gd name="T11" fmla="*/ 0 h 53"/>
                      <a:gd name="T12" fmla="*/ 0 w 71"/>
                      <a:gd name="T13" fmla="*/ 36 h 53"/>
                      <a:gd name="T14" fmla="*/ 9 w 71"/>
                      <a:gd name="T15" fmla="*/ 53 h 53"/>
                      <a:gd name="T16" fmla="*/ 71 w 71"/>
                      <a:gd name="T17" fmla="*/ 19 h 53"/>
                      <a:gd name="T18" fmla="*/ 62 w 71"/>
                      <a:gd name="T19" fmla="*/ 2 h 53"/>
                      <a:gd name="T20" fmla="*/ 62 w 71"/>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3">
                        <a:moveTo>
                          <a:pt x="11" y="43"/>
                        </a:moveTo>
                        <a:lnTo>
                          <a:pt x="9" y="39"/>
                        </a:lnTo>
                        <a:lnTo>
                          <a:pt x="58" y="10"/>
                        </a:lnTo>
                        <a:lnTo>
                          <a:pt x="62" y="15"/>
                        </a:lnTo>
                        <a:lnTo>
                          <a:pt x="11" y="43"/>
                        </a:lnTo>
                        <a:moveTo>
                          <a:pt x="62" y="0"/>
                        </a:moveTo>
                        <a:lnTo>
                          <a:pt x="0" y="36"/>
                        </a:lnTo>
                        <a:lnTo>
                          <a:pt x="9" y="53"/>
                        </a:lnTo>
                        <a:lnTo>
                          <a:pt x="71" y="19"/>
                        </a:lnTo>
                        <a:lnTo>
                          <a:pt x="62" y="2"/>
                        </a:lnTo>
                        <a:lnTo>
                          <a:pt x="6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50663"/>
                  <p:cNvSpPr>
                    <a:spLocks noEditPoints="1"/>
                  </p:cNvSpPr>
                  <p:nvPr userDrawn="1"/>
                </p:nvSpPr>
                <p:spPr bwMode="auto">
                  <a:xfrm>
                    <a:off x="2447" y="2370"/>
                    <a:ext cx="72" cy="31"/>
                  </a:xfrm>
                  <a:custGeom>
                    <a:avLst/>
                    <a:gdLst>
                      <a:gd name="T0" fmla="*/ 64 w 72"/>
                      <a:gd name="T1" fmla="*/ 22 h 31"/>
                      <a:gd name="T2" fmla="*/ 7 w 72"/>
                      <a:gd name="T3" fmla="*/ 14 h 31"/>
                      <a:gd name="T4" fmla="*/ 8 w 72"/>
                      <a:gd name="T5" fmla="*/ 8 h 31"/>
                      <a:gd name="T6" fmla="*/ 65 w 72"/>
                      <a:gd name="T7" fmla="*/ 17 h 31"/>
                      <a:gd name="T8" fmla="*/ 64 w 72"/>
                      <a:gd name="T9" fmla="*/ 22 h 31"/>
                      <a:gd name="T10" fmla="*/ 2 w 72"/>
                      <a:gd name="T11" fmla="*/ 0 h 31"/>
                      <a:gd name="T12" fmla="*/ 1 w 72"/>
                      <a:gd name="T13" fmla="*/ 9 h 31"/>
                      <a:gd name="T14" fmla="*/ 0 w 72"/>
                      <a:gd name="T15" fmla="*/ 20 h 31"/>
                      <a:gd name="T16" fmla="*/ 70 w 72"/>
                      <a:gd name="T17" fmla="*/ 31 h 31"/>
                      <a:gd name="T18" fmla="*/ 71 w 72"/>
                      <a:gd name="T19" fmla="*/ 20 h 31"/>
                      <a:gd name="T20" fmla="*/ 72 w 72"/>
                      <a:gd name="T21" fmla="*/ 9 h 31"/>
                      <a:gd name="T22" fmla="*/ 2 w 7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1">
                        <a:moveTo>
                          <a:pt x="64" y="22"/>
                        </a:moveTo>
                        <a:lnTo>
                          <a:pt x="7" y="14"/>
                        </a:lnTo>
                        <a:lnTo>
                          <a:pt x="8" y="8"/>
                        </a:lnTo>
                        <a:lnTo>
                          <a:pt x="65" y="17"/>
                        </a:lnTo>
                        <a:lnTo>
                          <a:pt x="64" y="22"/>
                        </a:lnTo>
                        <a:close/>
                        <a:moveTo>
                          <a:pt x="2" y="0"/>
                        </a:moveTo>
                        <a:lnTo>
                          <a:pt x="1" y="9"/>
                        </a:lnTo>
                        <a:lnTo>
                          <a:pt x="0" y="20"/>
                        </a:lnTo>
                        <a:lnTo>
                          <a:pt x="70" y="31"/>
                        </a:lnTo>
                        <a:lnTo>
                          <a:pt x="71" y="20"/>
                        </a:lnTo>
                        <a:lnTo>
                          <a:pt x="72" y="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50664"/>
                  <p:cNvSpPr>
                    <a:spLocks noEditPoints="1"/>
                  </p:cNvSpPr>
                  <p:nvPr userDrawn="1"/>
                </p:nvSpPr>
                <p:spPr bwMode="auto">
                  <a:xfrm>
                    <a:off x="2447" y="2370"/>
                    <a:ext cx="72" cy="31"/>
                  </a:xfrm>
                  <a:custGeom>
                    <a:avLst/>
                    <a:gdLst>
                      <a:gd name="T0" fmla="*/ 64 w 72"/>
                      <a:gd name="T1" fmla="*/ 22 h 31"/>
                      <a:gd name="T2" fmla="*/ 7 w 72"/>
                      <a:gd name="T3" fmla="*/ 14 h 31"/>
                      <a:gd name="T4" fmla="*/ 8 w 72"/>
                      <a:gd name="T5" fmla="*/ 8 h 31"/>
                      <a:gd name="T6" fmla="*/ 65 w 72"/>
                      <a:gd name="T7" fmla="*/ 17 h 31"/>
                      <a:gd name="T8" fmla="*/ 64 w 72"/>
                      <a:gd name="T9" fmla="*/ 22 h 31"/>
                      <a:gd name="T10" fmla="*/ 2 w 72"/>
                      <a:gd name="T11" fmla="*/ 0 h 31"/>
                      <a:gd name="T12" fmla="*/ 1 w 72"/>
                      <a:gd name="T13" fmla="*/ 9 h 31"/>
                      <a:gd name="T14" fmla="*/ 0 w 72"/>
                      <a:gd name="T15" fmla="*/ 20 h 31"/>
                      <a:gd name="T16" fmla="*/ 70 w 72"/>
                      <a:gd name="T17" fmla="*/ 31 h 31"/>
                      <a:gd name="T18" fmla="*/ 71 w 72"/>
                      <a:gd name="T19" fmla="*/ 20 h 31"/>
                      <a:gd name="T20" fmla="*/ 72 w 72"/>
                      <a:gd name="T21" fmla="*/ 9 h 31"/>
                      <a:gd name="T22" fmla="*/ 2 w 7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1">
                        <a:moveTo>
                          <a:pt x="64" y="22"/>
                        </a:moveTo>
                        <a:lnTo>
                          <a:pt x="7" y="14"/>
                        </a:lnTo>
                        <a:lnTo>
                          <a:pt x="8" y="8"/>
                        </a:lnTo>
                        <a:lnTo>
                          <a:pt x="65" y="17"/>
                        </a:lnTo>
                        <a:lnTo>
                          <a:pt x="64" y="22"/>
                        </a:lnTo>
                        <a:moveTo>
                          <a:pt x="2" y="0"/>
                        </a:moveTo>
                        <a:lnTo>
                          <a:pt x="1" y="9"/>
                        </a:lnTo>
                        <a:lnTo>
                          <a:pt x="0" y="20"/>
                        </a:lnTo>
                        <a:lnTo>
                          <a:pt x="70" y="31"/>
                        </a:lnTo>
                        <a:lnTo>
                          <a:pt x="71" y="20"/>
                        </a:lnTo>
                        <a:lnTo>
                          <a:pt x="72" y="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50665"/>
                  <p:cNvSpPr>
                    <a:spLocks noEditPoints="1"/>
                  </p:cNvSpPr>
                  <p:nvPr userDrawn="1"/>
                </p:nvSpPr>
                <p:spPr bwMode="auto">
                  <a:xfrm>
                    <a:off x="2280" y="1692"/>
                    <a:ext cx="69" cy="59"/>
                  </a:xfrm>
                  <a:custGeom>
                    <a:avLst/>
                    <a:gdLst>
                      <a:gd name="T0" fmla="*/ 14 w 69"/>
                      <a:gd name="T1" fmla="*/ 49 h 59"/>
                      <a:gd name="T2" fmla="*/ 10 w 69"/>
                      <a:gd name="T3" fmla="*/ 45 h 59"/>
                      <a:gd name="T4" fmla="*/ 56 w 69"/>
                      <a:gd name="T5" fmla="*/ 10 h 59"/>
                      <a:gd name="T6" fmla="*/ 59 w 69"/>
                      <a:gd name="T7" fmla="*/ 15 h 59"/>
                      <a:gd name="T8" fmla="*/ 14 w 69"/>
                      <a:gd name="T9" fmla="*/ 49 h 59"/>
                      <a:gd name="T10" fmla="*/ 57 w 69"/>
                      <a:gd name="T11" fmla="*/ 0 h 59"/>
                      <a:gd name="T12" fmla="*/ 0 w 69"/>
                      <a:gd name="T13" fmla="*/ 44 h 59"/>
                      <a:gd name="T14" fmla="*/ 12 w 69"/>
                      <a:gd name="T15" fmla="*/ 59 h 59"/>
                      <a:gd name="T16" fmla="*/ 69 w 69"/>
                      <a:gd name="T17" fmla="*/ 17 h 59"/>
                      <a:gd name="T18" fmla="*/ 57 w 69"/>
                      <a:gd name="T19" fmla="*/ 1 h 59"/>
                      <a:gd name="T20" fmla="*/ 57 w 69"/>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59">
                        <a:moveTo>
                          <a:pt x="14" y="49"/>
                        </a:moveTo>
                        <a:lnTo>
                          <a:pt x="10" y="45"/>
                        </a:lnTo>
                        <a:lnTo>
                          <a:pt x="56" y="10"/>
                        </a:lnTo>
                        <a:lnTo>
                          <a:pt x="59" y="15"/>
                        </a:lnTo>
                        <a:lnTo>
                          <a:pt x="14" y="49"/>
                        </a:lnTo>
                        <a:close/>
                        <a:moveTo>
                          <a:pt x="57" y="0"/>
                        </a:moveTo>
                        <a:lnTo>
                          <a:pt x="0" y="44"/>
                        </a:lnTo>
                        <a:lnTo>
                          <a:pt x="12" y="59"/>
                        </a:lnTo>
                        <a:lnTo>
                          <a:pt x="69" y="17"/>
                        </a:lnTo>
                        <a:lnTo>
                          <a:pt x="57" y="1"/>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50666"/>
                  <p:cNvSpPr>
                    <a:spLocks noEditPoints="1"/>
                  </p:cNvSpPr>
                  <p:nvPr userDrawn="1"/>
                </p:nvSpPr>
                <p:spPr bwMode="auto">
                  <a:xfrm>
                    <a:off x="2280" y="1692"/>
                    <a:ext cx="69" cy="59"/>
                  </a:xfrm>
                  <a:custGeom>
                    <a:avLst/>
                    <a:gdLst>
                      <a:gd name="T0" fmla="*/ 14 w 69"/>
                      <a:gd name="T1" fmla="*/ 49 h 59"/>
                      <a:gd name="T2" fmla="*/ 10 w 69"/>
                      <a:gd name="T3" fmla="*/ 45 h 59"/>
                      <a:gd name="T4" fmla="*/ 56 w 69"/>
                      <a:gd name="T5" fmla="*/ 10 h 59"/>
                      <a:gd name="T6" fmla="*/ 59 w 69"/>
                      <a:gd name="T7" fmla="*/ 15 h 59"/>
                      <a:gd name="T8" fmla="*/ 14 w 69"/>
                      <a:gd name="T9" fmla="*/ 49 h 59"/>
                      <a:gd name="T10" fmla="*/ 57 w 69"/>
                      <a:gd name="T11" fmla="*/ 0 h 59"/>
                      <a:gd name="T12" fmla="*/ 0 w 69"/>
                      <a:gd name="T13" fmla="*/ 44 h 59"/>
                      <a:gd name="T14" fmla="*/ 12 w 69"/>
                      <a:gd name="T15" fmla="*/ 59 h 59"/>
                      <a:gd name="T16" fmla="*/ 69 w 69"/>
                      <a:gd name="T17" fmla="*/ 17 h 59"/>
                      <a:gd name="T18" fmla="*/ 57 w 69"/>
                      <a:gd name="T19" fmla="*/ 1 h 59"/>
                      <a:gd name="T20" fmla="*/ 57 w 69"/>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59">
                        <a:moveTo>
                          <a:pt x="14" y="49"/>
                        </a:moveTo>
                        <a:lnTo>
                          <a:pt x="10" y="45"/>
                        </a:lnTo>
                        <a:lnTo>
                          <a:pt x="56" y="10"/>
                        </a:lnTo>
                        <a:lnTo>
                          <a:pt x="59" y="15"/>
                        </a:lnTo>
                        <a:lnTo>
                          <a:pt x="14" y="49"/>
                        </a:lnTo>
                        <a:moveTo>
                          <a:pt x="57" y="0"/>
                        </a:moveTo>
                        <a:lnTo>
                          <a:pt x="0" y="44"/>
                        </a:lnTo>
                        <a:lnTo>
                          <a:pt x="12" y="59"/>
                        </a:lnTo>
                        <a:lnTo>
                          <a:pt x="69" y="17"/>
                        </a:lnTo>
                        <a:lnTo>
                          <a:pt x="57" y="1"/>
                        </a:lnTo>
                        <a:lnTo>
                          <a:pt x="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50667"/>
                  <p:cNvSpPr>
                    <a:spLocks noEditPoints="1"/>
                  </p:cNvSpPr>
                  <p:nvPr userDrawn="1"/>
                </p:nvSpPr>
                <p:spPr bwMode="auto">
                  <a:xfrm>
                    <a:off x="2451" y="2333"/>
                    <a:ext cx="73" cy="28"/>
                  </a:xfrm>
                  <a:custGeom>
                    <a:avLst/>
                    <a:gdLst>
                      <a:gd name="T0" fmla="*/ 55 w 62"/>
                      <a:gd name="T1" fmla="*/ 17 h 24"/>
                      <a:gd name="T2" fmla="*/ 7 w 62"/>
                      <a:gd name="T3" fmla="*/ 12 h 24"/>
                      <a:gd name="T4" fmla="*/ 7 w 62"/>
                      <a:gd name="T5" fmla="*/ 9 h 24"/>
                      <a:gd name="T6" fmla="*/ 7 w 62"/>
                      <a:gd name="T7" fmla="*/ 7 h 24"/>
                      <a:gd name="T8" fmla="*/ 56 w 62"/>
                      <a:gd name="T9" fmla="*/ 12 h 24"/>
                      <a:gd name="T10" fmla="*/ 56 w 62"/>
                      <a:gd name="T11" fmla="*/ 14 h 24"/>
                      <a:gd name="T12" fmla="*/ 55 w 62"/>
                      <a:gd name="T13" fmla="*/ 17 h 24"/>
                      <a:gd name="T14" fmla="*/ 2 w 62"/>
                      <a:gd name="T15" fmla="*/ 0 h 24"/>
                      <a:gd name="T16" fmla="*/ 1 w 62"/>
                      <a:gd name="T17" fmla="*/ 4 h 24"/>
                      <a:gd name="T18" fmla="*/ 1 w 62"/>
                      <a:gd name="T19" fmla="*/ 9 h 24"/>
                      <a:gd name="T20" fmla="*/ 0 w 62"/>
                      <a:gd name="T21" fmla="*/ 17 h 24"/>
                      <a:gd name="T22" fmla="*/ 60 w 62"/>
                      <a:gd name="T23" fmla="*/ 24 h 24"/>
                      <a:gd name="T24" fmla="*/ 61 w 62"/>
                      <a:gd name="T25" fmla="*/ 15 h 24"/>
                      <a:gd name="T26" fmla="*/ 62 w 62"/>
                      <a:gd name="T27" fmla="*/ 12 h 24"/>
                      <a:gd name="T28" fmla="*/ 62 w 62"/>
                      <a:gd name="T29" fmla="*/ 6 h 24"/>
                      <a:gd name="T30" fmla="*/ 2 w 62"/>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24">
                        <a:moveTo>
                          <a:pt x="55" y="17"/>
                        </a:moveTo>
                        <a:cubicBezTo>
                          <a:pt x="7" y="12"/>
                          <a:pt x="7" y="12"/>
                          <a:pt x="7" y="12"/>
                        </a:cubicBezTo>
                        <a:cubicBezTo>
                          <a:pt x="7" y="9"/>
                          <a:pt x="7" y="9"/>
                          <a:pt x="7" y="9"/>
                        </a:cubicBezTo>
                        <a:cubicBezTo>
                          <a:pt x="7" y="9"/>
                          <a:pt x="7" y="8"/>
                          <a:pt x="7" y="7"/>
                        </a:cubicBezTo>
                        <a:cubicBezTo>
                          <a:pt x="56" y="12"/>
                          <a:pt x="56" y="12"/>
                          <a:pt x="56" y="12"/>
                        </a:cubicBezTo>
                        <a:cubicBezTo>
                          <a:pt x="56" y="12"/>
                          <a:pt x="56" y="13"/>
                          <a:pt x="56" y="14"/>
                        </a:cubicBezTo>
                        <a:cubicBezTo>
                          <a:pt x="55" y="17"/>
                          <a:pt x="55" y="17"/>
                          <a:pt x="55" y="17"/>
                        </a:cubicBezTo>
                        <a:moveTo>
                          <a:pt x="2" y="0"/>
                        </a:moveTo>
                        <a:cubicBezTo>
                          <a:pt x="1" y="4"/>
                          <a:pt x="1" y="4"/>
                          <a:pt x="1" y="4"/>
                        </a:cubicBezTo>
                        <a:cubicBezTo>
                          <a:pt x="1" y="4"/>
                          <a:pt x="1" y="6"/>
                          <a:pt x="1" y="9"/>
                        </a:cubicBezTo>
                        <a:cubicBezTo>
                          <a:pt x="0" y="17"/>
                          <a:pt x="0" y="17"/>
                          <a:pt x="0" y="17"/>
                        </a:cubicBezTo>
                        <a:cubicBezTo>
                          <a:pt x="60" y="24"/>
                          <a:pt x="60" y="24"/>
                          <a:pt x="60" y="24"/>
                        </a:cubicBezTo>
                        <a:cubicBezTo>
                          <a:pt x="61" y="15"/>
                          <a:pt x="61" y="15"/>
                          <a:pt x="61" y="15"/>
                        </a:cubicBezTo>
                        <a:cubicBezTo>
                          <a:pt x="62" y="14"/>
                          <a:pt x="62" y="13"/>
                          <a:pt x="62" y="12"/>
                        </a:cubicBezTo>
                        <a:cubicBezTo>
                          <a:pt x="62" y="6"/>
                          <a:pt x="62" y="6"/>
                          <a:pt x="62" y="6"/>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50668"/>
                  <p:cNvSpPr>
                    <a:spLocks noEditPoints="1"/>
                  </p:cNvSpPr>
                  <p:nvPr userDrawn="1"/>
                </p:nvSpPr>
                <p:spPr bwMode="auto">
                  <a:xfrm>
                    <a:off x="1397" y="1350"/>
                    <a:ext cx="35" cy="74"/>
                  </a:xfrm>
                  <a:custGeom>
                    <a:avLst/>
                    <a:gdLst>
                      <a:gd name="T0" fmla="*/ 21 w 35"/>
                      <a:gd name="T1" fmla="*/ 66 h 74"/>
                      <a:gd name="T2" fmla="*/ 8 w 35"/>
                      <a:gd name="T3" fmla="*/ 10 h 74"/>
                      <a:gd name="T4" fmla="*/ 15 w 35"/>
                      <a:gd name="T5" fmla="*/ 8 h 74"/>
                      <a:gd name="T6" fmla="*/ 27 w 35"/>
                      <a:gd name="T7" fmla="*/ 65 h 74"/>
                      <a:gd name="T8" fmla="*/ 21 w 35"/>
                      <a:gd name="T9" fmla="*/ 66 h 74"/>
                      <a:gd name="T10" fmla="*/ 20 w 35"/>
                      <a:gd name="T11" fmla="*/ 0 h 74"/>
                      <a:gd name="T12" fmla="*/ 0 w 35"/>
                      <a:gd name="T13" fmla="*/ 5 h 74"/>
                      <a:gd name="T14" fmla="*/ 16 w 35"/>
                      <a:gd name="T15" fmla="*/ 74 h 74"/>
                      <a:gd name="T16" fmla="*/ 35 w 35"/>
                      <a:gd name="T17" fmla="*/ 71 h 74"/>
                      <a:gd name="T18" fmla="*/ 20 w 3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4">
                        <a:moveTo>
                          <a:pt x="21" y="66"/>
                        </a:moveTo>
                        <a:lnTo>
                          <a:pt x="8" y="10"/>
                        </a:lnTo>
                        <a:lnTo>
                          <a:pt x="15" y="8"/>
                        </a:lnTo>
                        <a:lnTo>
                          <a:pt x="27" y="65"/>
                        </a:lnTo>
                        <a:lnTo>
                          <a:pt x="21" y="66"/>
                        </a:lnTo>
                        <a:close/>
                        <a:moveTo>
                          <a:pt x="20" y="0"/>
                        </a:moveTo>
                        <a:lnTo>
                          <a:pt x="0" y="5"/>
                        </a:lnTo>
                        <a:lnTo>
                          <a:pt x="16" y="74"/>
                        </a:lnTo>
                        <a:lnTo>
                          <a:pt x="35" y="71"/>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50669"/>
                  <p:cNvSpPr>
                    <a:spLocks noEditPoints="1"/>
                  </p:cNvSpPr>
                  <p:nvPr userDrawn="1"/>
                </p:nvSpPr>
                <p:spPr bwMode="auto">
                  <a:xfrm>
                    <a:off x="1397" y="1350"/>
                    <a:ext cx="35" cy="74"/>
                  </a:xfrm>
                  <a:custGeom>
                    <a:avLst/>
                    <a:gdLst>
                      <a:gd name="T0" fmla="*/ 21 w 35"/>
                      <a:gd name="T1" fmla="*/ 66 h 74"/>
                      <a:gd name="T2" fmla="*/ 8 w 35"/>
                      <a:gd name="T3" fmla="*/ 10 h 74"/>
                      <a:gd name="T4" fmla="*/ 15 w 35"/>
                      <a:gd name="T5" fmla="*/ 8 h 74"/>
                      <a:gd name="T6" fmla="*/ 27 w 35"/>
                      <a:gd name="T7" fmla="*/ 65 h 74"/>
                      <a:gd name="T8" fmla="*/ 21 w 35"/>
                      <a:gd name="T9" fmla="*/ 66 h 74"/>
                      <a:gd name="T10" fmla="*/ 20 w 35"/>
                      <a:gd name="T11" fmla="*/ 0 h 74"/>
                      <a:gd name="T12" fmla="*/ 0 w 35"/>
                      <a:gd name="T13" fmla="*/ 5 h 74"/>
                      <a:gd name="T14" fmla="*/ 16 w 35"/>
                      <a:gd name="T15" fmla="*/ 74 h 74"/>
                      <a:gd name="T16" fmla="*/ 35 w 35"/>
                      <a:gd name="T17" fmla="*/ 71 h 74"/>
                      <a:gd name="T18" fmla="*/ 20 w 3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4">
                        <a:moveTo>
                          <a:pt x="21" y="66"/>
                        </a:moveTo>
                        <a:lnTo>
                          <a:pt x="8" y="10"/>
                        </a:lnTo>
                        <a:lnTo>
                          <a:pt x="15" y="8"/>
                        </a:lnTo>
                        <a:lnTo>
                          <a:pt x="27" y="65"/>
                        </a:lnTo>
                        <a:lnTo>
                          <a:pt x="21" y="66"/>
                        </a:lnTo>
                        <a:moveTo>
                          <a:pt x="20" y="0"/>
                        </a:moveTo>
                        <a:lnTo>
                          <a:pt x="0" y="5"/>
                        </a:lnTo>
                        <a:lnTo>
                          <a:pt x="16" y="74"/>
                        </a:lnTo>
                        <a:lnTo>
                          <a:pt x="35" y="71"/>
                        </a:lnTo>
                        <a:lnTo>
                          <a:pt x="2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50670"/>
                  <p:cNvSpPr>
                    <a:spLocks noEditPoints="1"/>
                  </p:cNvSpPr>
                  <p:nvPr userDrawn="1"/>
                </p:nvSpPr>
                <p:spPr bwMode="auto">
                  <a:xfrm>
                    <a:off x="2440" y="2408"/>
                    <a:ext cx="73" cy="32"/>
                  </a:xfrm>
                  <a:custGeom>
                    <a:avLst/>
                    <a:gdLst>
                      <a:gd name="T0" fmla="*/ 55 w 63"/>
                      <a:gd name="T1" fmla="*/ 21 h 28"/>
                      <a:gd name="T2" fmla="*/ 7 w 63"/>
                      <a:gd name="T3" fmla="*/ 12 h 28"/>
                      <a:gd name="T4" fmla="*/ 8 w 63"/>
                      <a:gd name="T5" fmla="*/ 9 h 28"/>
                      <a:gd name="T6" fmla="*/ 8 w 63"/>
                      <a:gd name="T7" fmla="*/ 7 h 28"/>
                      <a:gd name="T8" fmla="*/ 56 w 63"/>
                      <a:gd name="T9" fmla="*/ 16 h 28"/>
                      <a:gd name="T10" fmla="*/ 56 w 63"/>
                      <a:gd name="T11" fmla="*/ 19 h 28"/>
                      <a:gd name="T12" fmla="*/ 55 w 63"/>
                      <a:gd name="T13" fmla="*/ 21 h 28"/>
                      <a:gd name="T14" fmla="*/ 3 w 63"/>
                      <a:gd name="T15" fmla="*/ 0 h 28"/>
                      <a:gd name="T16" fmla="*/ 2 w 63"/>
                      <a:gd name="T17" fmla="*/ 8 h 28"/>
                      <a:gd name="T18" fmla="*/ 1 w 63"/>
                      <a:gd name="T19" fmla="*/ 13 h 28"/>
                      <a:gd name="T20" fmla="*/ 0 w 63"/>
                      <a:gd name="T21" fmla="*/ 16 h 28"/>
                      <a:gd name="T22" fmla="*/ 60 w 63"/>
                      <a:gd name="T23" fmla="*/ 28 h 28"/>
                      <a:gd name="T24" fmla="*/ 60 w 63"/>
                      <a:gd name="T25" fmla="*/ 25 h 28"/>
                      <a:gd name="T26" fmla="*/ 62 w 63"/>
                      <a:gd name="T27" fmla="*/ 19 h 28"/>
                      <a:gd name="T28" fmla="*/ 63 w 63"/>
                      <a:gd name="T29" fmla="*/ 11 h 28"/>
                      <a:gd name="T30" fmla="*/ 3 w 63"/>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28">
                        <a:moveTo>
                          <a:pt x="55" y="21"/>
                        </a:moveTo>
                        <a:cubicBezTo>
                          <a:pt x="7" y="12"/>
                          <a:pt x="7" y="12"/>
                          <a:pt x="7" y="12"/>
                        </a:cubicBezTo>
                        <a:cubicBezTo>
                          <a:pt x="7" y="11"/>
                          <a:pt x="7" y="10"/>
                          <a:pt x="8" y="9"/>
                        </a:cubicBezTo>
                        <a:cubicBezTo>
                          <a:pt x="8" y="7"/>
                          <a:pt x="8" y="7"/>
                          <a:pt x="8" y="7"/>
                        </a:cubicBezTo>
                        <a:cubicBezTo>
                          <a:pt x="56" y="16"/>
                          <a:pt x="56" y="16"/>
                          <a:pt x="56" y="16"/>
                        </a:cubicBezTo>
                        <a:cubicBezTo>
                          <a:pt x="56" y="19"/>
                          <a:pt x="56" y="19"/>
                          <a:pt x="56" y="19"/>
                        </a:cubicBezTo>
                        <a:cubicBezTo>
                          <a:pt x="56" y="19"/>
                          <a:pt x="55" y="20"/>
                          <a:pt x="55" y="21"/>
                        </a:cubicBezTo>
                        <a:moveTo>
                          <a:pt x="3" y="0"/>
                        </a:moveTo>
                        <a:cubicBezTo>
                          <a:pt x="2" y="8"/>
                          <a:pt x="2" y="8"/>
                          <a:pt x="2" y="8"/>
                        </a:cubicBezTo>
                        <a:cubicBezTo>
                          <a:pt x="1" y="10"/>
                          <a:pt x="1" y="12"/>
                          <a:pt x="1" y="13"/>
                        </a:cubicBezTo>
                        <a:cubicBezTo>
                          <a:pt x="0" y="16"/>
                          <a:pt x="0" y="16"/>
                          <a:pt x="0" y="16"/>
                        </a:cubicBezTo>
                        <a:cubicBezTo>
                          <a:pt x="60" y="28"/>
                          <a:pt x="60" y="28"/>
                          <a:pt x="60" y="28"/>
                        </a:cubicBezTo>
                        <a:cubicBezTo>
                          <a:pt x="60" y="25"/>
                          <a:pt x="60" y="25"/>
                          <a:pt x="60" y="25"/>
                        </a:cubicBezTo>
                        <a:cubicBezTo>
                          <a:pt x="61" y="25"/>
                          <a:pt x="61" y="22"/>
                          <a:pt x="62" y="19"/>
                        </a:cubicBezTo>
                        <a:cubicBezTo>
                          <a:pt x="63" y="11"/>
                          <a:pt x="63" y="11"/>
                          <a:pt x="63" y="1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9" name="Freeform 50672"/>
                <p:cNvSpPr>
                  <a:spLocks noEditPoints="1"/>
                </p:cNvSpPr>
                <p:nvPr userDrawn="1"/>
              </p:nvSpPr>
              <p:spPr bwMode="auto">
                <a:xfrm>
                  <a:off x="3898900" y="6500916"/>
                  <a:ext cx="115888" cy="33338"/>
                </a:xfrm>
                <a:custGeom>
                  <a:avLst/>
                  <a:gdLst>
                    <a:gd name="T0" fmla="*/ 64 w 73"/>
                    <a:gd name="T1" fmla="*/ 14 h 21"/>
                    <a:gd name="T2" fmla="*/ 7 w 73"/>
                    <a:gd name="T3" fmla="*/ 13 h 21"/>
                    <a:gd name="T4" fmla="*/ 7 w 73"/>
                    <a:gd name="T5" fmla="*/ 7 h 21"/>
                    <a:gd name="T6" fmla="*/ 64 w 73"/>
                    <a:gd name="T7" fmla="*/ 8 h 21"/>
                    <a:gd name="T8" fmla="*/ 64 w 73"/>
                    <a:gd name="T9" fmla="*/ 14 h 21"/>
                    <a:gd name="T10" fmla="*/ 1 w 73"/>
                    <a:gd name="T11" fmla="*/ 0 h 21"/>
                    <a:gd name="T12" fmla="*/ 0 w 73"/>
                    <a:gd name="T13" fmla="*/ 20 h 21"/>
                    <a:gd name="T14" fmla="*/ 71 w 73"/>
                    <a:gd name="T15" fmla="*/ 21 h 21"/>
                    <a:gd name="T16" fmla="*/ 73 w 73"/>
                    <a:gd name="T17" fmla="*/ 1 h 21"/>
                    <a:gd name="T18" fmla="*/ 1 w 7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1">
                      <a:moveTo>
                        <a:pt x="64" y="14"/>
                      </a:moveTo>
                      <a:lnTo>
                        <a:pt x="7" y="13"/>
                      </a:lnTo>
                      <a:lnTo>
                        <a:pt x="7" y="7"/>
                      </a:lnTo>
                      <a:lnTo>
                        <a:pt x="64" y="8"/>
                      </a:lnTo>
                      <a:lnTo>
                        <a:pt x="64" y="14"/>
                      </a:lnTo>
                      <a:close/>
                      <a:moveTo>
                        <a:pt x="1" y="0"/>
                      </a:moveTo>
                      <a:lnTo>
                        <a:pt x="0" y="20"/>
                      </a:lnTo>
                      <a:lnTo>
                        <a:pt x="71" y="21"/>
                      </a:lnTo>
                      <a:lnTo>
                        <a:pt x="73" y="1"/>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50673"/>
                <p:cNvSpPr>
                  <a:spLocks noEditPoints="1"/>
                </p:cNvSpPr>
                <p:nvPr userDrawn="1"/>
              </p:nvSpPr>
              <p:spPr bwMode="auto">
                <a:xfrm>
                  <a:off x="3898900" y="6500916"/>
                  <a:ext cx="115888" cy="33338"/>
                </a:xfrm>
                <a:custGeom>
                  <a:avLst/>
                  <a:gdLst>
                    <a:gd name="T0" fmla="*/ 64 w 73"/>
                    <a:gd name="T1" fmla="*/ 14 h 21"/>
                    <a:gd name="T2" fmla="*/ 7 w 73"/>
                    <a:gd name="T3" fmla="*/ 13 h 21"/>
                    <a:gd name="T4" fmla="*/ 7 w 73"/>
                    <a:gd name="T5" fmla="*/ 7 h 21"/>
                    <a:gd name="T6" fmla="*/ 64 w 73"/>
                    <a:gd name="T7" fmla="*/ 8 h 21"/>
                    <a:gd name="T8" fmla="*/ 64 w 73"/>
                    <a:gd name="T9" fmla="*/ 14 h 21"/>
                    <a:gd name="T10" fmla="*/ 1 w 73"/>
                    <a:gd name="T11" fmla="*/ 0 h 21"/>
                    <a:gd name="T12" fmla="*/ 0 w 73"/>
                    <a:gd name="T13" fmla="*/ 20 h 21"/>
                    <a:gd name="T14" fmla="*/ 71 w 73"/>
                    <a:gd name="T15" fmla="*/ 21 h 21"/>
                    <a:gd name="T16" fmla="*/ 73 w 73"/>
                    <a:gd name="T17" fmla="*/ 1 h 21"/>
                    <a:gd name="T18" fmla="*/ 1 w 7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1">
                      <a:moveTo>
                        <a:pt x="64" y="14"/>
                      </a:moveTo>
                      <a:lnTo>
                        <a:pt x="7" y="13"/>
                      </a:lnTo>
                      <a:lnTo>
                        <a:pt x="7" y="7"/>
                      </a:lnTo>
                      <a:lnTo>
                        <a:pt x="64" y="8"/>
                      </a:lnTo>
                      <a:lnTo>
                        <a:pt x="64" y="14"/>
                      </a:lnTo>
                      <a:moveTo>
                        <a:pt x="1" y="0"/>
                      </a:moveTo>
                      <a:lnTo>
                        <a:pt x="0" y="20"/>
                      </a:lnTo>
                      <a:lnTo>
                        <a:pt x="71" y="21"/>
                      </a:lnTo>
                      <a:lnTo>
                        <a:pt x="73" y="1"/>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50674"/>
                <p:cNvSpPr>
                  <a:spLocks noEditPoints="1"/>
                </p:cNvSpPr>
                <p:nvPr userDrawn="1"/>
              </p:nvSpPr>
              <p:spPr bwMode="auto">
                <a:xfrm>
                  <a:off x="3887788" y="6308829"/>
                  <a:ext cx="117475" cy="44450"/>
                </a:xfrm>
                <a:custGeom>
                  <a:avLst/>
                  <a:gdLst>
                    <a:gd name="T0" fmla="*/ 9 w 74"/>
                    <a:gd name="T1" fmla="*/ 21 h 28"/>
                    <a:gd name="T2" fmla="*/ 8 w 74"/>
                    <a:gd name="T3" fmla="*/ 15 h 28"/>
                    <a:gd name="T4" fmla="*/ 66 w 74"/>
                    <a:gd name="T5" fmla="*/ 8 h 28"/>
                    <a:gd name="T6" fmla="*/ 66 w 74"/>
                    <a:gd name="T7" fmla="*/ 14 h 28"/>
                    <a:gd name="T8" fmla="*/ 9 w 74"/>
                    <a:gd name="T9" fmla="*/ 21 h 28"/>
                    <a:gd name="T10" fmla="*/ 71 w 74"/>
                    <a:gd name="T11" fmla="*/ 0 h 28"/>
                    <a:gd name="T12" fmla="*/ 0 w 74"/>
                    <a:gd name="T13" fmla="*/ 9 h 28"/>
                    <a:gd name="T14" fmla="*/ 2 w 74"/>
                    <a:gd name="T15" fmla="*/ 28 h 28"/>
                    <a:gd name="T16" fmla="*/ 74 w 74"/>
                    <a:gd name="T17" fmla="*/ 20 h 28"/>
                    <a:gd name="T18" fmla="*/ 71 w 74"/>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28">
                      <a:moveTo>
                        <a:pt x="9" y="21"/>
                      </a:moveTo>
                      <a:lnTo>
                        <a:pt x="8" y="15"/>
                      </a:lnTo>
                      <a:lnTo>
                        <a:pt x="66" y="8"/>
                      </a:lnTo>
                      <a:lnTo>
                        <a:pt x="66" y="14"/>
                      </a:lnTo>
                      <a:lnTo>
                        <a:pt x="9" y="21"/>
                      </a:lnTo>
                      <a:close/>
                      <a:moveTo>
                        <a:pt x="71" y="0"/>
                      </a:moveTo>
                      <a:lnTo>
                        <a:pt x="0" y="9"/>
                      </a:lnTo>
                      <a:lnTo>
                        <a:pt x="2" y="28"/>
                      </a:lnTo>
                      <a:lnTo>
                        <a:pt x="74" y="20"/>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50675"/>
                <p:cNvSpPr>
                  <a:spLocks noEditPoints="1"/>
                </p:cNvSpPr>
                <p:nvPr userDrawn="1"/>
              </p:nvSpPr>
              <p:spPr bwMode="auto">
                <a:xfrm>
                  <a:off x="3887788" y="6308829"/>
                  <a:ext cx="117475" cy="44450"/>
                </a:xfrm>
                <a:custGeom>
                  <a:avLst/>
                  <a:gdLst>
                    <a:gd name="T0" fmla="*/ 9 w 74"/>
                    <a:gd name="T1" fmla="*/ 21 h 28"/>
                    <a:gd name="T2" fmla="*/ 8 w 74"/>
                    <a:gd name="T3" fmla="*/ 15 h 28"/>
                    <a:gd name="T4" fmla="*/ 66 w 74"/>
                    <a:gd name="T5" fmla="*/ 8 h 28"/>
                    <a:gd name="T6" fmla="*/ 66 w 74"/>
                    <a:gd name="T7" fmla="*/ 14 h 28"/>
                    <a:gd name="T8" fmla="*/ 9 w 74"/>
                    <a:gd name="T9" fmla="*/ 21 h 28"/>
                    <a:gd name="T10" fmla="*/ 71 w 74"/>
                    <a:gd name="T11" fmla="*/ 0 h 28"/>
                    <a:gd name="T12" fmla="*/ 0 w 74"/>
                    <a:gd name="T13" fmla="*/ 9 h 28"/>
                    <a:gd name="T14" fmla="*/ 2 w 74"/>
                    <a:gd name="T15" fmla="*/ 28 h 28"/>
                    <a:gd name="T16" fmla="*/ 74 w 74"/>
                    <a:gd name="T17" fmla="*/ 20 h 28"/>
                    <a:gd name="T18" fmla="*/ 71 w 74"/>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28">
                      <a:moveTo>
                        <a:pt x="9" y="21"/>
                      </a:moveTo>
                      <a:lnTo>
                        <a:pt x="8" y="15"/>
                      </a:lnTo>
                      <a:lnTo>
                        <a:pt x="66" y="8"/>
                      </a:lnTo>
                      <a:lnTo>
                        <a:pt x="66" y="14"/>
                      </a:lnTo>
                      <a:lnTo>
                        <a:pt x="9" y="21"/>
                      </a:lnTo>
                      <a:moveTo>
                        <a:pt x="71" y="0"/>
                      </a:moveTo>
                      <a:lnTo>
                        <a:pt x="0" y="9"/>
                      </a:lnTo>
                      <a:lnTo>
                        <a:pt x="2" y="28"/>
                      </a:lnTo>
                      <a:lnTo>
                        <a:pt x="74" y="20"/>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50676"/>
                <p:cNvSpPr>
                  <a:spLocks noEditPoints="1"/>
                </p:cNvSpPr>
                <p:nvPr userDrawn="1"/>
              </p:nvSpPr>
              <p:spPr bwMode="auto">
                <a:xfrm>
                  <a:off x="3797300" y="5935766"/>
                  <a:ext cx="115888" cy="71438"/>
                </a:xfrm>
                <a:custGeom>
                  <a:avLst/>
                  <a:gdLst>
                    <a:gd name="T0" fmla="*/ 10 w 63"/>
                    <a:gd name="T1" fmla="*/ 31 h 39"/>
                    <a:gd name="T2" fmla="*/ 9 w 63"/>
                    <a:gd name="T3" fmla="*/ 29 h 39"/>
                    <a:gd name="T4" fmla="*/ 8 w 63"/>
                    <a:gd name="T5" fmla="*/ 27 h 39"/>
                    <a:gd name="T6" fmla="*/ 54 w 63"/>
                    <a:gd name="T7" fmla="*/ 8 h 39"/>
                    <a:gd name="T8" fmla="*/ 54 w 63"/>
                    <a:gd name="T9" fmla="*/ 11 h 39"/>
                    <a:gd name="T10" fmla="*/ 55 w 63"/>
                    <a:gd name="T11" fmla="*/ 13 h 39"/>
                    <a:gd name="T12" fmla="*/ 10 w 63"/>
                    <a:gd name="T13" fmla="*/ 31 h 39"/>
                    <a:gd name="T14" fmla="*/ 57 w 63"/>
                    <a:gd name="T15" fmla="*/ 0 h 39"/>
                    <a:gd name="T16" fmla="*/ 0 w 63"/>
                    <a:gd name="T17" fmla="*/ 24 h 39"/>
                    <a:gd name="T18" fmla="*/ 2 w 63"/>
                    <a:gd name="T19" fmla="*/ 26 h 39"/>
                    <a:gd name="T20" fmla="*/ 3 w 63"/>
                    <a:gd name="T21" fmla="*/ 31 h 39"/>
                    <a:gd name="T22" fmla="*/ 6 w 63"/>
                    <a:gd name="T23" fmla="*/ 39 h 39"/>
                    <a:gd name="T24" fmla="*/ 63 w 63"/>
                    <a:gd name="T25" fmla="*/ 17 h 39"/>
                    <a:gd name="T26" fmla="*/ 60 w 63"/>
                    <a:gd name="T27" fmla="*/ 9 h 39"/>
                    <a:gd name="T28" fmla="*/ 58 w 63"/>
                    <a:gd name="T29" fmla="*/ 3 h 39"/>
                    <a:gd name="T30" fmla="*/ 57 w 63"/>
                    <a:gd name="T3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39">
                      <a:moveTo>
                        <a:pt x="10" y="31"/>
                      </a:moveTo>
                      <a:cubicBezTo>
                        <a:pt x="9" y="29"/>
                        <a:pt x="9" y="29"/>
                        <a:pt x="9" y="29"/>
                      </a:cubicBezTo>
                      <a:cubicBezTo>
                        <a:pt x="9" y="28"/>
                        <a:pt x="8" y="28"/>
                        <a:pt x="8" y="27"/>
                      </a:cubicBezTo>
                      <a:cubicBezTo>
                        <a:pt x="54" y="8"/>
                        <a:pt x="54" y="8"/>
                        <a:pt x="54" y="8"/>
                      </a:cubicBezTo>
                      <a:cubicBezTo>
                        <a:pt x="54" y="9"/>
                        <a:pt x="54" y="10"/>
                        <a:pt x="54" y="11"/>
                      </a:cubicBezTo>
                      <a:cubicBezTo>
                        <a:pt x="55" y="13"/>
                        <a:pt x="55" y="13"/>
                        <a:pt x="55" y="13"/>
                      </a:cubicBezTo>
                      <a:cubicBezTo>
                        <a:pt x="10" y="31"/>
                        <a:pt x="10" y="31"/>
                        <a:pt x="10" y="31"/>
                      </a:cubicBezTo>
                      <a:moveTo>
                        <a:pt x="57" y="0"/>
                      </a:moveTo>
                      <a:cubicBezTo>
                        <a:pt x="0" y="24"/>
                        <a:pt x="0" y="24"/>
                        <a:pt x="0" y="24"/>
                      </a:cubicBezTo>
                      <a:cubicBezTo>
                        <a:pt x="2" y="26"/>
                        <a:pt x="2" y="26"/>
                        <a:pt x="2" y="26"/>
                      </a:cubicBezTo>
                      <a:cubicBezTo>
                        <a:pt x="2" y="27"/>
                        <a:pt x="3" y="29"/>
                        <a:pt x="3" y="31"/>
                      </a:cubicBezTo>
                      <a:cubicBezTo>
                        <a:pt x="6" y="39"/>
                        <a:pt x="6" y="39"/>
                        <a:pt x="6" y="39"/>
                      </a:cubicBezTo>
                      <a:cubicBezTo>
                        <a:pt x="63" y="17"/>
                        <a:pt x="63" y="17"/>
                        <a:pt x="63" y="17"/>
                      </a:cubicBezTo>
                      <a:cubicBezTo>
                        <a:pt x="60" y="9"/>
                        <a:pt x="60" y="9"/>
                        <a:pt x="60" y="9"/>
                      </a:cubicBezTo>
                      <a:cubicBezTo>
                        <a:pt x="59" y="6"/>
                        <a:pt x="58" y="3"/>
                        <a:pt x="58" y="3"/>
                      </a:cubicBezTo>
                      <a:cubicBezTo>
                        <a:pt x="57" y="0"/>
                        <a:pt x="57" y="0"/>
                        <a:pt x="5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50677"/>
                <p:cNvSpPr>
                  <a:spLocks noEditPoints="1"/>
                </p:cNvSpPr>
                <p:nvPr userDrawn="1"/>
              </p:nvSpPr>
              <p:spPr bwMode="auto">
                <a:xfrm>
                  <a:off x="3854450" y="6119916"/>
                  <a:ext cx="117475" cy="57150"/>
                </a:xfrm>
                <a:custGeom>
                  <a:avLst/>
                  <a:gdLst>
                    <a:gd name="T0" fmla="*/ 9 w 74"/>
                    <a:gd name="T1" fmla="*/ 28 h 36"/>
                    <a:gd name="T2" fmla="*/ 8 w 74"/>
                    <a:gd name="T3" fmla="*/ 23 h 36"/>
                    <a:gd name="T4" fmla="*/ 64 w 74"/>
                    <a:gd name="T5" fmla="*/ 8 h 36"/>
                    <a:gd name="T6" fmla="*/ 66 w 74"/>
                    <a:gd name="T7" fmla="*/ 15 h 36"/>
                    <a:gd name="T8" fmla="*/ 9 w 74"/>
                    <a:gd name="T9" fmla="*/ 28 h 36"/>
                    <a:gd name="T10" fmla="*/ 69 w 74"/>
                    <a:gd name="T11" fmla="*/ 0 h 36"/>
                    <a:gd name="T12" fmla="*/ 0 w 74"/>
                    <a:gd name="T13" fmla="*/ 17 h 36"/>
                    <a:gd name="T14" fmla="*/ 5 w 74"/>
                    <a:gd name="T15" fmla="*/ 36 h 36"/>
                    <a:gd name="T16" fmla="*/ 74 w 74"/>
                    <a:gd name="T17" fmla="*/ 20 h 36"/>
                    <a:gd name="T18" fmla="*/ 69 w 74"/>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6">
                      <a:moveTo>
                        <a:pt x="9" y="28"/>
                      </a:moveTo>
                      <a:lnTo>
                        <a:pt x="8" y="23"/>
                      </a:lnTo>
                      <a:lnTo>
                        <a:pt x="64" y="8"/>
                      </a:lnTo>
                      <a:lnTo>
                        <a:pt x="66" y="15"/>
                      </a:lnTo>
                      <a:lnTo>
                        <a:pt x="9" y="28"/>
                      </a:lnTo>
                      <a:close/>
                      <a:moveTo>
                        <a:pt x="69" y="0"/>
                      </a:moveTo>
                      <a:lnTo>
                        <a:pt x="0" y="17"/>
                      </a:lnTo>
                      <a:lnTo>
                        <a:pt x="5" y="36"/>
                      </a:lnTo>
                      <a:lnTo>
                        <a:pt x="74" y="20"/>
                      </a:lnTo>
                      <a:lnTo>
                        <a:pt x="6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50678"/>
                <p:cNvSpPr>
                  <a:spLocks noEditPoints="1"/>
                </p:cNvSpPr>
                <p:nvPr userDrawn="1"/>
              </p:nvSpPr>
              <p:spPr bwMode="auto">
                <a:xfrm>
                  <a:off x="3854450" y="6119916"/>
                  <a:ext cx="117475" cy="57150"/>
                </a:xfrm>
                <a:custGeom>
                  <a:avLst/>
                  <a:gdLst>
                    <a:gd name="T0" fmla="*/ 9 w 74"/>
                    <a:gd name="T1" fmla="*/ 28 h 36"/>
                    <a:gd name="T2" fmla="*/ 8 w 74"/>
                    <a:gd name="T3" fmla="*/ 23 h 36"/>
                    <a:gd name="T4" fmla="*/ 64 w 74"/>
                    <a:gd name="T5" fmla="*/ 8 h 36"/>
                    <a:gd name="T6" fmla="*/ 66 w 74"/>
                    <a:gd name="T7" fmla="*/ 15 h 36"/>
                    <a:gd name="T8" fmla="*/ 9 w 74"/>
                    <a:gd name="T9" fmla="*/ 28 h 36"/>
                    <a:gd name="T10" fmla="*/ 69 w 74"/>
                    <a:gd name="T11" fmla="*/ 0 h 36"/>
                    <a:gd name="T12" fmla="*/ 0 w 74"/>
                    <a:gd name="T13" fmla="*/ 17 h 36"/>
                    <a:gd name="T14" fmla="*/ 5 w 74"/>
                    <a:gd name="T15" fmla="*/ 36 h 36"/>
                    <a:gd name="T16" fmla="*/ 74 w 74"/>
                    <a:gd name="T17" fmla="*/ 20 h 36"/>
                    <a:gd name="T18" fmla="*/ 69 w 74"/>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6">
                      <a:moveTo>
                        <a:pt x="9" y="28"/>
                      </a:moveTo>
                      <a:lnTo>
                        <a:pt x="8" y="23"/>
                      </a:lnTo>
                      <a:lnTo>
                        <a:pt x="64" y="8"/>
                      </a:lnTo>
                      <a:lnTo>
                        <a:pt x="66" y="15"/>
                      </a:lnTo>
                      <a:lnTo>
                        <a:pt x="9" y="28"/>
                      </a:lnTo>
                      <a:moveTo>
                        <a:pt x="69" y="0"/>
                      </a:moveTo>
                      <a:lnTo>
                        <a:pt x="0" y="17"/>
                      </a:lnTo>
                      <a:lnTo>
                        <a:pt x="5" y="36"/>
                      </a:lnTo>
                      <a:lnTo>
                        <a:pt x="74" y="20"/>
                      </a:lnTo>
                      <a:lnTo>
                        <a:pt x="6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50679"/>
                <p:cNvSpPr>
                  <a:spLocks noEditPoints="1"/>
                </p:cNvSpPr>
                <p:nvPr userDrawn="1"/>
              </p:nvSpPr>
              <p:spPr bwMode="auto">
                <a:xfrm>
                  <a:off x="3895725" y="6372329"/>
                  <a:ext cx="114300" cy="41275"/>
                </a:xfrm>
                <a:custGeom>
                  <a:avLst/>
                  <a:gdLst>
                    <a:gd name="T0" fmla="*/ 8 w 72"/>
                    <a:gd name="T1" fmla="*/ 19 h 26"/>
                    <a:gd name="T2" fmla="*/ 7 w 72"/>
                    <a:gd name="T3" fmla="*/ 13 h 26"/>
                    <a:gd name="T4" fmla="*/ 64 w 72"/>
                    <a:gd name="T5" fmla="*/ 8 h 26"/>
                    <a:gd name="T6" fmla="*/ 65 w 72"/>
                    <a:gd name="T7" fmla="*/ 14 h 26"/>
                    <a:gd name="T8" fmla="*/ 8 w 72"/>
                    <a:gd name="T9" fmla="*/ 19 h 26"/>
                    <a:gd name="T10" fmla="*/ 71 w 72"/>
                    <a:gd name="T11" fmla="*/ 0 h 26"/>
                    <a:gd name="T12" fmla="*/ 0 w 72"/>
                    <a:gd name="T13" fmla="*/ 6 h 26"/>
                    <a:gd name="T14" fmla="*/ 1 w 72"/>
                    <a:gd name="T15" fmla="*/ 26 h 26"/>
                    <a:gd name="T16" fmla="*/ 72 w 72"/>
                    <a:gd name="T17" fmla="*/ 21 h 26"/>
                    <a:gd name="T18" fmla="*/ 71 w 72"/>
                    <a:gd name="T19" fmla="*/ 5 h 26"/>
                    <a:gd name="T20" fmla="*/ 71 w 7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26">
                      <a:moveTo>
                        <a:pt x="8" y="19"/>
                      </a:moveTo>
                      <a:lnTo>
                        <a:pt x="7" y="13"/>
                      </a:lnTo>
                      <a:lnTo>
                        <a:pt x="64" y="8"/>
                      </a:lnTo>
                      <a:lnTo>
                        <a:pt x="65" y="14"/>
                      </a:lnTo>
                      <a:lnTo>
                        <a:pt x="8" y="19"/>
                      </a:lnTo>
                      <a:close/>
                      <a:moveTo>
                        <a:pt x="71" y="0"/>
                      </a:moveTo>
                      <a:lnTo>
                        <a:pt x="0" y="6"/>
                      </a:lnTo>
                      <a:lnTo>
                        <a:pt x="1" y="26"/>
                      </a:lnTo>
                      <a:lnTo>
                        <a:pt x="72" y="21"/>
                      </a:lnTo>
                      <a:lnTo>
                        <a:pt x="71" y="5"/>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50680"/>
                <p:cNvSpPr>
                  <a:spLocks noEditPoints="1"/>
                </p:cNvSpPr>
                <p:nvPr userDrawn="1"/>
              </p:nvSpPr>
              <p:spPr bwMode="auto">
                <a:xfrm>
                  <a:off x="3895725" y="6372329"/>
                  <a:ext cx="114300" cy="41275"/>
                </a:xfrm>
                <a:custGeom>
                  <a:avLst/>
                  <a:gdLst>
                    <a:gd name="T0" fmla="*/ 8 w 72"/>
                    <a:gd name="T1" fmla="*/ 19 h 26"/>
                    <a:gd name="T2" fmla="*/ 7 w 72"/>
                    <a:gd name="T3" fmla="*/ 13 h 26"/>
                    <a:gd name="T4" fmla="*/ 64 w 72"/>
                    <a:gd name="T5" fmla="*/ 8 h 26"/>
                    <a:gd name="T6" fmla="*/ 65 w 72"/>
                    <a:gd name="T7" fmla="*/ 14 h 26"/>
                    <a:gd name="T8" fmla="*/ 8 w 72"/>
                    <a:gd name="T9" fmla="*/ 19 h 26"/>
                    <a:gd name="T10" fmla="*/ 71 w 72"/>
                    <a:gd name="T11" fmla="*/ 0 h 26"/>
                    <a:gd name="T12" fmla="*/ 0 w 72"/>
                    <a:gd name="T13" fmla="*/ 6 h 26"/>
                    <a:gd name="T14" fmla="*/ 1 w 72"/>
                    <a:gd name="T15" fmla="*/ 26 h 26"/>
                    <a:gd name="T16" fmla="*/ 72 w 72"/>
                    <a:gd name="T17" fmla="*/ 21 h 26"/>
                    <a:gd name="T18" fmla="*/ 71 w 72"/>
                    <a:gd name="T19" fmla="*/ 5 h 26"/>
                    <a:gd name="T20" fmla="*/ 71 w 7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26">
                      <a:moveTo>
                        <a:pt x="8" y="19"/>
                      </a:moveTo>
                      <a:lnTo>
                        <a:pt x="7" y="13"/>
                      </a:lnTo>
                      <a:lnTo>
                        <a:pt x="64" y="8"/>
                      </a:lnTo>
                      <a:lnTo>
                        <a:pt x="65" y="14"/>
                      </a:lnTo>
                      <a:lnTo>
                        <a:pt x="8" y="19"/>
                      </a:lnTo>
                      <a:moveTo>
                        <a:pt x="71" y="0"/>
                      </a:moveTo>
                      <a:lnTo>
                        <a:pt x="0" y="6"/>
                      </a:lnTo>
                      <a:lnTo>
                        <a:pt x="1" y="26"/>
                      </a:lnTo>
                      <a:lnTo>
                        <a:pt x="72" y="21"/>
                      </a:lnTo>
                      <a:lnTo>
                        <a:pt x="71" y="5"/>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50681"/>
                <p:cNvSpPr>
                  <a:spLocks noEditPoints="1"/>
                </p:cNvSpPr>
                <p:nvPr userDrawn="1"/>
              </p:nvSpPr>
              <p:spPr bwMode="auto">
                <a:xfrm>
                  <a:off x="3898900" y="6437416"/>
                  <a:ext cx="112713" cy="34925"/>
                </a:xfrm>
                <a:custGeom>
                  <a:avLst/>
                  <a:gdLst>
                    <a:gd name="T0" fmla="*/ 7 w 71"/>
                    <a:gd name="T1" fmla="*/ 15 h 22"/>
                    <a:gd name="T2" fmla="*/ 7 w 71"/>
                    <a:gd name="T3" fmla="*/ 9 h 22"/>
                    <a:gd name="T4" fmla="*/ 64 w 71"/>
                    <a:gd name="T5" fmla="*/ 7 h 22"/>
                    <a:gd name="T6" fmla="*/ 64 w 71"/>
                    <a:gd name="T7" fmla="*/ 14 h 22"/>
                    <a:gd name="T8" fmla="*/ 7 w 71"/>
                    <a:gd name="T9" fmla="*/ 15 h 22"/>
                    <a:gd name="T10" fmla="*/ 71 w 71"/>
                    <a:gd name="T11" fmla="*/ 0 h 22"/>
                    <a:gd name="T12" fmla="*/ 0 w 71"/>
                    <a:gd name="T13" fmla="*/ 2 h 22"/>
                    <a:gd name="T14" fmla="*/ 0 w 71"/>
                    <a:gd name="T15" fmla="*/ 22 h 22"/>
                    <a:gd name="T16" fmla="*/ 71 w 71"/>
                    <a:gd name="T17" fmla="*/ 21 h 22"/>
                    <a:gd name="T18" fmla="*/ 71 w 7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2">
                      <a:moveTo>
                        <a:pt x="7" y="15"/>
                      </a:moveTo>
                      <a:lnTo>
                        <a:pt x="7" y="9"/>
                      </a:lnTo>
                      <a:lnTo>
                        <a:pt x="64" y="7"/>
                      </a:lnTo>
                      <a:lnTo>
                        <a:pt x="64" y="14"/>
                      </a:lnTo>
                      <a:lnTo>
                        <a:pt x="7" y="15"/>
                      </a:lnTo>
                      <a:close/>
                      <a:moveTo>
                        <a:pt x="71" y="0"/>
                      </a:moveTo>
                      <a:lnTo>
                        <a:pt x="0" y="2"/>
                      </a:lnTo>
                      <a:lnTo>
                        <a:pt x="0" y="22"/>
                      </a:lnTo>
                      <a:lnTo>
                        <a:pt x="71" y="21"/>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50682"/>
                <p:cNvSpPr>
                  <a:spLocks noEditPoints="1"/>
                </p:cNvSpPr>
                <p:nvPr userDrawn="1"/>
              </p:nvSpPr>
              <p:spPr bwMode="auto">
                <a:xfrm>
                  <a:off x="3898900" y="6437416"/>
                  <a:ext cx="112713" cy="34925"/>
                </a:xfrm>
                <a:custGeom>
                  <a:avLst/>
                  <a:gdLst>
                    <a:gd name="T0" fmla="*/ 7 w 71"/>
                    <a:gd name="T1" fmla="*/ 15 h 22"/>
                    <a:gd name="T2" fmla="*/ 7 w 71"/>
                    <a:gd name="T3" fmla="*/ 9 h 22"/>
                    <a:gd name="T4" fmla="*/ 64 w 71"/>
                    <a:gd name="T5" fmla="*/ 7 h 22"/>
                    <a:gd name="T6" fmla="*/ 64 w 71"/>
                    <a:gd name="T7" fmla="*/ 14 h 22"/>
                    <a:gd name="T8" fmla="*/ 7 w 71"/>
                    <a:gd name="T9" fmla="*/ 15 h 22"/>
                    <a:gd name="T10" fmla="*/ 71 w 71"/>
                    <a:gd name="T11" fmla="*/ 0 h 22"/>
                    <a:gd name="T12" fmla="*/ 0 w 71"/>
                    <a:gd name="T13" fmla="*/ 2 h 22"/>
                    <a:gd name="T14" fmla="*/ 0 w 71"/>
                    <a:gd name="T15" fmla="*/ 22 h 22"/>
                    <a:gd name="T16" fmla="*/ 71 w 71"/>
                    <a:gd name="T17" fmla="*/ 21 h 22"/>
                    <a:gd name="T18" fmla="*/ 71 w 7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2">
                      <a:moveTo>
                        <a:pt x="7" y="15"/>
                      </a:moveTo>
                      <a:lnTo>
                        <a:pt x="7" y="9"/>
                      </a:lnTo>
                      <a:lnTo>
                        <a:pt x="64" y="7"/>
                      </a:lnTo>
                      <a:lnTo>
                        <a:pt x="64" y="14"/>
                      </a:lnTo>
                      <a:lnTo>
                        <a:pt x="7" y="15"/>
                      </a:lnTo>
                      <a:moveTo>
                        <a:pt x="71" y="0"/>
                      </a:moveTo>
                      <a:lnTo>
                        <a:pt x="0" y="2"/>
                      </a:lnTo>
                      <a:lnTo>
                        <a:pt x="0" y="22"/>
                      </a:lnTo>
                      <a:lnTo>
                        <a:pt x="71" y="21"/>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50683"/>
                <p:cNvSpPr>
                  <a:spLocks noEditPoints="1"/>
                </p:cNvSpPr>
                <p:nvPr userDrawn="1"/>
              </p:nvSpPr>
              <p:spPr bwMode="auto">
                <a:xfrm>
                  <a:off x="3746500" y="5819879"/>
                  <a:ext cx="115888" cy="80963"/>
                </a:xfrm>
                <a:custGeom>
                  <a:avLst/>
                  <a:gdLst>
                    <a:gd name="T0" fmla="*/ 12 w 73"/>
                    <a:gd name="T1" fmla="*/ 41 h 51"/>
                    <a:gd name="T2" fmla="*/ 10 w 73"/>
                    <a:gd name="T3" fmla="*/ 35 h 51"/>
                    <a:gd name="T4" fmla="*/ 61 w 73"/>
                    <a:gd name="T5" fmla="*/ 10 h 51"/>
                    <a:gd name="T6" fmla="*/ 63 w 73"/>
                    <a:gd name="T7" fmla="*/ 15 h 51"/>
                    <a:gd name="T8" fmla="*/ 12 w 73"/>
                    <a:gd name="T9" fmla="*/ 41 h 51"/>
                    <a:gd name="T10" fmla="*/ 63 w 73"/>
                    <a:gd name="T11" fmla="*/ 0 h 51"/>
                    <a:gd name="T12" fmla="*/ 0 w 73"/>
                    <a:gd name="T13" fmla="*/ 33 h 51"/>
                    <a:gd name="T14" fmla="*/ 10 w 73"/>
                    <a:gd name="T15" fmla="*/ 51 h 51"/>
                    <a:gd name="T16" fmla="*/ 73 w 73"/>
                    <a:gd name="T17" fmla="*/ 18 h 51"/>
                    <a:gd name="T18" fmla="*/ 63 w 7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1">
                      <a:moveTo>
                        <a:pt x="12" y="41"/>
                      </a:moveTo>
                      <a:lnTo>
                        <a:pt x="10" y="35"/>
                      </a:lnTo>
                      <a:lnTo>
                        <a:pt x="61" y="10"/>
                      </a:lnTo>
                      <a:lnTo>
                        <a:pt x="63" y="15"/>
                      </a:lnTo>
                      <a:lnTo>
                        <a:pt x="12" y="41"/>
                      </a:lnTo>
                      <a:close/>
                      <a:moveTo>
                        <a:pt x="63" y="0"/>
                      </a:moveTo>
                      <a:lnTo>
                        <a:pt x="0" y="33"/>
                      </a:lnTo>
                      <a:lnTo>
                        <a:pt x="10" y="51"/>
                      </a:lnTo>
                      <a:lnTo>
                        <a:pt x="73" y="18"/>
                      </a:lnTo>
                      <a:lnTo>
                        <a:pt x="6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50684"/>
                <p:cNvSpPr>
                  <a:spLocks noEditPoints="1"/>
                </p:cNvSpPr>
                <p:nvPr userDrawn="1"/>
              </p:nvSpPr>
              <p:spPr bwMode="auto">
                <a:xfrm>
                  <a:off x="3746500" y="5819879"/>
                  <a:ext cx="115888" cy="80963"/>
                </a:xfrm>
                <a:custGeom>
                  <a:avLst/>
                  <a:gdLst>
                    <a:gd name="T0" fmla="*/ 12 w 73"/>
                    <a:gd name="T1" fmla="*/ 41 h 51"/>
                    <a:gd name="T2" fmla="*/ 10 w 73"/>
                    <a:gd name="T3" fmla="*/ 35 h 51"/>
                    <a:gd name="T4" fmla="*/ 61 w 73"/>
                    <a:gd name="T5" fmla="*/ 10 h 51"/>
                    <a:gd name="T6" fmla="*/ 63 w 73"/>
                    <a:gd name="T7" fmla="*/ 15 h 51"/>
                    <a:gd name="T8" fmla="*/ 12 w 73"/>
                    <a:gd name="T9" fmla="*/ 41 h 51"/>
                    <a:gd name="T10" fmla="*/ 63 w 73"/>
                    <a:gd name="T11" fmla="*/ 0 h 51"/>
                    <a:gd name="T12" fmla="*/ 0 w 73"/>
                    <a:gd name="T13" fmla="*/ 33 h 51"/>
                    <a:gd name="T14" fmla="*/ 10 w 73"/>
                    <a:gd name="T15" fmla="*/ 51 h 51"/>
                    <a:gd name="T16" fmla="*/ 73 w 73"/>
                    <a:gd name="T17" fmla="*/ 18 h 51"/>
                    <a:gd name="T18" fmla="*/ 63 w 7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1">
                      <a:moveTo>
                        <a:pt x="12" y="41"/>
                      </a:moveTo>
                      <a:lnTo>
                        <a:pt x="10" y="35"/>
                      </a:lnTo>
                      <a:lnTo>
                        <a:pt x="61" y="10"/>
                      </a:lnTo>
                      <a:lnTo>
                        <a:pt x="63" y="15"/>
                      </a:lnTo>
                      <a:lnTo>
                        <a:pt x="12" y="41"/>
                      </a:lnTo>
                      <a:moveTo>
                        <a:pt x="63" y="0"/>
                      </a:moveTo>
                      <a:lnTo>
                        <a:pt x="0" y="33"/>
                      </a:lnTo>
                      <a:lnTo>
                        <a:pt x="10" y="51"/>
                      </a:lnTo>
                      <a:lnTo>
                        <a:pt x="73" y="18"/>
                      </a:lnTo>
                      <a:lnTo>
                        <a:pt x="6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50685"/>
                <p:cNvSpPr>
                  <a:spLocks noEditPoints="1"/>
                </p:cNvSpPr>
                <p:nvPr userDrawn="1"/>
              </p:nvSpPr>
              <p:spPr bwMode="auto">
                <a:xfrm>
                  <a:off x="3827463" y="6910491"/>
                  <a:ext cx="115888" cy="65088"/>
                </a:xfrm>
                <a:custGeom>
                  <a:avLst/>
                  <a:gdLst>
                    <a:gd name="T0" fmla="*/ 63 w 73"/>
                    <a:gd name="T1" fmla="*/ 33 h 41"/>
                    <a:gd name="T2" fmla="*/ 8 w 73"/>
                    <a:gd name="T3" fmla="*/ 15 h 41"/>
                    <a:gd name="T4" fmla="*/ 10 w 73"/>
                    <a:gd name="T5" fmla="*/ 9 h 41"/>
                    <a:gd name="T6" fmla="*/ 64 w 73"/>
                    <a:gd name="T7" fmla="*/ 27 h 41"/>
                    <a:gd name="T8" fmla="*/ 63 w 73"/>
                    <a:gd name="T9" fmla="*/ 33 h 41"/>
                    <a:gd name="T10" fmla="*/ 5 w 73"/>
                    <a:gd name="T11" fmla="*/ 0 h 41"/>
                    <a:gd name="T12" fmla="*/ 0 w 73"/>
                    <a:gd name="T13" fmla="*/ 19 h 41"/>
                    <a:gd name="T14" fmla="*/ 67 w 73"/>
                    <a:gd name="T15" fmla="*/ 41 h 41"/>
                    <a:gd name="T16" fmla="*/ 73 w 73"/>
                    <a:gd name="T17" fmla="*/ 23 h 41"/>
                    <a:gd name="T18" fmla="*/ 5 w 7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1">
                      <a:moveTo>
                        <a:pt x="63" y="33"/>
                      </a:moveTo>
                      <a:lnTo>
                        <a:pt x="8" y="15"/>
                      </a:lnTo>
                      <a:lnTo>
                        <a:pt x="10" y="9"/>
                      </a:lnTo>
                      <a:lnTo>
                        <a:pt x="64" y="27"/>
                      </a:lnTo>
                      <a:lnTo>
                        <a:pt x="63" y="33"/>
                      </a:lnTo>
                      <a:close/>
                      <a:moveTo>
                        <a:pt x="5" y="0"/>
                      </a:moveTo>
                      <a:lnTo>
                        <a:pt x="0" y="19"/>
                      </a:lnTo>
                      <a:lnTo>
                        <a:pt x="67" y="41"/>
                      </a:lnTo>
                      <a:lnTo>
                        <a:pt x="73" y="23"/>
                      </a:lnTo>
                      <a:lnTo>
                        <a:pt x="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50686"/>
                <p:cNvSpPr>
                  <a:spLocks noEditPoints="1"/>
                </p:cNvSpPr>
                <p:nvPr userDrawn="1"/>
              </p:nvSpPr>
              <p:spPr bwMode="auto">
                <a:xfrm>
                  <a:off x="3827463" y="6910491"/>
                  <a:ext cx="115888" cy="65088"/>
                </a:xfrm>
                <a:custGeom>
                  <a:avLst/>
                  <a:gdLst>
                    <a:gd name="T0" fmla="*/ 63 w 73"/>
                    <a:gd name="T1" fmla="*/ 33 h 41"/>
                    <a:gd name="T2" fmla="*/ 8 w 73"/>
                    <a:gd name="T3" fmla="*/ 15 h 41"/>
                    <a:gd name="T4" fmla="*/ 10 w 73"/>
                    <a:gd name="T5" fmla="*/ 9 h 41"/>
                    <a:gd name="T6" fmla="*/ 64 w 73"/>
                    <a:gd name="T7" fmla="*/ 27 h 41"/>
                    <a:gd name="T8" fmla="*/ 63 w 73"/>
                    <a:gd name="T9" fmla="*/ 33 h 41"/>
                    <a:gd name="T10" fmla="*/ 5 w 73"/>
                    <a:gd name="T11" fmla="*/ 0 h 41"/>
                    <a:gd name="T12" fmla="*/ 0 w 73"/>
                    <a:gd name="T13" fmla="*/ 19 h 41"/>
                    <a:gd name="T14" fmla="*/ 67 w 73"/>
                    <a:gd name="T15" fmla="*/ 41 h 41"/>
                    <a:gd name="T16" fmla="*/ 73 w 73"/>
                    <a:gd name="T17" fmla="*/ 23 h 41"/>
                    <a:gd name="T18" fmla="*/ 5 w 7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1">
                      <a:moveTo>
                        <a:pt x="63" y="33"/>
                      </a:moveTo>
                      <a:lnTo>
                        <a:pt x="8" y="15"/>
                      </a:lnTo>
                      <a:lnTo>
                        <a:pt x="10" y="9"/>
                      </a:lnTo>
                      <a:lnTo>
                        <a:pt x="64" y="27"/>
                      </a:lnTo>
                      <a:lnTo>
                        <a:pt x="63" y="33"/>
                      </a:lnTo>
                      <a:moveTo>
                        <a:pt x="5" y="0"/>
                      </a:moveTo>
                      <a:lnTo>
                        <a:pt x="0" y="19"/>
                      </a:lnTo>
                      <a:lnTo>
                        <a:pt x="67" y="41"/>
                      </a:lnTo>
                      <a:lnTo>
                        <a:pt x="73" y="23"/>
                      </a:lnTo>
                      <a:lnTo>
                        <a:pt x="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50687"/>
                <p:cNvSpPr>
                  <a:spLocks noEditPoints="1"/>
                </p:cNvSpPr>
                <p:nvPr userDrawn="1"/>
              </p:nvSpPr>
              <p:spPr bwMode="auto">
                <a:xfrm>
                  <a:off x="3502025" y="5457929"/>
                  <a:ext cx="101600" cy="101600"/>
                </a:xfrm>
                <a:custGeom>
                  <a:avLst/>
                  <a:gdLst>
                    <a:gd name="T0" fmla="*/ 14 w 64"/>
                    <a:gd name="T1" fmla="*/ 55 h 64"/>
                    <a:gd name="T2" fmla="*/ 9 w 64"/>
                    <a:gd name="T3" fmla="*/ 50 h 64"/>
                    <a:gd name="T4" fmla="*/ 50 w 64"/>
                    <a:gd name="T5" fmla="*/ 9 h 64"/>
                    <a:gd name="T6" fmla="*/ 55 w 64"/>
                    <a:gd name="T7" fmla="*/ 14 h 64"/>
                    <a:gd name="T8" fmla="*/ 14 w 64"/>
                    <a:gd name="T9" fmla="*/ 55 h 64"/>
                    <a:gd name="T10" fmla="*/ 50 w 64"/>
                    <a:gd name="T11" fmla="*/ 0 h 64"/>
                    <a:gd name="T12" fmla="*/ 2 w 64"/>
                    <a:gd name="T13" fmla="*/ 48 h 64"/>
                    <a:gd name="T14" fmla="*/ 0 w 64"/>
                    <a:gd name="T15" fmla="*/ 50 h 64"/>
                    <a:gd name="T16" fmla="*/ 13 w 64"/>
                    <a:gd name="T17" fmla="*/ 64 h 64"/>
                    <a:gd name="T18" fmla="*/ 64 w 64"/>
                    <a:gd name="T19" fmla="*/ 15 h 64"/>
                    <a:gd name="T20" fmla="*/ 50 w 64"/>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4">
                      <a:moveTo>
                        <a:pt x="14" y="55"/>
                      </a:moveTo>
                      <a:lnTo>
                        <a:pt x="9" y="50"/>
                      </a:lnTo>
                      <a:lnTo>
                        <a:pt x="50" y="9"/>
                      </a:lnTo>
                      <a:lnTo>
                        <a:pt x="55" y="14"/>
                      </a:lnTo>
                      <a:lnTo>
                        <a:pt x="14" y="55"/>
                      </a:lnTo>
                      <a:close/>
                      <a:moveTo>
                        <a:pt x="50" y="0"/>
                      </a:moveTo>
                      <a:lnTo>
                        <a:pt x="2" y="48"/>
                      </a:lnTo>
                      <a:lnTo>
                        <a:pt x="0" y="50"/>
                      </a:lnTo>
                      <a:lnTo>
                        <a:pt x="13" y="64"/>
                      </a:lnTo>
                      <a:lnTo>
                        <a:pt x="64" y="15"/>
                      </a:lnTo>
                      <a:lnTo>
                        <a:pt x="5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50688"/>
                <p:cNvSpPr>
                  <a:spLocks noEditPoints="1"/>
                </p:cNvSpPr>
                <p:nvPr userDrawn="1"/>
              </p:nvSpPr>
              <p:spPr bwMode="auto">
                <a:xfrm>
                  <a:off x="3502025" y="5457929"/>
                  <a:ext cx="101600" cy="101600"/>
                </a:xfrm>
                <a:custGeom>
                  <a:avLst/>
                  <a:gdLst>
                    <a:gd name="T0" fmla="*/ 14 w 64"/>
                    <a:gd name="T1" fmla="*/ 55 h 64"/>
                    <a:gd name="T2" fmla="*/ 9 w 64"/>
                    <a:gd name="T3" fmla="*/ 50 h 64"/>
                    <a:gd name="T4" fmla="*/ 50 w 64"/>
                    <a:gd name="T5" fmla="*/ 9 h 64"/>
                    <a:gd name="T6" fmla="*/ 55 w 64"/>
                    <a:gd name="T7" fmla="*/ 14 h 64"/>
                    <a:gd name="T8" fmla="*/ 14 w 64"/>
                    <a:gd name="T9" fmla="*/ 55 h 64"/>
                    <a:gd name="T10" fmla="*/ 50 w 64"/>
                    <a:gd name="T11" fmla="*/ 0 h 64"/>
                    <a:gd name="T12" fmla="*/ 2 w 64"/>
                    <a:gd name="T13" fmla="*/ 48 h 64"/>
                    <a:gd name="T14" fmla="*/ 0 w 64"/>
                    <a:gd name="T15" fmla="*/ 50 h 64"/>
                    <a:gd name="T16" fmla="*/ 13 w 64"/>
                    <a:gd name="T17" fmla="*/ 64 h 64"/>
                    <a:gd name="T18" fmla="*/ 64 w 64"/>
                    <a:gd name="T19" fmla="*/ 15 h 64"/>
                    <a:gd name="T20" fmla="*/ 50 w 64"/>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4">
                      <a:moveTo>
                        <a:pt x="14" y="55"/>
                      </a:moveTo>
                      <a:lnTo>
                        <a:pt x="9" y="50"/>
                      </a:lnTo>
                      <a:lnTo>
                        <a:pt x="50" y="9"/>
                      </a:lnTo>
                      <a:lnTo>
                        <a:pt x="55" y="14"/>
                      </a:lnTo>
                      <a:lnTo>
                        <a:pt x="14" y="55"/>
                      </a:lnTo>
                      <a:moveTo>
                        <a:pt x="50" y="0"/>
                      </a:moveTo>
                      <a:lnTo>
                        <a:pt x="2" y="48"/>
                      </a:lnTo>
                      <a:lnTo>
                        <a:pt x="0" y="50"/>
                      </a:lnTo>
                      <a:lnTo>
                        <a:pt x="13" y="64"/>
                      </a:lnTo>
                      <a:lnTo>
                        <a:pt x="64" y="15"/>
                      </a:lnTo>
                      <a:lnTo>
                        <a:pt x="5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50689"/>
                <p:cNvSpPr>
                  <a:spLocks noEditPoints="1"/>
                </p:cNvSpPr>
                <p:nvPr userDrawn="1"/>
              </p:nvSpPr>
              <p:spPr bwMode="auto">
                <a:xfrm>
                  <a:off x="3897313" y="6561241"/>
                  <a:ext cx="114300" cy="38100"/>
                </a:xfrm>
                <a:custGeom>
                  <a:avLst/>
                  <a:gdLst>
                    <a:gd name="T0" fmla="*/ 64 w 72"/>
                    <a:gd name="T1" fmla="*/ 17 h 24"/>
                    <a:gd name="T2" fmla="*/ 7 w 72"/>
                    <a:gd name="T3" fmla="*/ 13 h 24"/>
                    <a:gd name="T4" fmla="*/ 7 w 72"/>
                    <a:gd name="T5" fmla="*/ 7 h 24"/>
                    <a:gd name="T6" fmla="*/ 64 w 72"/>
                    <a:gd name="T7" fmla="*/ 10 h 24"/>
                    <a:gd name="T8" fmla="*/ 64 w 72"/>
                    <a:gd name="T9" fmla="*/ 17 h 24"/>
                    <a:gd name="T10" fmla="*/ 1 w 72"/>
                    <a:gd name="T11" fmla="*/ 0 h 24"/>
                    <a:gd name="T12" fmla="*/ 0 w 72"/>
                    <a:gd name="T13" fmla="*/ 19 h 24"/>
                    <a:gd name="T14" fmla="*/ 71 w 72"/>
                    <a:gd name="T15" fmla="*/ 24 h 24"/>
                    <a:gd name="T16" fmla="*/ 71 w 72"/>
                    <a:gd name="T17" fmla="*/ 10 h 24"/>
                    <a:gd name="T18" fmla="*/ 72 w 72"/>
                    <a:gd name="T19" fmla="*/ 3 h 24"/>
                    <a:gd name="T20" fmla="*/ 72 w 72"/>
                    <a:gd name="T21" fmla="*/ 3 h 24"/>
                    <a:gd name="T22" fmla="*/ 72 w 72"/>
                    <a:gd name="T23" fmla="*/ 3 h 24"/>
                    <a:gd name="T24" fmla="*/ 1 w 7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24">
                      <a:moveTo>
                        <a:pt x="64" y="17"/>
                      </a:moveTo>
                      <a:lnTo>
                        <a:pt x="7" y="13"/>
                      </a:lnTo>
                      <a:lnTo>
                        <a:pt x="7" y="7"/>
                      </a:lnTo>
                      <a:lnTo>
                        <a:pt x="64" y="10"/>
                      </a:lnTo>
                      <a:lnTo>
                        <a:pt x="64" y="17"/>
                      </a:lnTo>
                      <a:close/>
                      <a:moveTo>
                        <a:pt x="1" y="0"/>
                      </a:moveTo>
                      <a:lnTo>
                        <a:pt x="0" y="19"/>
                      </a:lnTo>
                      <a:lnTo>
                        <a:pt x="71" y="24"/>
                      </a:lnTo>
                      <a:lnTo>
                        <a:pt x="71" y="10"/>
                      </a:lnTo>
                      <a:lnTo>
                        <a:pt x="72" y="3"/>
                      </a:lnTo>
                      <a:lnTo>
                        <a:pt x="72" y="3"/>
                      </a:lnTo>
                      <a:lnTo>
                        <a:pt x="72" y="3"/>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50690"/>
                <p:cNvSpPr>
                  <a:spLocks noEditPoints="1"/>
                </p:cNvSpPr>
                <p:nvPr userDrawn="1"/>
              </p:nvSpPr>
              <p:spPr bwMode="auto">
                <a:xfrm>
                  <a:off x="3897313" y="6561241"/>
                  <a:ext cx="114300" cy="38100"/>
                </a:xfrm>
                <a:custGeom>
                  <a:avLst/>
                  <a:gdLst>
                    <a:gd name="T0" fmla="*/ 64 w 72"/>
                    <a:gd name="T1" fmla="*/ 17 h 24"/>
                    <a:gd name="T2" fmla="*/ 7 w 72"/>
                    <a:gd name="T3" fmla="*/ 13 h 24"/>
                    <a:gd name="T4" fmla="*/ 7 w 72"/>
                    <a:gd name="T5" fmla="*/ 7 h 24"/>
                    <a:gd name="T6" fmla="*/ 64 w 72"/>
                    <a:gd name="T7" fmla="*/ 10 h 24"/>
                    <a:gd name="T8" fmla="*/ 64 w 72"/>
                    <a:gd name="T9" fmla="*/ 17 h 24"/>
                    <a:gd name="T10" fmla="*/ 1 w 72"/>
                    <a:gd name="T11" fmla="*/ 0 h 24"/>
                    <a:gd name="T12" fmla="*/ 0 w 72"/>
                    <a:gd name="T13" fmla="*/ 19 h 24"/>
                    <a:gd name="T14" fmla="*/ 71 w 72"/>
                    <a:gd name="T15" fmla="*/ 24 h 24"/>
                    <a:gd name="T16" fmla="*/ 71 w 72"/>
                    <a:gd name="T17" fmla="*/ 10 h 24"/>
                    <a:gd name="T18" fmla="*/ 72 w 72"/>
                    <a:gd name="T19" fmla="*/ 3 h 24"/>
                    <a:gd name="T20" fmla="*/ 72 w 72"/>
                    <a:gd name="T21" fmla="*/ 3 h 24"/>
                    <a:gd name="T22" fmla="*/ 72 w 72"/>
                    <a:gd name="T23" fmla="*/ 3 h 24"/>
                    <a:gd name="T24" fmla="*/ 1 w 7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24">
                      <a:moveTo>
                        <a:pt x="64" y="17"/>
                      </a:moveTo>
                      <a:lnTo>
                        <a:pt x="7" y="13"/>
                      </a:lnTo>
                      <a:lnTo>
                        <a:pt x="7" y="7"/>
                      </a:lnTo>
                      <a:lnTo>
                        <a:pt x="64" y="10"/>
                      </a:lnTo>
                      <a:lnTo>
                        <a:pt x="64" y="17"/>
                      </a:lnTo>
                      <a:moveTo>
                        <a:pt x="1" y="0"/>
                      </a:moveTo>
                      <a:lnTo>
                        <a:pt x="0" y="19"/>
                      </a:lnTo>
                      <a:lnTo>
                        <a:pt x="71" y="24"/>
                      </a:lnTo>
                      <a:lnTo>
                        <a:pt x="71" y="10"/>
                      </a:lnTo>
                      <a:lnTo>
                        <a:pt x="72" y="3"/>
                      </a:lnTo>
                      <a:lnTo>
                        <a:pt x="72" y="3"/>
                      </a:lnTo>
                      <a:lnTo>
                        <a:pt x="72" y="3"/>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50691"/>
                <p:cNvSpPr>
                  <a:spLocks noEditPoints="1"/>
                </p:cNvSpPr>
                <p:nvPr userDrawn="1"/>
              </p:nvSpPr>
              <p:spPr bwMode="auto">
                <a:xfrm>
                  <a:off x="3844925" y="6853341"/>
                  <a:ext cx="117475" cy="61913"/>
                </a:xfrm>
                <a:custGeom>
                  <a:avLst/>
                  <a:gdLst>
                    <a:gd name="T0" fmla="*/ 63 w 74"/>
                    <a:gd name="T1" fmla="*/ 31 h 39"/>
                    <a:gd name="T2" fmla="*/ 8 w 74"/>
                    <a:gd name="T3" fmla="*/ 14 h 39"/>
                    <a:gd name="T4" fmla="*/ 10 w 74"/>
                    <a:gd name="T5" fmla="*/ 10 h 39"/>
                    <a:gd name="T6" fmla="*/ 64 w 74"/>
                    <a:gd name="T7" fmla="*/ 25 h 39"/>
                    <a:gd name="T8" fmla="*/ 63 w 74"/>
                    <a:gd name="T9" fmla="*/ 31 h 39"/>
                    <a:gd name="T10" fmla="*/ 5 w 74"/>
                    <a:gd name="T11" fmla="*/ 0 h 39"/>
                    <a:gd name="T12" fmla="*/ 0 w 74"/>
                    <a:gd name="T13" fmla="*/ 19 h 39"/>
                    <a:gd name="T14" fmla="*/ 68 w 74"/>
                    <a:gd name="T15" fmla="*/ 39 h 39"/>
                    <a:gd name="T16" fmla="*/ 72 w 74"/>
                    <a:gd name="T17" fmla="*/ 26 h 39"/>
                    <a:gd name="T18" fmla="*/ 72 w 74"/>
                    <a:gd name="T19" fmla="*/ 26 h 39"/>
                    <a:gd name="T20" fmla="*/ 74 w 74"/>
                    <a:gd name="T21" fmla="*/ 20 h 39"/>
                    <a:gd name="T22" fmla="*/ 74 w 74"/>
                    <a:gd name="T23" fmla="*/ 20 h 39"/>
                    <a:gd name="T24" fmla="*/ 74 w 74"/>
                    <a:gd name="T25" fmla="*/ 19 h 39"/>
                    <a:gd name="T26" fmla="*/ 5 w 7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9">
                      <a:moveTo>
                        <a:pt x="63" y="31"/>
                      </a:moveTo>
                      <a:lnTo>
                        <a:pt x="8" y="14"/>
                      </a:lnTo>
                      <a:lnTo>
                        <a:pt x="10" y="10"/>
                      </a:lnTo>
                      <a:lnTo>
                        <a:pt x="64" y="25"/>
                      </a:lnTo>
                      <a:lnTo>
                        <a:pt x="63" y="31"/>
                      </a:lnTo>
                      <a:close/>
                      <a:moveTo>
                        <a:pt x="5" y="0"/>
                      </a:moveTo>
                      <a:lnTo>
                        <a:pt x="0" y="19"/>
                      </a:lnTo>
                      <a:lnTo>
                        <a:pt x="68" y="39"/>
                      </a:lnTo>
                      <a:lnTo>
                        <a:pt x="72" y="26"/>
                      </a:lnTo>
                      <a:lnTo>
                        <a:pt x="72" y="26"/>
                      </a:lnTo>
                      <a:lnTo>
                        <a:pt x="74" y="20"/>
                      </a:lnTo>
                      <a:lnTo>
                        <a:pt x="74" y="20"/>
                      </a:lnTo>
                      <a:lnTo>
                        <a:pt x="74" y="19"/>
                      </a:lnTo>
                      <a:lnTo>
                        <a:pt x="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50692"/>
                <p:cNvSpPr>
                  <a:spLocks noEditPoints="1"/>
                </p:cNvSpPr>
                <p:nvPr userDrawn="1"/>
              </p:nvSpPr>
              <p:spPr bwMode="auto">
                <a:xfrm>
                  <a:off x="3844925" y="6853341"/>
                  <a:ext cx="117475" cy="61913"/>
                </a:xfrm>
                <a:custGeom>
                  <a:avLst/>
                  <a:gdLst>
                    <a:gd name="T0" fmla="*/ 63 w 74"/>
                    <a:gd name="T1" fmla="*/ 31 h 39"/>
                    <a:gd name="T2" fmla="*/ 8 w 74"/>
                    <a:gd name="T3" fmla="*/ 14 h 39"/>
                    <a:gd name="T4" fmla="*/ 10 w 74"/>
                    <a:gd name="T5" fmla="*/ 10 h 39"/>
                    <a:gd name="T6" fmla="*/ 64 w 74"/>
                    <a:gd name="T7" fmla="*/ 25 h 39"/>
                    <a:gd name="T8" fmla="*/ 63 w 74"/>
                    <a:gd name="T9" fmla="*/ 31 h 39"/>
                    <a:gd name="T10" fmla="*/ 5 w 74"/>
                    <a:gd name="T11" fmla="*/ 0 h 39"/>
                    <a:gd name="T12" fmla="*/ 0 w 74"/>
                    <a:gd name="T13" fmla="*/ 19 h 39"/>
                    <a:gd name="T14" fmla="*/ 68 w 74"/>
                    <a:gd name="T15" fmla="*/ 39 h 39"/>
                    <a:gd name="T16" fmla="*/ 72 w 74"/>
                    <a:gd name="T17" fmla="*/ 26 h 39"/>
                    <a:gd name="T18" fmla="*/ 72 w 74"/>
                    <a:gd name="T19" fmla="*/ 26 h 39"/>
                    <a:gd name="T20" fmla="*/ 74 w 74"/>
                    <a:gd name="T21" fmla="*/ 20 h 39"/>
                    <a:gd name="T22" fmla="*/ 74 w 74"/>
                    <a:gd name="T23" fmla="*/ 20 h 39"/>
                    <a:gd name="T24" fmla="*/ 74 w 74"/>
                    <a:gd name="T25" fmla="*/ 19 h 39"/>
                    <a:gd name="T26" fmla="*/ 5 w 7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9">
                      <a:moveTo>
                        <a:pt x="63" y="31"/>
                      </a:moveTo>
                      <a:lnTo>
                        <a:pt x="8" y="14"/>
                      </a:lnTo>
                      <a:lnTo>
                        <a:pt x="10" y="10"/>
                      </a:lnTo>
                      <a:lnTo>
                        <a:pt x="64" y="25"/>
                      </a:lnTo>
                      <a:lnTo>
                        <a:pt x="63" y="31"/>
                      </a:lnTo>
                      <a:moveTo>
                        <a:pt x="5" y="0"/>
                      </a:moveTo>
                      <a:lnTo>
                        <a:pt x="0" y="19"/>
                      </a:lnTo>
                      <a:lnTo>
                        <a:pt x="68" y="39"/>
                      </a:lnTo>
                      <a:lnTo>
                        <a:pt x="72" y="26"/>
                      </a:lnTo>
                      <a:lnTo>
                        <a:pt x="72" y="26"/>
                      </a:lnTo>
                      <a:lnTo>
                        <a:pt x="74" y="20"/>
                      </a:lnTo>
                      <a:lnTo>
                        <a:pt x="74" y="20"/>
                      </a:lnTo>
                      <a:lnTo>
                        <a:pt x="74" y="19"/>
                      </a:lnTo>
                      <a:lnTo>
                        <a:pt x="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50693"/>
                <p:cNvSpPr>
                  <a:spLocks noEditPoints="1"/>
                </p:cNvSpPr>
                <p:nvPr userDrawn="1"/>
              </p:nvSpPr>
              <p:spPr bwMode="auto">
                <a:xfrm>
                  <a:off x="3838575" y="6058004"/>
                  <a:ext cx="115888" cy="63500"/>
                </a:xfrm>
                <a:custGeom>
                  <a:avLst/>
                  <a:gdLst>
                    <a:gd name="T0" fmla="*/ 9 w 63"/>
                    <a:gd name="T1" fmla="*/ 26 h 34"/>
                    <a:gd name="T2" fmla="*/ 8 w 63"/>
                    <a:gd name="T3" fmla="*/ 24 h 34"/>
                    <a:gd name="T4" fmla="*/ 8 w 63"/>
                    <a:gd name="T5" fmla="*/ 22 h 34"/>
                    <a:gd name="T6" fmla="*/ 54 w 63"/>
                    <a:gd name="T7" fmla="*/ 7 h 34"/>
                    <a:gd name="T8" fmla="*/ 55 w 63"/>
                    <a:gd name="T9" fmla="*/ 10 h 34"/>
                    <a:gd name="T10" fmla="*/ 56 w 63"/>
                    <a:gd name="T11" fmla="*/ 12 h 34"/>
                    <a:gd name="T12" fmla="*/ 9 w 63"/>
                    <a:gd name="T13" fmla="*/ 26 h 34"/>
                    <a:gd name="T14" fmla="*/ 58 w 63"/>
                    <a:gd name="T15" fmla="*/ 0 h 34"/>
                    <a:gd name="T16" fmla="*/ 0 w 63"/>
                    <a:gd name="T17" fmla="*/ 18 h 34"/>
                    <a:gd name="T18" fmla="*/ 3 w 63"/>
                    <a:gd name="T19" fmla="*/ 26 h 34"/>
                    <a:gd name="T20" fmla="*/ 4 w 63"/>
                    <a:gd name="T21" fmla="*/ 31 h 34"/>
                    <a:gd name="T22" fmla="*/ 5 w 63"/>
                    <a:gd name="T23" fmla="*/ 34 h 34"/>
                    <a:gd name="T24" fmla="*/ 63 w 63"/>
                    <a:gd name="T25" fmla="*/ 16 h 34"/>
                    <a:gd name="T26" fmla="*/ 63 w 63"/>
                    <a:gd name="T27" fmla="*/ 14 h 34"/>
                    <a:gd name="T28" fmla="*/ 61 w 63"/>
                    <a:gd name="T29" fmla="*/ 8 h 34"/>
                    <a:gd name="T30" fmla="*/ 58 w 63"/>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34">
                      <a:moveTo>
                        <a:pt x="9" y="26"/>
                      </a:moveTo>
                      <a:cubicBezTo>
                        <a:pt x="9" y="25"/>
                        <a:pt x="9" y="25"/>
                        <a:pt x="8" y="24"/>
                      </a:cubicBezTo>
                      <a:cubicBezTo>
                        <a:pt x="8" y="22"/>
                        <a:pt x="8" y="22"/>
                        <a:pt x="8" y="22"/>
                      </a:cubicBezTo>
                      <a:cubicBezTo>
                        <a:pt x="54" y="7"/>
                        <a:pt x="54" y="7"/>
                        <a:pt x="54" y="7"/>
                      </a:cubicBezTo>
                      <a:cubicBezTo>
                        <a:pt x="55" y="10"/>
                        <a:pt x="55" y="10"/>
                        <a:pt x="55" y="10"/>
                      </a:cubicBezTo>
                      <a:cubicBezTo>
                        <a:pt x="56" y="11"/>
                        <a:pt x="56" y="12"/>
                        <a:pt x="56" y="12"/>
                      </a:cubicBezTo>
                      <a:cubicBezTo>
                        <a:pt x="9" y="26"/>
                        <a:pt x="9" y="26"/>
                        <a:pt x="9" y="26"/>
                      </a:cubicBezTo>
                      <a:moveTo>
                        <a:pt x="58" y="0"/>
                      </a:moveTo>
                      <a:cubicBezTo>
                        <a:pt x="0" y="18"/>
                        <a:pt x="0" y="18"/>
                        <a:pt x="0" y="18"/>
                      </a:cubicBezTo>
                      <a:cubicBezTo>
                        <a:pt x="3" y="26"/>
                        <a:pt x="3" y="26"/>
                        <a:pt x="3" y="26"/>
                      </a:cubicBezTo>
                      <a:cubicBezTo>
                        <a:pt x="3" y="28"/>
                        <a:pt x="4" y="30"/>
                        <a:pt x="4" y="31"/>
                      </a:cubicBezTo>
                      <a:cubicBezTo>
                        <a:pt x="5" y="34"/>
                        <a:pt x="5" y="34"/>
                        <a:pt x="5" y="34"/>
                      </a:cubicBezTo>
                      <a:cubicBezTo>
                        <a:pt x="63" y="16"/>
                        <a:pt x="63" y="16"/>
                        <a:pt x="63" y="16"/>
                      </a:cubicBezTo>
                      <a:cubicBezTo>
                        <a:pt x="63" y="14"/>
                        <a:pt x="63" y="14"/>
                        <a:pt x="63" y="14"/>
                      </a:cubicBezTo>
                      <a:cubicBezTo>
                        <a:pt x="63" y="14"/>
                        <a:pt x="62" y="11"/>
                        <a:pt x="61" y="8"/>
                      </a:cubicBezTo>
                      <a:cubicBezTo>
                        <a:pt x="58" y="0"/>
                        <a:pt x="58" y="0"/>
                        <a:pt x="58"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50694"/>
                <p:cNvSpPr>
                  <a:spLocks noEditPoints="1"/>
                </p:cNvSpPr>
                <p:nvPr userDrawn="1"/>
              </p:nvSpPr>
              <p:spPr bwMode="auto">
                <a:xfrm>
                  <a:off x="3806825" y="6967641"/>
                  <a:ext cx="115888" cy="69850"/>
                </a:xfrm>
                <a:custGeom>
                  <a:avLst/>
                  <a:gdLst>
                    <a:gd name="T0" fmla="*/ 62 w 73"/>
                    <a:gd name="T1" fmla="*/ 35 h 44"/>
                    <a:gd name="T2" fmla="*/ 8 w 73"/>
                    <a:gd name="T3" fmla="*/ 14 h 44"/>
                    <a:gd name="T4" fmla="*/ 10 w 73"/>
                    <a:gd name="T5" fmla="*/ 9 h 44"/>
                    <a:gd name="T6" fmla="*/ 64 w 73"/>
                    <a:gd name="T7" fmla="*/ 29 h 44"/>
                    <a:gd name="T8" fmla="*/ 62 w 73"/>
                    <a:gd name="T9" fmla="*/ 35 h 44"/>
                    <a:gd name="T10" fmla="*/ 7 w 73"/>
                    <a:gd name="T11" fmla="*/ 0 h 44"/>
                    <a:gd name="T12" fmla="*/ 0 w 73"/>
                    <a:gd name="T13" fmla="*/ 18 h 44"/>
                    <a:gd name="T14" fmla="*/ 65 w 73"/>
                    <a:gd name="T15" fmla="*/ 44 h 44"/>
                    <a:gd name="T16" fmla="*/ 71 w 73"/>
                    <a:gd name="T17" fmla="*/ 31 h 44"/>
                    <a:gd name="T18" fmla="*/ 71 w 73"/>
                    <a:gd name="T19" fmla="*/ 31 h 44"/>
                    <a:gd name="T20" fmla="*/ 73 w 73"/>
                    <a:gd name="T21" fmla="*/ 25 h 44"/>
                    <a:gd name="T22" fmla="*/ 73 w 73"/>
                    <a:gd name="T23" fmla="*/ 25 h 44"/>
                    <a:gd name="T24" fmla="*/ 73 w 73"/>
                    <a:gd name="T25" fmla="*/ 24 h 44"/>
                    <a:gd name="T26" fmla="*/ 7 w 73"/>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4">
                      <a:moveTo>
                        <a:pt x="62" y="35"/>
                      </a:moveTo>
                      <a:lnTo>
                        <a:pt x="8" y="14"/>
                      </a:lnTo>
                      <a:lnTo>
                        <a:pt x="10" y="9"/>
                      </a:lnTo>
                      <a:lnTo>
                        <a:pt x="64" y="29"/>
                      </a:lnTo>
                      <a:lnTo>
                        <a:pt x="62" y="35"/>
                      </a:lnTo>
                      <a:close/>
                      <a:moveTo>
                        <a:pt x="7" y="0"/>
                      </a:moveTo>
                      <a:lnTo>
                        <a:pt x="0" y="18"/>
                      </a:lnTo>
                      <a:lnTo>
                        <a:pt x="65" y="44"/>
                      </a:lnTo>
                      <a:lnTo>
                        <a:pt x="71" y="31"/>
                      </a:lnTo>
                      <a:lnTo>
                        <a:pt x="71" y="31"/>
                      </a:lnTo>
                      <a:lnTo>
                        <a:pt x="73" y="25"/>
                      </a:lnTo>
                      <a:lnTo>
                        <a:pt x="73" y="25"/>
                      </a:lnTo>
                      <a:lnTo>
                        <a:pt x="73" y="24"/>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50695"/>
                <p:cNvSpPr>
                  <a:spLocks noEditPoints="1"/>
                </p:cNvSpPr>
                <p:nvPr userDrawn="1"/>
              </p:nvSpPr>
              <p:spPr bwMode="auto">
                <a:xfrm>
                  <a:off x="3806825" y="6967641"/>
                  <a:ext cx="115888" cy="69850"/>
                </a:xfrm>
                <a:custGeom>
                  <a:avLst/>
                  <a:gdLst>
                    <a:gd name="T0" fmla="*/ 62 w 73"/>
                    <a:gd name="T1" fmla="*/ 35 h 44"/>
                    <a:gd name="T2" fmla="*/ 8 w 73"/>
                    <a:gd name="T3" fmla="*/ 14 h 44"/>
                    <a:gd name="T4" fmla="*/ 10 w 73"/>
                    <a:gd name="T5" fmla="*/ 9 h 44"/>
                    <a:gd name="T6" fmla="*/ 64 w 73"/>
                    <a:gd name="T7" fmla="*/ 29 h 44"/>
                    <a:gd name="T8" fmla="*/ 62 w 73"/>
                    <a:gd name="T9" fmla="*/ 35 h 44"/>
                    <a:gd name="T10" fmla="*/ 7 w 73"/>
                    <a:gd name="T11" fmla="*/ 0 h 44"/>
                    <a:gd name="T12" fmla="*/ 0 w 73"/>
                    <a:gd name="T13" fmla="*/ 18 h 44"/>
                    <a:gd name="T14" fmla="*/ 65 w 73"/>
                    <a:gd name="T15" fmla="*/ 44 h 44"/>
                    <a:gd name="T16" fmla="*/ 71 w 73"/>
                    <a:gd name="T17" fmla="*/ 31 h 44"/>
                    <a:gd name="T18" fmla="*/ 71 w 73"/>
                    <a:gd name="T19" fmla="*/ 31 h 44"/>
                    <a:gd name="T20" fmla="*/ 73 w 73"/>
                    <a:gd name="T21" fmla="*/ 25 h 44"/>
                    <a:gd name="T22" fmla="*/ 73 w 73"/>
                    <a:gd name="T23" fmla="*/ 25 h 44"/>
                    <a:gd name="T24" fmla="*/ 73 w 73"/>
                    <a:gd name="T25" fmla="*/ 24 h 44"/>
                    <a:gd name="T26" fmla="*/ 7 w 73"/>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4">
                      <a:moveTo>
                        <a:pt x="62" y="35"/>
                      </a:moveTo>
                      <a:lnTo>
                        <a:pt x="8" y="14"/>
                      </a:lnTo>
                      <a:lnTo>
                        <a:pt x="10" y="9"/>
                      </a:lnTo>
                      <a:lnTo>
                        <a:pt x="64" y="29"/>
                      </a:lnTo>
                      <a:lnTo>
                        <a:pt x="62" y="35"/>
                      </a:lnTo>
                      <a:moveTo>
                        <a:pt x="7" y="0"/>
                      </a:moveTo>
                      <a:lnTo>
                        <a:pt x="0" y="18"/>
                      </a:lnTo>
                      <a:lnTo>
                        <a:pt x="65" y="44"/>
                      </a:lnTo>
                      <a:lnTo>
                        <a:pt x="71" y="31"/>
                      </a:lnTo>
                      <a:lnTo>
                        <a:pt x="71" y="31"/>
                      </a:lnTo>
                      <a:lnTo>
                        <a:pt x="73" y="25"/>
                      </a:lnTo>
                      <a:lnTo>
                        <a:pt x="73" y="25"/>
                      </a:lnTo>
                      <a:lnTo>
                        <a:pt x="73" y="24"/>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50696"/>
                <p:cNvSpPr>
                  <a:spLocks noEditPoints="1"/>
                </p:cNvSpPr>
                <p:nvPr userDrawn="1"/>
              </p:nvSpPr>
              <p:spPr bwMode="auto">
                <a:xfrm>
                  <a:off x="3879850" y="6245329"/>
                  <a:ext cx="117475" cy="49213"/>
                </a:xfrm>
                <a:custGeom>
                  <a:avLst/>
                  <a:gdLst>
                    <a:gd name="T0" fmla="*/ 9 w 74"/>
                    <a:gd name="T1" fmla="*/ 24 h 31"/>
                    <a:gd name="T2" fmla="*/ 7 w 74"/>
                    <a:gd name="T3" fmla="*/ 18 h 31"/>
                    <a:gd name="T4" fmla="*/ 65 w 74"/>
                    <a:gd name="T5" fmla="*/ 9 h 31"/>
                    <a:gd name="T6" fmla="*/ 66 w 74"/>
                    <a:gd name="T7" fmla="*/ 14 h 31"/>
                    <a:gd name="T8" fmla="*/ 9 w 74"/>
                    <a:gd name="T9" fmla="*/ 24 h 31"/>
                    <a:gd name="T10" fmla="*/ 71 w 74"/>
                    <a:gd name="T11" fmla="*/ 0 h 31"/>
                    <a:gd name="T12" fmla="*/ 0 w 74"/>
                    <a:gd name="T13" fmla="*/ 12 h 31"/>
                    <a:gd name="T14" fmla="*/ 3 w 74"/>
                    <a:gd name="T15" fmla="*/ 31 h 31"/>
                    <a:gd name="T16" fmla="*/ 74 w 74"/>
                    <a:gd name="T17" fmla="*/ 20 h 31"/>
                    <a:gd name="T18" fmla="*/ 72 w 74"/>
                    <a:gd name="T19" fmla="*/ 7 h 31"/>
                    <a:gd name="T20" fmla="*/ 72 w 74"/>
                    <a:gd name="T21" fmla="*/ 7 h 31"/>
                    <a:gd name="T22" fmla="*/ 71 w 7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31">
                      <a:moveTo>
                        <a:pt x="9" y="24"/>
                      </a:moveTo>
                      <a:lnTo>
                        <a:pt x="7" y="18"/>
                      </a:lnTo>
                      <a:lnTo>
                        <a:pt x="65" y="9"/>
                      </a:lnTo>
                      <a:lnTo>
                        <a:pt x="66" y="14"/>
                      </a:lnTo>
                      <a:lnTo>
                        <a:pt x="9" y="24"/>
                      </a:lnTo>
                      <a:close/>
                      <a:moveTo>
                        <a:pt x="71" y="0"/>
                      </a:moveTo>
                      <a:lnTo>
                        <a:pt x="0" y="12"/>
                      </a:lnTo>
                      <a:lnTo>
                        <a:pt x="3" y="31"/>
                      </a:lnTo>
                      <a:lnTo>
                        <a:pt x="74" y="20"/>
                      </a:lnTo>
                      <a:lnTo>
                        <a:pt x="72" y="7"/>
                      </a:lnTo>
                      <a:lnTo>
                        <a:pt x="72" y="7"/>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0697"/>
                <p:cNvSpPr>
                  <a:spLocks noEditPoints="1"/>
                </p:cNvSpPr>
                <p:nvPr userDrawn="1"/>
              </p:nvSpPr>
              <p:spPr bwMode="auto">
                <a:xfrm>
                  <a:off x="3879850" y="6245329"/>
                  <a:ext cx="117475" cy="49213"/>
                </a:xfrm>
                <a:custGeom>
                  <a:avLst/>
                  <a:gdLst>
                    <a:gd name="T0" fmla="*/ 9 w 74"/>
                    <a:gd name="T1" fmla="*/ 24 h 31"/>
                    <a:gd name="T2" fmla="*/ 7 w 74"/>
                    <a:gd name="T3" fmla="*/ 18 h 31"/>
                    <a:gd name="T4" fmla="*/ 65 w 74"/>
                    <a:gd name="T5" fmla="*/ 9 h 31"/>
                    <a:gd name="T6" fmla="*/ 66 w 74"/>
                    <a:gd name="T7" fmla="*/ 14 h 31"/>
                    <a:gd name="T8" fmla="*/ 9 w 74"/>
                    <a:gd name="T9" fmla="*/ 24 h 31"/>
                    <a:gd name="T10" fmla="*/ 71 w 74"/>
                    <a:gd name="T11" fmla="*/ 0 h 31"/>
                    <a:gd name="T12" fmla="*/ 0 w 74"/>
                    <a:gd name="T13" fmla="*/ 12 h 31"/>
                    <a:gd name="T14" fmla="*/ 3 w 74"/>
                    <a:gd name="T15" fmla="*/ 31 h 31"/>
                    <a:gd name="T16" fmla="*/ 74 w 74"/>
                    <a:gd name="T17" fmla="*/ 20 h 31"/>
                    <a:gd name="T18" fmla="*/ 72 w 74"/>
                    <a:gd name="T19" fmla="*/ 7 h 31"/>
                    <a:gd name="T20" fmla="*/ 72 w 74"/>
                    <a:gd name="T21" fmla="*/ 7 h 31"/>
                    <a:gd name="T22" fmla="*/ 71 w 7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31">
                      <a:moveTo>
                        <a:pt x="9" y="24"/>
                      </a:moveTo>
                      <a:lnTo>
                        <a:pt x="7" y="18"/>
                      </a:lnTo>
                      <a:lnTo>
                        <a:pt x="65" y="9"/>
                      </a:lnTo>
                      <a:lnTo>
                        <a:pt x="66" y="14"/>
                      </a:lnTo>
                      <a:lnTo>
                        <a:pt x="9" y="24"/>
                      </a:lnTo>
                      <a:moveTo>
                        <a:pt x="71" y="0"/>
                      </a:moveTo>
                      <a:lnTo>
                        <a:pt x="0" y="12"/>
                      </a:lnTo>
                      <a:lnTo>
                        <a:pt x="3" y="31"/>
                      </a:lnTo>
                      <a:lnTo>
                        <a:pt x="74" y="20"/>
                      </a:lnTo>
                      <a:lnTo>
                        <a:pt x="72" y="7"/>
                      </a:lnTo>
                      <a:lnTo>
                        <a:pt x="72" y="7"/>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50698"/>
                <p:cNvSpPr>
                  <a:spLocks noEditPoints="1"/>
                </p:cNvSpPr>
                <p:nvPr userDrawn="1"/>
              </p:nvSpPr>
              <p:spPr bwMode="auto">
                <a:xfrm>
                  <a:off x="3543300" y="5503966"/>
                  <a:ext cx="104775" cy="100013"/>
                </a:xfrm>
                <a:custGeom>
                  <a:avLst/>
                  <a:gdLst>
                    <a:gd name="T0" fmla="*/ 12 w 57"/>
                    <a:gd name="T1" fmla="*/ 45 h 54"/>
                    <a:gd name="T2" fmla="*/ 10 w 57"/>
                    <a:gd name="T3" fmla="*/ 43 h 54"/>
                    <a:gd name="T4" fmla="*/ 9 w 57"/>
                    <a:gd name="T5" fmla="*/ 41 h 54"/>
                    <a:gd name="T6" fmla="*/ 45 w 57"/>
                    <a:gd name="T7" fmla="*/ 8 h 54"/>
                    <a:gd name="T8" fmla="*/ 47 w 57"/>
                    <a:gd name="T9" fmla="*/ 10 h 54"/>
                    <a:gd name="T10" fmla="*/ 48 w 57"/>
                    <a:gd name="T11" fmla="*/ 13 h 54"/>
                    <a:gd name="T12" fmla="*/ 12 w 57"/>
                    <a:gd name="T13" fmla="*/ 45 h 54"/>
                    <a:gd name="T14" fmla="*/ 45 w 57"/>
                    <a:gd name="T15" fmla="*/ 0 h 54"/>
                    <a:gd name="T16" fmla="*/ 0 w 57"/>
                    <a:gd name="T17" fmla="*/ 41 h 54"/>
                    <a:gd name="T18" fmla="*/ 3 w 57"/>
                    <a:gd name="T19" fmla="*/ 44 h 54"/>
                    <a:gd name="T20" fmla="*/ 3 w 57"/>
                    <a:gd name="T21" fmla="*/ 44 h 54"/>
                    <a:gd name="T22" fmla="*/ 6 w 57"/>
                    <a:gd name="T23" fmla="*/ 47 h 54"/>
                    <a:gd name="T24" fmla="*/ 11 w 57"/>
                    <a:gd name="T25" fmla="*/ 54 h 54"/>
                    <a:gd name="T26" fmla="*/ 57 w 57"/>
                    <a:gd name="T27" fmla="*/ 13 h 54"/>
                    <a:gd name="T28" fmla="*/ 51 w 57"/>
                    <a:gd name="T29" fmla="*/ 7 h 54"/>
                    <a:gd name="T30" fmla="*/ 47 w 57"/>
                    <a:gd name="T31" fmla="*/ 2 h 54"/>
                    <a:gd name="T32" fmla="*/ 45 w 57"/>
                    <a:gd name="T3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54">
                      <a:moveTo>
                        <a:pt x="12" y="45"/>
                      </a:moveTo>
                      <a:cubicBezTo>
                        <a:pt x="10" y="43"/>
                        <a:pt x="10" y="43"/>
                        <a:pt x="10" y="43"/>
                      </a:cubicBezTo>
                      <a:cubicBezTo>
                        <a:pt x="10" y="43"/>
                        <a:pt x="9" y="42"/>
                        <a:pt x="9" y="41"/>
                      </a:cubicBezTo>
                      <a:cubicBezTo>
                        <a:pt x="45" y="8"/>
                        <a:pt x="45" y="8"/>
                        <a:pt x="45" y="8"/>
                      </a:cubicBezTo>
                      <a:cubicBezTo>
                        <a:pt x="45" y="9"/>
                        <a:pt x="46" y="10"/>
                        <a:pt x="47" y="10"/>
                      </a:cubicBezTo>
                      <a:cubicBezTo>
                        <a:pt x="48" y="13"/>
                        <a:pt x="48" y="13"/>
                        <a:pt x="48" y="13"/>
                      </a:cubicBezTo>
                      <a:cubicBezTo>
                        <a:pt x="12" y="45"/>
                        <a:pt x="12" y="45"/>
                        <a:pt x="12" y="45"/>
                      </a:cubicBezTo>
                      <a:moveTo>
                        <a:pt x="45" y="0"/>
                      </a:moveTo>
                      <a:cubicBezTo>
                        <a:pt x="0" y="41"/>
                        <a:pt x="0" y="41"/>
                        <a:pt x="0" y="41"/>
                      </a:cubicBezTo>
                      <a:cubicBezTo>
                        <a:pt x="3" y="44"/>
                        <a:pt x="3" y="44"/>
                        <a:pt x="3" y="44"/>
                      </a:cubicBezTo>
                      <a:cubicBezTo>
                        <a:pt x="3" y="44"/>
                        <a:pt x="3" y="44"/>
                        <a:pt x="3" y="44"/>
                      </a:cubicBezTo>
                      <a:cubicBezTo>
                        <a:pt x="3" y="44"/>
                        <a:pt x="4" y="46"/>
                        <a:pt x="6" y="47"/>
                      </a:cubicBezTo>
                      <a:cubicBezTo>
                        <a:pt x="11" y="54"/>
                        <a:pt x="11" y="54"/>
                        <a:pt x="11" y="54"/>
                      </a:cubicBezTo>
                      <a:cubicBezTo>
                        <a:pt x="57" y="13"/>
                        <a:pt x="57" y="13"/>
                        <a:pt x="57" y="13"/>
                      </a:cubicBezTo>
                      <a:cubicBezTo>
                        <a:pt x="51" y="7"/>
                        <a:pt x="51" y="7"/>
                        <a:pt x="51" y="7"/>
                      </a:cubicBezTo>
                      <a:cubicBezTo>
                        <a:pt x="49" y="4"/>
                        <a:pt x="47" y="2"/>
                        <a:pt x="47" y="2"/>
                      </a:cubicBezTo>
                      <a:cubicBezTo>
                        <a:pt x="45" y="0"/>
                        <a:pt x="45" y="0"/>
                        <a:pt x="4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50699"/>
                <p:cNvSpPr>
                  <a:spLocks noEditPoints="1"/>
                </p:cNvSpPr>
                <p:nvPr userDrawn="1"/>
              </p:nvSpPr>
              <p:spPr bwMode="auto">
                <a:xfrm>
                  <a:off x="3581400" y="5553179"/>
                  <a:ext cx="107950" cy="95250"/>
                </a:xfrm>
                <a:custGeom>
                  <a:avLst/>
                  <a:gdLst>
                    <a:gd name="T0" fmla="*/ 12 w 58"/>
                    <a:gd name="T1" fmla="*/ 44 h 52"/>
                    <a:gd name="T2" fmla="*/ 10 w 58"/>
                    <a:gd name="T3" fmla="*/ 42 h 52"/>
                    <a:gd name="T4" fmla="*/ 9 w 58"/>
                    <a:gd name="T5" fmla="*/ 40 h 52"/>
                    <a:gd name="T6" fmla="*/ 46 w 58"/>
                    <a:gd name="T7" fmla="*/ 8 h 52"/>
                    <a:gd name="T8" fmla="*/ 48 w 58"/>
                    <a:gd name="T9" fmla="*/ 11 h 52"/>
                    <a:gd name="T10" fmla="*/ 50 w 58"/>
                    <a:gd name="T11" fmla="*/ 13 h 52"/>
                    <a:gd name="T12" fmla="*/ 12 w 58"/>
                    <a:gd name="T13" fmla="*/ 44 h 52"/>
                    <a:gd name="T14" fmla="*/ 47 w 58"/>
                    <a:gd name="T15" fmla="*/ 0 h 52"/>
                    <a:gd name="T16" fmla="*/ 0 w 58"/>
                    <a:gd name="T17" fmla="*/ 39 h 52"/>
                    <a:gd name="T18" fmla="*/ 6 w 58"/>
                    <a:gd name="T19" fmla="*/ 46 h 52"/>
                    <a:gd name="T20" fmla="*/ 9 w 58"/>
                    <a:gd name="T21" fmla="*/ 50 h 52"/>
                    <a:gd name="T22" fmla="*/ 11 w 58"/>
                    <a:gd name="T23" fmla="*/ 52 h 52"/>
                    <a:gd name="T24" fmla="*/ 58 w 58"/>
                    <a:gd name="T25" fmla="*/ 14 h 52"/>
                    <a:gd name="T26" fmla="*/ 56 w 58"/>
                    <a:gd name="T27" fmla="*/ 11 h 52"/>
                    <a:gd name="T28" fmla="*/ 53 w 58"/>
                    <a:gd name="T29" fmla="*/ 7 h 52"/>
                    <a:gd name="T30" fmla="*/ 47 w 58"/>
                    <a:gd name="T3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52">
                      <a:moveTo>
                        <a:pt x="12" y="44"/>
                      </a:moveTo>
                      <a:cubicBezTo>
                        <a:pt x="11" y="43"/>
                        <a:pt x="11" y="42"/>
                        <a:pt x="10" y="42"/>
                      </a:cubicBezTo>
                      <a:cubicBezTo>
                        <a:pt x="9" y="40"/>
                        <a:pt x="9" y="40"/>
                        <a:pt x="9" y="40"/>
                      </a:cubicBezTo>
                      <a:cubicBezTo>
                        <a:pt x="46" y="8"/>
                        <a:pt x="46" y="8"/>
                        <a:pt x="46" y="8"/>
                      </a:cubicBezTo>
                      <a:cubicBezTo>
                        <a:pt x="48" y="11"/>
                        <a:pt x="48" y="11"/>
                        <a:pt x="48" y="11"/>
                      </a:cubicBezTo>
                      <a:cubicBezTo>
                        <a:pt x="49" y="11"/>
                        <a:pt x="49" y="12"/>
                        <a:pt x="50" y="13"/>
                      </a:cubicBezTo>
                      <a:cubicBezTo>
                        <a:pt x="12" y="44"/>
                        <a:pt x="12" y="44"/>
                        <a:pt x="12" y="44"/>
                      </a:cubicBezTo>
                      <a:moveTo>
                        <a:pt x="47" y="0"/>
                      </a:moveTo>
                      <a:cubicBezTo>
                        <a:pt x="0" y="39"/>
                        <a:pt x="0" y="39"/>
                        <a:pt x="0" y="39"/>
                      </a:cubicBezTo>
                      <a:cubicBezTo>
                        <a:pt x="6" y="46"/>
                        <a:pt x="6" y="46"/>
                        <a:pt x="6" y="46"/>
                      </a:cubicBezTo>
                      <a:cubicBezTo>
                        <a:pt x="7" y="48"/>
                        <a:pt x="9" y="49"/>
                        <a:pt x="9" y="50"/>
                      </a:cubicBezTo>
                      <a:cubicBezTo>
                        <a:pt x="11" y="52"/>
                        <a:pt x="11" y="52"/>
                        <a:pt x="11" y="52"/>
                      </a:cubicBezTo>
                      <a:cubicBezTo>
                        <a:pt x="58" y="14"/>
                        <a:pt x="58" y="14"/>
                        <a:pt x="58" y="14"/>
                      </a:cubicBezTo>
                      <a:cubicBezTo>
                        <a:pt x="56" y="11"/>
                        <a:pt x="56" y="11"/>
                        <a:pt x="56" y="11"/>
                      </a:cubicBezTo>
                      <a:cubicBezTo>
                        <a:pt x="56" y="11"/>
                        <a:pt x="55" y="9"/>
                        <a:pt x="53" y="7"/>
                      </a:cubicBezTo>
                      <a:cubicBezTo>
                        <a:pt x="47" y="0"/>
                        <a:pt x="47" y="0"/>
                        <a:pt x="4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50700"/>
                <p:cNvSpPr>
                  <a:spLocks noEditPoints="1"/>
                </p:cNvSpPr>
                <p:nvPr userDrawn="1"/>
              </p:nvSpPr>
              <p:spPr bwMode="auto">
                <a:xfrm>
                  <a:off x="3867150" y="6180241"/>
                  <a:ext cx="119063" cy="55563"/>
                </a:xfrm>
                <a:custGeom>
                  <a:avLst/>
                  <a:gdLst>
                    <a:gd name="T0" fmla="*/ 11 w 75"/>
                    <a:gd name="T1" fmla="*/ 27 h 35"/>
                    <a:gd name="T2" fmla="*/ 10 w 75"/>
                    <a:gd name="T3" fmla="*/ 21 h 35"/>
                    <a:gd name="T4" fmla="*/ 65 w 75"/>
                    <a:gd name="T5" fmla="*/ 10 h 35"/>
                    <a:gd name="T6" fmla="*/ 67 w 75"/>
                    <a:gd name="T7" fmla="*/ 16 h 35"/>
                    <a:gd name="T8" fmla="*/ 11 w 75"/>
                    <a:gd name="T9" fmla="*/ 27 h 35"/>
                    <a:gd name="T10" fmla="*/ 70 w 75"/>
                    <a:gd name="T11" fmla="*/ 0 h 35"/>
                    <a:gd name="T12" fmla="*/ 69 w 75"/>
                    <a:gd name="T13" fmla="*/ 1 h 35"/>
                    <a:gd name="T14" fmla="*/ 0 w 75"/>
                    <a:gd name="T15" fmla="*/ 17 h 35"/>
                    <a:gd name="T16" fmla="*/ 5 w 75"/>
                    <a:gd name="T17" fmla="*/ 35 h 35"/>
                    <a:gd name="T18" fmla="*/ 75 w 75"/>
                    <a:gd name="T19" fmla="*/ 21 h 35"/>
                    <a:gd name="T20" fmla="*/ 72 w 75"/>
                    <a:gd name="T21" fmla="*/ 7 h 35"/>
                    <a:gd name="T22" fmla="*/ 72 w 75"/>
                    <a:gd name="T23" fmla="*/ 7 h 35"/>
                    <a:gd name="T24" fmla="*/ 70 w 75"/>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35">
                      <a:moveTo>
                        <a:pt x="11" y="27"/>
                      </a:moveTo>
                      <a:lnTo>
                        <a:pt x="10" y="21"/>
                      </a:lnTo>
                      <a:lnTo>
                        <a:pt x="65" y="10"/>
                      </a:lnTo>
                      <a:lnTo>
                        <a:pt x="67" y="16"/>
                      </a:lnTo>
                      <a:lnTo>
                        <a:pt x="11" y="27"/>
                      </a:lnTo>
                      <a:close/>
                      <a:moveTo>
                        <a:pt x="70" y="0"/>
                      </a:moveTo>
                      <a:lnTo>
                        <a:pt x="69" y="1"/>
                      </a:lnTo>
                      <a:lnTo>
                        <a:pt x="0" y="17"/>
                      </a:lnTo>
                      <a:lnTo>
                        <a:pt x="5" y="35"/>
                      </a:lnTo>
                      <a:lnTo>
                        <a:pt x="75" y="21"/>
                      </a:lnTo>
                      <a:lnTo>
                        <a:pt x="72" y="7"/>
                      </a:lnTo>
                      <a:lnTo>
                        <a:pt x="72" y="7"/>
                      </a:lnTo>
                      <a:lnTo>
                        <a:pt x="7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50701"/>
                <p:cNvSpPr>
                  <a:spLocks noEditPoints="1"/>
                </p:cNvSpPr>
                <p:nvPr userDrawn="1"/>
              </p:nvSpPr>
              <p:spPr bwMode="auto">
                <a:xfrm>
                  <a:off x="3867150" y="6180241"/>
                  <a:ext cx="119063" cy="55563"/>
                </a:xfrm>
                <a:custGeom>
                  <a:avLst/>
                  <a:gdLst>
                    <a:gd name="T0" fmla="*/ 11 w 75"/>
                    <a:gd name="T1" fmla="*/ 27 h 35"/>
                    <a:gd name="T2" fmla="*/ 10 w 75"/>
                    <a:gd name="T3" fmla="*/ 21 h 35"/>
                    <a:gd name="T4" fmla="*/ 65 w 75"/>
                    <a:gd name="T5" fmla="*/ 10 h 35"/>
                    <a:gd name="T6" fmla="*/ 67 w 75"/>
                    <a:gd name="T7" fmla="*/ 16 h 35"/>
                    <a:gd name="T8" fmla="*/ 11 w 75"/>
                    <a:gd name="T9" fmla="*/ 27 h 35"/>
                    <a:gd name="T10" fmla="*/ 70 w 75"/>
                    <a:gd name="T11" fmla="*/ 0 h 35"/>
                    <a:gd name="T12" fmla="*/ 69 w 75"/>
                    <a:gd name="T13" fmla="*/ 1 h 35"/>
                    <a:gd name="T14" fmla="*/ 0 w 75"/>
                    <a:gd name="T15" fmla="*/ 17 h 35"/>
                    <a:gd name="T16" fmla="*/ 5 w 75"/>
                    <a:gd name="T17" fmla="*/ 35 h 35"/>
                    <a:gd name="T18" fmla="*/ 75 w 75"/>
                    <a:gd name="T19" fmla="*/ 21 h 35"/>
                    <a:gd name="T20" fmla="*/ 72 w 75"/>
                    <a:gd name="T21" fmla="*/ 7 h 35"/>
                    <a:gd name="T22" fmla="*/ 72 w 75"/>
                    <a:gd name="T23" fmla="*/ 7 h 35"/>
                    <a:gd name="T24" fmla="*/ 70 w 75"/>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35">
                      <a:moveTo>
                        <a:pt x="11" y="27"/>
                      </a:moveTo>
                      <a:lnTo>
                        <a:pt x="10" y="21"/>
                      </a:lnTo>
                      <a:lnTo>
                        <a:pt x="65" y="10"/>
                      </a:lnTo>
                      <a:lnTo>
                        <a:pt x="67" y="16"/>
                      </a:lnTo>
                      <a:lnTo>
                        <a:pt x="11" y="27"/>
                      </a:lnTo>
                      <a:moveTo>
                        <a:pt x="70" y="0"/>
                      </a:moveTo>
                      <a:lnTo>
                        <a:pt x="69" y="1"/>
                      </a:lnTo>
                      <a:lnTo>
                        <a:pt x="0" y="17"/>
                      </a:lnTo>
                      <a:lnTo>
                        <a:pt x="5" y="35"/>
                      </a:lnTo>
                      <a:lnTo>
                        <a:pt x="75" y="21"/>
                      </a:lnTo>
                      <a:lnTo>
                        <a:pt x="72" y="7"/>
                      </a:lnTo>
                      <a:lnTo>
                        <a:pt x="72" y="7"/>
                      </a:lnTo>
                      <a:lnTo>
                        <a:pt x="7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50702"/>
                <p:cNvSpPr>
                  <a:spLocks noEditPoints="1"/>
                </p:cNvSpPr>
                <p:nvPr userDrawn="1"/>
              </p:nvSpPr>
              <p:spPr bwMode="auto">
                <a:xfrm>
                  <a:off x="3757613" y="7077179"/>
                  <a:ext cx="115888" cy="77788"/>
                </a:xfrm>
                <a:custGeom>
                  <a:avLst/>
                  <a:gdLst>
                    <a:gd name="T0" fmla="*/ 61 w 73"/>
                    <a:gd name="T1" fmla="*/ 40 h 49"/>
                    <a:gd name="T2" fmla="*/ 10 w 73"/>
                    <a:gd name="T3" fmla="*/ 14 h 49"/>
                    <a:gd name="T4" fmla="*/ 12 w 73"/>
                    <a:gd name="T5" fmla="*/ 9 h 49"/>
                    <a:gd name="T6" fmla="*/ 63 w 73"/>
                    <a:gd name="T7" fmla="*/ 34 h 49"/>
                    <a:gd name="T8" fmla="*/ 61 w 73"/>
                    <a:gd name="T9" fmla="*/ 40 h 49"/>
                    <a:gd name="T10" fmla="*/ 8 w 73"/>
                    <a:gd name="T11" fmla="*/ 0 h 49"/>
                    <a:gd name="T12" fmla="*/ 0 w 73"/>
                    <a:gd name="T13" fmla="*/ 17 h 49"/>
                    <a:gd name="T14" fmla="*/ 63 w 73"/>
                    <a:gd name="T15" fmla="*/ 49 h 49"/>
                    <a:gd name="T16" fmla="*/ 69 w 73"/>
                    <a:gd name="T17" fmla="*/ 37 h 49"/>
                    <a:gd name="T18" fmla="*/ 69 w 73"/>
                    <a:gd name="T19" fmla="*/ 37 h 49"/>
                    <a:gd name="T20" fmla="*/ 73 w 73"/>
                    <a:gd name="T21" fmla="*/ 30 h 49"/>
                    <a:gd name="T22" fmla="*/ 8 w 73"/>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49">
                      <a:moveTo>
                        <a:pt x="61" y="40"/>
                      </a:moveTo>
                      <a:lnTo>
                        <a:pt x="10" y="14"/>
                      </a:lnTo>
                      <a:lnTo>
                        <a:pt x="12" y="9"/>
                      </a:lnTo>
                      <a:lnTo>
                        <a:pt x="63" y="34"/>
                      </a:lnTo>
                      <a:lnTo>
                        <a:pt x="61" y="40"/>
                      </a:lnTo>
                      <a:close/>
                      <a:moveTo>
                        <a:pt x="8" y="0"/>
                      </a:moveTo>
                      <a:lnTo>
                        <a:pt x="0" y="17"/>
                      </a:lnTo>
                      <a:lnTo>
                        <a:pt x="63" y="49"/>
                      </a:lnTo>
                      <a:lnTo>
                        <a:pt x="69" y="37"/>
                      </a:lnTo>
                      <a:lnTo>
                        <a:pt x="69" y="37"/>
                      </a:lnTo>
                      <a:lnTo>
                        <a:pt x="73" y="30"/>
                      </a:ln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50703"/>
                <p:cNvSpPr>
                  <a:spLocks noEditPoints="1"/>
                </p:cNvSpPr>
                <p:nvPr userDrawn="1"/>
              </p:nvSpPr>
              <p:spPr bwMode="auto">
                <a:xfrm>
                  <a:off x="3757613" y="7077179"/>
                  <a:ext cx="115888" cy="77788"/>
                </a:xfrm>
                <a:custGeom>
                  <a:avLst/>
                  <a:gdLst>
                    <a:gd name="T0" fmla="*/ 61 w 73"/>
                    <a:gd name="T1" fmla="*/ 40 h 49"/>
                    <a:gd name="T2" fmla="*/ 10 w 73"/>
                    <a:gd name="T3" fmla="*/ 14 h 49"/>
                    <a:gd name="T4" fmla="*/ 12 w 73"/>
                    <a:gd name="T5" fmla="*/ 9 h 49"/>
                    <a:gd name="T6" fmla="*/ 63 w 73"/>
                    <a:gd name="T7" fmla="*/ 34 h 49"/>
                    <a:gd name="T8" fmla="*/ 61 w 73"/>
                    <a:gd name="T9" fmla="*/ 40 h 49"/>
                    <a:gd name="T10" fmla="*/ 8 w 73"/>
                    <a:gd name="T11" fmla="*/ 0 h 49"/>
                    <a:gd name="T12" fmla="*/ 0 w 73"/>
                    <a:gd name="T13" fmla="*/ 17 h 49"/>
                    <a:gd name="T14" fmla="*/ 63 w 73"/>
                    <a:gd name="T15" fmla="*/ 49 h 49"/>
                    <a:gd name="T16" fmla="*/ 69 w 73"/>
                    <a:gd name="T17" fmla="*/ 37 h 49"/>
                    <a:gd name="T18" fmla="*/ 69 w 73"/>
                    <a:gd name="T19" fmla="*/ 37 h 49"/>
                    <a:gd name="T20" fmla="*/ 73 w 73"/>
                    <a:gd name="T21" fmla="*/ 30 h 49"/>
                    <a:gd name="T22" fmla="*/ 8 w 73"/>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49">
                      <a:moveTo>
                        <a:pt x="61" y="40"/>
                      </a:moveTo>
                      <a:lnTo>
                        <a:pt x="10" y="14"/>
                      </a:lnTo>
                      <a:lnTo>
                        <a:pt x="12" y="9"/>
                      </a:lnTo>
                      <a:lnTo>
                        <a:pt x="63" y="34"/>
                      </a:lnTo>
                      <a:lnTo>
                        <a:pt x="61" y="40"/>
                      </a:lnTo>
                      <a:moveTo>
                        <a:pt x="8" y="0"/>
                      </a:moveTo>
                      <a:lnTo>
                        <a:pt x="0" y="17"/>
                      </a:lnTo>
                      <a:lnTo>
                        <a:pt x="63" y="49"/>
                      </a:lnTo>
                      <a:lnTo>
                        <a:pt x="69" y="37"/>
                      </a:lnTo>
                      <a:lnTo>
                        <a:pt x="69" y="37"/>
                      </a:lnTo>
                      <a:lnTo>
                        <a:pt x="73" y="30"/>
                      </a:lnTo>
                      <a:lnTo>
                        <a:pt x="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50704"/>
                <p:cNvSpPr>
                  <a:spLocks noEditPoints="1"/>
                </p:cNvSpPr>
                <p:nvPr userDrawn="1"/>
              </p:nvSpPr>
              <p:spPr bwMode="auto">
                <a:xfrm>
                  <a:off x="3781425" y="7023204"/>
                  <a:ext cx="117475" cy="74613"/>
                </a:xfrm>
                <a:custGeom>
                  <a:avLst/>
                  <a:gdLst>
                    <a:gd name="T0" fmla="*/ 62 w 74"/>
                    <a:gd name="T1" fmla="*/ 37 h 47"/>
                    <a:gd name="T2" fmla="*/ 10 w 74"/>
                    <a:gd name="T3" fmla="*/ 14 h 47"/>
                    <a:gd name="T4" fmla="*/ 12 w 74"/>
                    <a:gd name="T5" fmla="*/ 9 h 47"/>
                    <a:gd name="T6" fmla="*/ 65 w 74"/>
                    <a:gd name="T7" fmla="*/ 31 h 47"/>
                    <a:gd name="T8" fmla="*/ 62 w 74"/>
                    <a:gd name="T9" fmla="*/ 37 h 47"/>
                    <a:gd name="T10" fmla="*/ 9 w 74"/>
                    <a:gd name="T11" fmla="*/ 0 h 47"/>
                    <a:gd name="T12" fmla="*/ 0 w 74"/>
                    <a:gd name="T13" fmla="*/ 17 h 47"/>
                    <a:gd name="T14" fmla="*/ 66 w 74"/>
                    <a:gd name="T15" fmla="*/ 47 h 47"/>
                    <a:gd name="T16" fmla="*/ 73 w 74"/>
                    <a:gd name="T17" fmla="*/ 31 h 47"/>
                    <a:gd name="T18" fmla="*/ 74 w 74"/>
                    <a:gd name="T19" fmla="*/ 28 h 47"/>
                    <a:gd name="T20" fmla="*/ 9 w 74"/>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7">
                      <a:moveTo>
                        <a:pt x="62" y="37"/>
                      </a:moveTo>
                      <a:lnTo>
                        <a:pt x="10" y="14"/>
                      </a:lnTo>
                      <a:lnTo>
                        <a:pt x="12" y="9"/>
                      </a:lnTo>
                      <a:lnTo>
                        <a:pt x="65" y="31"/>
                      </a:lnTo>
                      <a:lnTo>
                        <a:pt x="62" y="37"/>
                      </a:lnTo>
                      <a:close/>
                      <a:moveTo>
                        <a:pt x="9" y="0"/>
                      </a:moveTo>
                      <a:lnTo>
                        <a:pt x="0" y="17"/>
                      </a:lnTo>
                      <a:lnTo>
                        <a:pt x="66" y="47"/>
                      </a:lnTo>
                      <a:lnTo>
                        <a:pt x="73" y="31"/>
                      </a:lnTo>
                      <a:lnTo>
                        <a:pt x="74" y="28"/>
                      </a:lnTo>
                      <a:lnTo>
                        <a:pt x="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50705"/>
                <p:cNvSpPr>
                  <a:spLocks noEditPoints="1"/>
                </p:cNvSpPr>
                <p:nvPr userDrawn="1"/>
              </p:nvSpPr>
              <p:spPr bwMode="auto">
                <a:xfrm>
                  <a:off x="3781425" y="7023204"/>
                  <a:ext cx="117475" cy="74613"/>
                </a:xfrm>
                <a:custGeom>
                  <a:avLst/>
                  <a:gdLst>
                    <a:gd name="T0" fmla="*/ 62 w 74"/>
                    <a:gd name="T1" fmla="*/ 37 h 47"/>
                    <a:gd name="T2" fmla="*/ 10 w 74"/>
                    <a:gd name="T3" fmla="*/ 14 h 47"/>
                    <a:gd name="T4" fmla="*/ 12 w 74"/>
                    <a:gd name="T5" fmla="*/ 9 h 47"/>
                    <a:gd name="T6" fmla="*/ 65 w 74"/>
                    <a:gd name="T7" fmla="*/ 31 h 47"/>
                    <a:gd name="T8" fmla="*/ 62 w 74"/>
                    <a:gd name="T9" fmla="*/ 37 h 47"/>
                    <a:gd name="T10" fmla="*/ 9 w 74"/>
                    <a:gd name="T11" fmla="*/ 0 h 47"/>
                    <a:gd name="T12" fmla="*/ 0 w 74"/>
                    <a:gd name="T13" fmla="*/ 17 h 47"/>
                    <a:gd name="T14" fmla="*/ 66 w 74"/>
                    <a:gd name="T15" fmla="*/ 47 h 47"/>
                    <a:gd name="T16" fmla="*/ 73 w 74"/>
                    <a:gd name="T17" fmla="*/ 31 h 47"/>
                    <a:gd name="T18" fmla="*/ 74 w 74"/>
                    <a:gd name="T19" fmla="*/ 28 h 47"/>
                    <a:gd name="T20" fmla="*/ 9 w 74"/>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7">
                      <a:moveTo>
                        <a:pt x="62" y="37"/>
                      </a:moveTo>
                      <a:lnTo>
                        <a:pt x="10" y="14"/>
                      </a:lnTo>
                      <a:lnTo>
                        <a:pt x="12" y="9"/>
                      </a:lnTo>
                      <a:lnTo>
                        <a:pt x="65" y="31"/>
                      </a:lnTo>
                      <a:lnTo>
                        <a:pt x="62" y="37"/>
                      </a:lnTo>
                      <a:moveTo>
                        <a:pt x="9" y="0"/>
                      </a:moveTo>
                      <a:lnTo>
                        <a:pt x="0" y="17"/>
                      </a:lnTo>
                      <a:lnTo>
                        <a:pt x="66" y="47"/>
                      </a:lnTo>
                      <a:lnTo>
                        <a:pt x="73" y="31"/>
                      </a:lnTo>
                      <a:lnTo>
                        <a:pt x="74" y="28"/>
                      </a:lnTo>
                      <a:lnTo>
                        <a:pt x="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50706"/>
                <p:cNvSpPr>
                  <a:spLocks noEditPoints="1"/>
                </p:cNvSpPr>
                <p:nvPr userDrawn="1"/>
              </p:nvSpPr>
              <p:spPr bwMode="auto">
                <a:xfrm>
                  <a:off x="3860800" y="6796191"/>
                  <a:ext cx="115888" cy="57150"/>
                </a:xfrm>
                <a:custGeom>
                  <a:avLst/>
                  <a:gdLst>
                    <a:gd name="T0" fmla="*/ 64 w 73"/>
                    <a:gd name="T1" fmla="*/ 28 h 36"/>
                    <a:gd name="T2" fmla="*/ 8 w 73"/>
                    <a:gd name="T3" fmla="*/ 14 h 36"/>
                    <a:gd name="T4" fmla="*/ 9 w 73"/>
                    <a:gd name="T5" fmla="*/ 8 h 36"/>
                    <a:gd name="T6" fmla="*/ 65 w 73"/>
                    <a:gd name="T7" fmla="*/ 21 h 36"/>
                    <a:gd name="T8" fmla="*/ 64 w 73"/>
                    <a:gd name="T9" fmla="*/ 28 h 36"/>
                    <a:gd name="T10" fmla="*/ 4 w 73"/>
                    <a:gd name="T11" fmla="*/ 0 h 36"/>
                    <a:gd name="T12" fmla="*/ 0 w 73"/>
                    <a:gd name="T13" fmla="*/ 20 h 36"/>
                    <a:gd name="T14" fmla="*/ 69 w 73"/>
                    <a:gd name="T15" fmla="*/ 36 h 36"/>
                    <a:gd name="T16" fmla="*/ 73 w 73"/>
                    <a:gd name="T17" fmla="*/ 16 h 36"/>
                    <a:gd name="T18" fmla="*/ 4 w 7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6">
                      <a:moveTo>
                        <a:pt x="64" y="28"/>
                      </a:moveTo>
                      <a:lnTo>
                        <a:pt x="8" y="14"/>
                      </a:lnTo>
                      <a:lnTo>
                        <a:pt x="9" y="8"/>
                      </a:lnTo>
                      <a:lnTo>
                        <a:pt x="65" y="21"/>
                      </a:lnTo>
                      <a:lnTo>
                        <a:pt x="64" y="28"/>
                      </a:lnTo>
                      <a:close/>
                      <a:moveTo>
                        <a:pt x="4" y="0"/>
                      </a:moveTo>
                      <a:lnTo>
                        <a:pt x="0" y="20"/>
                      </a:lnTo>
                      <a:lnTo>
                        <a:pt x="69" y="36"/>
                      </a:lnTo>
                      <a:lnTo>
                        <a:pt x="73" y="16"/>
                      </a:ln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50707"/>
                <p:cNvSpPr>
                  <a:spLocks noEditPoints="1"/>
                </p:cNvSpPr>
                <p:nvPr userDrawn="1"/>
              </p:nvSpPr>
              <p:spPr bwMode="auto">
                <a:xfrm>
                  <a:off x="3860800" y="6796191"/>
                  <a:ext cx="115888" cy="57150"/>
                </a:xfrm>
                <a:custGeom>
                  <a:avLst/>
                  <a:gdLst>
                    <a:gd name="T0" fmla="*/ 64 w 73"/>
                    <a:gd name="T1" fmla="*/ 28 h 36"/>
                    <a:gd name="T2" fmla="*/ 8 w 73"/>
                    <a:gd name="T3" fmla="*/ 14 h 36"/>
                    <a:gd name="T4" fmla="*/ 9 w 73"/>
                    <a:gd name="T5" fmla="*/ 8 h 36"/>
                    <a:gd name="T6" fmla="*/ 65 w 73"/>
                    <a:gd name="T7" fmla="*/ 21 h 36"/>
                    <a:gd name="T8" fmla="*/ 64 w 73"/>
                    <a:gd name="T9" fmla="*/ 28 h 36"/>
                    <a:gd name="T10" fmla="*/ 4 w 73"/>
                    <a:gd name="T11" fmla="*/ 0 h 36"/>
                    <a:gd name="T12" fmla="*/ 0 w 73"/>
                    <a:gd name="T13" fmla="*/ 20 h 36"/>
                    <a:gd name="T14" fmla="*/ 69 w 73"/>
                    <a:gd name="T15" fmla="*/ 36 h 36"/>
                    <a:gd name="T16" fmla="*/ 73 w 73"/>
                    <a:gd name="T17" fmla="*/ 16 h 36"/>
                    <a:gd name="T18" fmla="*/ 4 w 7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6">
                      <a:moveTo>
                        <a:pt x="64" y="28"/>
                      </a:moveTo>
                      <a:lnTo>
                        <a:pt x="8" y="14"/>
                      </a:lnTo>
                      <a:lnTo>
                        <a:pt x="9" y="8"/>
                      </a:lnTo>
                      <a:lnTo>
                        <a:pt x="65" y="21"/>
                      </a:lnTo>
                      <a:lnTo>
                        <a:pt x="64" y="28"/>
                      </a:lnTo>
                      <a:moveTo>
                        <a:pt x="4" y="0"/>
                      </a:moveTo>
                      <a:lnTo>
                        <a:pt x="0" y="20"/>
                      </a:lnTo>
                      <a:lnTo>
                        <a:pt x="69" y="36"/>
                      </a:lnTo>
                      <a:lnTo>
                        <a:pt x="73" y="16"/>
                      </a:lnTo>
                      <a:lnTo>
                        <a:pt x="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50708"/>
                <p:cNvSpPr>
                  <a:spLocks noEditPoints="1"/>
                </p:cNvSpPr>
                <p:nvPr userDrawn="1"/>
              </p:nvSpPr>
              <p:spPr bwMode="auto">
                <a:xfrm>
                  <a:off x="3270250" y="5256316"/>
                  <a:ext cx="88900" cy="112713"/>
                </a:xfrm>
                <a:custGeom>
                  <a:avLst/>
                  <a:gdLst>
                    <a:gd name="T0" fmla="*/ 14 w 56"/>
                    <a:gd name="T1" fmla="*/ 61 h 71"/>
                    <a:gd name="T2" fmla="*/ 9 w 56"/>
                    <a:gd name="T3" fmla="*/ 58 h 71"/>
                    <a:gd name="T4" fmla="*/ 41 w 56"/>
                    <a:gd name="T5" fmla="*/ 10 h 71"/>
                    <a:gd name="T6" fmla="*/ 45 w 56"/>
                    <a:gd name="T7" fmla="*/ 13 h 71"/>
                    <a:gd name="T8" fmla="*/ 14 w 56"/>
                    <a:gd name="T9" fmla="*/ 61 h 71"/>
                    <a:gd name="T10" fmla="*/ 38 w 56"/>
                    <a:gd name="T11" fmla="*/ 0 h 71"/>
                    <a:gd name="T12" fmla="*/ 0 w 56"/>
                    <a:gd name="T13" fmla="*/ 60 h 71"/>
                    <a:gd name="T14" fmla="*/ 16 w 56"/>
                    <a:gd name="T15" fmla="*/ 71 h 71"/>
                    <a:gd name="T16" fmla="*/ 56 w 56"/>
                    <a:gd name="T17" fmla="*/ 11 h 71"/>
                    <a:gd name="T18" fmla="*/ 41 w 56"/>
                    <a:gd name="T19" fmla="*/ 3 h 71"/>
                    <a:gd name="T20" fmla="*/ 38 w 56"/>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71">
                      <a:moveTo>
                        <a:pt x="14" y="61"/>
                      </a:moveTo>
                      <a:lnTo>
                        <a:pt x="9" y="58"/>
                      </a:lnTo>
                      <a:lnTo>
                        <a:pt x="41" y="10"/>
                      </a:lnTo>
                      <a:lnTo>
                        <a:pt x="45" y="13"/>
                      </a:lnTo>
                      <a:lnTo>
                        <a:pt x="14" y="61"/>
                      </a:lnTo>
                      <a:close/>
                      <a:moveTo>
                        <a:pt x="38" y="0"/>
                      </a:moveTo>
                      <a:lnTo>
                        <a:pt x="0" y="60"/>
                      </a:lnTo>
                      <a:lnTo>
                        <a:pt x="16" y="71"/>
                      </a:lnTo>
                      <a:lnTo>
                        <a:pt x="56" y="11"/>
                      </a:lnTo>
                      <a:lnTo>
                        <a:pt x="41" y="3"/>
                      </a:ln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50709"/>
                <p:cNvSpPr>
                  <a:spLocks noEditPoints="1"/>
                </p:cNvSpPr>
                <p:nvPr userDrawn="1"/>
              </p:nvSpPr>
              <p:spPr bwMode="auto">
                <a:xfrm>
                  <a:off x="3270250" y="5256316"/>
                  <a:ext cx="88900" cy="112713"/>
                </a:xfrm>
                <a:custGeom>
                  <a:avLst/>
                  <a:gdLst>
                    <a:gd name="T0" fmla="*/ 14 w 56"/>
                    <a:gd name="T1" fmla="*/ 61 h 71"/>
                    <a:gd name="T2" fmla="*/ 9 w 56"/>
                    <a:gd name="T3" fmla="*/ 58 h 71"/>
                    <a:gd name="T4" fmla="*/ 41 w 56"/>
                    <a:gd name="T5" fmla="*/ 10 h 71"/>
                    <a:gd name="T6" fmla="*/ 45 w 56"/>
                    <a:gd name="T7" fmla="*/ 13 h 71"/>
                    <a:gd name="T8" fmla="*/ 14 w 56"/>
                    <a:gd name="T9" fmla="*/ 61 h 71"/>
                    <a:gd name="T10" fmla="*/ 38 w 56"/>
                    <a:gd name="T11" fmla="*/ 0 h 71"/>
                    <a:gd name="T12" fmla="*/ 0 w 56"/>
                    <a:gd name="T13" fmla="*/ 60 h 71"/>
                    <a:gd name="T14" fmla="*/ 16 w 56"/>
                    <a:gd name="T15" fmla="*/ 71 h 71"/>
                    <a:gd name="T16" fmla="*/ 56 w 56"/>
                    <a:gd name="T17" fmla="*/ 11 h 71"/>
                    <a:gd name="T18" fmla="*/ 41 w 56"/>
                    <a:gd name="T19" fmla="*/ 3 h 71"/>
                    <a:gd name="T20" fmla="*/ 38 w 56"/>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71">
                      <a:moveTo>
                        <a:pt x="14" y="61"/>
                      </a:moveTo>
                      <a:lnTo>
                        <a:pt x="9" y="58"/>
                      </a:lnTo>
                      <a:lnTo>
                        <a:pt x="41" y="10"/>
                      </a:lnTo>
                      <a:lnTo>
                        <a:pt x="45" y="13"/>
                      </a:lnTo>
                      <a:lnTo>
                        <a:pt x="14" y="61"/>
                      </a:lnTo>
                      <a:moveTo>
                        <a:pt x="38" y="0"/>
                      </a:moveTo>
                      <a:lnTo>
                        <a:pt x="0" y="60"/>
                      </a:lnTo>
                      <a:lnTo>
                        <a:pt x="16" y="71"/>
                      </a:lnTo>
                      <a:lnTo>
                        <a:pt x="56" y="11"/>
                      </a:lnTo>
                      <a:lnTo>
                        <a:pt x="41" y="3"/>
                      </a:lnTo>
                      <a:lnTo>
                        <a:pt x="3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50710"/>
                <p:cNvSpPr>
                  <a:spLocks noEditPoints="1"/>
                </p:cNvSpPr>
                <p:nvPr userDrawn="1"/>
              </p:nvSpPr>
              <p:spPr bwMode="auto">
                <a:xfrm>
                  <a:off x="1295400" y="5707166"/>
                  <a:ext cx="111125" cy="85725"/>
                </a:xfrm>
                <a:custGeom>
                  <a:avLst/>
                  <a:gdLst>
                    <a:gd name="T0" fmla="*/ 58 w 70"/>
                    <a:gd name="T1" fmla="*/ 44 h 54"/>
                    <a:gd name="T2" fmla="*/ 9 w 70"/>
                    <a:gd name="T3" fmla="*/ 15 h 54"/>
                    <a:gd name="T4" fmla="*/ 13 w 70"/>
                    <a:gd name="T5" fmla="*/ 9 h 54"/>
                    <a:gd name="T6" fmla="*/ 61 w 70"/>
                    <a:gd name="T7" fmla="*/ 40 h 54"/>
                    <a:gd name="T8" fmla="*/ 58 w 70"/>
                    <a:gd name="T9" fmla="*/ 44 h 54"/>
                    <a:gd name="T10" fmla="*/ 11 w 70"/>
                    <a:gd name="T11" fmla="*/ 0 h 54"/>
                    <a:gd name="T12" fmla="*/ 4 w 70"/>
                    <a:gd name="T13" fmla="*/ 11 h 54"/>
                    <a:gd name="T14" fmla="*/ 4 w 70"/>
                    <a:gd name="T15" fmla="*/ 10 h 54"/>
                    <a:gd name="T16" fmla="*/ 0 w 70"/>
                    <a:gd name="T17" fmla="*/ 16 h 54"/>
                    <a:gd name="T18" fmla="*/ 0 w 70"/>
                    <a:gd name="T19" fmla="*/ 16 h 54"/>
                    <a:gd name="T20" fmla="*/ 0 w 70"/>
                    <a:gd name="T21" fmla="*/ 17 h 54"/>
                    <a:gd name="T22" fmla="*/ 61 w 70"/>
                    <a:gd name="T23" fmla="*/ 54 h 54"/>
                    <a:gd name="T24" fmla="*/ 70 w 70"/>
                    <a:gd name="T25" fmla="*/ 37 h 54"/>
                    <a:gd name="T26" fmla="*/ 11 w 70"/>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4">
                      <a:moveTo>
                        <a:pt x="58" y="44"/>
                      </a:moveTo>
                      <a:lnTo>
                        <a:pt x="9" y="15"/>
                      </a:lnTo>
                      <a:lnTo>
                        <a:pt x="13" y="9"/>
                      </a:lnTo>
                      <a:lnTo>
                        <a:pt x="61" y="40"/>
                      </a:lnTo>
                      <a:lnTo>
                        <a:pt x="58" y="44"/>
                      </a:lnTo>
                      <a:close/>
                      <a:moveTo>
                        <a:pt x="11" y="0"/>
                      </a:moveTo>
                      <a:lnTo>
                        <a:pt x="4" y="11"/>
                      </a:lnTo>
                      <a:lnTo>
                        <a:pt x="4" y="10"/>
                      </a:lnTo>
                      <a:lnTo>
                        <a:pt x="0" y="16"/>
                      </a:lnTo>
                      <a:lnTo>
                        <a:pt x="0" y="16"/>
                      </a:lnTo>
                      <a:lnTo>
                        <a:pt x="0" y="17"/>
                      </a:lnTo>
                      <a:lnTo>
                        <a:pt x="61" y="54"/>
                      </a:lnTo>
                      <a:lnTo>
                        <a:pt x="70" y="37"/>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50711"/>
                <p:cNvSpPr>
                  <a:spLocks noEditPoints="1"/>
                </p:cNvSpPr>
                <p:nvPr userDrawn="1"/>
              </p:nvSpPr>
              <p:spPr bwMode="auto">
                <a:xfrm>
                  <a:off x="1295400" y="5707166"/>
                  <a:ext cx="111125" cy="85725"/>
                </a:xfrm>
                <a:custGeom>
                  <a:avLst/>
                  <a:gdLst>
                    <a:gd name="T0" fmla="*/ 58 w 70"/>
                    <a:gd name="T1" fmla="*/ 44 h 54"/>
                    <a:gd name="T2" fmla="*/ 9 w 70"/>
                    <a:gd name="T3" fmla="*/ 15 h 54"/>
                    <a:gd name="T4" fmla="*/ 13 w 70"/>
                    <a:gd name="T5" fmla="*/ 9 h 54"/>
                    <a:gd name="T6" fmla="*/ 61 w 70"/>
                    <a:gd name="T7" fmla="*/ 40 h 54"/>
                    <a:gd name="T8" fmla="*/ 58 w 70"/>
                    <a:gd name="T9" fmla="*/ 44 h 54"/>
                    <a:gd name="T10" fmla="*/ 11 w 70"/>
                    <a:gd name="T11" fmla="*/ 0 h 54"/>
                    <a:gd name="T12" fmla="*/ 4 w 70"/>
                    <a:gd name="T13" fmla="*/ 11 h 54"/>
                    <a:gd name="T14" fmla="*/ 4 w 70"/>
                    <a:gd name="T15" fmla="*/ 10 h 54"/>
                    <a:gd name="T16" fmla="*/ 0 w 70"/>
                    <a:gd name="T17" fmla="*/ 16 h 54"/>
                    <a:gd name="T18" fmla="*/ 0 w 70"/>
                    <a:gd name="T19" fmla="*/ 16 h 54"/>
                    <a:gd name="T20" fmla="*/ 0 w 70"/>
                    <a:gd name="T21" fmla="*/ 17 h 54"/>
                    <a:gd name="T22" fmla="*/ 61 w 70"/>
                    <a:gd name="T23" fmla="*/ 54 h 54"/>
                    <a:gd name="T24" fmla="*/ 70 w 70"/>
                    <a:gd name="T25" fmla="*/ 37 h 54"/>
                    <a:gd name="T26" fmla="*/ 11 w 70"/>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4">
                      <a:moveTo>
                        <a:pt x="58" y="44"/>
                      </a:moveTo>
                      <a:lnTo>
                        <a:pt x="9" y="15"/>
                      </a:lnTo>
                      <a:lnTo>
                        <a:pt x="13" y="9"/>
                      </a:lnTo>
                      <a:lnTo>
                        <a:pt x="61" y="40"/>
                      </a:lnTo>
                      <a:lnTo>
                        <a:pt x="58" y="44"/>
                      </a:lnTo>
                      <a:moveTo>
                        <a:pt x="11" y="0"/>
                      </a:moveTo>
                      <a:lnTo>
                        <a:pt x="4" y="11"/>
                      </a:lnTo>
                      <a:lnTo>
                        <a:pt x="4" y="10"/>
                      </a:lnTo>
                      <a:lnTo>
                        <a:pt x="0" y="16"/>
                      </a:lnTo>
                      <a:lnTo>
                        <a:pt x="0" y="16"/>
                      </a:lnTo>
                      <a:lnTo>
                        <a:pt x="0" y="17"/>
                      </a:lnTo>
                      <a:lnTo>
                        <a:pt x="61" y="54"/>
                      </a:lnTo>
                      <a:lnTo>
                        <a:pt x="70" y="37"/>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50712"/>
                <p:cNvSpPr>
                  <a:spLocks noEditPoints="1"/>
                </p:cNvSpPr>
                <p:nvPr userDrawn="1"/>
              </p:nvSpPr>
              <p:spPr bwMode="auto">
                <a:xfrm>
                  <a:off x="1122363" y="6118329"/>
                  <a:ext cx="117475" cy="57150"/>
                </a:xfrm>
                <a:custGeom>
                  <a:avLst/>
                  <a:gdLst>
                    <a:gd name="T0" fmla="*/ 65 w 74"/>
                    <a:gd name="T1" fmla="*/ 28 h 36"/>
                    <a:gd name="T2" fmla="*/ 9 w 74"/>
                    <a:gd name="T3" fmla="*/ 14 h 36"/>
                    <a:gd name="T4" fmla="*/ 11 w 74"/>
                    <a:gd name="T5" fmla="*/ 8 h 36"/>
                    <a:gd name="T6" fmla="*/ 66 w 74"/>
                    <a:gd name="T7" fmla="*/ 22 h 36"/>
                    <a:gd name="T8" fmla="*/ 65 w 74"/>
                    <a:gd name="T9" fmla="*/ 28 h 36"/>
                    <a:gd name="T10" fmla="*/ 5 w 74"/>
                    <a:gd name="T11" fmla="*/ 0 h 36"/>
                    <a:gd name="T12" fmla="*/ 2 w 74"/>
                    <a:gd name="T13" fmla="*/ 12 h 36"/>
                    <a:gd name="T14" fmla="*/ 2 w 74"/>
                    <a:gd name="T15" fmla="*/ 12 h 36"/>
                    <a:gd name="T16" fmla="*/ 0 w 74"/>
                    <a:gd name="T17" fmla="*/ 19 h 36"/>
                    <a:gd name="T18" fmla="*/ 0 w 74"/>
                    <a:gd name="T19" fmla="*/ 19 h 36"/>
                    <a:gd name="T20" fmla="*/ 0 w 74"/>
                    <a:gd name="T21" fmla="*/ 19 h 36"/>
                    <a:gd name="T22" fmla="*/ 69 w 74"/>
                    <a:gd name="T23" fmla="*/ 36 h 36"/>
                    <a:gd name="T24" fmla="*/ 74 w 74"/>
                    <a:gd name="T25" fmla="*/ 17 h 36"/>
                    <a:gd name="T26" fmla="*/ 5 w 74"/>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6">
                      <a:moveTo>
                        <a:pt x="65" y="28"/>
                      </a:moveTo>
                      <a:lnTo>
                        <a:pt x="9" y="14"/>
                      </a:lnTo>
                      <a:lnTo>
                        <a:pt x="11" y="8"/>
                      </a:lnTo>
                      <a:lnTo>
                        <a:pt x="66" y="22"/>
                      </a:lnTo>
                      <a:lnTo>
                        <a:pt x="65" y="28"/>
                      </a:lnTo>
                      <a:close/>
                      <a:moveTo>
                        <a:pt x="5" y="0"/>
                      </a:moveTo>
                      <a:lnTo>
                        <a:pt x="2" y="12"/>
                      </a:lnTo>
                      <a:lnTo>
                        <a:pt x="2" y="12"/>
                      </a:lnTo>
                      <a:lnTo>
                        <a:pt x="0" y="19"/>
                      </a:lnTo>
                      <a:lnTo>
                        <a:pt x="0" y="19"/>
                      </a:lnTo>
                      <a:lnTo>
                        <a:pt x="0" y="19"/>
                      </a:lnTo>
                      <a:lnTo>
                        <a:pt x="69" y="36"/>
                      </a:lnTo>
                      <a:lnTo>
                        <a:pt x="74" y="17"/>
                      </a:lnTo>
                      <a:lnTo>
                        <a:pt x="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50713"/>
                <p:cNvSpPr>
                  <a:spLocks noEditPoints="1"/>
                </p:cNvSpPr>
                <p:nvPr userDrawn="1"/>
              </p:nvSpPr>
              <p:spPr bwMode="auto">
                <a:xfrm>
                  <a:off x="1122363" y="6118329"/>
                  <a:ext cx="117475" cy="57150"/>
                </a:xfrm>
                <a:custGeom>
                  <a:avLst/>
                  <a:gdLst>
                    <a:gd name="T0" fmla="*/ 65 w 74"/>
                    <a:gd name="T1" fmla="*/ 28 h 36"/>
                    <a:gd name="T2" fmla="*/ 9 w 74"/>
                    <a:gd name="T3" fmla="*/ 14 h 36"/>
                    <a:gd name="T4" fmla="*/ 11 w 74"/>
                    <a:gd name="T5" fmla="*/ 8 h 36"/>
                    <a:gd name="T6" fmla="*/ 66 w 74"/>
                    <a:gd name="T7" fmla="*/ 22 h 36"/>
                    <a:gd name="T8" fmla="*/ 65 w 74"/>
                    <a:gd name="T9" fmla="*/ 28 h 36"/>
                    <a:gd name="T10" fmla="*/ 5 w 74"/>
                    <a:gd name="T11" fmla="*/ 0 h 36"/>
                    <a:gd name="T12" fmla="*/ 2 w 74"/>
                    <a:gd name="T13" fmla="*/ 12 h 36"/>
                    <a:gd name="T14" fmla="*/ 2 w 74"/>
                    <a:gd name="T15" fmla="*/ 12 h 36"/>
                    <a:gd name="T16" fmla="*/ 0 w 74"/>
                    <a:gd name="T17" fmla="*/ 19 h 36"/>
                    <a:gd name="T18" fmla="*/ 0 w 74"/>
                    <a:gd name="T19" fmla="*/ 19 h 36"/>
                    <a:gd name="T20" fmla="*/ 0 w 74"/>
                    <a:gd name="T21" fmla="*/ 19 h 36"/>
                    <a:gd name="T22" fmla="*/ 69 w 74"/>
                    <a:gd name="T23" fmla="*/ 36 h 36"/>
                    <a:gd name="T24" fmla="*/ 74 w 74"/>
                    <a:gd name="T25" fmla="*/ 17 h 36"/>
                    <a:gd name="T26" fmla="*/ 5 w 74"/>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6">
                      <a:moveTo>
                        <a:pt x="65" y="28"/>
                      </a:moveTo>
                      <a:lnTo>
                        <a:pt x="9" y="14"/>
                      </a:lnTo>
                      <a:lnTo>
                        <a:pt x="11" y="8"/>
                      </a:lnTo>
                      <a:lnTo>
                        <a:pt x="66" y="22"/>
                      </a:lnTo>
                      <a:lnTo>
                        <a:pt x="65" y="28"/>
                      </a:lnTo>
                      <a:moveTo>
                        <a:pt x="5" y="0"/>
                      </a:moveTo>
                      <a:lnTo>
                        <a:pt x="2" y="12"/>
                      </a:lnTo>
                      <a:lnTo>
                        <a:pt x="2" y="12"/>
                      </a:lnTo>
                      <a:lnTo>
                        <a:pt x="0" y="19"/>
                      </a:lnTo>
                      <a:lnTo>
                        <a:pt x="0" y="19"/>
                      </a:lnTo>
                      <a:lnTo>
                        <a:pt x="0" y="19"/>
                      </a:lnTo>
                      <a:lnTo>
                        <a:pt x="69" y="36"/>
                      </a:lnTo>
                      <a:lnTo>
                        <a:pt x="74" y="17"/>
                      </a:lnTo>
                      <a:lnTo>
                        <a:pt x="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50714"/>
                <p:cNvSpPr>
                  <a:spLocks noEditPoints="1"/>
                </p:cNvSpPr>
                <p:nvPr userDrawn="1"/>
              </p:nvSpPr>
              <p:spPr bwMode="auto">
                <a:xfrm>
                  <a:off x="1181100" y="5934179"/>
                  <a:ext cx="115888" cy="71438"/>
                </a:xfrm>
                <a:custGeom>
                  <a:avLst/>
                  <a:gdLst>
                    <a:gd name="T0" fmla="*/ 54 w 63"/>
                    <a:gd name="T1" fmla="*/ 31 h 39"/>
                    <a:gd name="T2" fmla="*/ 8 w 63"/>
                    <a:gd name="T3" fmla="*/ 13 h 39"/>
                    <a:gd name="T4" fmla="*/ 9 w 63"/>
                    <a:gd name="T5" fmla="*/ 10 h 39"/>
                    <a:gd name="T6" fmla="*/ 10 w 63"/>
                    <a:gd name="T7" fmla="*/ 8 h 39"/>
                    <a:gd name="T8" fmla="*/ 55 w 63"/>
                    <a:gd name="T9" fmla="*/ 27 h 39"/>
                    <a:gd name="T10" fmla="*/ 54 w 63"/>
                    <a:gd name="T11" fmla="*/ 29 h 39"/>
                    <a:gd name="T12" fmla="*/ 54 w 63"/>
                    <a:gd name="T13" fmla="*/ 31 h 39"/>
                    <a:gd name="T14" fmla="*/ 7 w 63"/>
                    <a:gd name="T15" fmla="*/ 0 h 39"/>
                    <a:gd name="T16" fmla="*/ 6 w 63"/>
                    <a:gd name="T17" fmla="*/ 3 h 39"/>
                    <a:gd name="T18" fmla="*/ 3 w 63"/>
                    <a:gd name="T19" fmla="*/ 8 h 39"/>
                    <a:gd name="T20" fmla="*/ 0 w 63"/>
                    <a:gd name="T21" fmla="*/ 17 h 39"/>
                    <a:gd name="T22" fmla="*/ 57 w 63"/>
                    <a:gd name="T23" fmla="*/ 39 h 39"/>
                    <a:gd name="T24" fmla="*/ 60 w 63"/>
                    <a:gd name="T25" fmla="*/ 31 h 39"/>
                    <a:gd name="T26" fmla="*/ 62 w 63"/>
                    <a:gd name="T27" fmla="*/ 26 h 39"/>
                    <a:gd name="T28" fmla="*/ 63 w 63"/>
                    <a:gd name="T29" fmla="*/ 23 h 39"/>
                    <a:gd name="T30" fmla="*/ 7 w 63"/>
                    <a:gd name="T3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39">
                      <a:moveTo>
                        <a:pt x="54" y="31"/>
                      </a:moveTo>
                      <a:cubicBezTo>
                        <a:pt x="8" y="13"/>
                        <a:pt x="8" y="13"/>
                        <a:pt x="8" y="13"/>
                      </a:cubicBezTo>
                      <a:cubicBezTo>
                        <a:pt x="9" y="10"/>
                        <a:pt x="9" y="10"/>
                        <a:pt x="9" y="10"/>
                      </a:cubicBezTo>
                      <a:cubicBezTo>
                        <a:pt x="9" y="10"/>
                        <a:pt x="10" y="9"/>
                        <a:pt x="10" y="8"/>
                      </a:cubicBezTo>
                      <a:cubicBezTo>
                        <a:pt x="55" y="27"/>
                        <a:pt x="55" y="27"/>
                        <a:pt x="55" y="27"/>
                      </a:cubicBezTo>
                      <a:cubicBezTo>
                        <a:pt x="55" y="27"/>
                        <a:pt x="55" y="28"/>
                        <a:pt x="54" y="29"/>
                      </a:cubicBezTo>
                      <a:cubicBezTo>
                        <a:pt x="54" y="31"/>
                        <a:pt x="54" y="31"/>
                        <a:pt x="54" y="31"/>
                      </a:cubicBezTo>
                      <a:moveTo>
                        <a:pt x="7" y="0"/>
                      </a:moveTo>
                      <a:cubicBezTo>
                        <a:pt x="6" y="3"/>
                        <a:pt x="6" y="3"/>
                        <a:pt x="6" y="3"/>
                      </a:cubicBezTo>
                      <a:cubicBezTo>
                        <a:pt x="6" y="3"/>
                        <a:pt x="4" y="6"/>
                        <a:pt x="3" y="8"/>
                      </a:cubicBezTo>
                      <a:cubicBezTo>
                        <a:pt x="0" y="17"/>
                        <a:pt x="0" y="17"/>
                        <a:pt x="0" y="17"/>
                      </a:cubicBezTo>
                      <a:cubicBezTo>
                        <a:pt x="57" y="39"/>
                        <a:pt x="57" y="39"/>
                        <a:pt x="57" y="39"/>
                      </a:cubicBezTo>
                      <a:cubicBezTo>
                        <a:pt x="60" y="31"/>
                        <a:pt x="60" y="31"/>
                        <a:pt x="60" y="31"/>
                      </a:cubicBezTo>
                      <a:cubicBezTo>
                        <a:pt x="61" y="29"/>
                        <a:pt x="62" y="26"/>
                        <a:pt x="62" y="26"/>
                      </a:cubicBezTo>
                      <a:cubicBezTo>
                        <a:pt x="63" y="23"/>
                        <a:pt x="63" y="23"/>
                        <a:pt x="63" y="23"/>
                      </a:cubicBezTo>
                      <a:cubicBezTo>
                        <a:pt x="7" y="0"/>
                        <a:pt x="7" y="0"/>
                        <a:pt x="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50715"/>
                <p:cNvSpPr>
                  <a:spLocks noEditPoints="1"/>
                </p:cNvSpPr>
                <p:nvPr userDrawn="1"/>
              </p:nvSpPr>
              <p:spPr bwMode="auto">
                <a:xfrm>
                  <a:off x="1139825" y="6054829"/>
                  <a:ext cx="117475" cy="63500"/>
                </a:xfrm>
                <a:custGeom>
                  <a:avLst/>
                  <a:gdLst>
                    <a:gd name="T0" fmla="*/ 63 w 74"/>
                    <a:gd name="T1" fmla="*/ 31 h 40"/>
                    <a:gd name="T2" fmla="*/ 8 w 74"/>
                    <a:gd name="T3" fmla="*/ 15 h 40"/>
                    <a:gd name="T4" fmla="*/ 10 w 74"/>
                    <a:gd name="T5" fmla="*/ 9 h 40"/>
                    <a:gd name="T6" fmla="*/ 65 w 74"/>
                    <a:gd name="T7" fmla="*/ 25 h 40"/>
                    <a:gd name="T8" fmla="*/ 63 w 74"/>
                    <a:gd name="T9" fmla="*/ 31 h 40"/>
                    <a:gd name="T10" fmla="*/ 6 w 74"/>
                    <a:gd name="T11" fmla="*/ 0 h 40"/>
                    <a:gd name="T12" fmla="*/ 2 w 74"/>
                    <a:gd name="T13" fmla="*/ 14 h 40"/>
                    <a:gd name="T14" fmla="*/ 1 w 74"/>
                    <a:gd name="T15" fmla="*/ 13 h 40"/>
                    <a:gd name="T16" fmla="*/ 0 w 74"/>
                    <a:gd name="T17" fmla="*/ 18 h 40"/>
                    <a:gd name="T18" fmla="*/ 0 w 74"/>
                    <a:gd name="T19" fmla="*/ 20 h 40"/>
                    <a:gd name="T20" fmla="*/ 0 w 74"/>
                    <a:gd name="T21" fmla="*/ 20 h 40"/>
                    <a:gd name="T22" fmla="*/ 0 w 74"/>
                    <a:gd name="T23" fmla="*/ 20 h 40"/>
                    <a:gd name="T24" fmla="*/ 68 w 74"/>
                    <a:gd name="T25" fmla="*/ 40 h 40"/>
                    <a:gd name="T26" fmla="*/ 74 w 74"/>
                    <a:gd name="T27" fmla="*/ 21 h 40"/>
                    <a:gd name="T28" fmla="*/ 6 w 74"/>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40">
                      <a:moveTo>
                        <a:pt x="63" y="31"/>
                      </a:moveTo>
                      <a:lnTo>
                        <a:pt x="8" y="15"/>
                      </a:lnTo>
                      <a:lnTo>
                        <a:pt x="10" y="9"/>
                      </a:lnTo>
                      <a:lnTo>
                        <a:pt x="65" y="25"/>
                      </a:lnTo>
                      <a:lnTo>
                        <a:pt x="63" y="31"/>
                      </a:lnTo>
                      <a:close/>
                      <a:moveTo>
                        <a:pt x="6" y="0"/>
                      </a:moveTo>
                      <a:lnTo>
                        <a:pt x="2" y="14"/>
                      </a:lnTo>
                      <a:lnTo>
                        <a:pt x="1" y="13"/>
                      </a:lnTo>
                      <a:lnTo>
                        <a:pt x="0" y="18"/>
                      </a:lnTo>
                      <a:lnTo>
                        <a:pt x="0" y="20"/>
                      </a:lnTo>
                      <a:lnTo>
                        <a:pt x="0" y="20"/>
                      </a:lnTo>
                      <a:lnTo>
                        <a:pt x="0" y="20"/>
                      </a:lnTo>
                      <a:lnTo>
                        <a:pt x="68" y="40"/>
                      </a:lnTo>
                      <a:lnTo>
                        <a:pt x="74" y="21"/>
                      </a:lnTo>
                      <a:lnTo>
                        <a:pt x="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50716"/>
                <p:cNvSpPr>
                  <a:spLocks noEditPoints="1"/>
                </p:cNvSpPr>
                <p:nvPr userDrawn="1"/>
              </p:nvSpPr>
              <p:spPr bwMode="auto">
                <a:xfrm>
                  <a:off x="1139825" y="6054829"/>
                  <a:ext cx="117475" cy="63500"/>
                </a:xfrm>
                <a:custGeom>
                  <a:avLst/>
                  <a:gdLst>
                    <a:gd name="T0" fmla="*/ 63 w 74"/>
                    <a:gd name="T1" fmla="*/ 31 h 40"/>
                    <a:gd name="T2" fmla="*/ 8 w 74"/>
                    <a:gd name="T3" fmla="*/ 15 h 40"/>
                    <a:gd name="T4" fmla="*/ 10 w 74"/>
                    <a:gd name="T5" fmla="*/ 9 h 40"/>
                    <a:gd name="T6" fmla="*/ 65 w 74"/>
                    <a:gd name="T7" fmla="*/ 25 h 40"/>
                    <a:gd name="T8" fmla="*/ 63 w 74"/>
                    <a:gd name="T9" fmla="*/ 31 h 40"/>
                    <a:gd name="T10" fmla="*/ 6 w 74"/>
                    <a:gd name="T11" fmla="*/ 0 h 40"/>
                    <a:gd name="T12" fmla="*/ 2 w 74"/>
                    <a:gd name="T13" fmla="*/ 14 h 40"/>
                    <a:gd name="T14" fmla="*/ 1 w 74"/>
                    <a:gd name="T15" fmla="*/ 13 h 40"/>
                    <a:gd name="T16" fmla="*/ 0 w 74"/>
                    <a:gd name="T17" fmla="*/ 18 h 40"/>
                    <a:gd name="T18" fmla="*/ 0 w 74"/>
                    <a:gd name="T19" fmla="*/ 20 h 40"/>
                    <a:gd name="T20" fmla="*/ 0 w 74"/>
                    <a:gd name="T21" fmla="*/ 20 h 40"/>
                    <a:gd name="T22" fmla="*/ 0 w 74"/>
                    <a:gd name="T23" fmla="*/ 20 h 40"/>
                    <a:gd name="T24" fmla="*/ 68 w 74"/>
                    <a:gd name="T25" fmla="*/ 40 h 40"/>
                    <a:gd name="T26" fmla="*/ 74 w 74"/>
                    <a:gd name="T27" fmla="*/ 21 h 40"/>
                    <a:gd name="T28" fmla="*/ 6 w 74"/>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40">
                      <a:moveTo>
                        <a:pt x="63" y="31"/>
                      </a:moveTo>
                      <a:lnTo>
                        <a:pt x="8" y="15"/>
                      </a:lnTo>
                      <a:lnTo>
                        <a:pt x="10" y="9"/>
                      </a:lnTo>
                      <a:lnTo>
                        <a:pt x="65" y="25"/>
                      </a:lnTo>
                      <a:lnTo>
                        <a:pt x="63" y="31"/>
                      </a:lnTo>
                      <a:moveTo>
                        <a:pt x="6" y="0"/>
                      </a:moveTo>
                      <a:lnTo>
                        <a:pt x="2" y="14"/>
                      </a:lnTo>
                      <a:lnTo>
                        <a:pt x="1" y="13"/>
                      </a:lnTo>
                      <a:lnTo>
                        <a:pt x="0" y="18"/>
                      </a:lnTo>
                      <a:lnTo>
                        <a:pt x="0" y="20"/>
                      </a:lnTo>
                      <a:lnTo>
                        <a:pt x="0" y="20"/>
                      </a:lnTo>
                      <a:lnTo>
                        <a:pt x="0" y="20"/>
                      </a:lnTo>
                      <a:lnTo>
                        <a:pt x="68" y="40"/>
                      </a:lnTo>
                      <a:lnTo>
                        <a:pt x="74" y="21"/>
                      </a:lnTo>
                      <a:lnTo>
                        <a:pt x="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50717"/>
                <p:cNvSpPr>
                  <a:spLocks noEditPoints="1"/>
                </p:cNvSpPr>
                <p:nvPr userDrawn="1"/>
              </p:nvSpPr>
              <p:spPr bwMode="auto">
                <a:xfrm>
                  <a:off x="1206500" y="5873854"/>
                  <a:ext cx="114300" cy="76200"/>
                </a:xfrm>
                <a:custGeom>
                  <a:avLst/>
                  <a:gdLst>
                    <a:gd name="T0" fmla="*/ 61 w 72"/>
                    <a:gd name="T1" fmla="*/ 39 h 48"/>
                    <a:gd name="T2" fmla="*/ 8 w 72"/>
                    <a:gd name="T3" fmla="*/ 15 h 48"/>
                    <a:gd name="T4" fmla="*/ 12 w 72"/>
                    <a:gd name="T5" fmla="*/ 9 h 48"/>
                    <a:gd name="T6" fmla="*/ 63 w 72"/>
                    <a:gd name="T7" fmla="*/ 34 h 48"/>
                    <a:gd name="T8" fmla="*/ 61 w 72"/>
                    <a:gd name="T9" fmla="*/ 39 h 48"/>
                    <a:gd name="T10" fmla="*/ 8 w 72"/>
                    <a:gd name="T11" fmla="*/ 0 h 48"/>
                    <a:gd name="T12" fmla="*/ 0 w 72"/>
                    <a:gd name="T13" fmla="*/ 20 h 48"/>
                    <a:gd name="T14" fmla="*/ 64 w 72"/>
                    <a:gd name="T15" fmla="*/ 48 h 48"/>
                    <a:gd name="T16" fmla="*/ 72 w 72"/>
                    <a:gd name="T17" fmla="*/ 31 h 48"/>
                    <a:gd name="T18" fmla="*/ 8 w 7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61" y="39"/>
                      </a:moveTo>
                      <a:lnTo>
                        <a:pt x="8" y="15"/>
                      </a:lnTo>
                      <a:lnTo>
                        <a:pt x="12" y="9"/>
                      </a:lnTo>
                      <a:lnTo>
                        <a:pt x="63" y="34"/>
                      </a:lnTo>
                      <a:lnTo>
                        <a:pt x="61" y="39"/>
                      </a:lnTo>
                      <a:close/>
                      <a:moveTo>
                        <a:pt x="8" y="0"/>
                      </a:moveTo>
                      <a:lnTo>
                        <a:pt x="0" y="20"/>
                      </a:lnTo>
                      <a:lnTo>
                        <a:pt x="64" y="48"/>
                      </a:lnTo>
                      <a:lnTo>
                        <a:pt x="72" y="31"/>
                      </a:ln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50718"/>
                <p:cNvSpPr>
                  <a:spLocks noEditPoints="1"/>
                </p:cNvSpPr>
                <p:nvPr userDrawn="1"/>
              </p:nvSpPr>
              <p:spPr bwMode="auto">
                <a:xfrm>
                  <a:off x="1206500" y="5873854"/>
                  <a:ext cx="114300" cy="76200"/>
                </a:xfrm>
                <a:custGeom>
                  <a:avLst/>
                  <a:gdLst>
                    <a:gd name="T0" fmla="*/ 61 w 72"/>
                    <a:gd name="T1" fmla="*/ 39 h 48"/>
                    <a:gd name="T2" fmla="*/ 8 w 72"/>
                    <a:gd name="T3" fmla="*/ 15 h 48"/>
                    <a:gd name="T4" fmla="*/ 12 w 72"/>
                    <a:gd name="T5" fmla="*/ 9 h 48"/>
                    <a:gd name="T6" fmla="*/ 63 w 72"/>
                    <a:gd name="T7" fmla="*/ 34 h 48"/>
                    <a:gd name="T8" fmla="*/ 61 w 72"/>
                    <a:gd name="T9" fmla="*/ 39 h 48"/>
                    <a:gd name="T10" fmla="*/ 8 w 72"/>
                    <a:gd name="T11" fmla="*/ 0 h 48"/>
                    <a:gd name="T12" fmla="*/ 0 w 72"/>
                    <a:gd name="T13" fmla="*/ 20 h 48"/>
                    <a:gd name="T14" fmla="*/ 64 w 72"/>
                    <a:gd name="T15" fmla="*/ 48 h 48"/>
                    <a:gd name="T16" fmla="*/ 72 w 72"/>
                    <a:gd name="T17" fmla="*/ 31 h 48"/>
                    <a:gd name="T18" fmla="*/ 8 w 7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61" y="39"/>
                      </a:moveTo>
                      <a:lnTo>
                        <a:pt x="8" y="15"/>
                      </a:lnTo>
                      <a:lnTo>
                        <a:pt x="12" y="9"/>
                      </a:lnTo>
                      <a:lnTo>
                        <a:pt x="63" y="34"/>
                      </a:lnTo>
                      <a:lnTo>
                        <a:pt x="61" y="39"/>
                      </a:lnTo>
                      <a:moveTo>
                        <a:pt x="8" y="0"/>
                      </a:moveTo>
                      <a:lnTo>
                        <a:pt x="0" y="20"/>
                      </a:lnTo>
                      <a:lnTo>
                        <a:pt x="64" y="48"/>
                      </a:lnTo>
                      <a:lnTo>
                        <a:pt x="72" y="31"/>
                      </a:lnTo>
                      <a:lnTo>
                        <a:pt x="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50719"/>
                <p:cNvSpPr>
                  <a:spLocks noEditPoints="1"/>
                </p:cNvSpPr>
                <p:nvPr userDrawn="1"/>
              </p:nvSpPr>
              <p:spPr bwMode="auto">
                <a:xfrm>
                  <a:off x="1231900" y="5816704"/>
                  <a:ext cx="115888" cy="79375"/>
                </a:xfrm>
                <a:custGeom>
                  <a:avLst/>
                  <a:gdLst>
                    <a:gd name="T0" fmla="*/ 61 w 73"/>
                    <a:gd name="T1" fmla="*/ 41 h 50"/>
                    <a:gd name="T2" fmla="*/ 10 w 73"/>
                    <a:gd name="T3" fmla="*/ 15 h 50"/>
                    <a:gd name="T4" fmla="*/ 13 w 73"/>
                    <a:gd name="T5" fmla="*/ 9 h 50"/>
                    <a:gd name="T6" fmla="*/ 63 w 73"/>
                    <a:gd name="T7" fmla="*/ 36 h 50"/>
                    <a:gd name="T8" fmla="*/ 61 w 73"/>
                    <a:gd name="T9" fmla="*/ 41 h 50"/>
                    <a:gd name="T10" fmla="*/ 10 w 73"/>
                    <a:gd name="T11" fmla="*/ 0 h 50"/>
                    <a:gd name="T12" fmla="*/ 0 w 73"/>
                    <a:gd name="T13" fmla="*/ 19 h 50"/>
                    <a:gd name="T14" fmla="*/ 65 w 73"/>
                    <a:gd name="T15" fmla="*/ 50 h 50"/>
                    <a:gd name="T16" fmla="*/ 73 w 73"/>
                    <a:gd name="T17" fmla="*/ 33 h 50"/>
                    <a:gd name="T18" fmla="*/ 10 w 7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0">
                      <a:moveTo>
                        <a:pt x="61" y="41"/>
                      </a:moveTo>
                      <a:lnTo>
                        <a:pt x="10" y="15"/>
                      </a:lnTo>
                      <a:lnTo>
                        <a:pt x="13" y="9"/>
                      </a:lnTo>
                      <a:lnTo>
                        <a:pt x="63" y="36"/>
                      </a:lnTo>
                      <a:lnTo>
                        <a:pt x="61" y="41"/>
                      </a:lnTo>
                      <a:close/>
                      <a:moveTo>
                        <a:pt x="10" y="0"/>
                      </a:moveTo>
                      <a:lnTo>
                        <a:pt x="0" y="19"/>
                      </a:lnTo>
                      <a:lnTo>
                        <a:pt x="65" y="50"/>
                      </a:lnTo>
                      <a:lnTo>
                        <a:pt x="73" y="33"/>
                      </a:lnTo>
                      <a:lnTo>
                        <a:pt x="1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50720"/>
                <p:cNvSpPr>
                  <a:spLocks noEditPoints="1"/>
                </p:cNvSpPr>
                <p:nvPr userDrawn="1"/>
              </p:nvSpPr>
              <p:spPr bwMode="auto">
                <a:xfrm>
                  <a:off x="1231900" y="5816704"/>
                  <a:ext cx="115888" cy="79375"/>
                </a:xfrm>
                <a:custGeom>
                  <a:avLst/>
                  <a:gdLst>
                    <a:gd name="T0" fmla="*/ 61 w 73"/>
                    <a:gd name="T1" fmla="*/ 41 h 50"/>
                    <a:gd name="T2" fmla="*/ 10 w 73"/>
                    <a:gd name="T3" fmla="*/ 15 h 50"/>
                    <a:gd name="T4" fmla="*/ 13 w 73"/>
                    <a:gd name="T5" fmla="*/ 9 h 50"/>
                    <a:gd name="T6" fmla="*/ 63 w 73"/>
                    <a:gd name="T7" fmla="*/ 36 h 50"/>
                    <a:gd name="T8" fmla="*/ 61 w 73"/>
                    <a:gd name="T9" fmla="*/ 41 h 50"/>
                    <a:gd name="T10" fmla="*/ 10 w 73"/>
                    <a:gd name="T11" fmla="*/ 0 h 50"/>
                    <a:gd name="T12" fmla="*/ 0 w 73"/>
                    <a:gd name="T13" fmla="*/ 19 h 50"/>
                    <a:gd name="T14" fmla="*/ 65 w 73"/>
                    <a:gd name="T15" fmla="*/ 50 h 50"/>
                    <a:gd name="T16" fmla="*/ 73 w 73"/>
                    <a:gd name="T17" fmla="*/ 33 h 50"/>
                    <a:gd name="T18" fmla="*/ 10 w 7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0">
                      <a:moveTo>
                        <a:pt x="61" y="41"/>
                      </a:moveTo>
                      <a:lnTo>
                        <a:pt x="10" y="15"/>
                      </a:lnTo>
                      <a:lnTo>
                        <a:pt x="13" y="9"/>
                      </a:lnTo>
                      <a:lnTo>
                        <a:pt x="63" y="36"/>
                      </a:lnTo>
                      <a:lnTo>
                        <a:pt x="61" y="41"/>
                      </a:lnTo>
                      <a:moveTo>
                        <a:pt x="10" y="0"/>
                      </a:moveTo>
                      <a:lnTo>
                        <a:pt x="0" y="19"/>
                      </a:lnTo>
                      <a:lnTo>
                        <a:pt x="65" y="50"/>
                      </a:lnTo>
                      <a:lnTo>
                        <a:pt x="73" y="33"/>
                      </a:lnTo>
                      <a:lnTo>
                        <a:pt x="1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50721"/>
                <p:cNvSpPr>
                  <a:spLocks noEditPoints="1"/>
                </p:cNvSpPr>
                <p:nvPr userDrawn="1"/>
              </p:nvSpPr>
              <p:spPr bwMode="auto">
                <a:xfrm>
                  <a:off x="2854325" y="7810604"/>
                  <a:ext cx="57150" cy="117475"/>
                </a:xfrm>
                <a:custGeom>
                  <a:avLst/>
                  <a:gdLst>
                    <a:gd name="T0" fmla="*/ 22 w 36"/>
                    <a:gd name="T1" fmla="*/ 66 h 74"/>
                    <a:gd name="T2" fmla="*/ 8 w 36"/>
                    <a:gd name="T3" fmla="*/ 10 h 74"/>
                    <a:gd name="T4" fmla="*/ 14 w 36"/>
                    <a:gd name="T5" fmla="*/ 8 h 74"/>
                    <a:gd name="T6" fmla="*/ 28 w 36"/>
                    <a:gd name="T7" fmla="*/ 65 h 74"/>
                    <a:gd name="T8" fmla="*/ 22 w 36"/>
                    <a:gd name="T9" fmla="*/ 66 h 74"/>
                    <a:gd name="T10" fmla="*/ 19 w 36"/>
                    <a:gd name="T11" fmla="*/ 0 h 74"/>
                    <a:gd name="T12" fmla="*/ 9 w 36"/>
                    <a:gd name="T13" fmla="*/ 3 h 74"/>
                    <a:gd name="T14" fmla="*/ 0 w 36"/>
                    <a:gd name="T15" fmla="*/ 5 h 74"/>
                    <a:gd name="T16" fmla="*/ 16 w 36"/>
                    <a:gd name="T17" fmla="*/ 74 h 74"/>
                    <a:gd name="T18" fmla="*/ 27 w 36"/>
                    <a:gd name="T19" fmla="*/ 72 h 74"/>
                    <a:gd name="T20" fmla="*/ 29 w 36"/>
                    <a:gd name="T21" fmla="*/ 72 h 74"/>
                    <a:gd name="T22" fmla="*/ 29 w 36"/>
                    <a:gd name="T23" fmla="*/ 72 h 74"/>
                    <a:gd name="T24" fmla="*/ 36 w 36"/>
                    <a:gd name="T25" fmla="*/ 69 h 74"/>
                    <a:gd name="T26" fmla="*/ 19 w 36"/>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74">
                      <a:moveTo>
                        <a:pt x="22" y="66"/>
                      </a:moveTo>
                      <a:lnTo>
                        <a:pt x="8" y="10"/>
                      </a:lnTo>
                      <a:lnTo>
                        <a:pt x="14" y="8"/>
                      </a:lnTo>
                      <a:lnTo>
                        <a:pt x="28" y="65"/>
                      </a:lnTo>
                      <a:lnTo>
                        <a:pt x="22" y="66"/>
                      </a:lnTo>
                      <a:close/>
                      <a:moveTo>
                        <a:pt x="19" y="0"/>
                      </a:moveTo>
                      <a:lnTo>
                        <a:pt x="9" y="3"/>
                      </a:lnTo>
                      <a:lnTo>
                        <a:pt x="0" y="5"/>
                      </a:lnTo>
                      <a:lnTo>
                        <a:pt x="16" y="74"/>
                      </a:lnTo>
                      <a:lnTo>
                        <a:pt x="27" y="72"/>
                      </a:lnTo>
                      <a:lnTo>
                        <a:pt x="29" y="72"/>
                      </a:lnTo>
                      <a:lnTo>
                        <a:pt x="29" y="72"/>
                      </a:lnTo>
                      <a:lnTo>
                        <a:pt x="36" y="69"/>
                      </a:lnTo>
                      <a:lnTo>
                        <a:pt x="1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50722"/>
                <p:cNvSpPr>
                  <a:spLocks noEditPoints="1"/>
                </p:cNvSpPr>
                <p:nvPr userDrawn="1"/>
              </p:nvSpPr>
              <p:spPr bwMode="auto">
                <a:xfrm>
                  <a:off x="2854325" y="7810604"/>
                  <a:ext cx="57150" cy="117475"/>
                </a:xfrm>
                <a:custGeom>
                  <a:avLst/>
                  <a:gdLst>
                    <a:gd name="T0" fmla="*/ 22 w 36"/>
                    <a:gd name="T1" fmla="*/ 66 h 74"/>
                    <a:gd name="T2" fmla="*/ 8 w 36"/>
                    <a:gd name="T3" fmla="*/ 10 h 74"/>
                    <a:gd name="T4" fmla="*/ 14 w 36"/>
                    <a:gd name="T5" fmla="*/ 8 h 74"/>
                    <a:gd name="T6" fmla="*/ 28 w 36"/>
                    <a:gd name="T7" fmla="*/ 65 h 74"/>
                    <a:gd name="T8" fmla="*/ 22 w 36"/>
                    <a:gd name="T9" fmla="*/ 66 h 74"/>
                    <a:gd name="T10" fmla="*/ 19 w 36"/>
                    <a:gd name="T11" fmla="*/ 0 h 74"/>
                    <a:gd name="T12" fmla="*/ 9 w 36"/>
                    <a:gd name="T13" fmla="*/ 3 h 74"/>
                    <a:gd name="T14" fmla="*/ 0 w 36"/>
                    <a:gd name="T15" fmla="*/ 5 h 74"/>
                    <a:gd name="T16" fmla="*/ 16 w 36"/>
                    <a:gd name="T17" fmla="*/ 74 h 74"/>
                    <a:gd name="T18" fmla="*/ 27 w 36"/>
                    <a:gd name="T19" fmla="*/ 72 h 74"/>
                    <a:gd name="T20" fmla="*/ 29 w 36"/>
                    <a:gd name="T21" fmla="*/ 72 h 74"/>
                    <a:gd name="T22" fmla="*/ 29 w 36"/>
                    <a:gd name="T23" fmla="*/ 72 h 74"/>
                    <a:gd name="T24" fmla="*/ 36 w 36"/>
                    <a:gd name="T25" fmla="*/ 69 h 74"/>
                    <a:gd name="T26" fmla="*/ 19 w 36"/>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74">
                      <a:moveTo>
                        <a:pt x="22" y="66"/>
                      </a:moveTo>
                      <a:lnTo>
                        <a:pt x="8" y="10"/>
                      </a:lnTo>
                      <a:lnTo>
                        <a:pt x="14" y="8"/>
                      </a:lnTo>
                      <a:lnTo>
                        <a:pt x="28" y="65"/>
                      </a:lnTo>
                      <a:lnTo>
                        <a:pt x="22" y="66"/>
                      </a:lnTo>
                      <a:moveTo>
                        <a:pt x="19" y="0"/>
                      </a:moveTo>
                      <a:lnTo>
                        <a:pt x="9" y="3"/>
                      </a:lnTo>
                      <a:lnTo>
                        <a:pt x="0" y="5"/>
                      </a:lnTo>
                      <a:lnTo>
                        <a:pt x="16" y="74"/>
                      </a:lnTo>
                      <a:lnTo>
                        <a:pt x="27" y="72"/>
                      </a:lnTo>
                      <a:lnTo>
                        <a:pt x="29" y="72"/>
                      </a:lnTo>
                      <a:lnTo>
                        <a:pt x="29" y="72"/>
                      </a:lnTo>
                      <a:lnTo>
                        <a:pt x="36" y="69"/>
                      </a:lnTo>
                      <a:lnTo>
                        <a:pt x="1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50723"/>
                <p:cNvSpPr>
                  <a:spLocks noEditPoints="1"/>
                </p:cNvSpPr>
                <p:nvPr userDrawn="1"/>
              </p:nvSpPr>
              <p:spPr bwMode="auto">
                <a:xfrm>
                  <a:off x="1104900" y="6735866"/>
                  <a:ext cx="115888" cy="52388"/>
                </a:xfrm>
                <a:custGeom>
                  <a:avLst/>
                  <a:gdLst>
                    <a:gd name="T0" fmla="*/ 7 w 63"/>
                    <a:gd name="T1" fmla="*/ 21 h 28"/>
                    <a:gd name="T2" fmla="*/ 7 w 63"/>
                    <a:gd name="T3" fmla="*/ 18 h 28"/>
                    <a:gd name="T4" fmla="*/ 7 w 63"/>
                    <a:gd name="T5" fmla="*/ 15 h 28"/>
                    <a:gd name="T6" fmla="*/ 55 w 63"/>
                    <a:gd name="T7" fmla="*/ 6 h 28"/>
                    <a:gd name="T8" fmla="*/ 55 w 63"/>
                    <a:gd name="T9" fmla="*/ 9 h 28"/>
                    <a:gd name="T10" fmla="*/ 56 w 63"/>
                    <a:gd name="T11" fmla="*/ 11 h 28"/>
                    <a:gd name="T12" fmla="*/ 7 w 63"/>
                    <a:gd name="T13" fmla="*/ 21 h 28"/>
                    <a:gd name="T14" fmla="*/ 60 w 63"/>
                    <a:gd name="T15" fmla="*/ 0 h 28"/>
                    <a:gd name="T16" fmla="*/ 0 w 63"/>
                    <a:gd name="T17" fmla="*/ 10 h 28"/>
                    <a:gd name="T18" fmla="*/ 1 w 63"/>
                    <a:gd name="T19" fmla="*/ 19 h 28"/>
                    <a:gd name="T20" fmla="*/ 2 w 63"/>
                    <a:gd name="T21" fmla="*/ 22 h 28"/>
                    <a:gd name="T22" fmla="*/ 2 w 63"/>
                    <a:gd name="T23" fmla="*/ 22 h 28"/>
                    <a:gd name="T24" fmla="*/ 3 w 63"/>
                    <a:gd name="T25" fmla="*/ 28 h 28"/>
                    <a:gd name="T26" fmla="*/ 4 w 63"/>
                    <a:gd name="T27" fmla="*/ 28 h 28"/>
                    <a:gd name="T28" fmla="*/ 63 w 63"/>
                    <a:gd name="T29" fmla="*/ 16 h 28"/>
                    <a:gd name="T30" fmla="*/ 62 w 63"/>
                    <a:gd name="T31" fmla="*/ 13 h 28"/>
                    <a:gd name="T32" fmla="*/ 61 w 63"/>
                    <a:gd name="T33" fmla="*/ 8 h 28"/>
                    <a:gd name="T34" fmla="*/ 60 w 63"/>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28">
                      <a:moveTo>
                        <a:pt x="7" y="21"/>
                      </a:moveTo>
                      <a:cubicBezTo>
                        <a:pt x="7" y="20"/>
                        <a:pt x="7" y="19"/>
                        <a:pt x="7" y="18"/>
                      </a:cubicBezTo>
                      <a:cubicBezTo>
                        <a:pt x="7" y="15"/>
                        <a:pt x="7" y="15"/>
                        <a:pt x="7" y="15"/>
                      </a:cubicBezTo>
                      <a:cubicBezTo>
                        <a:pt x="55" y="6"/>
                        <a:pt x="55" y="6"/>
                        <a:pt x="55" y="6"/>
                      </a:cubicBezTo>
                      <a:cubicBezTo>
                        <a:pt x="55" y="9"/>
                        <a:pt x="55" y="9"/>
                        <a:pt x="55" y="9"/>
                      </a:cubicBezTo>
                      <a:cubicBezTo>
                        <a:pt x="55" y="10"/>
                        <a:pt x="55" y="10"/>
                        <a:pt x="56" y="11"/>
                      </a:cubicBezTo>
                      <a:cubicBezTo>
                        <a:pt x="7" y="21"/>
                        <a:pt x="7" y="21"/>
                        <a:pt x="7" y="21"/>
                      </a:cubicBezTo>
                      <a:moveTo>
                        <a:pt x="60" y="0"/>
                      </a:moveTo>
                      <a:cubicBezTo>
                        <a:pt x="0" y="10"/>
                        <a:pt x="0" y="10"/>
                        <a:pt x="0" y="10"/>
                      </a:cubicBezTo>
                      <a:cubicBezTo>
                        <a:pt x="1" y="19"/>
                        <a:pt x="1" y="19"/>
                        <a:pt x="1" y="19"/>
                      </a:cubicBezTo>
                      <a:cubicBezTo>
                        <a:pt x="1" y="20"/>
                        <a:pt x="1" y="21"/>
                        <a:pt x="2" y="22"/>
                      </a:cubicBezTo>
                      <a:cubicBezTo>
                        <a:pt x="2" y="22"/>
                        <a:pt x="2" y="22"/>
                        <a:pt x="2" y="22"/>
                      </a:cubicBezTo>
                      <a:cubicBezTo>
                        <a:pt x="3" y="28"/>
                        <a:pt x="3" y="28"/>
                        <a:pt x="3" y="28"/>
                      </a:cubicBezTo>
                      <a:cubicBezTo>
                        <a:pt x="4" y="28"/>
                        <a:pt x="4" y="28"/>
                        <a:pt x="4" y="28"/>
                      </a:cubicBezTo>
                      <a:cubicBezTo>
                        <a:pt x="63" y="16"/>
                        <a:pt x="63" y="16"/>
                        <a:pt x="63" y="16"/>
                      </a:cubicBezTo>
                      <a:cubicBezTo>
                        <a:pt x="62" y="13"/>
                        <a:pt x="62" y="13"/>
                        <a:pt x="62" y="13"/>
                      </a:cubicBezTo>
                      <a:cubicBezTo>
                        <a:pt x="62" y="13"/>
                        <a:pt x="61" y="10"/>
                        <a:pt x="61" y="8"/>
                      </a:cubicBezTo>
                      <a:cubicBezTo>
                        <a:pt x="60" y="0"/>
                        <a:pt x="60" y="0"/>
                        <a:pt x="6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50724"/>
                <p:cNvSpPr>
                  <a:spLocks noEditPoints="1"/>
                </p:cNvSpPr>
                <p:nvPr userDrawn="1"/>
              </p:nvSpPr>
              <p:spPr bwMode="auto">
                <a:xfrm>
                  <a:off x="1109663" y="6178654"/>
                  <a:ext cx="117475" cy="53975"/>
                </a:xfrm>
                <a:custGeom>
                  <a:avLst/>
                  <a:gdLst>
                    <a:gd name="T0" fmla="*/ 64 w 74"/>
                    <a:gd name="T1" fmla="*/ 27 h 34"/>
                    <a:gd name="T2" fmla="*/ 8 w 74"/>
                    <a:gd name="T3" fmla="*/ 15 h 34"/>
                    <a:gd name="T4" fmla="*/ 10 w 74"/>
                    <a:gd name="T5" fmla="*/ 8 h 34"/>
                    <a:gd name="T6" fmla="*/ 66 w 74"/>
                    <a:gd name="T7" fmla="*/ 21 h 34"/>
                    <a:gd name="T8" fmla="*/ 64 w 74"/>
                    <a:gd name="T9" fmla="*/ 27 h 34"/>
                    <a:gd name="T10" fmla="*/ 4 w 74"/>
                    <a:gd name="T11" fmla="*/ 0 h 34"/>
                    <a:gd name="T12" fmla="*/ 1 w 74"/>
                    <a:gd name="T13" fmla="*/ 14 h 34"/>
                    <a:gd name="T14" fmla="*/ 1 w 74"/>
                    <a:gd name="T15" fmla="*/ 14 h 34"/>
                    <a:gd name="T16" fmla="*/ 0 w 74"/>
                    <a:gd name="T17" fmla="*/ 20 h 34"/>
                    <a:gd name="T18" fmla="*/ 0 w 74"/>
                    <a:gd name="T19" fmla="*/ 20 h 34"/>
                    <a:gd name="T20" fmla="*/ 0 w 74"/>
                    <a:gd name="T21" fmla="*/ 21 h 34"/>
                    <a:gd name="T22" fmla="*/ 69 w 74"/>
                    <a:gd name="T23" fmla="*/ 34 h 34"/>
                    <a:gd name="T24" fmla="*/ 74 w 74"/>
                    <a:gd name="T25" fmla="*/ 15 h 34"/>
                    <a:gd name="T26" fmla="*/ 4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64" y="27"/>
                      </a:moveTo>
                      <a:lnTo>
                        <a:pt x="8" y="15"/>
                      </a:lnTo>
                      <a:lnTo>
                        <a:pt x="10" y="8"/>
                      </a:lnTo>
                      <a:lnTo>
                        <a:pt x="66" y="21"/>
                      </a:lnTo>
                      <a:lnTo>
                        <a:pt x="64" y="27"/>
                      </a:lnTo>
                      <a:close/>
                      <a:moveTo>
                        <a:pt x="4" y="0"/>
                      </a:moveTo>
                      <a:lnTo>
                        <a:pt x="1" y="14"/>
                      </a:lnTo>
                      <a:lnTo>
                        <a:pt x="1" y="14"/>
                      </a:lnTo>
                      <a:lnTo>
                        <a:pt x="0" y="20"/>
                      </a:lnTo>
                      <a:lnTo>
                        <a:pt x="0" y="20"/>
                      </a:lnTo>
                      <a:lnTo>
                        <a:pt x="0" y="21"/>
                      </a:lnTo>
                      <a:lnTo>
                        <a:pt x="69" y="34"/>
                      </a:lnTo>
                      <a:lnTo>
                        <a:pt x="74" y="15"/>
                      </a:ln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50725"/>
                <p:cNvSpPr>
                  <a:spLocks noEditPoints="1"/>
                </p:cNvSpPr>
                <p:nvPr userDrawn="1"/>
              </p:nvSpPr>
              <p:spPr bwMode="auto">
                <a:xfrm>
                  <a:off x="1109663" y="6178654"/>
                  <a:ext cx="117475" cy="53975"/>
                </a:xfrm>
                <a:custGeom>
                  <a:avLst/>
                  <a:gdLst>
                    <a:gd name="T0" fmla="*/ 64 w 74"/>
                    <a:gd name="T1" fmla="*/ 27 h 34"/>
                    <a:gd name="T2" fmla="*/ 8 w 74"/>
                    <a:gd name="T3" fmla="*/ 15 h 34"/>
                    <a:gd name="T4" fmla="*/ 10 w 74"/>
                    <a:gd name="T5" fmla="*/ 8 h 34"/>
                    <a:gd name="T6" fmla="*/ 66 w 74"/>
                    <a:gd name="T7" fmla="*/ 21 h 34"/>
                    <a:gd name="T8" fmla="*/ 64 w 74"/>
                    <a:gd name="T9" fmla="*/ 27 h 34"/>
                    <a:gd name="T10" fmla="*/ 4 w 74"/>
                    <a:gd name="T11" fmla="*/ 0 h 34"/>
                    <a:gd name="T12" fmla="*/ 1 w 74"/>
                    <a:gd name="T13" fmla="*/ 14 h 34"/>
                    <a:gd name="T14" fmla="*/ 1 w 74"/>
                    <a:gd name="T15" fmla="*/ 14 h 34"/>
                    <a:gd name="T16" fmla="*/ 0 w 74"/>
                    <a:gd name="T17" fmla="*/ 20 h 34"/>
                    <a:gd name="T18" fmla="*/ 0 w 74"/>
                    <a:gd name="T19" fmla="*/ 20 h 34"/>
                    <a:gd name="T20" fmla="*/ 0 w 74"/>
                    <a:gd name="T21" fmla="*/ 21 h 34"/>
                    <a:gd name="T22" fmla="*/ 69 w 74"/>
                    <a:gd name="T23" fmla="*/ 34 h 34"/>
                    <a:gd name="T24" fmla="*/ 74 w 74"/>
                    <a:gd name="T25" fmla="*/ 15 h 34"/>
                    <a:gd name="T26" fmla="*/ 4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64" y="27"/>
                      </a:moveTo>
                      <a:lnTo>
                        <a:pt x="8" y="15"/>
                      </a:lnTo>
                      <a:lnTo>
                        <a:pt x="10" y="8"/>
                      </a:lnTo>
                      <a:lnTo>
                        <a:pt x="66" y="21"/>
                      </a:lnTo>
                      <a:lnTo>
                        <a:pt x="64" y="27"/>
                      </a:lnTo>
                      <a:moveTo>
                        <a:pt x="4" y="0"/>
                      </a:moveTo>
                      <a:lnTo>
                        <a:pt x="1" y="14"/>
                      </a:lnTo>
                      <a:lnTo>
                        <a:pt x="1" y="14"/>
                      </a:lnTo>
                      <a:lnTo>
                        <a:pt x="0" y="20"/>
                      </a:lnTo>
                      <a:lnTo>
                        <a:pt x="0" y="20"/>
                      </a:lnTo>
                      <a:lnTo>
                        <a:pt x="0" y="21"/>
                      </a:lnTo>
                      <a:lnTo>
                        <a:pt x="69" y="34"/>
                      </a:lnTo>
                      <a:lnTo>
                        <a:pt x="74" y="15"/>
                      </a:lnTo>
                      <a:lnTo>
                        <a:pt x="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50726"/>
                <p:cNvSpPr>
                  <a:spLocks noEditPoints="1"/>
                </p:cNvSpPr>
                <p:nvPr userDrawn="1"/>
              </p:nvSpPr>
              <p:spPr bwMode="auto">
                <a:xfrm>
                  <a:off x="1349375" y="7278791"/>
                  <a:ext cx="109538" cy="93663"/>
                </a:xfrm>
                <a:custGeom>
                  <a:avLst/>
                  <a:gdLst>
                    <a:gd name="T0" fmla="*/ 14 w 69"/>
                    <a:gd name="T1" fmla="*/ 49 h 59"/>
                    <a:gd name="T2" fmla="*/ 9 w 69"/>
                    <a:gd name="T3" fmla="*/ 44 h 59"/>
                    <a:gd name="T4" fmla="*/ 56 w 69"/>
                    <a:gd name="T5" fmla="*/ 11 h 59"/>
                    <a:gd name="T6" fmla="*/ 60 w 69"/>
                    <a:gd name="T7" fmla="*/ 16 h 59"/>
                    <a:gd name="T8" fmla="*/ 14 w 69"/>
                    <a:gd name="T9" fmla="*/ 49 h 59"/>
                    <a:gd name="T10" fmla="*/ 58 w 69"/>
                    <a:gd name="T11" fmla="*/ 0 h 59"/>
                    <a:gd name="T12" fmla="*/ 0 w 69"/>
                    <a:gd name="T13" fmla="*/ 42 h 59"/>
                    <a:gd name="T14" fmla="*/ 8 w 69"/>
                    <a:gd name="T15" fmla="*/ 53 h 59"/>
                    <a:gd name="T16" fmla="*/ 8 w 69"/>
                    <a:gd name="T17" fmla="*/ 53 h 59"/>
                    <a:gd name="T18" fmla="*/ 12 w 69"/>
                    <a:gd name="T19" fmla="*/ 58 h 59"/>
                    <a:gd name="T20" fmla="*/ 12 w 69"/>
                    <a:gd name="T21" fmla="*/ 59 h 59"/>
                    <a:gd name="T22" fmla="*/ 12 w 69"/>
                    <a:gd name="T23" fmla="*/ 59 h 59"/>
                    <a:gd name="T24" fmla="*/ 12 w 69"/>
                    <a:gd name="T25" fmla="*/ 59 h 59"/>
                    <a:gd name="T26" fmla="*/ 69 w 69"/>
                    <a:gd name="T27" fmla="*/ 17 h 59"/>
                    <a:gd name="T28" fmla="*/ 58 w 69"/>
                    <a:gd name="T2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59">
                      <a:moveTo>
                        <a:pt x="14" y="49"/>
                      </a:moveTo>
                      <a:lnTo>
                        <a:pt x="9" y="44"/>
                      </a:lnTo>
                      <a:lnTo>
                        <a:pt x="56" y="11"/>
                      </a:lnTo>
                      <a:lnTo>
                        <a:pt x="60" y="16"/>
                      </a:lnTo>
                      <a:lnTo>
                        <a:pt x="14" y="49"/>
                      </a:lnTo>
                      <a:close/>
                      <a:moveTo>
                        <a:pt x="58" y="0"/>
                      </a:moveTo>
                      <a:lnTo>
                        <a:pt x="0" y="42"/>
                      </a:lnTo>
                      <a:lnTo>
                        <a:pt x="8" y="53"/>
                      </a:lnTo>
                      <a:lnTo>
                        <a:pt x="8" y="53"/>
                      </a:lnTo>
                      <a:lnTo>
                        <a:pt x="12" y="58"/>
                      </a:lnTo>
                      <a:lnTo>
                        <a:pt x="12" y="59"/>
                      </a:lnTo>
                      <a:lnTo>
                        <a:pt x="12" y="59"/>
                      </a:lnTo>
                      <a:lnTo>
                        <a:pt x="12" y="59"/>
                      </a:lnTo>
                      <a:lnTo>
                        <a:pt x="69" y="17"/>
                      </a:lnTo>
                      <a:lnTo>
                        <a:pt x="5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50727"/>
                <p:cNvSpPr>
                  <a:spLocks noEditPoints="1"/>
                </p:cNvSpPr>
                <p:nvPr userDrawn="1"/>
              </p:nvSpPr>
              <p:spPr bwMode="auto">
                <a:xfrm>
                  <a:off x="1349375" y="7278791"/>
                  <a:ext cx="109538" cy="93663"/>
                </a:xfrm>
                <a:custGeom>
                  <a:avLst/>
                  <a:gdLst>
                    <a:gd name="T0" fmla="*/ 14 w 69"/>
                    <a:gd name="T1" fmla="*/ 49 h 59"/>
                    <a:gd name="T2" fmla="*/ 9 w 69"/>
                    <a:gd name="T3" fmla="*/ 44 h 59"/>
                    <a:gd name="T4" fmla="*/ 56 w 69"/>
                    <a:gd name="T5" fmla="*/ 11 h 59"/>
                    <a:gd name="T6" fmla="*/ 60 w 69"/>
                    <a:gd name="T7" fmla="*/ 16 h 59"/>
                    <a:gd name="T8" fmla="*/ 14 w 69"/>
                    <a:gd name="T9" fmla="*/ 49 h 59"/>
                    <a:gd name="T10" fmla="*/ 58 w 69"/>
                    <a:gd name="T11" fmla="*/ 0 h 59"/>
                    <a:gd name="T12" fmla="*/ 0 w 69"/>
                    <a:gd name="T13" fmla="*/ 42 h 59"/>
                    <a:gd name="T14" fmla="*/ 8 w 69"/>
                    <a:gd name="T15" fmla="*/ 53 h 59"/>
                    <a:gd name="T16" fmla="*/ 8 w 69"/>
                    <a:gd name="T17" fmla="*/ 53 h 59"/>
                    <a:gd name="T18" fmla="*/ 12 w 69"/>
                    <a:gd name="T19" fmla="*/ 58 h 59"/>
                    <a:gd name="T20" fmla="*/ 12 w 69"/>
                    <a:gd name="T21" fmla="*/ 59 h 59"/>
                    <a:gd name="T22" fmla="*/ 12 w 69"/>
                    <a:gd name="T23" fmla="*/ 59 h 59"/>
                    <a:gd name="T24" fmla="*/ 12 w 69"/>
                    <a:gd name="T25" fmla="*/ 59 h 59"/>
                    <a:gd name="T26" fmla="*/ 69 w 69"/>
                    <a:gd name="T27" fmla="*/ 17 h 59"/>
                    <a:gd name="T28" fmla="*/ 58 w 69"/>
                    <a:gd name="T2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59">
                      <a:moveTo>
                        <a:pt x="14" y="49"/>
                      </a:moveTo>
                      <a:lnTo>
                        <a:pt x="9" y="44"/>
                      </a:lnTo>
                      <a:lnTo>
                        <a:pt x="56" y="11"/>
                      </a:lnTo>
                      <a:lnTo>
                        <a:pt x="60" y="16"/>
                      </a:lnTo>
                      <a:lnTo>
                        <a:pt x="14" y="49"/>
                      </a:lnTo>
                      <a:moveTo>
                        <a:pt x="58" y="0"/>
                      </a:moveTo>
                      <a:lnTo>
                        <a:pt x="0" y="42"/>
                      </a:lnTo>
                      <a:lnTo>
                        <a:pt x="8" y="53"/>
                      </a:lnTo>
                      <a:lnTo>
                        <a:pt x="8" y="53"/>
                      </a:lnTo>
                      <a:lnTo>
                        <a:pt x="12" y="58"/>
                      </a:lnTo>
                      <a:lnTo>
                        <a:pt x="12" y="59"/>
                      </a:lnTo>
                      <a:lnTo>
                        <a:pt x="12" y="59"/>
                      </a:lnTo>
                      <a:lnTo>
                        <a:pt x="12" y="59"/>
                      </a:lnTo>
                      <a:lnTo>
                        <a:pt x="69" y="17"/>
                      </a:lnTo>
                      <a:lnTo>
                        <a:pt x="5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50728"/>
                <p:cNvSpPr>
                  <a:spLocks noEditPoints="1"/>
                </p:cNvSpPr>
                <p:nvPr userDrawn="1"/>
              </p:nvSpPr>
              <p:spPr bwMode="auto">
                <a:xfrm>
                  <a:off x="1193800" y="7021616"/>
                  <a:ext cx="115888" cy="73025"/>
                </a:xfrm>
                <a:custGeom>
                  <a:avLst/>
                  <a:gdLst>
                    <a:gd name="T0" fmla="*/ 11 w 73"/>
                    <a:gd name="T1" fmla="*/ 37 h 46"/>
                    <a:gd name="T2" fmla="*/ 9 w 73"/>
                    <a:gd name="T3" fmla="*/ 31 h 46"/>
                    <a:gd name="T4" fmla="*/ 62 w 73"/>
                    <a:gd name="T5" fmla="*/ 9 h 46"/>
                    <a:gd name="T6" fmla="*/ 64 w 73"/>
                    <a:gd name="T7" fmla="*/ 14 h 46"/>
                    <a:gd name="T8" fmla="*/ 11 w 73"/>
                    <a:gd name="T9" fmla="*/ 37 h 46"/>
                    <a:gd name="T10" fmla="*/ 65 w 73"/>
                    <a:gd name="T11" fmla="*/ 0 h 46"/>
                    <a:gd name="T12" fmla="*/ 0 w 73"/>
                    <a:gd name="T13" fmla="*/ 26 h 46"/>
                    <a:gd name="T14" fmla="*/ 6 w 73"/>
                    <a:gd name="T15" fmla="*/ 39 h 46"/>
                    <a:gd name="T16" fmla="*/ 6 w 73"/>
                    <a:gd name="T17" fmla="*/ 39 h 46"/>
                    <a:gd name="T18" fmla="*/ 8 w 73"/>
                    <a:gd name="T19" fmla="*/ 46 h 46"/>
                    <a:gd name="T20" fmla="*/ 8 w 73"/>
                    <a:gd name="T21" fmla="*/ 46 h 46"/>
                    <a:gd name="T22" fmla="*/ 8 w 73"/>
                    <a:gd name="T23" fmla="*/ 46 h 46"/>
                    <a:gd name="T24" fmla="*/ 73 w 73"/>
                    <a:gd name="T25" fmla="*/ 17 h 46"/>
                    <a:gd name="T26" fmla="*/ 65 w 73"/>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6">
                      <a:moveTo>
                        <a:pt x="11" y="37"/>
                      </a:moveTo>
                      <a:lnTo>
                        <a:pt x="9" y="31"/>
                      </a:lnTo>
                      <a:lnTo>
                        <a:pt x="62" y="9"/>
                      </a:lnTo>
                      <a:lnTo>
                        <a:pt x="64" y="14"/>
                      </a:lnTo>
                      <a:lnTo>
                        <a:pt x="11" y="37"/>
                      </a:lnTo>
                      <a:close/>
                      <a:moveTo>
                        <a:pt x="65" y="0"/>
                      </a:moveTo>
                      <a:lnTo>
                        <a:pt x="0" y="26"/>
                      </a:lnTo>
                      <a:lnTo>
                        <a:pt x="6" y="39"/>
                      </a:lnTo>
                      <a:lnTo>
                        <a:pt x="6" y="39"/>
                      </a:lnTo>
                      <a:lnTo>
                        <a:pt x="8" y="46"/>
                      </a:lnTo>
                      <a:lnTo>
                        <a:pt x="8" y="46"/>
                      </a:lnTo>
                      <a:lnTo>
                        <a:pt x="8" y="46"/>
                      </a:lnTo>
                      <a:lnTo>
                        <a:pt x="73" y="17"/>
                      </a:lnTo>
                      <a:lnTo>
                        <a:pt x="6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50729"/>
                <p:cNvSpPr>
                  <a:spLocks noEditPoints="1"/>
                </p:cNvSpPr>
                <p:nvPr userDrawn="1"/>
              </p:nvSpPr>
              <p:spPr bwMode="auto">
                <a:xfrm>
                  <a:off x="1193800" y="7021616"/>
                  <a:ext cx="115888" cy="73025"/>
                </a:xfrm>
                <a:custGeom>
                  <a:avLst/>
                  <a:gdLst>
                    <a:gd name="T0" fmla="*/ 11 w 73"/>
                    <a:gd name="T1" fmla="*/ 37 h 46"/>
                    <a:gd name="T2" fmla="*/ 9 w 73"/>
                    <a:gd name="T3" fmla="*/ 31 h 46"/>
                    <a:gd name="T4" fmla="*/ 62 w 73"/>
                    <a:gd name="T5" fmla="*/ 9 h 46"/>
                    <a:gd name="T6" fmla="*/ 64 w 73"/>
                    <a:gd name="T7" fmla="*/ 14 h 46"/>
                    <a:gd name="T8" fmla="*/ 11 w 73"/>
                    <a:gd name="T9" fmla="*/ 37 h 46"/>
                    <a:gd name="T10" fmla="*/ 65 w 73"/>
                    <a:gd name="T11" fmla="*/ 0 h 46"/>
                    <a:gd name="T12" fmla="*/ 0 w 73"/>
                    <a:gd name="T13" fmla="*/ 26 h 46"/>
                    <a:gd name="T14" fmla="*/ 6 w 73"/>
                    <a:gd name="T15" fmla="*/ 39 h 46"/>
                    <a:gd name="T16" fmla="*/ 6 w 73"/>
                    <a:gd name="T17" fmla="*/ 39 h 46"/>
                    <a:gd name="T18" fmla="*/ 8 w 73"/>
                    <a:gd name="T19" fmla="*/ 46 h 46"/>
                    <a:gd name="T20" fmla="*/ 8 w 73"/>
                    <a:gd name="T21" fmla="*/ 46 h 46"/>
                    <a:gd name="T22" fmla="*/ 8 w 73"/>
                    <a:gd name="T23" fmla="*/ 46 h 46"/>
                    <a:gd name="T24" fmla="*/ 73 w 73"/>
                    <a:gd name="T25" fmla="*/ 17 h 46"/>
                    <a:gd name="T26" fmla="*/ 65 w 73"/>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6">
                      <a:moveTo>
                        <a:pt x="11" y="37"/>
                      </a:moveTo>
                      <a:lnTo>
                        <a:pt x="9" y="31"/>
                      </a:lnTo>
                      <a:lnTo>
                        <a:pt x="62" y="9"/>
                      </a:lnTo>
                      <a:lnTo>
                        <a:pt x="64" y="14"/>
                      </a:lnTo>
                      <a:lnTo>
                        <a:pt x="11" y="37"/>
                      </a:lnTo>
                      <a:moveTo>
                        <a:pt x="65" y="0"/>
                      </a:moveTo>
                      <a:lnTo>
                        <a:pt x="0" y="26"/>
                      </a:lnTo>
                      <a:lnTo>
                        <a:pt x="6" y="39"/>
                      </a:lnTo>
                      <a:lnTo>
                        <a:pt x="6" y="39"/>
                      </a:lnTo>
                      <a:lnTo>
                        <a:pt x="8" y="46"/>
                      </a:lnTo>
                      <a:lnTo>
                        <a:pt x="8" y="46"/>
                      </a:lnTo>
                      <a:lnTo>
                        <a:pt x="8" y="46"/>
                      </a:lnTo>
                      <a:lnTo>
                        <a:pt x="73" y="17"/>
                      </a:lnTo>
                      <a:lnTo>
                        <a:pt x="6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50730"/>
                <p:cNvSpPr>
                  <a:spLocks noEditPoints="1"/>
                </p:cNvSpPr>
                <p:nvPr userDrawn="1"/>
              </p:nvSpPr>
              <p:spPr bwMode="auto">
                <a:xfrm>
                  <a:off x="1082675" y="6558066"/>
                  <a:ext cx="114300" cy="39688"/>
                </a:xfrm>
                <a:custGeom>
                  <a:avLst/>
                  <a:gdLst>
                    <a:gd name="T0" fmla="*/ 8 w 72"/>
                    <a:gd name="T1" fmla="*/ 16 h 25"/>
                    <a:gd name="T2" fmla="*/ 7 w 72"/>
                    <a:gd name="T3" fmla="*/ 11 h 25"/>
                    <a:gd name="T4" fmla="*/ 64 w 72"/>
                    <a:gd name="T5" fmla="*/ 7 h 25"/>
                    <a:gd name="T6" fmla="*/ 65 w 72"/>
                    <a:gd name="T7" fmla="*/ 13 h 25"/>
                    <a:gd name="T8" fmla="*/ 8 w 72"/>
                    <a:gd name="T9" fmla="*/ 16 h 25"/>
                    <a:gd name="T10" fmla="*/ 71 w 72"/>
                    <a:gd name="T11" fmla="*/ 0 h 25"/>
                    <a:gd name="T12" fmla="*/ 0 w 72"/>
                    <a:gd name="T13" fmla="*/ 4 h 25"/>
                    <a:gd name="T14" fmla="*/ 1 w 72"/>
                    <a:gd name="T15" fmla="*/ 18 h 25"/>
                    <a:gd name="T16" fmla="*/ 1 w 72"/>
                    <a:gd name="T17" fmla="*/ 18 h 25"/>
                    <a:gd name="T18" fmla="*/ 1 w 72"/>
                    <a:gd name="T19" fmla="*/ 25 h 25"/>
                    <a:gd name="T20" fmla="*/ 72 w 72"/>
                    <a:gd name="T21" fmla="*/ 20 h 25"/>
                    <a:gd name="T22" fmla="*/ 71 w 72"/>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25">
                      <a:moveTo>
                        <a:pt x="8" y="16"/>
                      </a:moveTo>
                      <a:lnTo>
                        <a:pt x="7" y="11"/>
                      </a:lnTo>
                      <a:lnTo>
                        <a:pt x="64" y="7"/>
                      </a:lnTo>
                      <a:lnTo>
                        <a:pt x="65" y="13"/>
                      </a:lnTo>
                      <a:lnTo>
                        <a:pt x="8" y="16"/>
                      </a:lnTo>
                      <a:close/>
                      <a:moveTo>
                        <a:pt x="71" y="0"/>
                      </a:moveTo>
                      <a:lnTo>
                        <a:pt x="0" y="4"/>
                      </a:lnTo>
                      <a:lnTo>
                        <a:pt x="1" y="18"/>
                      </a:lnTo>
                      <a:lnTo>
                        <a:pt x="1" y="18"/>
                      </a:lnTo>
                      <a:lnTo>
                        <a:pt x="1" y="25"/>
                      </a:lnTo>
                      <a:lnTo>
                        <a:pt x="72" y="20"/>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50731"/>
                <p:cNvSpPr>
                  <a:spLocks noEditPoints="1"/>
                </p:cNvSpPr>
                <p:nvPr userDrawn="1"/>
              </p:nvSpPr>
              <p:spPr bwMode="auto">
                <a:xfrm>
                  <a:off x="1082675" y="6558066"/>
                  <a:ext cx="114300" cy="39688"/>
                </a:xfrm>
                <a:custGeom>
                  <a:avLst/>
                  <a:gdLst>
                    <a:gd name="T0" fmla="*/ 8 w 72"/>
                    <a:gd name="T1" fmla="*/ 16 h 25"/>
                    <a:gd name="T2" fmla="*/ 7 w 72"/>
                    <a:gd name="T3" fmla="*/ 11 h 25"/>
                    <a:gd name="T4" fmla="*/ 64 w 72"/>
                    <a:gd name="T5" fmla="*/ 7 h 25"/>
                    <a:gd name="T6" fmla="*/ 65 w 72"/>
                    <a:gd name="T7" fmla="*/ 13 h 25"/>
                    <a:gd name="T8" fmla="*/ 8 w 72"/>
                    <a:gd name="T9" fmla="*/ 16 h 25"/>
                    <a:gd name="T10" fmla="*/ 71 w 72"/>
                    <a:gd name="T11" fmla="*/ 0 h 25"/>
                    <a:gd name="T12" fmla="*/ 0 w 72"/>
                    <a:gd name="T13" fmla="*/ 4 h 25"/>
                    <a:gd name="T14" fmla="*/ 1 w 72"/>
                    <a:gd name="T15" fmla="*/ 18 h 25"/>
                    <a:gd name="T16" fmla="*/ 1 w 72"/>
                    <a:gd name="T17" fmla="*/ 18 h 25"/>
                    <a:gd name="T18" fmla="*/ 1 w 72"/>
                    <a:gd name="T19" fmla="*/ 25 h 25"/>
                    <a:gd name="T20" fmla="*/ 72 w 72"/>
                    <a:gd name="T21" fmla="*/ 20 h 25"/>
                    <a:gd name="T22" fmla="*/ 71 w 72"/>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25">
                      <a:moveTo>
                        <a:pt x="8" y="16"/>
                      </a:moveTo>
                      <a:lnTo>
                        <a:pt x="7" y="11"/>
                      </a:lnTo>
                      <a:lnTo>
                        <a:pt x="64" y="7"/>
                      </a:lnTo>
                      <a:lnTo>
                        <a:pt x="65" y="13"/>
                      </a:lnTo>
                      <a:lnTo>
                        <a:pt x="8" y="16"/>
                      </a:lnTo>
                      <a:moveTo>
                        <a:pt x="71" y="0"/>
                      </a:moveTo>
                      <a:lnTo>
                        <a:pt x="0" y="4"/>
                      </a:lnTo>
                      <a:lnTo>
                        <a:pt x="1" y="18"/>
                      </a:lnTo>
                      <a:lnTo>
                        <a:pt x="1" y="18"/>
                      </a:lnTo>
                      <a:lnTo>
                        <a:pt x="1" y="25"/>
                      </a:lnTo>
                      <a:lnTo>
                        <a:pt x="72" y="20"/>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50732"/>
                <p:cNvSpPr>
                  <a:spLocks noEditPoints="1"/>
                </p:cNvSpPr>
                <p:nvPr userDrawn="1"/>
              </p:nvSpPr>
              <p:spPr bwMode="auto">
                <a:xfrm>
                  <a:off x="1093788" y="6677129"/>
                  <a:ext cx="115888" cy="47625"/>
                </a:xfrm>
                <a:custGeom>
                  <a:avLst/>
                  <a:gdLst>
                    <a:gd name="T0" fmla="*/ 9 w 73"/>
                    <a:gd name="T1" fmla="*/ 22 h 30"/>
                    <a:gd name="T2" fmla="*/ 8 w 73"/>
                    <a:gd name="T3" fmla="*/ 15 h 30"/>
                    <a:gd name="T4" fmla="*/ 64 w 73"/>
                    <a:gd name="T5" fmla="*/ 8 h 30"/>
                    <a:gd name="T6" fmla="*/ 65 w 73"/>
                    <a:gd name="T7" fmla="*/ 13 h 30"/>
                    <a:gd name="T8" fmla="*/ 9 w 73"/>
                    <a:gd name="T9" fmla="*/ 22 h 30"/>
                    <a:gd name="T10" fmla="*/ 71 w 73"/>
                    <a:gd name="T11" fmla="*/ 0 h 30"/>
                    <a:gd name="T12" fmla="*/ 0 w 73"/>
                    <a:gd name="T13" fmla="*/ 9 h 30"/>
                    <a:gd name="T14" fmla="*/ 1 w 73"/>
                    <a:gd name="T15" fmla="*/ 20 h 30"/>
                    <a:gd name="T16" fmla="*/ 2 w 73"/>
                    <a:gd name="T17" fmla="*/ 23 h 30"/>
                    <a:gd name="T18" fmla="*/ 2 w 73"/>
                    <a:gd name="T19" fmla="*/ 23 h 30"/>
                    <a:gd name="T20" fmla="*/ 3 w 73"/>
                    <a:gd name="T21" fmla="*/ 30 h 30"/>
                    <a:gd name="T22" fmla="*/ 4 w 73"/>
                    <a:gd name="T23" fmla="*/ 29 h 30"/>
                    <a:gd name="T24" fmla="*/ 73 w 73"/>
                    <a:gd name="T25" fmla="*/ 19 h 30"/>
                    <a:gd name="T26" fmla="*/ 72 w 73"/>
                    <a:gd name="T27" fmla="*/ 9 h 30"/>
                    <a:gd name="T28" fmla="*/ 71 w 73"/>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30">
                      <a:moveTo>
                        <a:pt x="9" y="22"/>
                      </a:moveTo>
                      <a:lnTo>
                        <a:pt x="8" y="15"/>
                      </a:lnTo>
                      <a:lnTo>
                        <a:pt x="64" y="8"/>
                      </a:lnTo>
                      <a:lnTo>
                        <a:pt x="65" y="13"/>
                      </a:lnTo>
                      <a:lnTo>
                        <a:pt x="9" y="22"/>
                      </a:lnTo>
                      <a:close/>
                      <a:moveTo>
                        <a:pt x="71" y="0"/>
                      </a:moveTo>
                      <a:lnTo>
                        <a:pt x="0" y="9"/>
                      </a:lnTo>
                      <a:lnTo>
                        <a:pt x="1" y="20"/>
                      </a:lnTo>
                      <a:lnTo>
                        <a:pt x="2" y="23"/>
                      </a:lnTo>
                      <a:lnTo>
                        <a:pt x="2" y="23"/>
                      </a:lnTo>
                      <a:lnTo>
                        <a:pt x="3" y="30"/>
                      </a:lnTo>
                      <a:lnTo>
                        <a:pt x="4" y="29"/>
                      </a:lnTo>
                      <a:lnTo>
                        <a:pt x="73" y="19"/>
                      </a:lnTo>
                      <a:lnTo>
                        <a:pt x="72" y="9"/>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50733"/>
                <p:cNvSpPr>
                  <a:spLocks noEditPoints="1"/>
                </p:cNvSpPr>
                <p:nvPr userDrawn="1"/>
              </p:nvSpPr>
              <p:spPr bwMode="auto">
                <a:xfrm>
                  <a:off x="1093788" y="6677129"/>
                  <a:ext cx="115888" cy="47625"/>
                </a:xfrm>
                <a:custGeom>
                  <a:avLst/>
                  <a:gdLst>
                    <a:gd name="T0" fmla="*/ 9 w 73"/>
                    <a:gd name="T1" fmla="*/ 22 h 30"/>
                    <a:gd name="T2" fmla="*/ 8 w 73"/>
                    <a:gd name="T3" fmla="*/ 15 h 30"/>
                    <a:gd name="T4" fmla="*/ 64 w 73"/>
                    <a:gd name="T5" fmla="*/ 8 h 30"/>
                    <a:gd name="T6" fmla="*/ 65 w 73"/>
                    <a:gd name="T7" fmla="*/ 13 h 30"/>
                    <a:gd name="T8" fmla="*/ 9 w 73"/>
                    <a:gd name="T9" fmla="*/ 22 h 30"/>
                    <a:gd name="T10" fmla="*/ 71 w 73"/>
                    <a:gd name="T11" fmla="*/ 0 h 30"/>
                    <a:gd name="T12" fmla="*/ 0 w 73"/>
                    <a:gd name="T13" fmla="*/ 9 h 30"/>
                    <a:gd name="T14" fmla="*/ 1 w 73"/>
                    <a:gd name="T15" fmla="*/ 20 h 30"/>
                    <a:gd name="T16" fmla="*/ 2 w 73"/>
                    <a:gd name="T17" fmla="*/ 23 h 30"/>
                    <a:gd name="T18" fmla="*/ 2 w 73"/>
                    <a:gd name="T19" fmla="*/ 23 h 30"/>
                    <a:gd name="T20" fmla="*/ 3 w 73"/>
                    <a:gd name="T21" fmla="*/ 30 h 30"/>
                    <a:gd name="T22" fmla="*/ 4 w 73"/>
                    <a:gd name="T23" fmla="*/ 29 h 30"/>
                    <a:gd name="T24" fmla="*/ 73 w 73"/>
                    <a:gd name="T25" fmla="*/ 19 h 30"/>
                    <a:gd name="T26" fmla="*/ 72 w 73"/>
                    <a:gd name="T27" fmla="*/ 9 h 30"/>
                    <a:gd name="T28" fmla="*/ 71 w 73"/>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30">
                      <a:moveTo>
                        <a:pt x="9" y="22"/>
                      </a:moveTo>
                      <a:lnTo>
                        <a:pt x="8" y="15"/>
                      </a:lnTo>
                      <a:lnTo>
                        <a:pt x="64" y="8"/>
                      </a:lnTo>
                      <a:lnTo>
                        <a:pt x="65" y="13"/>
                      </a:lnTo>
                      <a:lnTo>
                        <a:pt x="9" y="22"/>
                      </a:lnTo>
                      <a:moveTo>
                        <a:pt x="71" y="0"/>
                      </a:moveTo>
                      <a:lnTo>
                        <a:pt x="0" y="9"/>
                      </a:lnTo>
                      <a:lnTo>
                        <a:pt x="1" y="20"/>
                      </a:lnTo>
                      <a:lnTo>
                        <a:pt x="2" y="23"/>
                      </a:lnTo>
                      <a:lnTo>
                        <a:pt x="2" y="23"/>
                      </a:lnTo>
                      <a:lnTo>
                        <a:pt x="3" y="30"/>
                      </a:lnTo>
                      <a:lnTo>
                        <a:pt x="4" y="29"/>
                      </a:lnTo>
                      <a:lnTo>
                        <a:pt x="73" y="19"/>
                      </a:lnTo>
                      <a:lnTo>
                        <a:pt x="72" y="9"/>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50734"/>
                <p:cNvSpPr>
                  <a:spLocks noEditPoints="1"/>
                </p:cNvSpPr>
                <p:nvPr userDrawn="1"/>
              </p:nvSpPr>
              <p:spPr bwMode="auto">
                <a:xfrm>
                  <a:off x="1098550" y="6242154"/>
                  <a:ext cx="115888" cy="50800"/>
                </a:xfrm>
                <a:custGeom>
                  <a:avLst/>
                  <a:gdLst>
                    <a:gd name="T0" fmla="*/ 64 w 73"/>
                    <a:gd name="T1" fmla="*/ 23 h 32"/>
                    <a:gd name="T2" fmla="*/ 7 w 73"/>
                    <a:gd name="T3" fmla="*/ 15 h 32"/>
                    <a:gd name="T4" fmla="*/ 8 w 73"/>
                    <a:gd name="T5" fmla="*/ 8 h 32"/>
                    <a:gd name="T6" fmla="*/ 66 w 73"/>
                    <a:gd name="T7" fmla="*/ 18 h 32"/>
                    <a:gd name="T8" fmla="*/ 64 w 73"/>
                    <a:gd name="T9" fmla="*/ 23 h 32"/>
                    <a:gd name="T10" fmla="*/ 2 w 73"/>
                    <a:gd name="T11" fmla="*/ 0 h 32"/>
                    <a:gd name="T12" fmla="*/ 0 w 73"/>
                    <a:gd name="T13" fmla="*/ 14 h 32"/>
                    <a:gd name="T14" fmla="*/ 0 w 73"/>
                    <a:gd name="T15" fmla="*/ 21 h 32"/>
                    <a:gd name="T16" fmla="*/ 70 w 73"/>
                    <a:gd name="T17" fmla="*/ 32 h 32"/>
                    <a:gd name="T18" fmla="*/ 73 w 73"/>
                    <a:gd name="T19" fmla="*/ 13 h 32"/>
                    <a:gd name="T20" fmla="*/ 2 w 73"/>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32">
                      <a:moveTo>
                        <a:pt x="64" y="23"/>
                      </a:moveTo>
                      <a:lnTo>
                        <a:pt x="7" y="15"/>
                      </a:lnTo>
                      <a:lnTo>
                        <a:pt x="8" y="8"/>
                      </a:lnTo>
                      <a:lnTo>
                        <a:pt x="66" y="18"/>
                      </a:lnTo>
                      <a:lnTo>
                        <a:pt x="64" y="23"/>
                      </a:lnTo>
                      <a:close/>
                      <a:moveTo>
                        <a:pt x="2" y="0"/>
                      </a:moveTo>
                      <a:lnTo>
                        <a:pt x="0" y="14"/>
                      </a:lnTo>
                      <a:lnTo>
                        <a:pt x="0" y="21"/>
                      </a:lnTo>
                      <a:lnTo>
                        <a:pt x="70" y="32"/>
                      </a:lnTo>
                      <a:lnTo>
                        <a:pt x="73" y="13"/>
                      </a:lnTo>
                      <a:lnTo>
                        <a:pt x="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50735"/>
                <p:cNvSpPr>
                  <a:spLocks noEditPoints="1"/>
                </p:cNvSpPr>
                <p:nvPr userDrawn="1"/>
              </p:nvSpPr>
              <p:spPr bwMode="auto">
                <a:xfrm>
                  <a:off x="1098550" y="6242154"/>
                  <a:ext cx="115888" cy="50800"/>
                </a:xfrm>
                <a:custGeom>
                  <a:avLst/>
                  <a:gdLst>
                    <a:gd name="T0" fmla="*/ 64 w 73"/>
                    <a:gd name="T1" fmla="*/ 23 h 32"/>
                    <a:gd name="T2" fmla="*/ 7 w 73"/>
                    <a:gd name="T3" fmla="*/ 15 h 32"/>
                    <a:gd name="T4" fmla="*/ 8 w 73"/>
                    <a:gd name="T5" fmla="*/ 8 h 32"/>
                    <a:gd name="T6" fmla="*/ 66 w 73"/>
                    <a:gd name="T7" fmla="*/ 18 h 32"/>
                    <a:gd name="T8" fmla="*/ 64 w 73"/>
                    <a:gd name="T9" fmla="*/ 23 h 32"/>
                    <a:gd name="T10" fmla="*/ 2 w 73"/>
                    <a:gd name="T11" fmla="*/ 0 h 32"/>
                    <a:gd name="T12" fmla="*/ 0 w 73"/>
                    <a:gd name="T13" fmla="*/ 14 h 32"/>
                    <a:gd name="T14" fmla="*/ 0 w 73"/>
                    <a:gd name="T15" fmla="*/ 21 h 32"/>
                    <a:gd name="T16" fmla="*/ 70 w 73"/>
                    <a:gd name="T17" fmla="*/ 32 h 32"/>
                    <a:gd name="T18" fmla="*/ 73 w 73"/>
                    <a:gd name="T19" fmla="*/ 13 h 32"/>
                    <a:gd name="T20" fmla="*/ 2 w 73"/>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32">
                      <a:moveTo>
                        <a:pt x="64" y="23"/>
                      </a:moveTo>
                      <a:lnTo>
                        <a:pt x="7" y="15"/>
                      </a:lnTo>
                      <a:lnTo>
                        <a:pt x="8" y="8"/>
                      </a:lnTo>
                      <a:lnTo>
                        <a:pt x="66" y="18"/>
                      </a:lnTo>
                      <a:lnTo>
                        <a:pt x="64" y="23"/>
                      </a:lnTo>
                      <a:moveTo>
                        <a:pt x="2" y="0"/>
                      </a:moveTo>
                      <a:lnTo>
                        <a:pt x="0" y="14"/>
                      </a:lnTo>
                      <a:lnTo>
                        <a:pt x="0" y="21"/>
                      </a:lnTo>
                      <a:lnTo>
                        <a:pt x="70" y="32"/>
                      </a:lnTo>
                      <a:lnTo>
                        <a:pt x="73" y="13"/>
                      </a:lnTo>
                      <a:lnTo>
                        <a:pt x="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50736"/>
                <p:cNvSpPr>
                  <a:spLocks noEditPoints="1"/>
                </p:cNvSpPr>
                <p:nvPr userDrawn="1"/>
              </p:nvSpPr>
              <p:spPr bwMode="auto">
                <a:xfrm>
                  <a:off x="1131888" y="6851754"/>
                  <a:ext cx="117475" cy="61913"/>
                </a:xfrm>
                <a:custGeom>
                  <a:avLst/>
                  <a:gdLst>
                    <a:gd name="T0" fmla="*/ 11 w 74"/>
                    <a:gd name="T1" fmla="*/ 30 h 39"/>
                    <a:gd name="T2" fmla="*/ 8 w 74"/>
                    <a:gd name="T3" fmla="*/ 23 h 39"/>
                    <a:gd name="T4" fmla="*/ 63 w 74"/>
                    <a:gd name="T5" fmla="*/ 8 h 39"/>
                    <a:gd name="T6" fmla="*/ 66 w 74"/>
                    <a:gd name="T7" fmla="*/ 14 h 39"/>
                    <a:gd name="T8" fmla="*/ 11 w 74"/>
                    <a:gd name="T9" fmla="*/ 30 h 39"/>
                    <a:gd name="T10" fmla="*/ 69 w 74"/>
                    <a:gd name="T11" fmla="*/ 0 h 39"/>
                    <a:gd name="T12" fmla="*/ 0 w 74"/>
                    <a:gd name="T13" fmla="*/ 19 h 39"/>
                    <a:gd name="T14" fmla="*/ 5 w 74"/>
                    <a:gd name="T15" fmla="*/ 39 h 39"/>
                    <a:gd name="T16" fmla="*/ 74 w 74"/>
                    <a:gd name="T17" fmla="*/ 19 h 39"/>
                    <a:gd name="T18" fmla="*/ 69 w 7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9">
                      <a:moveTo>
                        <a:pt x="11" y="30"/>
                      </a:moveTo>
                      <a:lnTo>
                        <a:pt x="8" y="23"/>
                      </a:lnTo>
                      <a:lnTo>
                        <a:pt x="63" y="8"/>
                      </a:lnTo>
                      <a:lnTo>
                        <a:pt x="66" y="14"/>
                      </a:lnTo>
                      <a:lnTo>
                        <a:pt x="11" y="30"/>
                      </a:lnTo>
                      <a:close/>
                      <a:moveTo>
                        <a:pt x="69" y="0"/>
                      </a:moveTo>
                      <a:lnTo>
                        <a:pt x="0" y="19"/>
                      </a:lnTo>
                      <a:lnTo>
                        <a:pt x="5" y="39"/>
                      </a:lnTo>
                      <a:lnTo>
                        <a:pt x="74" y="19"/>
                      </a:lnTo>
                      <a:lnTo>
                        <a:pt x="6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50737"/>
                <p:cNvSpPr>
                  <a:spLocks noEditPoints="1"/>
                </p:cNvSpPr>
                <p:nvPr userDrawn="1"/>
              </p:nvSpPr>
              <p:spPr bwMode="auto">
                <a:xfrm>
                  <a:off x="1131888" y="6851754"/>
                  <a:ext cx="117475" cy="61913"/>
                </a:xfrm>
                <a:custGeom>
                  <a:avLst/>
                  <a:gdLst>
                    <a:gd name="T0" fmla="*/ 11 w 74"/>
                    <a:gd name="T1" fmla="*/ 30 h 39"/>
                    <a:gd name="T2" fmla="*/ 8 w 74"/>
                    <a:gd name="T3" fmla="*/ 23 h 39"/>
                    <a:gd name="T4" fmla="*/ 63 w 74"/>
                    <a:gd name="T5" fmla="*/ 8 h 39"/>
                    <a:gd name="T6" fmla="*/ 66 w 74"/>
                    <a:gd name="T7" fmla="*/ 14 h 39"/>
                    <a:gd name="T8" fmla="*/ 11 w 74"/>
                    <a:gd name="T9" fmla="*/ 30 h 39"/>
                    <a:gd name="T10" fmla="*/ 69 w 74"/>
                    <a:gd name="T11" fmla="*/ 0 h 39"/>
                    <a:gd name="T12" fmla="*/ 0 w 74"/>
                    <a:gd name="T13" fmla="*/ 19 h 39"/>
                    <a:gd name="T14" fmla="*/ 5 w 74"/>
                    <a:gd name="T15" fmla="*/ 39 h 39"/>
                    <a:gd name="T16" fmla="*/ 74 w 74"/>
                    <a:gd name="T17" fmla="*/ 19 h 39"/>
                    <a:gd name="T18" fmla="*/ 69 w 7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9">
                      <a:moveTo>
                        <a:pt x="11" y="30"/>
                      </a:moveTo>
                      <a:lnTo>
                        <a:pt x="8" y="23"/>
                      </a:lnTo>
                      <a:lnTo>
                        <a:pt x="63" y="8"/>
                      </a:lnTo>
                      <a:lnTo>
                        <a:pt x="66" y="14"/>
                      </a:lnTo>
                      <a:lnTo>
                        <a:pt x="11" y="30"/>
                      </a:lnTo>
                      <a:moveTo>
                        <a:pt x="69" y="0"/>
                      </a:moveTo>
                      <a:lnTo>
                        <a:pt x="0" y="19"/>
                      </a:lnTo>
                      <a:lnTo>
                        <a:pt x="5" y="39"/>
                      </a:lnTo>
                      <a:lnTo>
                        <a:pt x="74" y="19"/>
                      </a:lnTo>
                      <a:lnTo>
                        <a:pt x="6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50738"/>
                <p:cNvSpPr>
                  <a:spLocks noEditPoints="1"/>
                </p:cNvSpPr>
                <p:nvPr userDrawn="1"/>
              </p:nvSpPr>
              <p:spPr bwMode="auto">
                <a:xfrm>
                  <a:off x="1150938" y="6908904"/>
                  <a:ext cx="117475" cy="65088"/>
                </a:xfrm>
                <a:custGeom>
                  <a:avLst/>
                  <a:gdLst>
                    <a:gd name="T0" fmla="*/ 10 w 74"/>
                    <a:gd name="T1" fmla="*/ 32 h 41"/>
                    <a:gd name="T2" fmla="*/ 8 w 74"/>
                    <a:gd name="T3" fmla="*/ 26 h 41"/>
                    <a:gd name="T4" fmla="*/ 63 w 74"/>
                    <a:gd name="T5" fmla="*/ 9 h 41"/>
                    <a:gd name="T6" fmla="*/ 64 w 74"/>
                    <a:gd name="T7" fmla="*/ 14 h 41"/>
                    <a:gd name="T8" fmla="*/ 10 w 74"/>
                    <a:gd name="T9" fmla="*/ 32 h 41"/>
                    <a:gd name="T10" fmla="*/ 68 w 74"/>
                    <a:gd name="T11" fmla="*/ 0 h 41"/>
                    <a:gd name="T12" fmla="*/ 0 w 74"/>
                    <a:gd name="T13" fmla="*/ 21 h 41"/>
                    <a:gd name="T14" fmla="*/ 6 w 74"/>
                    <a:gd name="T15" fmla="*/ 41 h 41"/>
                    <a:gd name="T16" fmla="*/ 70 w 74"/>
                    <a:gd name="T17" fmla="*/ 19 h 41"/>
                    <a:gd name="T18" fmla="*/ 74 w 74"/>
                    <a:gd name="T19" fmla="*/ 19 h 41"/>
                    <a:gd name="T20" fmla="*/ 68 w 74"/>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1">
                      <a:moveTo>
                        <a:pt x="10" y="32"/>
                      </a:moveTo>
                      <a:lnTo>
                        <a:pt x="8" y="26"/>
                      </a:lnTo>
                      <a:lnTo>
                        <a:pt x="63" y="9"/>
                      </a:lnTo>
                      <a:lnTo>
                        <a:pt x="64" y="14"/>
                      </a:lnTo>
                      <a:lnTo>
                        <a:pt x="10" y="32"/>
                      </a:lnTo>
                      <a:close/>
                      <a:moveTo>
                        <a:pt x="68" y="0"/>
                      </a:moveTo>
                      <a:lnTo>
                        <a:pt x="0" y="21"/>
                      </a:lnTo>
                      <a:lnTo>
                        <a:pt x="6" y="41"/>
                      </a:lnTo>
                      <a:lnTo>
                        <a:pt x="70" y="19"/>
                      </a:lnTo>
                      <a:lnTo>
                        <a:pt x="74" y="19"/>
                      </a:lnTo>
                      <a:lnTo>
                        <a:pt x="6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50739"/>
                <p:cNvSpPr>
                  <a:spLocks noEditPoints="1"/>
                </p:cNvSpPr>
                <p:nvPr userDrawn="1"/>
              </p:nvSpPr>
              <p:spPr bwMode="auto">
                <a:xfrm>
                  <a:off x="1150938" y="6908904"/>
                  <a:ext cx="117475" cy="65088"/>
                </a:xfrm>
                <a:custGeom>
                  <a:avLst/>
                  <a:gdLst>
                    <a:gd name="T0" fmla="*/ 10 w 74"/>
                    <a:gd name="T1" fmla="*/ 32 h 41"/>
                    <a:gd name="T2" fmla="*/ 8 w 74"/>
                    <a:gd name="T3" fmla="*/ 26 h 41"/>
                    <a:gd name="T4" fmla="*/ 63 w 74"/>
                    <a:gd name="T5" fmla="*/ 9 h 41"/>
                    <a:gd name="T6" fmla="*/ 64 w 74"/>
                    <a:gd name="T7" fmla="*/ 14 h 41"/>
                    <a:gd name="T8" fmla="*/ 10 w 74"/>
                    <a:gd name="T9" fmla="*/ 32 h 41"/>
                    <a:gd name="T10" fmla="*/ 68 w 74"/>
                    <a:gd name="T11" fmla="*/ 0 h 41"/>
                    <a:gd name="T12" fmla="*/ 0 w 74"/>
                    <a:gd name="T13" fmla="*/ 21 h 41"/>
                    <a:gd name="T14" fmla="*/ 6 w 74"/>
                    <a:gd name="T15" fmla="*/ 41 h 41"/>
                    <a:gd name="T16" fmla="*/ 70 w 74"/>
                    <a:gd name="T17" fmla="*/ 19 h 41"/>
                    <a:gd name="T18" fmla="*/ 74 w 74"/>
                    <a:gd name="T19" fmla="*/ 19 h 41"/>
                    <a:gd name="T20" fmla="*/ 68 w 74"/>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1">
                      <a:moveTo>
                        <a:pt x="10" y="32"/>
                      </a:moveTo>
                      <a:lnTo>
                        <a:pt x="8" y="26"/>
                      </a:lnTo>
                      <a:lnTo>
                        <a:pt x="63" y="9"/>
                      </a:lnTo>
                      <a:lnTo>
                        <a:pt x="64" y="14"/>
                      </a:lnTo>
                      <a:lnTo>
                        <a:pt x="10" y="32"/>
                      </a:lnTo>
                      <a:moveTo>
                        <a:pt x="68" y="0"/>
                      </a:moveTo>
                      <a:lnTo>
                        <a:pt x="0" y="21"/>
                      </a:lnTo>
                      <a:lnTo>
                        <a:pt x="6" y="41"/>
                      </a:lnTo>
                      <a:lnTo>
                        <a:pt x="70" y="19"/>
                      </a:lnTo>
                      <a:lnTo>
                        <a:pt x="74" y="19"/>
                      </a:lnTo>
                      <a:lnTo>
                        <a:pt x="6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50740"/>
                <p:cNvSpPr>
                  <a:spLocks noEditPoints="1"/>
                </p:cNvSpPr>
                <p:nvPr userDrawn="1"/>
              </p:nvSpPr>
              <p:spPr bwMode="auto">
                <a:xfrm>
                  <a:off x="1087438" y="6616804"/>
                  <a:ext cx="115888" cy="42863"/>
                </a:xfrm>
                <a:custGeom>
                  <a:avLst/>
                  <a:gdLst>
                    <a:gd name="T0" fmla="*/ 6 w 62"/>
                    <a:gd name="T1" fmla="*/ 17 h 23"/>
                    <a:gd name="T2" fmla="*/ 6 w 62"/>
                    <a:gd name="T3" fmla="*/ 14 h 23"/>
                    <a:gd name="T4" fmla="*/ 6 w 62"/>
                    <a:gd name="T5" fmla="*/ 11 h 23"/>
                    <a:gd name="T6" fmla="*/ 55 w 62"/>
                    <a:gd name="T7" fmla="*/ 7 h 23"/>
                    <a:gd name="T8" fmla="*/ 55 w 62"/>
                    <a:gd name="T9" fmla="*/ 9 h 23"/>
                    <a:gd name="T10" fmla="*/ 55 w 62"/>
                    <a:gd name="T11" fmla="*/ 11 h 23"/>
                    <a:gd name="T12" fmla="*/ 6 w 62"/>
                    <a:gd name="T13" fmla="*/ 17 h 23"/>
                    <a:gd name="T14" fmla="*/ 60 w 62"/>
                    <a:gd name="T15" fmla="*/ 0 h 23"/>
                    <a:gd name="T16" fmla="*/ 0 w 62"/>
                    <a:gd name="T17" fmla="*/ 6 h 23"/>
                    <a:gd name="T18" fmla="*/ 0 w 62"/>
                    <a:gd name="T19" fmla="*/ 9 h 23"/>
                    <a:gd name="T20" fmla="*/ 0 w 62"/>
                    <a:gd name="T21" fmla="*/ 14 h 23"/>
                    <a:gd name="T22" fmla="*/ 1 w 62"/>
                    <a:gd name="T23" fmla="*/ 23 h 23"/>
                    <a:gd name="T24" fmla="*/ 62 w 62"/>
                    <a:gd name="T25" fmla="*/ 17 h 23"/>
                    <a:gd name="T26" fmla="*/ 61 w 62"/>
                    <a:gd name="T27" fmla="*/ 8 h 23"/>
                    <a:gd name="T28" fmla="*/ 60 w 62"/>
                    <a:gd name="T29" fmla="*/ 3 h 23"/>
                    <a:gd name="T30" fmla="*/ 60 w 62"/>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23">
                      <a:moveTo>
                        <a:pt x="6" y="17"/>
                      </a:moveTo>
                      <a:cubicBezTo>
                        <a:pt x="6" y="14"/>
                        <a:pt x="6" y="14"/>
                        <a:pt x="6" y="14"/>
                      </a:cubicBezTo>
                      <a:cubicBezTo>
                        <a:pt x="6" y="13"/>
                        <a:pt x="6" y="12"/>
                        <a:pt x="6" y="11"/>
                      </a:cubicBezTo>
                      <a:cubicBezTo>
                        <a:pt x="55" y="7"/>
                        <a:pt x="55" y="7"/>
                        <a:pt x="55" y="7"/>
                      </a:cubicBezTo>
                      <a:cubicBezTo>
                        <a:pt x="55" y="7"/>
                        <a:pt x="55" y="8"/>
                        <a:pt x="55" y="9"/>
                      </a:cubicBezTo>
                      <a:cubicBezTo>
                        <a:pt x="55" y="11"/>
                        <a:pt x="55" y="11"/>
                        <a:pt x="55" y="11"/>
                      </a:cubicBezTo>
                      <a:cubicBezTo>
                        <a:pt x="6" y="17"/>
                        <a:pt x="6" y="17"/>
                        <a:pt x="6" y="17"/>
                      </a:cubicBezTo>
                      <a:moveTo>
                        <a:pt x="60" y="0"/>
                      </a:moveTo>
                      <a:cubicBezTo>
                        <a:pt x="0" y="6"/>
                        <a:pt x="0" y="6"/>
                        <a:pt x="0" y="6"/>
                      </a:cubicBezTo>
                      <a:cubicBezTo>
                        <a:pt x="0" y="9"/>
                        <a:pt x="0" y="9"/>
                        <a:pt x="0" y="9"/>
                      </a:cubicBezTo>
                      <a:cubicBezTo>
                        <a:pt x="0" y="9"/>
                        <a:pt x="0" y="12"/>
                        <a:pt x="0" y="14"/>
                      </a:cubicBezTo>
                      <a:cubicBezTo>
                        <a:pt x="1" y="23"/>
                        <a:pt x="1" y="23"/>
                        <a:pt x="1" y="23"/>
                      </a:cubicBezTo>
                      <a:cubicBezTo>
                        <a:pt x="62" y="17"/>
                        <a:pt x="62" y="17"/>
                        <a:pt x="62" y="17"/>
                      </a:cubicBezTo>
                      <a:cubicBezTo>
                        <a:pt x="61" y="8"/>
                        <a:pt x="61" y="8"/>
                        <a:pt x="61" y="8"/>
                      </a:cubicBezTo>
                      <a:cubicBezTo>
                        <a:pt x="61" y="6"/>
                        <a:pt x="60" y="4"/>
                        <a:pt x="60" y="3"/>
                      </a:cubicBezTo>
                      <a:cubicBezTo>
                        <a:pt x="60" y="0"/>
                        <a:pt x="60" y="0"/>
                        <a:pt x="6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50741"/>
                <p:cNvSpPr>
                  <a:spLocks noEditPoints="1"/>
                </p:cNvSpPr>
                <p:nvPr userDrawn="1"/>
              </p:nvSpPr>
              <p:spPr bwMode="auto">
                <a:xfrm>
                  <a:off x="1117600" y="6794604"/>
                  <a:ext cx="114300" cy="57150"/>
                </a:xfrm>
                <a:custGeom>
                  <a:avLst/>
                  <a:gdLst>
                    <a:gd name="T0" fmla="*/ 9 w 72"/>
                    <a:gd name="T1" fmla="*/ 27 h 36"/>
                    <a:gd name="T2" fmla="*/ 8 w 72"/>
                    <a:gd name="T3" fmla="*/ 21 h 36"/>
                    <a:gd name="T4" fmla="*/ 63 w 72"/>
                    <a:gd name="T5" fmla="*/ 8 h 36"/>
                    <a:gd name="T6" fmla="*/ 64 w 72"/>
                    <a:gd name="T7" fmla="*/ 14 h 36"/>
                    <a:gd name="T8" fmla="*/ 9 w 72"/>
                    <a:gd name="T9" fmla="*/ 27 h 36"/>
                    <a:gd name="T10" fmla="*/ 69 w 72"/>
                    <a:gd name="T11" fmla="*/ 0 h 36"/>
                    <a:gd name="T12" fmla="*/ 0 w 72"/>
                    <a:gd name="T13" fmla="*/ 15 h 36"/>
                    <a:gd name="T14" fmla="*/ 3 w 72"/>
                    <a:gd name="T15" fmla="*/ 36 h 36"/>
                    <a:gd name="T16" fmla="*/ 72 w 72"/>
                    <a:gd name="T17" fmla="*/ 18 h 36"/>
                    <a:gd name="T18" fmla="*/ 69 w 7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6">
                      <a:moveTo>
                        <a:pt x="9" y="27"/>
                      </a:moveTo>
                      <a:lnTo>
                        <a:pt x="8" y="21"/>
                      </a:lnTo>
                      <a:lnTo>
                        <a:pt x="63" y="8"/>
                      </a:lnTo>
                      <a:lnTo>
                        <a:pt x="64" y="14"/>
                      </a:lnTo>
                      <a:lnTo>
                        <a:pt x="9" y="27"/>
                      </a:lnTo>
                      <a:close/>
                      <a:moveTo>
                        <a:pt x="69" y="0"/>
                      </a:moveTo>
                      <a:lnTo>
                        <a:pt x="0" y="15"/>
                      </a:lnTo>
                      <a:lnTo>
                        <a:pt x="3" y="36"/>
                      </a:lnTo>
                      <a:lnTo>
                        <a:pt x="72" y="18"/>
                      </a:lnTo>
                      <a:lnTo>
                        <a:pt x="6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50742"/>
                <p:cNvSpPr>
                  <a:spLocks noEditPoints="1"/>
                </p:cNvSpPr>
                <p:nvPr userDrawn="1"/>
              </p:nvSpPr>
              <p:spPr bwMode="auto">
                <a:xfrm>
                  <a:off x="1117600" y="6794604"/>
                  <a:ext cx="114300" cy="57150"/>
                </a:xfrm>
                <a:custGeom>
                  <a:avLst/>
                  <a:gdLst>
                    <a:gd name="T0" fmla="*/ 9 w 72"/>
                    <a:gd name="T1" fmla="*/ 27 h 36"/>
                    <a:gd name="T2" fmla="*/ 8 w 72"/>
                    <a:gd name="T3" fmla="*/ 21 h 36"/>
                    <a:gd name="T4" fmla="*/ 63 w 72"/>
                    <a:gd name="T5" fmla="*/ 8 h 36"/>
                    <a:gd name="T6" fmla="*/ 64 w 72"/>
                    <a:gd name="T7" fmla="*/ 14 h 36"/>
                    <a:gd name="T8" fmla="*/ 9 w 72"/>
                    <a:gd name="T9" fmla="*/ 27 h 36"/>
                    <a:gd name="T10" fmla="*/ 69 w 72"/>
                    <a:gd name="T11" fmla="*/ 0 h 36"/>
                    <a:gd name="T12" fmla="*/ 0 w 72"/>
                    <a:gd name="T13" fmla="*/ 15 h 36"/>
                    <a:gd name="T14" fmla="*/ 3 w 72"/>
                    <a:gd name="T15" fmla="*/ 36 h 36"/>
                    <a:gd name="T16" fmla="*/ 72 w 72"/>
                    <a:gd name="T17" fmla="*/ 18 h 36"/>
                    <a:gd name="T18" fmla="*/ 69 w 7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6">
                      <a:moveTo>
                        <a:pt x="9" y="27"/>
                      </a:moveTo>
                      <a:lnTo>
                        <a:pt x="8" y="21"/>
                      </a:lnTo>
                      <a:lnTo>
                        <a:pt x="63" y="8"/>
                      </a:lnTo>
                      <a:lnTo>
                        <a:pt x="64" y="14"/>
                      </a:lnTo>
                      <a:lnTo>
                        <a:pt x="9" y="27"/>
                      </a:lnTo>
                      <a:moveTo>
                        <a:pt x="69" y="0"/>
                      </a:moveTo>
                      <a:lnTo>
                        <a:pt x="0" y="15"/>
                      </a:lnTo>
                      <a:lnTo>
                        <a:pt x="3" y="36"/>
                      </a:lnTo>
                      <a:lnTo>
                        <a:pt x="72" y="18"/>
                      </a:lnTo>
                      <a:lnTo>
                        <a:pt x="6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50743"/>
                <p:cNvSpPr>
                  <a:spLocks noEditPoints="1"/>
                </p:cNvSpPr>
                <p:nvPr userDrawn="1"/>
              </p:nvSpPr>
              <p:spPr bwMode="auto">
                <a:xfrm>
                  <a:off x="1219200" y="7075591"/>
                  <a:ext cx="117475" cy="77788"/>
                </a:xfrm>
                <a:custGeom>
                  <a:avLst/>
                  <a:gdLst>
                    <a:gd name="T0" fmla="*/ 13 w 74"/>
                    <a:gd name="T1" fmla="*/ 39 h 49"/>
                    <a:gd name="T2" fmla="*/ 9 w 74"/>
                    <a:gd name="T3" fmla="*/ 33 h 49"/>
                    <a:gd name="T4" fmla="*/ 62 w 74"/>
                    <a:gd name="T5" fmla="*/ 9 h 49"/>
                    <a:gd name="T6" fmla="*/ 64 w 74"/>
                    <a:gd name="T7" fmla="*/ 14 h 49"/>
                    <a:gd name="T8" fmla="*/ 13 w 74"/>
                    <a:gd name="T9" fmla="*/ 39 h 49"/>
                    <a:gd name="T10" fmla="*/ 64 w 74"/>
                    <a:gd name="T11" fmla="*/ 0 h 49"/>
                    <a:gd name="T12" fmla="*/ 0 w 74"/>
                    <a:gd name="T13" fmla="*/ 30 h 49"/>
                    <a:gd name="T14" fmla="*/ 8 w 74"/>
                    <a:gd name="T15" fmla="*/ 45 h 49"/>
                    <a:gd name="T16" fmla="*/ 9 w 74"/>
                    <a:gd name="T17" fmla="*/ 49 h 49"/>
                    <a:gd name="T18" fmla="*/ 74 w 74"/>
                    <a:gd name="T19" fmla="*/ 17 h 49"/>
                    <a:gd name="T20" fmla="*/ 64 w 7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9">
                      <a:moveTo>
                        <a:pt x="13" y="39"/>
                      </a:moveTo>
                      <a:lnTo>
                        <a:pt x="9" y="33"/>
                      </a:lnTo>
                      <a:lnTo>
                        <a:pt x="62" y="9"/>
                      </a:lnTo>
                      <a:lnTo>
                        <a:pt x="64" y="14"/>
                      </a:lnTo>
                      <a:lnTo>
                        <a:pt x="13" y="39"/>
                      </a:lnTo>
                      <a:close/>
                      <a:moveTo>
                        <a:pt x="64" y="0"/>
                      </a:moveTo>
                      <a:lnTo>
                        <a:pt x="0" y="30"/>
                      </a:lnTo>
                      <a:lnTo>
                        <a:pt x="8" y="45"/>
                      </a:lnTo>
                      <a:lnTo>
                        <a:pt x="9" y="49"/>
                      </a:lnTo>
                      <a:lnTo>
                        <a:pt x="74" y="17"/>
                      </a:lnTo>
                      <a:lnTo>
                        <a:pt x="6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50744"/>
                <p:cNvSpPr>
                  <a:spLocks noEditPoints="1"/>
                </p:cNvSpPr>
                <p:nvPr userDrawn="1"/>
              </p:nvSpPr>
              <p:spPr bwMode="auto">
                <a:xfrm>
                  <a:off x="1219200" y="7075591"/>
                  <a:ext cx="117475" cy="77788"/>
                </a:xfrm>
                <a:custGeom>
                  <a:avLst/>
                  <a:gdLst>
                    <a:gd name="T0" fmla="*/ 13 w 74"/>
                    <a:gd name="T1" fmla="*/ 39 h 49"/>
                    <a:gd name="T2" fmla="*/ 9 w 74"/>
                    <a:gd name="T3" fmla="*/ 33 h 49"/>
                    <a:gd name="T4" fmla="*/ 62 w 74"/>
                    <a:gd name="T5" fmla="*/ 9 h 49"/>
                    <a:gd name="T6" fmla="*/ 64 w 74"/>
                    <a:gd name="T7" fmla="*/ 14 h 49"/>
                    <a:gd name="T8" fmla="*/ 13 w 74"/>
                    <a:gd name="T9" fmla="*/ 39 h 49"/>
                    <a:gd name="T10" fmla="*/ 64 w 74"/>
                    <a:gd name="T11" fmla="*/ 0 h 49"/>
                    <a:gd name="T12" fmla="*/ 0 w 74"/>
                    <a:gd name="T13" fmla="*/ 30 h 49"/>
                    <a:gd name="T14" fmla="*/ 8 w 74"/>
                    <a:gd name="T15" fmla="*/ 45 h 49"/>
                    <a:gd name="T16" fmla="*/ 9 w 74"/>
                    <a:gd name="T17" fmla="*/ 49 h 49"/>
                    <a:gd name="T18" fmla="*/ 74 w 74"/>
                    <a:gd name="T19" fmla="*/ 17 h 49"/>
                    <a:gd name="T20" fmla="*/ 64 w 7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9">
                      <a:moveTo>
                        <a:pt x="13" y="39"/>
                      </a:moveTo>
                      <a:lnTo>
                        <a:pt x="9" y="33"/>
                      </a:lnTo>
                      <a:lnTo>
                        <a:pt x="62" y="9"/>
                      </a:lnTo>
                      <a:lnTo>
                        <a:pt x="64" y="14"/>
                      </a:lnTo>
                      <a:lnTo>
                        <a:pt x="13" y="39"/>
                      </a:lnTo>
                      <a:moveTo>
                        <a:pt x="64" y="0"/>
                      </a:moveTo>
                      <a:lnTo>
                        <a:pt x="0" y="30"/>
                      </a:lnTo>
                      <a:lnTo>
                        <a:pt x="8" y="45"/>
                      </a:lnTo>
                      <a:lnTo>
                        <a:pt x="9" y="49"/>
                      </a:lnTo>
                      <a:lnTo>
                        <a:pt x="74" y="17"/>
                      </a:lnTo>
                      <a:lnTo>
                        <a:pt x="6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50745"/>
                <p:cNvSpPr>
                  <a:spLocks noEditPoints="1"/>
                </p:cNvSpPr>
                <p:nvPr userDrawn="1"/>
              </p:nvSpPr>
              <p:spPr bwMode="auto">
                <a:xfrm>
                  <a:off x="1171575" y="6964466"/>
                  <a:ext cx="115888" cy="71438"/>
                </a:xfrm>
                <a:custGeom>
                  <a:avLst/>
                  <a:gdLst>
                    <a:gd name="T0" fmla="*/ 10 w 73"/>
                    <a:gd name="T1" fmla="*/ 36 h 45"/>
                    <a:gd name="T2" fmla="*/ 8 w 73"/>
                    <a:gd name="T3" fmla="*/ 30 h 45"/>
                    <a:gd name="T4" fmla="*/ 62 w 73"/>
                    <a:gd name="T5" fmla="*/ 10 h 45"/>
                    <a:gd name="T6" fmla="*/ 64 w 73"/>
                    <a:gd name="T7" fmla="*/ 14 h 45"/>
                    <a:gd name="T8" fmla="*/ 10 w 73"/>
                    <a:gd name="T9" fmla="*/ 36 h 45"/>
                    <a:gd name="T10" fmla="*/ 66 w 73"/>
                    <a:gd name="T11" fmla="*/ 0 h 45"/>
                    <a:gd name="T12" fmla="*/ 0 w 73"/>
                    <a:gd name="T13" fmla="*/ 25 h 45"/>
                    <a:gd name="T14" fmla="*/ 7 w 73"/>
                    <a:gd name="T15" fmla="*/ 45 h 45"/>
                    <a:gd name="T16" fmla="*/ 73 w 73"/>
                    <a:gd name="T17" fmla="*/ 19 h 45"/>
                    <a:gd name="T18" fmla="*/ 66 w 73"/>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5">
                      <a:moveTo>
                        <a:pt x="10" y="36"/>
                      </a:moveTo>
                      <a:lnTo>
                        <a:pt x="8" y="30"/>
                      </a:lnTo>
                      <a:lnTo>
                        <a:pt x="62" y="10"/>
                      </a:lnTo>
                      <a:lnTo>
                        <a:pt x="64" y="14"/>
                      </a:lnTo>
                      <a:lnTo>
                        <a:pt x="10" y="36"/>
                      </a:lnTo>
                      <a:close/>
                      <a:moveTo>
                        <a:pt x="66" y="0"/>
                      </a:moveTo>
                      <a:lnTo>
                        <a:pt x="0" y="25"/>
                      </a:lnTo>
                      <a:lnTo>
                        <a:pt x="7" y="45"/>
                      </a:lnTo>
                      <a:lnTo>
                        <a:pt x="73" y="19"/>
                      </a:lnTo>
                      <a:lnTo>
                        <a:pt x="6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50746"/>
                <p:cNvSpPr>
                  <a:spLocks noEditPoints="1"/>
                </p:cNvSpPr>
                <p:nvPr userDrawn="1"/>
              </p:nvSpPr>
              <p:spPr bwMode="auto">
                <a:xfrm>
                  <a:off x="1171575" y="6964466"/>
                  <a:ext cx="115888" cy="71438"/>
                </a:xfrm>
                <a:custGeom>
                  <a:avLst/>
                  <a:gdLst>
                    <a:gd name="T0" fmla="*/ 10 w 73"/>
                    <a:gd name="T1" fmla="*/ 36 h 45"/>
                    <a:gd name="T2" fmla="*/ 8 w 73"/>
                    <a:gd name="T3" fmla="*/ 30 h 45"/>
                    <a:gd name="T4" fmla="*/ 62 w 73"/>
                    <a:gd name="T5" fmla="*/ 10 h 45"/>
                    <a:gd name="T6" fmla="*/ 64 w 73"/>
                    <a:gd name="T7" fmla="*/ 14 h 45"/>
                    <a:gd name="T8" fmla="*/ 10 w 73"/>
                    <a:gd name="T9" fmla="*/ 36 h 45"/>
                    <a:gd name="T10" fmla="*/ 66 w 73"/>
                    <a:gd name="T11" fmla="*/ 0 h 45"/>
                    <a:gd name="T12" fmla="*/ 0 w 73"/>
                    <a:gd name="T13" fmla="*/ 25 h 45"/>
                    <a:gd name="T14" fmla="*/ 7 w 73"/>
                    <a:gd name="T15" fmla="*/ 45 h 45"/>
                    <a:gd name="T16" fmla="*/ 73 w 73"/>
                    <a:gd name="T17" fmla="*/ 19 h 45"/>
                    <a:gd name="T18" fmla="*/ 66 w 73"/>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5">
                      <a:moveTo>
                        <a:pt x="10" y="36"/>
                      </a:moveTo>
                      <a:lnTo>
                        <a:pt x="8" y="30"/>
                      </a:lnTo>
                      <a:lnTo>
                        <a:pt x="62" y="10"/>
                      </a:lnTo>
                      <a:lnTo>
                        <a:pt x="64" y="14"/>
                      </a:lnTo>
                      <a:lnTo>
                        <a:pt x="10" y="36"/>
                      </a:lnTo>
                      <a:moveTo>
                        <a:pt x="66" y="0"/>
                      </a:moveTo>
                      <a:lnTo>
                        <a:pt x="0" y="25"/>
                      </a:lnTo>
                      <a:lnTo>
                        <a:pt x="7" y="45"/>
                      </a:lnTo>
                      <a:lnTo>
                        <a:pt x="73" y="19"/>
                      </a:lnTo>
                      <a:lnTo>
                        <a:pt x="6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50747"/>
                <p:cNvSpPr>
                  <a:spLocks noEditPoints="1"/>
                </p:cNvSpPr>
                <p:nvPr userDrawn="1"/>
              </p:nvSpPr>
              <p:spPr bwMode="auto">
                <a:xfrm>
                  <a:off x="1158875" y="5994504"/>
                  <a:ext cx="117475" cy="66675"/>
                </a:xfrm>
                <a:custGeom>
                  <a:avLst/>
                  <a:gdLst>
                    <a:gd name="T0" fmla="*/ 54 w 64"/>
                    <a:gd name="T1" fmla="*/ 28 h 36"/>
                    <a:gd name="T2" fmla="*/ 8 w 64"/>
                    <a:gd name="T3" fmla="*/ 12 h 36"/>
                    <a:gd name="T4" fmla="*/ 9 w 64"/>
                    <a:gd name="T5" fmla="*/ 10 h 36"/>
                    <a:gd name="T6" fmla="*/ 10 w 64"/>
                    <a:gd name="T7" fmla="*/ 7 h 36"/>
                    <a:gd name="T8" fmla="*/ 56 w 64"/>
                    <a:gd name="T9" fmla="*/ 24 h 36"/>
                    <a:gd name="T10" fmla="*/ 55 w 64"/>
                    <a:gd name="T11" fmla="*/ 26 h 36"/>
                    <a:gd name="T12" fmla="*/ 54 w 64"/>
                    <a:gd name="T13" fmla="*/ 28 h 36"/>
                    <a:gd name="T14" fmla="*/ 6 w 64"/>
                    <a:gd name="T15" fmla="*/ 0 h 36"/>
                    <a:gd name="T16" fmla="*/ 3 w 64"/>
                    <a:gd name="T17" fmla="*/ 8 h 36"/>
                    <a:gd name="T18" fmla="*/ 1 w 64"/>
                    <a:gd name="T19" fmla="*/ 13 h 36"/>
                    <a:gd name="T20" fmla="*/ 0 w 64"/>
                    <a:gd name="T21" fmla="*/ 16 h 36"/>
                    <a:gd name="T22" fmla="*/ 58 w 64"/>
                    <a:gd name="T23" fmla="*/ 36 h 36"/>
                    <a:gd name="T24" fmla="*/ 59 w 64"/>
                    <a:gd name="T25" fmla="*/ 33 h 36"/>
                    <a:gd name="T26" fmla="*/ 61 w 64"/>
                    <a:gd name="T27" fmla="*/ 28 h 36"/>
                    <a:gd name="T28" fmla="*/ 64 w 64"/>
                    <a:gd name="T29" fmla="*/ 20 h 36"/>
                    <a:gd name="T30" fmla="*/ 6 w 64"/>
                    <a:gd name="T3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36">
                      <a:moveTo>
                        <a:pt x="54" y="28"/>
                      </a:moveTo>
                      <a:cubicBezTo>
                        <a:pt x="8" y="12"/>
                        <a:pt x="8" y="12"/>
                        <a:pt x="8" y="12"/>
                      </a:cubicBezTo>
                      <a:cubicBezTo>
                        <a:pt x="8" y="11"/>
                        <a:pt x="8" y="11"/>
                        <a:pt x="9" y="10"/>
                      </a:cubicBezTo>
                      <a:cubicBezTo>
                        <a:pt x="10" y="7"/>
                        <a:pt x="10" y="7"/>
                        <a:pt x="10" y="7"/>
                      </a:cubicBezTo>
                      <a:cubicBezTo>
                        <a:pt x="56" y="24"/>
                        <a:pt x="56" y="24"/>
                        <a:pt x="56" y="24"/>
                      </a:cubicBezTo>
                      <a:cubicBezTo>
                        <a:pt x="55" y="26"/>
                        <a:pt x="55" y="26"/>
                        <a:pt x="55" y="26"/>
                      </a:cubicBezTo>
                      <a:cubicBezTo>
                        <a:pt x="55" y="27"/>
                        <a:pt x="54" y="27"/>
                        <a:pt x="54" y="28"/>
                      </a:cubicBezTo>
                      <a:moveTo>
                        <a:pt x="6" y="0"/>
                      </a:moveTo>
                      <a:cubicBezTo>
                        <a:pt x="3" y="8"/>
                        <a:pt x="3" y="8"/>
                        <a:pt x="3" y="8"/>
                      </a:cubicBezTo>
                      <a:cubicBezTo>
                        <a:pt x="2" y="10"/>
                        <a:pt x="2" y="12"/>
                        <a:pt x="1" y="13"/>
                      </a:cubicBezTo>
                      <a:cubicBezTo>
                        <a:pt x="0" y="16"/>
                        <a:pt x="0" y="16"/>
                        <a:pt x="0" y="16"/>
                      </a:cubicBezTo>
                      <a:cubicBezTo>
                        <a:pt x="58" y="36"/>
                        <a:pt x="58" y="36"/>
                        <a:pt x="58" y="36"/>
                      </a:cubicBezTo>
                      <a:cubicBezTo>
                        <a:pt x="59" y="33"/>
                        <a:pt x="59" y="33"/>
                        <a:pt x="59" y="33"/>
                      </a:cubicBezTo>
                      <a:cubicBezTo>
                        <a:pt x="59" y="33"/>
                        <a:pt x="60" y="30"/>
                        <a:pt x="61" y="28"/>
                      </a:cubicBezTo>
                      <a:cubicBezTo>
                        <a:pt x="64" y="20"/>
                        <a:pt x="64" y="20"/>
                        <a:pt x="64" y="20"/>
                      </a:cubicBezTo>
                      <a:cubicBezTo>
                        <a:pt x="6" y="0"/>
                        <a:pt x="6" y="0"/>
                        <a:pt x="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50748"/>
                <p:cNvSpPr>
                  <a:spLocks noEditPoints="1"/>
                </p:cNvSpPr>
                <p:nvPr userDrawn="1"/>
              </p:nvSpPr>
              <p:spPr bwMode="auto">
                <a:xfrm>
                  <a:off x="1660525" y="7578829"/>
                  <a:ext cx="93663" cy="109538"/>
                </a:xfrm>
                <a:custGeom>
                  <a:avLst/>
                  <a:gdLst>
                    <a:gd name="T0" fmla="*/ 13 w 50"/>
                    <a:gd name="T1" fmla="*/ 51 h 59"/>
                    <a:gd name="T2" fmla="*/ 11 w 50"/>
                    <a:gd name="T3" fmla="*/ 49 h 59"/>
                    <a:gd name="T4" fmla="*/ 9 w 50"/>
                    <a:gd name="T5" fmla="*/ 47 h 59"/>
                    <a:gd name="T6" fmla="*/ 38 w 50"/>
                    <a:gd name="T7" fmla="*/ 8 h 59"/>
                    <a:gd name="T8" fmla="*/ 40 w 50"/>
                    <a:gd name="T9" fmla="*/ 10 h 59"/>
                    <a:gd name="T10" fmla="*/ 42 w 50"/>
                    <a:gd name="T11" fmla="*/ 11 h 59"/>
                    <a:gd name="T12" fmla="*/ 13 w 50"/>
                    <a:gd name="T13" fmla="*/ 51 h 59"/>
                    <a:gd name="T14" fmla="*/ 37 w 50"/>
                    <a:gd name="T15" fmla="*/ 0 h 59"/>
                    <a:gd name="T16" fmla="*/ 0 w 50"/>
                    <a:gd name="T17" fmla="*/ 49 h 59"/>
                    <a:gd name="T18" fmla="*/ 7 w 50"/>
                    <a:gd name="T19" fmla="*/ 54 h 59"/>
                    <a:gd name="T20" fmla="*/ 10 w 50"/>
                    <a:gd name="T21" fmla="*/ 56 h 59"/>
                    <a:gd name="T22" fmla="*/ 10 w 50"/>
                    <a:gd name="T23" fmla="*/ 56 h 59"/>
                    <a:gd name="T24" fmla="*/ 15 w 50"/>
                    <a:gd name="T25" fmla="*/ 59 h 59"/>
                    <a:gd name="T26" fmla="*/ 50 w 50"/>
                    <a:gd name="T27" fmla="*/ 10 h 59"/>
                    <a:gd name="T28" fmla="*/ 48 w 50"/>
                    <a:gd name="T29" fmla="*/ 8 h 59"/>
                    <a:gd name="T30" fmla="*/ 44 w 50"/>
                    <a:gd name="T31" fmla="*/ 5 h 59"/>
                    <a:gd name="T32" fmla="*/ 37 w 50"/>
                    <a:gd name="T3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9">
                      <a:moveTo>
                        <a:pt x="13" y="51"/>
                      </a:moveTo>
                      <a:cubicBezTo>
                        <a:pt x="12" y="50"/>
                        <a:pt x="12" y="50"/>
                        <a:pt x="11" y="49"/>
                      </a:cubicBezTo>
                      <a:cubicBezTo>
                        <a:pt x="9" y="47"/>
                        <a:pt x="9" y="47"/>
                        <a:pt x="9" y="47"/>
                      </a:cubicBezTo>
                      <a:cubicBezTo>
                        <a:pt x="38" y="8"/>
                        <a:pt x="38" y="8"/>
                        <a:pt x="38" y="8"/>
                      </a:cubicBezTo>
                      <a:cubicBezTo>
                        <a:pt x="40" y="10"/>
                        <a:pt x="40" y="10"/>
                        <a:pt x="40" y="10"/>
                      </a:cubicBezTo>
                      <a:cubicBezTo>
                        <a:pt x="41" y="10"/>
                        <a:pt x="41" y="11"/>
                        <a:pt x="42" y="11"/>
                      </a:cubicBezTo>
                      <a:cubicBezTo>
                        <a:pt x="13" y="51"/>
                        <a:pt x="13" y="51"/>
                        <a:pt x="13" y="51"/>
                      </a:cubicBezTo>
                      <a:moveTo>
                        <a:pt x="37" y="0"/>
                      </a:moveTo>
                      <a:cubicBezTo>
                        <a:pt x="0" y="49"/>
                        <a:pt x="0" y="49"/>
                        <a:pt x="0" y="49"/>
                      </a:cubicBezTo>
                      <a:cubicBezTo>
                        <a:pt x="7" y="54"/>
                        <a:pt x="7" y="54"/>
                        <a:pt x="7" y="54"/>
                      </a:cubicBezTo>
                      <a:cubicBezTo>
                        <a:pt x="8" y="55"/>
                        <a:pt x="9" y="55"/>
                        <a:pt x="10" y="56"/>
                      </a:cubicBezTo>
                      <a:cubicBezTo>
                        <a:pt x="10" y="56"/>
                        <a:pt x="10" y="56"/>
                        <a:pt x="10" y="56"/>
                      </a:cubicBezTo>
                      <a:cubicBezTo>
                        <a:pt x="15" y="59"/>
                        <a:pt x="15" y="59"/>
                        <a:pt x="15" y="59"/>
                      </a:cubicBezTo>
                      <a:cubicBezTo>
                        <a:pt x="50" y="10"/>
                        <a:pt x="50" y="10"/>
                        <a:pt x="50" y="10"/>
                      </a:cubicBezTo>
                      <a:cubicBezTo>
                        <a:pt x="48" y="8"/>
                        <a:pt x="48" y="8"/>
                        <a:pt x="48" y="8"/>
                      </a:cubicBezTo>
                      <a:cubicBezTo>
                        <a:pt x="47" y="8"/>
                        <a:pt x="46" y="7"/>
                        <a:pt x="44" y="5"/>
                      </a:cubicBezTo>
                      <a:cubicBezTo>
                        <a:pt x="37" y="0"/>
                        <a:pt x="37" y="0"/>
                        <a:pt x="3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50749"/>
                <p:cNvSpPr>
                  <a:spLocks noEditPoints="1"/>
                </p:cNvSpPr>
                <p:nvPr userDrawn="1"/>
              </p:nvSpPr>
              <p:spPr bwMode="auto">
                <a:xfrm>
                  <a:off x="1089025" y="6307241"/>
                  <a:ext cx="117475" cy="44450"/>
                </a:xfrm>
                <a:custGeom>
                  <a:avLst/>
                  <a:gdLst>
                    <a:gd name="T0" fmla="*/ 65 w 74"/>
                    <a:gd name="T1" fmla="*/ 20 h 28"/>
                    <a:gd name="T2" fmla="*/ 8 w 74"/>
                    <a:gd name="T3" fmla="*/ 14 h 28"/>
                    <a:gd name="T4" fmla="*/ 8 w 74"/>
                    <a:gd name="T5" fmla="*/ 7 h 28"/>
                    <a:gd name="T6" fmla="*/ 66 w 74"/>
                    <a:gd name="T7" fmla="*/ 14 h 28"/>
                    <a:gd name="T8" fmla="*/ 65 w 74"/>
                    <a:gd name="T9" fmla="*/ 20 h 28"/>
                    <a:gd name="T10" fmla="*/ 3 w 74"/>
                    <a:gd name="T11" fmla="*/ 0 h 28"/>
                    <a:gd name="T12" fmla="*/ 1 w 74"/>
                    <a:gd name="T13" fmla="*/ 13 h 28"/>
                    <a:gd name="T14" fmla="*/ 1 w 74"/>
                    <a:gd name="T15" fmla="*/ 13 h 28"/>
                    <a:gd name="T16" fmla="*/ 0 w 74"/>
                    <a:gd name="T17" fmla="*/ 20 h 28"/>
                    <a:gd name="T18" fmla="*/ 68 w 74"/>
                    <a:gd name="T19" fmla="*/ 27 h 28"/>
                    <a:gd name="T20" fmla="*/ 72 w 74"/>
                    <a:gd name="T21" fmla="*/ 28 h 28"/>
                    <a:gd name="T22" fmla="*/ 74 w 74"/>
                    <a:gd name="T23" fmla="*/ 8 h 28"/>
                    <a:gd name="T24" fmla="*/ 3 w 74"/>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8">
                      <a:moveTo>
                        <a:pt x="65" y="20"/>
                      </a:moveTo>
                      <a:lnTo>
                        <a:pt x="8" y="14"/>
                      </a:lnTo>
                      <a:lnTo>
                        <a:pt x="8" y="7"/>
                      </a:lnTo>
                      <a:lnTo>
                        <a:pt x="66" y="14"/>
                      </a:lnTo>
                      <a:lnTo>
                        <a:pt x="65" y="20"/>
                      </a:lnTo>
                      <a:close/>
                      <a:moveTo>
                        <a:pt x="3" y="0"/>
                      </a:moveTo>
                      <a:lnTo>
                        <a:pt x="1" y="13"/>
                      </a:lnTo>
                      <a:lnTo>
                        <a:pt x="1" y="13"/>
                      </a:lnTo>
                      <a:lnTo>
                        <a:pt x="0" y="20"/>
                      </a:lnTo>
                      <a:lnTo>
                        <a:pt x="68" y="27"/>
                      </a:lnTo>
                      <a:lnTo>
                        <a:pt x="72" y="28"/>
                      </a:lnTo>
                      <a:lnTo>
                        <a:pt x="74" y="8"/>
                      </a:ln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50750"/>
                <p:cNvSpPr>
                  <a:spLocks noEditPoints="1"/>
                </p:cNvSpPr>
                <p:nvPr userDrawn="1"/>
              </p:nvSpPr>
              <p:spPr bwMode="auto">
                <a:xfrm>
                  <a:off x="1089025" y="6307241"/>
                  <a:ext cx="117475" cy="44450"/>
                </a:xfrm>
                <a:custGeom>
                  <a:avLst/>
                  <a:gdLst>
                    <a:gd name="T0" fmla="*/ 65 w 74"/>
                    <a:gd name="T1" fmla="*/ 20 h 28"/>
                    <a:gd name="T2" fmla="*/ 8 w 74"/>
                    <a:gd name="T3" fmla="*/ 14 h 28"/>
                    <a:gd name="T4" fmla="*/ 8 w 74"/>
                    <a:gd name="T5" fmla="*/ 7 h 28"/>
                    <a:gd name="T6" fmla="*/ 66 w 74"/>
                    <a:gd name="T7" fmla="*/ 14 h 28"/>
                    <a:gd name="T8" fmla="*/ 65 w 74"/>
                    <a:gd name="T9" fmla="*/ 20 h 28"/>
                    <a:gd name="T10" fmla="*/ 3 w 74"/>
                    <a:gd name="T11" fmla="*/ 0 h 28"/>
                    <a:gd name="T12" fmla="*/ 1 w 74"/>
                    <a:gd name="T13" fmla="*/ 13 h 28"/>
                    <a:gd name="T14" fmla="*/ 1 w 74"/>
                    <a:gd name="T15" fmla="*/ 13 h 28"/>
                    <a:gd name="T16" fmla="*/ 0 w 74"/>
                    <a:gd name="T17" fmla="*/ 20 h 28"/>
                    <a:gd name="T18" fmla="*/ 68 w 74"/>
                    <a:gd name="T19" fmla="*/ 27 h 28"/>
                    <a:gd name="T20" fmla="*/ 72 w 74"/>
                    <a:gd name="T21" fmla="*/ 28 h 28"/>
                    <a:gd name="T22" fmla="*/ 74 w 74"/>
                    <a:gd name="T23" fmla="*/ 8 h 28"/>
                    <a:gd name="T24" fmla="*/ 3 w 74"/>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8">
                      <a:moveTo>
                        <a:pt x="65" y="20"/>
                      </a:moveTo>
                      <a:lnTo>
                        <a:pt x="8" y="14"/>
                      </a:lnTo>
                      <a:lnTo>
                        <a:pt x="8" y="7"/>
                      </a:lnTo>
                      <a:lnTo>
                        <a:pt x="66" y="14"/>
                      </a:lnTo>
                      <a:lnTo>
                        <a:pt x="65" y="20"/>
                      </a:lnTo>
                      <a:moveTo>
                        <a:pt x="3" y="0"/>
                      </a:moveTo>
                      <a:lnTo>
                        <a:pt x="1" y="13"/>
                      </a:lnTo>
                      <a:lnTo>
                        <a:pt x="1" y="13"/>
                      </a:lnTo>
                      <a:lnTo>
                        <a:pt x="0" y="20"/>
                      </a:lnTo>
                      <a:lnTo>
                        <a:pt x="68" y="27"/>
                      </a:lnTo>
                      <a:lnTo>
                        <a:pt x="72" y="28"/>
                      </a:lnTo>
                      <a:lnTo>
                        <a:pt x="74" y="8"/>
                      </a:lnTo>
                      <a:lnTo>
                        <a:pt x="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50751"/>
                <p:cNvSpPr>
                  <a:spLocks noEditPoints="1"/>
                </p:cNvSpPr>
                <p:nvPr userDrawn="1"/>
              </p:nvSpPr>
              <p:spPr bwMode="auto">
                <a:xfrm>
                  <a:off x="1079500" y="6499329"/>
                  <a:ext cx="115888" cy="33338"/>
                </a:xfrm>
                <a:custGeom>
                  <a:avLst/>
                  <a:gdLst>
                    <a:gd name="T0" fmla="*/ 9 w 73"/>
                    <a:gd name="T1" fmla="*/ 14 h 21"/>
                    <a:gd name="T2" fmla="*/ 7 w 73"/>
                    <a:gd name="T3" fmla="*/ 7 h 21"/>
                    <a:gd name="T4" fmla="*/ 65 w 73"/>
                    <a:gd name="T5" fmla="*/ 7 h 21"/>
                    <a:gd name="T6" fmla="*/ 66 w 73"/>
                    <a:gd name="T7" fmla="*/ 12 h 21"/>
                    <a:gd name="T8" fmla="*/ 9 w 73"/>
                    <a:gd name="T9" fmla="*/ 14 h 21"/>
                    <a:gd name="T10" fmla="*/ 72 w 73"/>
                    <a:gd name="T11" fmla="*/ 0 h 21"/>
                    <a:gd name="T12" fmla="*/ 0 w 73"/>
                    <a:gd name="T13" fmla="*/ 0 h 21"/>
                    <a:gd name="T14" fmla="*/ 2 w 73"/>
                    <a:gd name="T15" fmla="*/ 21 h 21"/>
                    <a:gd name="T16" fmla="*/ 73 w 73"/>
                    <a:gd name="T17" fmla="*/ 19 h 21"/>
                    <a:gd name="T18" fmla="*/ 72 w 7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1">
                      <a:moveTo>
                        <a:pt x="9" y="14"/>
                      </a:moveTo>
                      <a:lnTo>
                        <a:pt x="7" y="7"/>
                      </a:lnTo>
                      <a:lnTo>
                        <a:pt x="65" y="7"/>
                      </a:lnTo>
                      <a:lnTo>
                        <a:pt x="66" y="12"/>
                      </a:lnTo>
                      <a:lnTo>
                        <a:pt x="9" y="14"/>
                      </a:lnTo>
                      <a:close/>
                      <a:moveTo>
                        <a:pt x="72" y="0"/>
                      </a:moveTo>
                      <a:lnTo>
                        <a:pt x="0" y="0"/>
                      </a:lnTo>
                      <a:lnTo>
                        <a:pt x="2" y="21"/>
                      </a:lnTo>
                      <a:lnTo>
                        <a:pt x="73" y="19"/>
                      </a:lnTo>
                      <a:lnTo>
                        <a:pt x="7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50752"/>
                <p:cNvSpPr>
                  <a:spLocks noEditPoints="1"/>
                </p:cNvSpPr>
                <p:nvPr userDrawn="1"/>
              </p:nvSpPr>
              <p:spPr bwMode="auto">
                <a:xfrm>
                  <a:off x="1079500" y="6499329"/>
                  <a:ext cx="115888" cy="33338"/>
                </a:xfrm>
                <a:custGeom>
                  <a:avLst/>
                  <a:gdLst>
                    <a:gd name="T0" fmla="*/ 9 w 73"/>
                    <a:gd name="T1" fmla="*/ 14 h 21"/>
                    <a:gd name="T2" fmla="*/ 7 w 73"/>
                    <a:gd name="T3" fmla="*/ 7 h 21"/>
                    <a:gd name="T4" fmla="*/ 65 w 73"/>
                    <a:gd name="T5" fmla="*/ 7 h 21"/>
                    <a:gd name="T6" fmla="*/ 66 w 73"/>
                    <a:gd name="T7" fmla="*/ 12 h 21"/>
                    <a:gd name="T8" fmla="*/ 9 w 73"/>
                    <a:gd name="T9" fmla="*/ 14 h 21"/>
                    <a:gd name="T10" fmla="*/ 72 w 73"/>
                    <a:gd name="T11" fmla="*/ 0 h 21"/>
                    <a:gd name="T12" fmla="*/ 0 w 73"/>
                    <a:gd name="T13" fmla="*/ 0 h 21"/>
                    <a:gd name="T14" fmla="*/ 2 w 73"/>
                    <a:gd name="T15" fmla="*/ 21 h 21"/>
                    <a:gd name="T16" fmla="*/ 73 w 73"/>
                    <a:gd name="T17" fmla="*/ 19 h 21"/>
                    <a:gd name="T18" fmla="*/ 72 w 7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1">
                      <a:moveTo>
                        <a:pt x="9" y="14"/>
                      </a:moveTo>
                      <a:lnTo>
                        <a:pt x="7" y="7"/>
                      </a:lnTo>
                      <a:lnTo>
                        <a:pt x="65" y="7"/>
                      </a:lnTo>
                      <a:lnTo>
                        <a:pt x="66" y="12"/>
                      </a:lnTo>
                      <a:lnTo>
                        <a:pt x="9" y="14"/>
                      </a:lnTo>
                      <a:moveTo>
                        <a:pt x="72" y="0"/>
                      </a:moveTo>
                      <a:lnTo>
                        <a:pt x="0" y="0"/>
                      </a:lnTo>
                      <a:lnTo>
                        <a:pt x="2" y="21"/>
                      </a:lnTo>
                      <a:lnTo>
                        <a:pt x="73" y="19"/>
                      </a:lnTo>
                      <a:lnTo>
                        <a:pt x="7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50753"/>
                <p:cNvSpPr>
                  <a:spLocks noEditPoints="1"/>
                </p:cNvSpPr>
                <p:nvPr userDrawn="1"/>
              </p:nvSpPr>
              <p:spPr bwMode="auto">
                <a:xfrm>
                  <a:off x="1082675" y="6435829"/>
                  <a:ext cx="112713" cy="34925"/>
                </a:xfrm>
                <a:custGeom>
                  <a:avLst/>
                  <a:gdLst>
                    <a:gd name="T0" fmla="*/ 64 w 71"/>
                    <a:gd name="T1" fmla="*/ 15 h 22"/>
                    <a:gd name="T2" fmla="*/ 7 w 71"/>
                    <a:gd name="T3" fmla="*/ 13 h 22"/>
                    <a:gd name="T4" fmla="*/ 7 w 71"/>
                    <a:gd name="T5" fmla="*/ 7 h 22"/>
                    <a:gd name="T6" fmla="*/ 64 w 71"/>
                    <a:gd name="T7" fmla="*/ 9 h 22"/>
                    <a:gd name="T8" fmla="*/ 64 w 71"/>
                    <a:gd name="T9" fmla="*/ 15 h 22"/>
                    <a:gd name="T10" fmla="*/ 0 w 71"/>
                    <a:gd name="T11" fmla="*/ 0 h 22"/>
                    <a:gd name="T12" fmla="*/ 0 w 71"/>
                    <a:gd name="T13" fmla="*/ 20 h 22"/>
                    <a:gd name="T14" fmla="*/ 71 w 71"/>
                    <a:gd name="T15" fmla="*/ 22 h 22"/>
                    <a:gd name="T16" fmla="*/ 71 w 71"/>
                    <a:gd name="T17" fmla="*/ 2 h 22"/>
                    <a:gd name="T18" fmla="*/ 0 w 7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2">
                      <a:moveTo>
                        <a:pt x="64" y="15"/>
                      </a:moveTo>
                      <a:lnTo>
                        <a:pt x="7" y="13"/>
                      </a:lnTo>
                      <a:lnTo>
                        <a:pt x="7" y="7"/>
                      </a:lnTo>
                      <a:lnTo>
                        <a:pt x="64" y="9"/>
                      </a:lnTo>
                      <a:lnTo>
                        <a:pt x="64" y="15"/>
                      </a:lnTo>
                      <a:close/>
                      <a:moveTo>
                        <a:pt x="0" y="0"/>
                      </a:moveTo>
                      <a:lnTo>
                        <a:pt x="0" y="20"/>
                      </a:lnTo>
                      <a:lnTo>
                        <a:pt x="71" y="22"/>
                      </a:lnTo>
                      <a:lnTo>
                        <a:pt x="71" y="2"/>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50754"/>
                <p:cNvSpPr>
                  <a:spLocks noEditPoints="1"/>
                </p:cNvSpPr>
                <p:nvPr userDrawn="1"/>
              </p:nvSpPr>
              <p:spPr bwMode="auto">
                <a:xfrm>
                  <a:off x="1082675" y="6435829"/>
                  <a:ext cx="112713" cy="34925"/>
                </a:xfrm>
                <a:custGeom>
                  <a:avLst/>
                  <a:gdLst>
                    <a:gd name="T0" fmla="*/ 64 w 71"/>
                    <a:gd name="T1" fmla="*/ 15 h 22"/>
                    <a:gd name="T2" fmla="*/ 7 w 71"/>
                    <a:gd name="T3" fmla="*/ 13 h 22"/>
                    <a:gd name="T4" fmla="*/ 7 w 71"/>
                    <a:gd name="T5" fmla="*/ 7 h 22"/>
                    <a:gd name="T6" fmla="*/ 64 w 71"/>
                    <a:gd name="T7" fmla="*/ 9 h 22"/>
                    <a:gd name="T8" fmla="*/ 64 w 71"/>
                    <a:gd name="T9" fmla="*/ 15 h 22"/>
                    <a:gd name="T10" fmla="*/ 0 w 71"/>
                    <a:gd name="T11" fmla="*/ 0 h 22"/>
                    <a:gd name="T12" fmla="*/ 0 w 71"/>
                    <a:gd name="T13" fmla="*/ 20 h 22"/>
                    <a:gd name="T14" fmla="*/ 71 w 71"/>
                    <a:gd name="T15" fmla="*/ 22 h 22"/>
                    <a:gd name="T16" fmla="*/ 71 w 71"/>
                    <a:gd name="T17" fmla="*/ 2 h 22"/>
                    <a:gd name="T18" fmla="*/ 0 w 7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2">
                      <a:moveTo>
                        <a:pt x="64" y="15"/>
                      </a:moveTo>
                      <a:lnTo>
                        <a:pt x="7" y="13"/>
                      </a:lnTo>
                      <a:lnTo>
                        <a:pt x="7" y="7"/>
                      </a:lnTo>
                      <a:lnTo>
                        <a:pt x="64" y="9"/>
                      </a:lnTo>
                      <a:lnTo>
                        <a:pt x="64" y="15"/>
                      </a:lnTo>
                      <a:moveTo>
                        <a:pt x="0" y="0"/>
                      </a:moveTo>
                      <a:lnTo>
                        <a:pt x="0" y="20"/>
                      </a:lnTo>
                      <a:lnTo>
                        <a:pt x="71" y="22"/>
                      </a:lnTo>
                      <a:lnTo>
                        <a:pt x="71" y="2"/>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50755"/>
                <p:cNvSpPr>
                  <a:spLocks noEditPoints="1"/>
                </p:cNvSpPr>
                <p:nvPr userDrawn="1"/>
              </p:nvSpPr>
              <p:spPr bwMode="auto">
                <a:xfrm>
                  <a:off x="1084263" y="6370741"/>
                  <a:ext cx="114300" cy="41275"/>
                </a:xfrm>
                <a:custGeom>
                  <a:avLst/>
                  <a:gdLst>
                    <a:gd name="T0" fmla="*/ 64 w 72"/>
                    <a:gd name="T1" fmla="*/ 17 h 26"/>
                    <a:gd name="T2" fmla="*/ 7 w 72"/>
                    <a:gd name="T3" fmla="*/ 14 h 26"/>
                    <a:gd name="T4" fmla="*/ 8 w 72"/>
                    <a:gd name="T5" fmla="*/ 8 h 26"/>
                    <a:gd name="T6" fmla="*/ 65 w 72"/>
                    <a:gd name="T7" fmla="*/ 13 h 26"/>
                    <a:gd name="T8" fmla="*/ 64 w 72"/>
                    <a:gd name="T9" fmla="*/ 17 h 26"/>
                    <a:gd name="T10" fmla="*/ 1 w 72"/>
                    <a:gd name="T11" fmla="*/ 0 h 26"/>
                    <a:gd name="T12" fmla="*/ 0 w 72"/>
                    <a:gd name="T13" fmla="*/ 21 h 26"/>
                    <a:gd name="T14" fmla="*/ 71 w 72"/>
                    <a:gd name="T15" fmla="*/ 26 h 26"/>
                    <a:gd name="T16" fmla="*/ 72 w 72"/>
                    <a:gd name="T17" fmla="*/ 6 h 26"/>
                    <a:gd name="T18" fmla="*/ 1 w 7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6">
                      <a:moveTo>
                        <a:pt x="64" y="17"/>
                      </a:moveTo>
                      <a:lnTo>
                        <a:pt x="7" y="14"/>
                      </a:lnTo>
                      <a:lnTo>
                        <a:pt x="8" y="8"/>
                      </a:lnTo>
                      <a:lnTo>
                        <a:pt x="65" y="13"/>
                      </a:lnTo>
                      <a:lnTo>
                        <a:pt x="64" y="17"/>
                      </a:lnTo>
                      <a:close/>
                      <a:moveTo>
                        <a:pt x="1" y="0"/>
                      </a:moveTo>
                      <a:lnTo>
                        <a:pt x="0" y="21"/>
                      </a:lnTo>
                      <a:lnTo>
                        <a:pt x="71" y="26"/>
                      </a:lnTo>
                      <a:lnTo>
                        <a:pt x="72" y="6"/>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50756"/>
                <p:cNvSpPr>
                  <a:spLocks noEditPoints="1"/>
                </p:cNvSpPr>
                <p:nvPr userDrawn="1"/>
              </p:nvSpPr>
              <p:spPr bwMode="auto">
                <a:xfrm>
                  <a:off x="1084263" y="6370741"/>
                  <a:ext cx="114300" cy="41275"/>
                </a:xfrm>
                <a:custGeom>
                  <a:avLst/>
                  <a:gdLst>
                    <a:gd name="T0" fmla="*/ 64 w 72"/>
                    <a:gd name="T1" fmla="*/ 17 h 26"/>
                    <a:gd name="T2" fmla="*/ 7 w 72"/>
                    <a:gd name="T3" fmla="*/ 14 h 26"/>
                    <a:gd name="T4" fmla="*/ 8 w 72"/>
                    <a:gd name="T5" fmla="*/ 8 h 26"/>
                    <a:gd name="T6" fmla="*/ 65 w 72"/>
                    <a:gd name="T7" fmla="*/ 13 h 26"/>
                    <a:gd name="T8" fmla="*/ 64 w 72"/>
                    <a:gd name="T9" fmla="*/ 17 h 26"/>
                    <a:gd name="T10" fmla="*/ 1 w 72"/>
                    <a:gd name="T11" fmla="*/ 0 h 26"/>
                    <a:gd name="T12" fmla="*/ 0 w 72"/>
                    <a:gd name="T13" fmla="*/ 21 h 26"/>
                    <a:gd name="T14" fmla="*/ 71 w 72"/>
                    <a:gd name="T15" fmla="*/ 26 h 26"/>
                    <a:gd name="T16" fmla="*/ 72 w 72"/>
                    <a:gd name="T17" fmla="*/ 6 h 26"/>
                    <a:gd name="T18" fmla="*/ 1 w 7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6">
                      <a:moveTo>
                        <a:pt x="64" y="17"/>
                      </a:moveTo>
                      <a:lnTo>
                        <a:pt x="7" y="14"/>
                      </a:lnTo>
                      <a:lnTo>
                        <a:pt x="8" y="8"/>
                      </a:lnTo>
                      <a:lnTo>
                        <a:pt x="65" y="13"/>
                      </a:lnTo>
                      <a:lnTo>
                        <a:pt x="64" y="17"/>
                      </a:lnTo>
                      <a:moveTo>
                        <a:pt x="1" y="0"/>
                      </a:moveTo>
                      <a:lnTo>
                        <a:pt x="0" y="21"/>
                      </a:lnTo>
                      <a:lnTo>
                        <a:pt x="71" y="26"/>
                      </a:lnTo>
                      <a:lnTo>
                        <a:pt x="72" y="6"/>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50757"/>
                <p:cNvSpPr>
                  <a:spLocks noEditPoints="1"/>
                </p:cNvSpPr>
                <p:nvPr userDrawn="1"/>
              </p:nvSpPr>
              <p:spPr bwMode="auto">
                <a:xfrm>
                  <a:off x="1262063" y="5761141"/>
                  <a:ext cx="114300" cy="82550"/>
                </a:xfrm>
                <a:custGeom>
                  <a:avLst/>
                  <a:gdLst>
                    <a:gd name="T0" fmla="*/ 60 w 72"/>
                    <a:gd name="T1" fmla="*/ 43 h 52"/>
                    <a:gd name="T2" fmla="*/ 9 w 72"/>
                    <a:gd name="T3" fmla="*/ 15 h 52"/>
                    <a:gd name="T4" fmla="*/ 13 w 72"/>
                    <a:gd name="T5" fmla="*/ 9 h 52"/>
                    <a:gd name="T6" fmla="*/ 63 w 72"/>
                    <a:gd name="T7" fmla="*/ 38 h 52"/>
                    <a:gd name="T8" fmla="*/ 60 w 72"/>
                    <a:gd name="T9" fmla="*/ 43 h 52"/>
                    <a:gd name="T10" fmla="*/ 11 w 72"/>
                    <a:gd name="T11" fmla="*/ 0 h 52"/>
                    <a:gd name="T12" fmla="*/ 0 w 72"/>
                    <a:gd name="T13" fmla="*/ 18 h 52"/>
                    <a:gd name="T14" fmla="*/ 63 w 72"/>
                    <a:gd name="T15" fmla="*/ 52 h 52"/>
                    <a:gd name="T16" fmla="*/ 72 w 72"/>
                    <a:gd name="T17" fmla="*/ 36 h 52"/>
                    <a:gd name="T18" fmla="*/ 11 w 7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2">
                      <a:moveTo>
                        <a:pt x="60" y="43"/>
                      </a:moveTo>
                      <a:lnTo>
                        <a:pt x="9" y="15"/>
                      </a:lnTo>
                      <a:lnTo>
                        <a:pt x="13" y="9"/>
                      </a:lnTo>
                      <a:lnTo>
                        <a:pt x="63" y="38"/>
                      </a:lnTo>
                      <a:lnTo>
                        <a:pt x="60" y="43"/>
                      </a:lnTo>
                      <a:close/>
                      <a:moveTo>
                        <a:pt x="11" y="0"/>
                      </a:moveTo>
                      <a:lnTo>
                        <a:pt x="0" y="18"/>
                      </a:lnTo>
                      <a:lnTo>
                        <a:pt x="63" y="52"/>
                      </a:lnTo>
                      <a:lnTo>
                        <a:pt x="72" y="36"/>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50758"/>
                <p:cNvSpPr>
                  <a:spLocks noEditPoints="1"/>
                </p:cNvSpPr>
                <p:nvPr userDrawn="1"/>
              </p:nvSpPr>
              <p:spPr bwMode="auto">
                <a:xfrm>
                  <a:off x="1262063" y="5761141"/>
                  <a:ext cx="114300" cy="82550"/>
                </a:xfrm>
                <a:custGeom>
                  <a:avLst/>
                  <a:gdLst>
                    <a:gd name="T0" fmla="*/ 60 w 72"/>
                    <a:gd name="T1" fmla="*/ 43 h 52"/>
                    <a:gd name="T2" fmla="*/ 9 w 72"/>
                    <a:gd name="T3" fmla="*/ 15 h 52"/>
                    <a:gd name="T4" fmla="*/ 13 w 72"/>
                    <a:gd name="T5" fmla="*/ 9 h 52"/>
                    <a:gd name="T6" fmla="*/ 63 w 72"/>
                    <a:gd name="T7" fmla="*/ 38 h 52"/>
                    <a:gd name="T8" fmla="*/ 60 w 72"/>
                    <a:gd name="T9" fmla="*/ 43 h 52"/>
                    <a:gd name="T10" fmla="*/ 11 w 72"/>
                    <a:gd name="T11" fmla="*/ 0 h 52"/>
                    <a:gd name="T12" fmla="*/ 0 w 72"/>
                    <a:gd name="T13" fmla="*/ 18 h 52"/>
                    <a:gd name="T14" fmla="*/ 63 w 72"/>
                    <a:gd name="T15" fmla="*/ 52 h 52"/>
                    <a:gd name="T16" fmla="*/ 72 w 72"/>
                    <a:gd name="T17" fmla="*/ 36 h 52"/>
                    <a:gd name="T18" fmla="*/ 11 w 7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2">
                      <a:moveTo>
                        <a:pt x="60" y="43"/>
                      </a:moveTo>
                      <a:lnTo>
                        <a:pt x="9" y="15"/>
                      </a:lnTo>
                      <a:lnTo>
                        <a:pt x="13" y="9"/>
                      </a:lnTo>
                      <a:lnTo>
                        <a:pt x="63" y="38"/>
                      </a:lnTo>
                      <a:lnTo>
                        <a:pt x="60" y="43"/>
                      </a:lnTo>
                      <a:moveTo>
                        <a:pt x="11" y="0"/>
                      </a:moveTo>
                      <a:lnTo>
                        <a:pt x="0" y="18"/>
                      </a:lnTo>
                      <a:lnTo>
                        <a:pt x="63" y="52"/>
                      </a:lnTo>
                      <a:lnTo>
                        <a:pt x="72" y="36"/>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50759"/>
                <p:cNvSpPr>
                  <a:spLocks noEditPoints="1"/>
                </p:cNvSpPr>
                <p:nvPr userDrawn="1"/>
              </p:nvSpPr>
              <p:spPr bwMode="auto">
                <a:xfrm>
                  <a:off x="3384550" y="7543904"/>
                  <a:ext cx="96838" cy="106363"/>
                </a:xfrm>
                <a:custGeom>
                  <a:avLst/>
                  <a:gdLst>
                    <a:gd name="T0" fmla="*/ 39 w 52"/>
                    <a:gd name="T1" fmla="*/ 50 h 58"/>
                    <a:gd name="T2" fmla="*/ 8 w 52"/>
                    <a:gd name="T3" fmla="*/ 11 h 58"/>
                    <a:gd name="T4" fmla="*/ 10 w 52"/>
                    <a:gd name="T5" fmla="*/ 10 h 58"/>
                    <a:gd name="T6" fmla="*/ 12 w 52"/>
                    <a:gd name="T7" fmla="*/ 8 h 58"/>
                    <a:gd name="T8" fmla="*/ 43 w 52"/>
                    <a:gd name="T9" fmla="*/ 46 h 58"/>
                    <a:gd name="T10" fmla="*/ 41 w 52"/>
                    <a:gd name="T11" fmla="*/ 48 h 58"/>
                    <a:gd name="T12" fmla="*/ 39 w 52"/>
                    <a:gd name="T13" fmla="*/ 50 h 58"/>
                    <a:gd name="T14" fmla="*/ 13 w 52"/>
                    <a:gd name="T15" fmla="*/ 0 h 58"/>
                    <a:gd name="T16" fmla="*/ 11 w 52"/>
                    <a:gd name="T17" fmla="*/ 2 h 58"/>
                    <a:gd name="T18" fmla="*/ 7 w 52"/>
                    <a:gd name="T19" fmla="*/ 5 h 58"/>
                    <a:gd name="T20" fmla="*/ 0 w 52"/>
                    <a:gd name="T21" fmla="*/ 10 h 58"/>
                    <a:gd name="T22" fmla="*/ 38 w 52"/>
                    <a:gd name="T23" fmla="*/ 58 h 58"/>
                    <a:gd name="T24" fmla="*/ 45 w 52"/>
                    <a:gd name="T25" fmla="*/ 53 h 58"/>
                    <a:gd name="T26" fmla="*/ 48 w 52"/>
                    <a:gd name="T27" fmla="*/ 50 h 58"/>
                    <a:gd name="T28" fmla="*/ 49 w 52"/>
                    <a:gd name="T29" fmla="*/ 49 h 58"/>
                    <a:gd name="T30" fmla="*/ 52 w 52"/>
                    <a:gd name="T31" fmla="*/ 47 h 58"/>
                    <a:gd name="T32" fmla="*/ 13 w 52"/>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8">
                      <a:moveTo>
                        <a:pt x="39" y="50"/>
                      </a:moveTo>
                      <a:cubicBezTo>
                        <a:pt x="8" y="11"/>
                        <a:pt x="8" y="11"/>
                        <a:pt x="8" y="11"/>
                      </a:cubicBezTo>
                      <a:cubicBezTo>
                        <a:pt x="10" y="10"/>
                        <a:pt x="10" y="10"/>
                        <a:pt x="10" y="10"/>
                      </a:cubicBezTo>
                      <a:cubicBezTo>
                        <a:pt x="11" y="9"/>
                        <a:pt x="12" y="9"/>
                        <a:pt x="12" y="8"/>
                      </a:cubicBezTo>
                      <a:cubicBezTo>
                        <a:pt x="43" y="46"/>
                        <a:pt x="43" y="46"/>
                        <a:pt x="43" y="46"/>
                      </a:cubicBezTo>
                      <a:cubicBezTo>
                        <a:pt x="43" y="47"/>
                        <a:pt x="42" y="47"/>
                        <a:pt x="41" y="48"/>
                      </a:cubicBezTo>
                      <a:cubicBezTo>
                        <a:pt x="39" y="50"/>
                        <a:pt x="39" y="50"/>
                        <a:pt x="39" y="50"/>
                      </a:cubicBezTo>
                      <a:moveTo>
                        <a:pt x="13" y="0"/>
                      </a:moveTo>
                      <a:cubicBezTo>
                        <a:pt x="11" y="2"/>
                        <a:pt x="11" y="2"/>
                        <a:pt x="11" y="2"/>
                      </a:cubicBezTo>
                      <a:cubicBezTo>
                        <a:pt x="10" y="2"/>
                        <a:pt x="8" y="4"/>
                        <a:pt x="7" y="5"/>
                      </a:cubicBezTo>
                      <a:cubicBezTo>
                        <a:pt x="0" y="10"/>
                        <a:pt x="0" y="10"/>
                        <a:pt x="0" y="10"/>
                      </a:cubicBezTo>
                      <a:cubicBezTo>
                        <a:pt x="38" y="58"/>
                        <a:pt x="38" y="58"/>
                        <a:pt x="38" y="58"/>
                      </a:cubicBezTo>
                      <a:cubicBezTo>
                        <a:pt x="45" y="53"/>
                        <a:pt x="45" y="53"/>
                        <a:pt x="45" y="53"/>
                      </a:cubicBezTo>
                      <a:cubicBezTo>
                        <a:pt x="46" y="52"/>
                        <a:pt x="47" y="51"/>
                        <a:pt x="48" y="50"/>
                      </a:cubicBezTo>
                      <a:cubicBezTo>
                        <a:pt x="49" y="49"/>
                        <a:pt x="49" y="49"/>
                        <a:pt x="49" y="49"/>
                      </a:cubicBezTo>
                      <a:cubicBezTo>
                        <a:pt x="52" y="47"/>
                        <a:pt x="52" y="47"/>
                        <a:pt x="52" y="47"/>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50760"/>
                <p:cNvSpPr>
                  <a:spLocks noEditPoints="1"/>
                </p:cNvSpPr>
                <p:nvPr userDrawn="1"/>
              </p:nvSpPr>
              <p:spPr bwMode="auto">
                <a:xfrm>
                  <a:off x="3432175" y="7504216"/>
                  <a:ext cx="96838" cy="106363"/>
                </a:xfrm>
                <a:custGeom>
                  <a:avLst/>
                  <a:gdLst>
                    <a:gd name="T0" fmla="*/ 46 w 61"/>
                    <a:gd name="T1" fmla="*/ 56 h 67"/>
                    <a:gd name="T2" fmla="*/ 9 w 61"/>
                    <a:gd name="T3" fmla="*/ 13 h 67"/>
                    <a:gd name="T4" fmla="*/ 14 w 61"/>
                    <a:gd name="T5" fmla="*/ 9 h 67"/>
                    <a:gd name="T6" fmla="*/ 51 w 61"/>
                    <a:gd name="T7" fmla="*/ 53 h 67"/>
                    <a:gd name="T8" fmla="*/ 46 w 61"/>
                    <a:gd name="T9" fmla="*/ 56 h 67"/>
                    <a:gd name="T10" fmla="*/ 14 w 61"/>
                    <a:gd name="T11" fmla="*/ 0 h 67"/>
                    <a:gd name="T12" fmla="*/ 0 w 61"/>
                    <a:gd name="T13" fmla="*/ 13 h 67"/>
                    <a:gd name="T14" fmla="*/ 46 w 61"/>
                    <a:gd name="T15" fmla="*/ 67 h 67"/>
                    <a:gd name="T16" fmla="*/ 61 w 61"/>
                    <a:gd name="T17" fmla="*/ 53 h 67"/>
                    <a:gd name="T18" fmla="*/ 14 w 61"/>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7">
                      <a:moveTo>
                        <a:pt x="46" y="56"/>
                      </a:moveTo>
                      <a:lnTo>
                        <a:pt x="9" y="13"/>
                      </a:lnTo>
                      <a:lnTo>
                        <a:pt x="14" y="9"/>
                      </a:lnTo>
                      <a:lnTo>
                        <a:pt x="51" y="53"/>
                      </a:lnTo>
                      <a:lnTo>
                        <a:pt x="46" y="56"/>
                      </a:lnTo>
                      <a:close/>
                      <a:moveTo>
                        <a:pt x="14" y="0"/>
                      </a:moveTo>
                      <a:lnTo>
                        <a:pt x="0" y="13"/>
                      </a:lnTo>
                      <a:lnTo>
                        <a:pt x="46" y="67"/>
                      </a:lnTo>
                      <a:lnTo>
                        <a:pt x="61" y="53"/>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50761"/>
                <p:cNvSpPr>
                  <a:spLocks noEditPoints="1"/>
                </p:cNvSpPr>
                <p:nvPr userDrawn="1"/>
              </p:nvSpPr>
              <p:spPr bwMode="auto">
                <a:xfrm>
                  <a:off x="3432175" y="7504216"/>
                  <a:ext cx="96838" cy="106363"/>
                </a:xfrm>
                <a:custGeom>
                  <a:avLst/>
                  <a:gdLst>
                    <a:gd name="T0" fmla="*/ 46 w 61"/>
                    <a:gd name="T1" fmla="*/ 56 h 67"/>
                    <a:gd name="T2" fmla="*/ 9 w 61"/>
                    <a:gd name="T3" fmla="*/ 13 h 67"/>
                    <a:gd name="T4" fmla="*/ 14 w 61"/>
                    <a:gd name="T5" fmla="*/ 9 h 67"/>
                    <a:gd name="T6" fmla="*/ 51 w 61"/>
                    <a:gd name="T7" fmla="*/ 53 h 67"/>
                    <a:gd name="T8" fmla="*/ 46 w 61"/>
                    <a:gd name="T9" fmla="*/ 56 h 67"/>
                    <a:gd name="T10" fmla="*/ 14 w 61"/>
                    <a:gd name="T11" fmla="*/ 0 h 67"/>
                    <a:gd name="T12" fmla="*/ 0 w 61"/>
                    <a:gd name="T13" fmla="*/ 13 h 67"/>
                    <a:gd name="T14" fmla="*/ 46 w 61"/>
                    <a:gd name="T15" fmla="*/ 67 h 67"/>
                    <a:gd name="T16" fmla="*/ 61 w 61"/>
                    <a:gd name="T17" fmla="*/ 53 h 67"/>
                    <a:gd name="T18" fmla="*/ 14 w 61"/>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7">
                      <a:moveTo>
                        <a:pt x="46" y="56"/>
                      </a:moveTo>
                      <a:lnTo>
                        <a:pt x="9" y="13"/>
                      </a:lnTo>
                      <a:lnTo>
                        <a:pt x="14" y="9"/>
                      </a:lnTo>
                      <a:lnTo>
                        <a:pt x="51" y="53"/>
                      </a:lnTo>
                      <a:lnTo>
                        <a:pt x="46" y="56"/>
                      </a:lnTo>
                      <a:moveTo>
                        <a:pt x="14" y="0"/>
                      </a:moveTo>
                      <a:lnTo>
                        <a:pt x="0" y="13"/>
                      </a:lnTo>
                      <a:lnTo>
                        <a:pt x="46" y="67"/>
                      </a:lnTo>
                      <a:lnTo>
                        <a:pt x="61" y="53"/>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50762"/>
                <p:cNvSpPr>
                  <a:spLocks noEditPoints="1"/>
                </p:cNvSpPr>
                <p:nvPr userDrawn="1"/>
              </p:nvSpPr>
              <p:spPr bwMode="auto">
                <a:xfrm>
                  <a:off x="2797175" y="7823304"/>
                  <a:ext cx="53975" cy="117475"/>
                </a:xfrm>
                <a:custGeom>
                  <a:avLst/>
                  <a:gdLst>
                    <a:gd name="T0" fmla="*/ 16 w 29"/>
                    <a:gd name="T1" fmla="*/ 56 h 63"/>
                    <a:gd name="T2" fmla="*/ 7 w 29"/>
                    <a:gd name="T3" fmla="*/ 8 h 63"/>
                    <a:gd name="T4" fmla="*/ 9 w 29"/>
                    <a:gd name="T5" fmla="*/ 8 h 63"/>
                    <a:gd name="T6" fmla="*/ 12 w 29"/>
                    <a:gd name="T7" fmla="*/ 7 h 63"/>
                    <a:gd name="T8" fmla="*/ 21 w 29"/>
                    <a:gd name="T9" fmla="*/ 55 h 63"/>
                    <a:gd name="T10" fmla="*/ 19 w 29"/>
                    <a:gd name="T11" fmla="*/ 56 h 63"/>
                    <a:gd name="T12" fmla="*/ 16 w 29"/>
                    <a:gd name="T13" fmla="*/ 56 h 63"/>
                    <a:gd name="T14" fmla="*/ 16 w 29"/>
                    <a:gd name="T15" fmla="*/ 0 h 63"/>
                    <a:gd name="T16" fmla="*/ 8 w 29"/>
                    <a:gd name="T17" fmla="*/ 2 h 63"/>
                    <a:gd name="T18" fmla="*/ 3 w 29"/>
                    <a:gd name="T19" fmla="*/ 3 h 63"/>
                    <a:gd name="T20" fmla="*/ 0 w 29"/>
                    <a:gd name="T21" fmla="*/ 3 h 63"/>
                    <a:gd name="T22" fmla="*/ 11 w 29"/>
                    <a:gd name="T23" fmla="*/ 63 h 63"/>
                    <a:gd name="T24" fmla="*/ 14 w 29"/>
                    <a:gd name="T25" fmla="*/ 63 h 63"/>
                    <a:gd name="T26" fmla="*/ 20 w 29"/>
                    <a:gd name="T27" fmla="*/ 62 h 63"/>
                    <a:gd name="T28" fmla="*/ 29 w 29"/>
                    <a:gd name="T29" fmla="*/ 60 h 63"/>
                    <a:gd name="T30" fmla="*/ 16 w 29"/>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63">
                      <a:moveTo>
                        <a:pt x="16" y="56"/>
                      </a:moveTo>
                      <a:cubicBezTo>
                        <a:pt x="7" y="8"/>
                        <a:pt x="7" y="8"/>
                        <a:pt x="7" y="8"/>
                      </a:cubicBezTo>
                      <a:cubicBezTo>
                        <a:pt x="8" y="8"/>
                        <a:pt x="8" y="8"/>
                        <a:pt x="9" y="8"/>
                      </a:cubicBezTo>
                      <a:cubicBezTo>
                        <a:pt x="12" y="7"/>
                        <a:pt x="12" y="7"/>
                        <a:pt x="12" y="7"/>
                      </a:cubicBezTo>
                      <a:cubicBezTo>
                        <a:pt x="21" y="55"/>
                        <a:pt x="21" y="55"/>
                        <a:pt x="21" y="55"/>
                      </a:cubicBezTo>
                      <a:cubicBezTo>
                        <a:pt x="19" y="56"/>
                        <a:pt x="19" y="56"/>
                        <a:pt x="19" y="56"/>
                      </a:cubicBezTo>
                      <a:cubicBezTo>
                        <a:pt x="18" y="56"/>
                        <a:pt x="17" y="56"/>
                        <a:pt x="16" y="56"/>
                      </a:cubicBezTo>
                      <a:moveTo>
                        <a:pt x="16" y="0"/>
                      </a:moveTo>
                      <a:cubicBezTo>
                        <a:pt x="8" y="2"/>
                        <a:pt x="8" y="2"/>
                        <a:pt x="8" y="2"/>
                      </a:cubicBezTo>
                      <a:cubicBezTo>
                        <a:pt x="6" y="3"/>
                        <a:pt x="3" y="3"/>
                        <a:pt x="3" y="3"/>
                      </a:cubicBezTo>
                      <a:cubicBezTo>
                        <a:pt x="0" y="3"/>
                        <a:pt x="0" y="3"/>
                        <a:pt x="0" y="3"/>
                      </a:cubicBezTo>
                      <a:cubicBezTo>
                        <a:pt x="11" y="63"/>
                        <a:pt x="11" y="63"/>
                        <a:pt x="11" y="63"/>
                      </a:cubicBezTo>
                      <a:cubicBezTo>
                        <a:pt x="14" y="63"/>
                        <a:pt x="14" y="63"/>
                        <a:pt x="14" y="63"/>
                      </a:cubicBezTo>
                      <a:cubicBezTo>
                        <a:pt x="15" y="63"/>
                        <a:pt x="17" y="62"/>
                        <a:pt x="20" y="62"/>
                      </a:cubicBezTo>
                      <a:cubicBezTo>
                        <a:pt x="29" y="60"/>
                        <a:pt x="29" y="60"/>
                        <a:pt x="29" y="60"/>
                      </a:cubicBezTo>
                      <a:cubicBezTo>
                        <a:pt x="16" y="0"/>
                        <a:pt x="16" y="0"/>
                        <a:pt x="1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50763"/>
                <p:cNvSpPr>
                  <a:spLocks noEditPoints="1"/>
                </p:cNvSpPr>
                <p:nvPr userDrawn="1"/>
              </p:nvSpPr>
              <p:spPr bwMode="auto">
                <a:xfrm>
                  <a:off x="3238500" y="7647091"/>
                  <a:ext cx="85725" cy="114300"/>
                </a:xfrm>
                <a:custGeom>
                  <a:avLst/>
                  <a:gdLst>
                    <a:gd name="T0" fmla="*/ 39 w 54"/>
                    <a:gd name="T1" fmla="*/ 62 h 72"/>
                    <a:gd name="T2" fmla="*/ 9 w 54"/>
                    <a:gd name="T3" fmla="*/ 13 h 72"/>
                    <a:gd name="T4" fmla="*/ 14 w 54"/>
                    <a:gd name="T5" fmla="*/ 10 h 72"/>
                    <a:gd name="T6" fmla="*/ 44 w 54"/>
                    <a:gd name="T7" fmla="*/ 59 h 72"/>
                    <a:gd name="T8" fmla="*/ 39 w 54"/>
                    <a:gd name="T9" fmla="*/ 62 h 72"/>
                    <a:gd name="T10" fmla="*/ 16 w 54"/>
                    <a:gd name="T11" fmla="*/ 0 h 72"/>
                    <a:gd name="T12" fmla="*/ 0 w 54"/>
                    <a:gd name="T13" fmla="*/ 11 h 72"/>
                    <a:gd name="T14" fmla="*/ 36 w 54"/>
                    <a:gd name="T15" fmla="*/ 72 h 72"/>
                    <a:gd name="T16" fmla="*/ 54 w 54"/>
                    <a:gd name="T17" fmla="*/ 61 h 72"/>
                    <a:gd name="T18" fmla="*/ 16 w 54"/>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72">
                      <a:moveTo>
                        <a:pt x="39" y="62"/>
                      </a:moveTo>
                      <a:lnTo>
                        <a:pt x="9" y="13"/>
                      </a:lnTo>
                      <a:lnTo>
                        <a:pt x="14" y="10"/>
                      </a:lnTo>
                      <a:lnTo>
                        <a:pt x="44" y="59"/>
                      </a:lnTo>
                      <a:lnTo>
                        <a:pt x="39" y="62"/>
                      </a:lnTo>
                      <a:close/>
                      <a:moveTo>
                        <a:pt x="16" y="0"/>
                      </a:moveTo>
                      <a:lnTo>
                        <a:pt x="0" y="11"/>
                      </a:lnTo>
                      <a:lnTo>
                        <a:pt x="36" y="72"/>
                      </a:lnTo>
                      <a:lnTo>
                        <a:pt x="54" y="61"/>
                      </a:lnTo>
                      <a:lnTo>
                        <a:pt x="1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50764"/>
                <p:cNvSpPr>
                  <a:spLocks noEditPoints="1"/>
                </p:cNvSpPr>
                <p:nvPr userDrawn="1"/>
              </p:nvSpPr>
              <p:spPr bwMode="auto">
                <a:xfrm>
                  <a:off x="3238500" y="7647091"/>
                  <a:ext cx="85725" cy="114300"/>
                </a:xfrm>
                <a:custGeom>
                  <a:avLst/>
                  <a:gdLst>
                    <a:gd name="T0" fmla="*/ 39 w 54"/>
                    <a:gd name="T1" fmla="*/ 62 h 72"/>
                    <a:gd name="T2" fmla="*/ 9 w 54"/>
                    <a:gd name="T3" fmla="*/ 13 h 72"/>
                    <a:gd name="T4" fmla="*/ 14 w 54"/>
                    <a:gd name="T5" fmla="*/ 10 h 72"/>
                    <a:gd name="T6" fmla="*/ 44 w 54"/>
                    <a:gd name="T7" fmla="*/ 59 h 72"/>
                    <a:gd name="T8" fmla="*/ 39 w 54"/>
                    <a:gd name="T9" fmla="*/ 62 h 72"/>
                    <a:gd name="T10" fmla="*/ 16 w 54"/>
                    <a:gd name="T11" fmla="*/ 0 h 72"/>
                    <a:gd name="T12" fmla="*/ 0 w 54"/>
                    <a:gd name="T13" fmla="*/ 11 h 72"/>
                    <a:gd name="T14" fmla="*/ 36 w 54"/>
                    <a:gd name="T15" fmla="*/ 72 h 72"/>
                    <a:gd name="T16" fmla="*/ 54 w 54"/>
                    <a:gd name="T17" fmla="*/ 61 h 72"/>
                    <a:gd name="T18" fmla="*/ 16 w 54"/>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72">
                      <a:moveTo>
                        <a:pt x="39" y="62"/>
                      </a:moveTo>
                      <a:lnTo>
                        <a:pt x="9" y="13"/>
                      </a:lnTo>
                      <a:lnTo>
                        <a:pt x="14" y="10"/>
                      </a:lnTo>
                      <a:lnTo>
                        <a:pt x="44" y="59"/>
                      </a:lnTo>
                      <a:lnTo>
                        <a:pt x="39" y="62"/>
                      </a:lnTo>
                      <a:moveTo>
                        <a:pt x="16" y="0"/>
                      </a:moveTo>
                      <a:lnTo>
                        <a:pt x="0" y="11"/>
                      </a:lnTo>
                      <a:lnTo>
                        <a:pt x="36" y="72"/>
                      </a:lnTo>
                      <a:lnTo>
                        <a:pt x="54" y="61"/>
                      </a:lnTo>
                      <a:lnTo>
                        <a:pt x="1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50765"/>
                <p:cNvSpPr>
                  <a:spLocks noEditPoints="1"/>
                </p:cNvSpPr>
                <p:nvPr userDrawn="1"/>
              </p:nvSpPr>
              <p:spPr bwMode="auto">
                <a:xfrm>
                  <a:off x="3473450" y="7462941"/>
                  <a:ext cx="103188" cy="103188"/>
                </a:xfrm>
                <a:custGeom>
                  <a:avLst/>
                  <a:gdLst>
                    <a:gd name="T0" fmla="*/ 51 w 65"/>
                    <a:gd name="T1" fmla="*/ 55 h 65"/>
                    <a:gd name="T2" fmla="*/ 11 w 65"/>
                    <a:gd name="T3" fmla="*/ 14 h 65"/>
                    <a:gd name="T4" fmla="*/ 14 w 65"/>
                    <a:gd name="T5" fmla="*/ 10 h 65"/>
                    <a:gd name="T6" fmla="*/ 55 w 65"/>
                    <a:gd name="T7" fmla="*/ 51 h 65"/>
                    <a:gd name="T8" fmla="*/ 51 w 65"/>
                    <a:gd name="T9" fmla="*/ 55 h 65"/>
                    <a:gd name="T10" fmla="*/ 14 w 65"/>
                    <a:gd name="T11" fmla="*/ 0 h 65"/>
                    <a:gd name="T12" fmla="*/ 0 w 65"/>
                    <a:gd name="T13" fmla="*/ 13 h 65"/>
                    <a:gd name="T14" fmla="*/ 50 w 65"/>
                    <a:gd name="T15" fmla="*/ 65 h 65"/>
                    <a:gd name="T16" fmla="*/ 64 w 65"/>
                    <a:gd name="T17" fmla="*/ 52 h 65"/>
                    <a:gd name="T18" fmla="*/ 65 w 65"/>
                    <a:gd name="T19" fmla="*/ 51 h 65"/>
                    <a:gd name="T20" fmla="*/ 14 w 65"/>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5">
                      <a:moveTo>
                        <a:pt x="51" y="55"/>
                      </a:moveTo>
                      <a:lnTo>
                        <a:pt x="11" y="14"/>
                      </a:lnTo>
                      <a:lnTo>
                        <a:pt x="14" y="10"/>
                      </a:lnTo>
                      <a:lnTo>
                        <a:pt x="55" y="51"/>
                      </a:lnTo>
                      <a:lnTo>
                        <a:pt x="51" y="55"/>
                      </a:lnTo>
                      <a:close/>
                      <a:moveTo>
                        <a:pt x="14" y="0"/>
                      </a:moveTo>
                      <a:lnTo>
                        <a:pt x="0" y="13"/>
                      </a:lnTo>
                      <a:lnTo>
                        <a:pt x="50" y="65"/>
                      </a:lnTo>
                      <a:lnTo>
                        <a:pt x="64" y="52"/>
                      </a:lnTo>
                      <a:lnTo>
                        <a:pt x="65" y="51"/>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50766"/>
                <p:cNvSpPr>
                  <a:spLocks noEditPoints="1"/>
                </p:cNvSpPr>
                <p:nvPr userDrawn="1"/>
              </p:nvSpPr>
              <p:spPr bwMode="auto">
                <a:xfrm>
                  <a:off x="3473450" y="7462941"/>
                  <a:ext cx="103188" cy="103188"/>
                </a:xfrm>
                <a:custGeom>
                  <a:avLst/>
                  <a:gdLst>
                    <a:gd name="T0" fmla="*/ 51 w 65"/>
                    <a:gd name="T1" fmla="*/ 55 h 65"/>
                    <a:gd name="T2" fmla="*/ 11 w 65"/>
                    <a:gd name="T3" fmla="*/ 14 h 65"/>
                    <a:gd name="T4" fmla="*/ 14 w 65"/>
                    <a:gd name="T5" fmla="*/ 10 h 65"/>
                    <a:gd name="T6" fmla="*/ 55 w 65"/>
                    <a:gd name="T7" fmla="*/ 51 h 65"/>
                    <a:gd name="T8" fmla="*/ 51 w 65"/>
                    <a:gd name="T9" fmla="*/ 55 h 65"/>
                    <a:gd name="T10" fmla="*/ 14 w 65"/>
                    <a:gd name="T11" fmla="*/ 0 h 65"/>
                    <a:gd name="T12" fmla="*/ 0 w 65"/>
                    <a:gd name="T13" fmla="*/ 13 h 65"/>
                    <a:gd name="T14" fmla="*/ 50 w 65"/>
                    <a:gd name="T15" fmla="*/ 65 h 65"/>
                    <a:gd name="T16" fmla="*/ 64 w 65"/>
                    <a:gd name="T17" fmla="*/ 52 h 65"/>
                    <a:gd name="T18" fmla="*/ 65 w 65"/>
                    <a:gd name="T19" fmla="*/ 51 h 65"/>
                    <a:gd name="T20" fmla="*/ 14 w 65"/>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5">
                      <a:moveTo>
                        <a:pt x="51" y="55"/>
                      </a:moveTo>
                      <a:lnTo>
                        <a:pt x="11" y="14"/>
                      </a:lnTo>
                      <a:lnTo>
                        <a:pt x="14" y="10"/>
                      </a:lnTo>
                      <a:lnTo>
                        <a:pt x="55" y="51"/>
                      </a:lnTo>
                      <a:lnTo>
                        <a:pt x="51" y="55"/>
                      </a:lnTo>
                      <a:moveTo>
                        <a:pt x="14" y="0"/>
                      </a:moveTo>
                      <a:lnTo>
                        <a:pt x="0" y="13"/>
                      </a:lnTo>
                      <a:lnTo>
                        <a:pt x="50" y="65"/>
                      </a:lnTo>
                      <a:lnTo>
                        <a:pt x="64" y="52"/>
                      </a:lnTo>
                      <a:lnTo>
                        <a:pt x="65" y="51"/>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50767"/>
                <p:cNvSpPr>
                  <a:spLocks noEditPoints="1"/>
                </p:cNvSpPr>
                <p:nvPr userDrawn="1"/>
              </p:nvSpPr>
              <p:spPr bwMode="auto">
                <a:xfrm>
                  <a:off x="3516313" y="7420079"/>
                  <a:ext cx="104775" cy="101600"/>
                </a:xfrm>
                <a:custGeom>
                  <a:avLst/>
                  <a:gdLst>
                    <a:gd name="T0" fmla="*/ 52 w 66"/>
                    <a:gd name="T1" fmla="*/ 54 h 64"/>
                    <a:gd name="T2" fmla="*/ 11 w 66"/>
                    <a:gd name="T3" fmla="*/ 14 h 64"/>
                    <a:gd name="T4" fmla="*/ 14 w 66"/>
                    <a:gd name="T5" fmla="*/ 10 h 64"/>
                    <a:gd name="T6" fmla="*/ 56 w 66"/>
                    <a:gd name="T7" fmla="*/ 49 h 64"/>
                    <a:gd name="T8" fmla="*/ 52 w 66"/>
                    <a:gd name="T9" fmla="*/ 54 h 64"/>
                    <a:gd name="T10" fmla="*/ 14 w 66"/>
                    <a:gd name="T11" fmla="*/ 0 h 64"/>
                    <a:gd name="T12" fmla="*/ 0 w 66"/>
                    <a:gd name="T13" fmla="*/ 14 h 64"/>
                    <a:gd name="T14" fmla="*/ 52 w 66"/>
                    <a:gd name="T15" fmla="*/ 64 h 64"/>
                    <a:gd name="T16" fmla="*/ 61 w 66"/>
                    <a:gd name="T17" fmla="*/ 54 h 64"/>
                    <a:gd name="T18" fmla="*/ 61 w 66"/>
                    <a:gd name="T19" fmla="*/ 54 h 64"/>
                    <a:gd name="T20" fmla="*/ 66 w 66"/>
                    <a:gd name="T21" fmla="*/ 48 h 64"/>
                    <a:gd name="T22" fmla="*/ 14 w 6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4">
                      <a:moveTo>
                        <a:pt x="52" y="54"/>
                      </a:moveTo>
                      <a:lnTo>
                        <a:pt x="11" y="14"/>
                      </a:lnTo>
                      <a:lnTo>
                        <a:pt x="14" y="10"/>
                      </a:lnTo>
                      <a:lnTo>
                        <a:pt x="56" y="49"/>
                      </a:lnTo>
                      <a:lnTo>
                        <a:pt x="52" y="54"/>
                      </a:lnTo>
                      <a:close/>
                      <a:moveTo>
                        <a:pt x="14" y="0"/>
                      </a:moveTo>
                      <a:lnTo>
                        <a:pt x="0" y="14"/>
                      </a:lnTo>
                      <a:lnTo>
                        <a:pt x="52" y="64"/>
                      </a:lnTo>
                      <a:lnTo>
                        <a:pt x="61" y="54"/>
                      </a:lnTo>
                      <a:lnTo>
                        <a:pt x="61" y="54"/>
                      </a:lnTo>
                      <a:lnTo>
                        <a:pt x="66" y="48"/>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50768"/>
                <p:cNvSpPr>
                  <a:spLocks noEditPoints="1"/>
                </p:cNvSpPr>
                <p:nvPr userDrawn="1"/>
              </p:nvSpPr>
              <p:spPr bwMode="auto">
                <a:xfrm>
                  <a:off x="3516313" y="7420079"/>
                  <a:ext cx="104775" cy="101600"/>
                </a:xfrm>
                <a:custGeom>
                  <a:avLst/>
                  <a:gdLst>
                    <a:gd name="T0" fmla="*/ 52 w 66"/>
                    <a:gd name="T1" fmla="*/ 54 h 64"/>
                    <a:gd name="T2" fmla="*/ 11 w 66"/>
                    <a:gd name="T3" fmla="*/ 14 h 64"/>
                    <a:gd name="T4" fmla="*/ 14 w 66"/>
                    <a:gd name="T5" fmla="*/ 10 h 64"/>
                    <a:gd name="T6" fmla="*/ 56 w 66"/>
                    <a:gd name="T7" fmla="*/ 49 h 64"/>
                    <a:gd name="T8" fmla="*/ 52 w 66"/>
                    <a:gd name="T9" fmla="*/ 54 h 64"/>
                    <a:gd name="T10" fmla="*/ 14 w 66"/>
                    <a:gd name="T11" fmla="*/ 0 h 64"/>
                    <a:gd name="T12" fmla="*/ 0 w 66"/>
                    <a:gd name="T13" fmla="*/ 14 h 64"/>
                    <a:gd name="T14" fmla="*/ 52 w 66"/>
                    <a:gd name="T15" fmla="*/ 64 h 64"/>
                    <a:gd name="T16" fmla="*/ 61 w 66"/>
                    <a:gd name="T17" fmla="*/ 54 h 64"/>
                    <a:gd name="T18" fmla="*/ 61 w 66"/>
                    <a:gd name="T19" fmla="*/ 54 h 64"/>
                    <a:gd name="T20" fmla="*/ 66 w 66"/>
                    <a:gd name="T21" fmla="*/ 48 h 64"/>
                    <a:gd name="T22" fmla="*/ 14 w 6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4">
                      <a:moveTo>
                        <a:pt x="52" y="54"/>
                      </a:moveTo>
                      <a:lnTo>
                        <a:pt x="11" y="14"/>
                      </a:lnTo>
                      <a:lnTo>
                        <a:pt x="14" y="10"/>
                      </a:lnTo>
                      <a:lnTo>
                        <a:pt x="56" y="49"/>
                      </a:lnTo>
                      <a:lnTo>
                        <a:pt x="52" y="54"/>
                      </a:lnTo>
                      <a:moveTo>
                        <a:pt x="14" y="0"/>
                      </a:moveTo>
                      <a:lnTo>
                        <a:pt x="0" y="14"/>
                      </a:lnTo>
                      <a:lnTo>
                        <a:pt x="52" y="64"/>
                      </a:lnTo>
                      <a:lnTo>
                        <a:pt x="61" y="54"/>
                      </a:lnTo>
                      <a:lnTo>
                        <a:pt x="61" y="54"/>
                      </a:lnTo>
                      <a:lnTo>
                        <a:pt x="66" y="48"/>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50769"/>
                <p:cNvSpPr>
                  <a:spLocks noEditPoints="1"/>
                </p:cNvSpPr>
                <p:nvPr userDrawn="1"/>
              </p:nvSpPr>
              <p:spPr bwMode="auto">
                <a:xfrm>
                  <a:off x="3336925" y="7580416"/>
                  <a:ext cx="92075" cy="109538"/>
                </a:xfrm>
                <a:custGeom>
                  <a:avLst/>
                  <a:gdLst>
                    <a:gd name="T0" fmla="*/ 38 w 50"/>
                    <a:gd name="T1" fmla="*/ 51 h 59"/>
                    <a:gd name="T2" fmla="*/ 9 w 50"/>
                    <a:gd name="T3" fmla="*/ 11 h 59"/>
                    <a:gd name="T4" fmla="*/ 11 w 50"/>
                    <a:gd name="T5" fmla="*/ 10 h 59"/>
                    <a:gd name="T6" fmla="*/ 13 w 50"/>
                    <a:gd name="T7" fmla="*/ 8 h 59"/>
                    <a:gd name="T8" fmla="*/ 42 w 50"/>
                    <a:gd name="T9" fmla="*/ 47 h 59"/>
                    <a:gd name="T10" fmla="*/ 40 w 50"/>
                    <a:gd name="T11" fmla="*/ 49 h 59"/>
                    <a:gd name="T12" fmla="*/ 38 w 50"/>
                    <a:gd name="T13" fmla="*/ 51 h 59"/>
                    <a:gd name="T14" fmla="*/ 14 w 50"/>
                    <a:gd name="T15" fmla="*/ 0 h 59"/>
                    <a:gd name="T16" fmla="*/ 7 w 50"/>
                    <a:gd name="T17" fmla="*/ 5 h 59"/>
                    <a:gd name="T18" fmla="*/ 3 w 50"/>
                    <a:gd name="T19" fmla="*/ 8 h 59"/>
                    <a:gd name="T20" fmla="*/ 0 w 50"/>
                    <a:gd name="T21" fmla="*/ 10 h 59"/>
                    <a:gd name="T22" fmla="*/ 36 w 50"/>
                    <a:gd name="T23" fmla="*/ 59 h 59"/>
                    <a:gd name="T24" fmla="*/ 39 w 50"/>
                    <a:gd name="T25" fmla="*/ 57 h 59"/>
                    <a:gd name="T26" fmla="*/ 43 w 50"/>
                    <a:gd name="T27" fmla="*/ 54 h 59"/>
                    <a:gd name="T28" fmla="*/ 50 w 50"/>
                    <a:gd name="T29" fmla="*/ 48 h 59"/>
                    <a:gd name="T30" fmla="*/ 14 w 50"/>
                    <a:gd name="T3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9">
                      <a:moveTo>
                        <a:pt x="38" y="51"/>
                      </a:moveTo>
                      <a:cubicBezTo>
                        <a:pt x="9" y="11"/>
                        <a:pt x="9" y="11"/>
                        <a:pt x="9" y="11"/>
                      </a:cubicBezTo>
                      <a:cubicBezTo>
                        <a:pt x="9" y="11"/>
                        <a:pt x="10" y="10"/>
                        <a:pt x="11" y="10"/>
                      </a:cubicBezTo>
                      <a:cubicBezTo>
                        <a:pt x="13" y="8"/>
                        <a:pt x="13" y="8"/>
                        <a:pt x="13" y="8"/>
                      </a:cubicBezTo>
                      <a:cubicBezTo>
                        <a:pt x="42" y="47"/>
                        <a:pt x="42" y="47"/>
                        <a:pt x="42" y="47"/>
                      </a:cubicBezTo>
                      <a:cubicBezTo>
                        <a:pt x="40" y="49"/>
                        <a:pt x="40" y="49"/>
                        <a:pt x="40" y="49"/>
                      </a:cubicBezTo>
                      <a:cubicBezTo>
                        <a:pt x="39" y="50"/>
                        <a:pt x="38" y="50"/>
                        <a:pt x="38" y="51"/>
                      </a:cubicBezTo>
                      <a:moveTo>
                        <a:pt x="14" y="0"/>
                      </a:moveTo>
                      <a:cubicBezTo>
                        <a:pt x="7" y="5"/>
                        <a:pt x="7" y="5"/>
                        <a:pt x="7" y="5"/>
                      </a:cubicBezTo>
                      <a:cubicBezTo>
                        <a:pt x="5" y="7"/>
                        <a:pt x="3" y="8"/>
                        <a:pt x="3" y="8"/>
                      </a:cubicBezTo>
                      <a:cubicBezTo>
                        <a:pt x="0" y="10"/>
                        <a:pt x="0" y="10"/>
                        <a:pt x="0" y="10"/>
                      </a:cubicBezTo>
                      <a:cubicBezTo>
                        <a:pt x="36" y="59"/>
                        <a:pt x="36" y="59"/>
                        <a:pt x="36" y="59"/>
                      </a:cubicBezTo>
                      <a:cubicBezTo>
                        <a:pt x="39" y="57"/>
                        <a:pt x="39" y="57"/>
                        <a:pt x="39" y="57"/>
                      </a:cubicBezTo>
                      <a:cubicBezTo>
                        <a:pt x="39" y="57"/>
                        <a:pt x="41" y="56"/>
                        <a:pt x="43" y="54"/>
                      </a:cubicBezTo>
                      <a:cubicBezTo>
                        <a:pt x="50" y="48"/>
                        <a:pt x="50" y="48"/>
                        <a:pt x="50" y="48"/>
                      </a:cubicBezTo>
                      <a:cubicBezTo>
                        <a:pt x="14" y="0"/>
                        <a:pt x="14" y="0"/>
                        <a:pt x="14"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50770"/>
                <p:cNvSpPr>
                  <a:spLocks noEditPoints="1"/>
                </p:cNvSpPr>
                <p:nvPr userDrawn="1"/>
              </p:nvSpPr>
              <p:spPr bwMode="auto">
                <a:xfrm>
                  <a:off x="2968625" y="7777266"/>
                  <a:ext cx="68263" cy="115888"/>
                </a:xfrm>
                <a:custGeom>
                  <a:avLst/>
                  <a:gdLst>
                    <a:gd name="T0" fmla="*/ 27 w 43"/>
                    <a:gd name="T1" fmla="*/ 65 h 73"/>
                    <a:gd name="T2" fmla="*/ 9 w 43"/>
                    <a:gd name="T3" fmla="*/ 9 h 73"/>
                    <a:gd name="T4" fmla="*/ 14 w 43"/>
                    <a:gd name="T5" fmla="*/ 8 h 73"/>
                    <a:gd name="T6" fmla="*/ 33 w 43"/>
                    <a:gd name="T7" fmla="*/ 62 h 73"/>
                    <a:gd name="T8" fmla="*/ 27 w 43"/>
                    <a:gd name="T9" fmla="*/ 65 h 73"/>
                    <a:gd name="T10" fmla="*/ 19 w 43"/>
                    <a:gd name="T11" fmla="*/ 0 h 73"/>
                    <a:gd name="T12" fmla="*/ 0 w 43"/>
                    <a:gd name="T13" fmla="*/ 6 h 73"/>
                    <a:gd name="T14" fmla="*/ 23 w 43"/>
                    <a:gd name="T15" fmla="*/ 73 h 73"/>
                    <a:gd name="T16" fmla="*/ 43 w 43"/>
                    <a:gd name="T17" fmla="*/ 67 h 73"/>
                    <a:gd name="T18" fmla="*/ 19 w 4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3">
                      <a:moveTo>
                        <a:pt x="27" y="65"/>
                      </a:moveTo>
                      <a:lnTo>
                        <a:pt x="9" y="9"/>
                      </a:lnTo>
                      <a:lnTo>
                        <a:pt x="14" y="8"/>
                      </a:lnTo>
                      <a:lnTo>
                        <a:pt x="33" y="62"/>
                      </a:lnTo>
                      <a:lnTo>
                        <a:pt x="27" y="65"/>
                      </a:lnTo>
                      <a:close/>
                      <a:moveTo>
                        <a:pt x="19" y="0"/>
                      </a:moveTo>
                      <a:lnTo>
                        <a:pt x="0" y="6"/>
                      </a:lnTo>
                      <a:lnTo>
                        <a:pt x="23" y="73"/>
                      </a:lnTo>
                      <a:lnTo>
                        <a:pt x="43" y="67"/>
                      </a:lnTo>
                      <a:lnTo>
                        <a:pt x="1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50771"/>
                <p:cNvSpPr>
                  <a:spLocks noEditPoints="1"/>
                </p:cNvSpPr>
                <p:nvPr userDrawn="1"/>
              </p:nvSpPr>
              <p:spPr bwMode="auto">
                <a:xfrm>
                  <a:off x="2968625" y="7777266"/>
                  <a:ext cx="68263" cy="115888"/>
                </a:xfrm>
                <a:custGeom>
                  <a:avLst/>
                  <a:gdLst>
                    <a:gd name="T0" fmla="*/ 27 w 43"/>
                    <a:gd name="T1" fmla="*/ 65 h 73"/>
                    <a:gd name="T2" fmla="*/ 9 w 43"/>
                    <a:gd name="T3" fmla="*/ 9 h 73"/>
                    <a:gd name="T4" fmla="*/ 14 w 43"/>
                    <a:gd name="T5" fmla="*/ 8 h 73"/>
                    <a:gd name="T6" fmla="*/ 33 w 43"/>
                    <a:gd name="T7" fmla="*/ 62 h 73"/>
                    <a:gd name="T8" fmla="*/ 27 w 43"/>
                    <a:gd name="T9" fmla="*/ 65 h 73"/>
                    <a:gd name="T10" fmla="*/ 19 w 43"/>
                    <a:gd name="T11" fmla="*/ 0 h 73"/>
                    <a:gd name="T12" fmla="*/ 0 w 43"/>
                    <a:gd name="T13" fmla="*/ 6 h 73"/>
                    <a:gd name="T14" fmla="*/ 23 w 43"/>
                    <a:gd name="T15" fmla="*/ 73 h 73"/>
                    <a:gd name="T16" fmla="*/ 43 w 43"/>
                    <a:gd name="T17" fmla="*/ 67 h 73"/>
                    <a:gd name="T18" fmla="*/ 19 w 4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3">
                      <a:moveTo>
                        <a:pt x="27" y="65"/>
                      </a:moveTo>
                      <a:lnTo>
                        <a:pt x="9" y="9"/>
                      </a:lnTo>
                      <a:lnTo>
                        <a:pt x="14" y="8"/>
                      </a:lnTo>
                      <a:lnTo>
                        <a:pt x="33" y="62"/>
                      </a:lnTo>
                      <a:lnTo>
                        <a:pt x="27" y="65"/>
                      </a:lnTo>
                      <a:moveTo>
                        <a:pt x="19" y="0"/>
                      </a:moveTo>
                      <a:lnTo>
                        <a:pt x="0" y="6"/>
                      </a:lnTo>
                      <a:lnTo>
                        <a:pt x="23" y="73"/>
                      </a:lnTo>
                      <a:lnTo>
                        <a:pt x="43" y="67"/>
                      </a:lnTo>
                      <a:lnTo>
                        <a:pt x="1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50772"/>
                <p:cNvSpPr>
                  <a:spLocks noEditPoints="1"/>
                </p:cNvSpPr>
                <p:nvPr userDrawn="1"/>
              </p:nvSpPr>
              <p:spPr bwMode="auto">
                <a:xfrm>
                  <a:off x="2911475" y="7794729"/>
                  <a:ext cx="63500" cy="119063"/>
                </a:xfrm>
                <a:custGeom>
                  <a:avLst/>
                  <a:gdLst>
                    <a:gd name="T0" fmla="*/ 21 w 34"/>
                    <a:gd name="T1" fmla="*/ 56 h 64"/>
                    <a:gd name="T2" fmla="*/ 8 w 34"/>
                    <a:gd name="T3" fmla="*/ 9 h 64"/>
                    <a:gd name="T4" fmla="*/ 10 w 34"/>
                    <a:gd name="T5" fmla="*/ 9 h 64"/>
                    <a:gd name="T6" fmla="*/ 12 w 34"/>
                    <a:gd name="T7" fmla="*/ 8 h 64"/>
                    <a:gd name="T8" fmla="*/ 26 w 34"/>
                    <a:gd name="T9" fmla="*/ 55 h 64"/>
                    <a:gd name="T10" fmla="*/ 24 w 34"/>
                    <a:gd name="T11" fmla="*/ 56 h 64"/>
                    <a:gd name="T12" fmla="*/ 21 w 34"/>
                    <a:gd name="T13" fmla="*/ 56 h 64"/>
                    <a:gd name="T14" fmla="*/ 16 w 34"/>
                    <a:gd name="T15" fmla="*/ 0 h 64"/>
                    <a:gd name="T16" fmla="*/ 13 w 34"/>
                    <a:gd name="T17" fmla="*/ 1 h 64"/>
                    <a:gd name="T18" fmla="*/ 8 w 34"/>
                    <a:gd name="T19" fmla="*/ 3 h 64"/>
                    <a:gd name="T20" fmla="*/ 0 w 34"/>
                    <a:gd name="T21" fmla="*/ 5 h 64"/>
                    <a:gd name="T22" fmla="*/ 17 w 34"/>
                    <a:gd name="T23" fmla="*/ 64 h 64"/>
                    <a:gd name="T24" fmla="*/ 25 w 34"/>
                    <a:gd name="T25" fmla="*/ 61 h 64"/>
                    <a:gd name="T26" fmla="*/ 31 w 34"/>
                    <a:gd name="T27" fmla="*/ 60 h 64"/>
                    <a:gd name="T28" fmla="*/ 34 w 34"/>
                    <a:gd name="T29" fmla="*/ 59 h 64"/>
                    <a:gd name="T30" fmla="*/ 16 w 34"/>
                    <a:gd name="T3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64">
                      <a:moveTo>
                        <a:pt x="21" y="56"/>
                      </a:moveTo>
                      <a:cubicBezTo>
                        <a:pt x="8" y="9"/>
                        <a:pt x="8" y="9"/>
                        <a:pt x="8" y="9"/>
                      </a:cubicBezTo>
                      <a:cubicBezTo>
                        <a:pt x="10" y="9"/>
                        <a:pt x="10" y="9"/>
                        <a:pt x="10" y="9"/>
                      </a:cubicBezTo>
                      <a:cubicBezTo>
                        <a:pt x="11" y="8"/>
                        <a:pt x="11" y="8"/>
                        <a:pt x="12" y="8"/>
                      </a:cubicBezTo>
                      <a:cubicBezTo>
                        <a:pt x="26" y="55"/>
                        <a:pt x="26" y="55"/>
                        <a:pt x="26" y="55"/>
                      </a:cubicBezTo>
                      <a:cubicBezTo>
                        <a:pt x="25" y="55"/>
                        <a:pt x="25" y="55"/>
                        <a:pt x="24" y="56"/>
                      </a:cubicBezTo>
                      <a:cubicBezTo>
                        <a:pt x="21" y="56"/>
                        <a:pt x="21" y="56"/>
                        <a:pt x="21" y="56"/>
                      </a:cubicBezTo>
                      <a:moveTo>
                        <a:pt x="16" y="0"/>
                      </a:moveTo>
                      <a:cubicBezTo>
                        <a:pt x="13" y="1"/>
                        <a:pt x="13" y="1"/>
                        <a:pt x="13" y="1"/>
                      </a:cubicBezTo>
                      <a:cubicBezTo>
                        <a:pt x="13" y="1"/>
                        <a:pt x="11" y="2"/>
                        <a:pt x="8" y="3"/>
                      </a:cubicBezTo>
                      <a:cubicBezTo>
                        <a:pt x="0" y="5"/>
                        <a:pt x="0" y="5"/>
                        <a:pt x="0" y="5"/>
                      </a:cubicBezTo>
                      <a:cubicBezTo>
                        <a:pt x="17" y="64"/>
                        <a:pt x="17" y="64"/>
                        <a:pt x="17" y="64"/>
                      </a:cubicBezTo>
                      <a:cubicBezTo>
                        <a:pt x="25" y="61"/>
                        <a:pt x="25" y="61"/>
                        <a:pt x="25" y="61"/>
                      </a:cubicBezTo>
                      <a:cubicBezTo>
                        <a:pt x="28" y="61"/>
                        <a:pt x="30" y="60"/>
                        <a:pt x="31" y="60"/>
                      </a:cubicBezTo>
                      <a:cubicBezTo>
                        <a:pt x="34" y="59"/>
                        <a:pt x="34" y="59"/>
                        <a:pt x="34" y="59"/>
                      </a:cubicBezTo>
                      <a:cubicBezTo>
                        <a:pt x="16" y="0"/>
                        <a:pt x="16" y="0"/>
                        <a:pt x="1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50773"/>
                <p:cNvSpPr>
                  <a:spLocks noEditPoints="1"/>
                </p:cNvSpPr>
                <p:nvPr userDrawn="1"/>
              </p:nvSpPr>
              <p:spPr bwMode="auto">
                <a:xfrm>
                  <a:off x="3081338" y="7732816"/>
                  <a:ext cx="73025" cy="115888"/>
                </a:xfrm>
                <a:custGeom>
                  <a:avLst/>
                  <a:gdLst>
                    <a:gd name="T0" fmla="*/ 31 w 46"/>
                    <a:gd name="T1" fmla="*/ 63 h 73"/>
                    <a:gd name="T2" fmla="*/ 8 w 46"/>
                    <a:gd name="T3" fmla="*/ 11 h 73"/>
                    <a:gd name="T4" fmla="*/ 14 w 46"/>
                    <a:gd name="T5" fmla="*/ 8 h 73"/>
                    <a:gd name="T6" fmla="*/ 37 w 46"/>
                    <a:gd name="T7" fmla="*/ 61 h 73"/>
                    <a:gd name="T8" fmla="*/ 31 w 46"/>
                    <a:gd name="T9" fmla="*/ 63 h 73"/>
                    <a:gd name="T10" fmla="*/ 17 w 46"/>
                    <a:gd name="T11" fmla="*/ 0 h 73"/>
                    <a:gd name="T12" fmla="*/ 0 w 46"/>
                    <a:gd name="T13" fmla="*/ 7 h 73"/>
                    <a:gd name="T14" fmla="*/ 28 w 46"/>
                    <a:gd name="T15" fmla="*/ 73 h 73"/>
                    <a:gd name="T16" fmla="*/ 46 w 46"/>
                    <a:gd name="T17" fmla="*/ 64 h 73"/>
                    <a:gd name="T18" fmla="*/ 17 w 46"/>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73">
                      <a:moveTo>
                        <a:pt x="31" y="63"/>
                      </a:moveTo>
                      <a:lnTo>
                        <a:pt x="8" y="11"/>
                      </a:lnTo>
                      <a:lnTo>
                        <a:pt x="14" y="8"/>
                      </a:lnTo>
                      <a:lnTo>
                        <a:pt x="37" y="61"/>
                      </a:lnTo>
                      <a:lnTo>
                        <a:pt x="31" y="63"/>
                      </a:lnTo>
                      <a:close/>
                      <a:moveTo>
                        <a:pt x="17" y="0"/>
                      </a:moveTo>
                      <a:lnTo>
                        <a:pt x="0" y="7"/>
                      </a:lnTo>
                      <a:lnTo>
                        <a:pt x="28" y="73"/>
                      </a:lnTo>
                      <a:lnTo>
                        <a:pt x="46" y="64"/>
                      </a:lnTo>
                      <a:lnTo>
                        <a:pt x="1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50774"/>
                <p:cNvSpPr>
                  <a:spLocks noEditPoints="1"/>
                </p:cNvSpPr>
                <p:nvPr userDrawn="1"/>
              </p:nvSpPr>
              <p:spPr bwMode="auto">
                <a:xfrm>
                  <a:off x="3081338" y="7732816"/>
                  <a:ext cx="73025" cy="115888"/>
                </a:xfrm>
                <a:custGeom>
                  <a:avLst/>
                  <a:gdLst>
                    <a:gd name="T0" fmla="*/ 31 w 46"/>
                    <a:gd name="T1" fmla="*/ 63 h 73"/>
                    <a:gd name="T2" fmla="*/ 8 w 46"/>
                    <a:gd name="T3" fmla="*/ 11 h 73"/>
                    <a:gd name="T4" fmla="*/ 14 w 46"/>
                    <a:gd name="T5" fmla="*/ 8 h 73"/>
                    <a:gd name="T6" fmla="*/ 37 w 46"/>
                    <a:gd name="T7" fmla="*/ 61 h 73"/>
                    <a:gd name="T8" fmla="*/ 31 w 46"/>
                    <a:gd name="T9" fmla="*/ 63 h 73"/>
                    <a:gd name="T10" fmla="*/ 17 w 46"/>
                    <a:gd name="T11" fmla="*/ 0 h 73"/>
                    <a:gd name="T12" fmla="*/ 0 w 46"/>
                    <a:gd name="T13" fmla="*/ 7 h 73"/>
                    <a:gd name="T14" fmla="*/ 28 w 46"/>
                    <a:gd name="T15" fmla="*/ 73 h 73"/>
                    <a:gd name="T16" fmla="*/ 46 w 46"/>
                    <a:gd name="T17" fmla="*/ 64 h 73"/>
                    <a:gd name="T18" fmla="*/ 17 w 46"/>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73">
                      <a:moveTo>
                        <a:pt x="31" y="63"/>
                      </a:moveTo>
                      <a:lnTo>
                        <a:pt x="8" y="11"/>
                      </a:lnTo>
                      <a:lnTo>
                        <a:pt x="14" y="8"/>
                      </a:lnTo>
                      <a:lnTo>
                        <a:pt x="37" y="61"/>
                      </a:lnTo>
                      <a:lnTo>
                        <a:pt x="31" y="63"/>
                      </a:lnTo>
                      <a:moveTo>
                        <a:pt x="17" y="0"/>
                      </a:moveTo>
                      <a:lnTo>
                        <a:pt x="0" y="7"/>
                      </a:lnTo>
                      <a:lnTo>
                        <a:pt x="28" y="73"/>
                      </a:lnTo>
                      <a:lnTo>
                        <a:pt x="46" y="64"/>
                      </a:lnTo>
                      <a:lnTo>
                        <a:pt x="1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50775"/>
                <p:cNvSpPr>
                  <a:spLocks noEditPoints="1"/>
                </p:cNvSpPr>
                <p:nvPr userDrawn="1"/>
              </p:nvSpPr>
              <p:spPr bwMode="auto">
                <a:xfrm>
                  <a:off x="3186113" y="7677254"/>
                  <a:ext cx="84138" cy="114300"/>
                </a:xfrm>
                <a:custGeom>
                  <a:avLst/>
                  <a:gdLst>
                    <a:gd name="T0" fmla="*/ 38 w 53"/>
                    <a:gd name="T1" fmla="*/ 63 h 72"/>
                    <a:gd name="T2" fmla="*/ 10 w 53"/>
                    <a:gd name="T3" fmla="*/ 13 h 72"/>
                    <a:gd name="T4" fmla="*/ 14 w 53"/>
                    <a:gd name="T5" fmla="*/ 9 h 72"/>
                    <a:gd name="T6" fmla="*/ 42 w 53"/>
                    <a:gd name="T7" fmla="*/ 60 h 72"/>
                    <a:gd name="T8" fmla="*/ 38 w 53"/>
                    <a:gd name="T9" fmla="*/ 63 h 72"/>
                    <a:gd name="T10" fmla="*/ 18 w 53"/>
                    <a:gd name="T11" fmla="*/ 0 h 72"/>
                    <a:gd name="T12" fmla="*/ 0 w 53"/>
                    <a:gd name="T13" fmla="*/ 9 h 72"/>
                    <a:gd name="T14" fmla="*/ 34 w 53"/>
                    <a:gd name="T15" fmla="*/ 72 h 72"/>
                    <a:gd name="T16" fmla="*/ 53 w 53"/>
                    <a:gd name="T17" fmla="*/ 62 h 72"/>
                    <a:gd name="T18" fmla="*/ 18 w 53"/>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2">
                      <a:moveTo>
                        <a:pt x="38" y="63"/>
                      </a:moveTo>
                      <a:lnTo>
                        <a:pt x="10" y="13"/>
                      </a:lnTo>
                      <a:lnTo>
                        <a:pt x="14" y="9"/>
                      </a:lnTo>
                      <a:lnTo>
                        <a:pt x="42" y="60"/>
                      </a:lnTo>
                      <a:lnTo>
                        <a:pt x="38" y="63"/>
                      </a:lnTo>
                      <a:close/>
                      <a:moveTo>
                        <a:pt x="18" y="0"/>
                      </a:moveTo>
                      <a:lnTo>
                        <a:pt x="0" y="9"/>
                      </a:lnTo>
                      <a:lnTo>
                        <a:pt x="34" y="72"/>
                      </a:lnTo>
                      <a:lnTo>
                        <a:pt x="53" y="62"/>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50776"/>
                <p:cNvSpPr>
                  <a:spLocks noEditPoints="1"/>
                </p:cNvSpPr>
                <p:nvPr userDrawn="1"/>
              </p:nvSpPr>
              <p:spPr bwMode="auto">
                <a:xfrm>
                  <a:off x="3186113" y="7677254"/>
                  <a:ext cx="84138" cy="114300"/>
                </a:xfrm>
                <a:custGeom>
                  <a:avLst/>
                  <a:gdLst>
                    <a:gd name="T0" fmla="*/ 38 w 53"/>
                    <a:gd name="T1" fmla="*/ 63 h 72"/>
                    <a:gd name="T2" fmla="*/ 10 w 53"/>
                    <a:gd name="T3" fmla="*/ 13 h 72"/>
                    <a:gd name="T4" fmla="*/ 14 w 53"/>
                    <a:gd name="T5" fmla="*/ 9 h 72"/>
                    <a:gd name="T6" fmla="*/ 42 w 53"/>
                    <a:gd name="T7" fmla="*/ 60 h 72"/>
                    <a:gd name="T8" fmla="*/ 38 w 53"/>
                    <a:gd name="T9" fmla="*/ 63 h 72"/>
                    <a:gd name="T10" fmla="*/ 18 w 53"/>
                    <a:gd name="T11" fmla="*/ 0 h 72"/>
                    <a:gd name="T12" fmla="*/ 0 w 53"/>
                    <a:gd name="T13" fmla="*/ 9 h 72"/>
                    <a:gd name="T14" fmla="*/ 34 w 53"/>
                    <a:gd name="T15" fmla="*/ 72 h 72"/>
                    <a:gd name="T16" fmla="*/ 53 w 53"/>
                    <a:gd name="T17" fmla="*/ 62 h 72"/>
                    <a:gd name="T18" fmla="*/ 18 w 53"/>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2">
                      <a:moveTo>
                        <a:pt x="38" y="63"/>
                      </a:moveTo>
                      <a:lnTo>
                        <a:pt x="10" y="13"/>
                      </a:lnTo>
                      <a:lnTo>
                        <a:pt x="14" y="9"/>
                      </a:lnTo>
                      <a:lnTo>
                        <a:pt x="42" y="60"/>
                      </a:lnTo>
                      <a:lnTo>
                        <a:pt x="38" y="63"/>
                      </a:lnTo>
                      <a:moveTo>
                        <a:pt x="18" y="0"/>
                      </a:moveTo>
                      <a:lnTo>
                        <a:pt x="0" y="9"/>
                      </a:lnTo>
                      <a:lnTo>
                        <a:pt x="34" y="72"/>
                      </a:lnTo>
                      <a:lnTo>
                        <a:pt x="53" y="62"/>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50777"/>
                <p:cNvSpPr>
                  <a:spLocks noEditPoints="1"/>
                </p:cNvSpPr>
                <p:nvPr userDrawn="1"/>
              </p:nvSpPr>
              <p:spPr bwMode="auto">
                <a:xfrm>
                  <a:off x="3133725" y="7707416"/>
                  <a:ext cx="79375" cy="114300"/>
                </a:xfrm>
                <a:custGeom>
                  <a:avLst/>
                  <a:gdLst>
                    <a:gd name="T0" fmla="*/ 34 w 50"/>
                    <a:gd name="T1" fmla="*/ 63 h 72"/>
                    <a:gd name="T2" fmla="*/ 10 w 50"/>
                    <a:gd name="T3" fmla="*/ 11 h 72"/>
                    <a:gd name="T4" fmla="*/ 15 w 50"/>
                    <a:gd name="T5" fmla="*/ 8 h 72"/>
                    <a:gd name="T6" fmla="*/ 40 w 50"/>
                    <a:gd name="T7" fmla="*/ 59 h 72"/>
                    <a:gd name="T8" fmla="*/ 34 w 50"/>
                    <a:gd name="T9" fmla="*/ 63 h 72"/>
                    <a:gd name="T10" fmla="*/ 18 w 50"/>
                    <a:gd name="T11" fmla="*/ 0 h 72"/>
                    <a:gd name="T12" fmla="*/ 0 w 50"/>
                    <a:gd name="T13" fmla="*/ 8 h 72"/>
                    <a:gd name="T14" fmla="*/ 31 w 50"/>
                    <a:gd name="T15" fmla="*/ 72 h 72"/>
                    <a:gd name="T16" fmla="*/ 50 w 50"/>
                    <a:gd name="T17" fmla="*/ 63 h 72"/>
                    <a:gd name="T18" fmla="*/ 18 w 50"/>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72">
                      <a:moveTo>
                        <a:pt x="34" y="63"/>
                      </a:moveTo>
                      <a:lnTo>
                        <a:pt x="10" y="11"/>
                      </a:lnTo>
                      <a:lnTo>
                        <a:pt x="15" y="8"/>
                      </a:lnTo>
                      <a:lnTo>
                        <a:pt x="40" y="59"/>
                      </a:lnTo>
                      <a:lnTo>
                        <a:pt x="34" y="63"/>
                      </a:lnTo>
                      <a:close/>
                      <a:moveTo>
                        <a:pt x="18" y="0"/>
                      </a:moveTo>
                      <a:lnTo>
                        <a:pt x="0" y="8"/>
                      </a:lnTo>
                      <a:lnTo>
                        <a:pt x="31" y="72"/>
                      </a:lnTo>
                      <a:lnTo>
                        <a:pt x="50" y="63"/>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50778"/>
                <p:cNvSpPr>
                  <a:spLocks noEditPoints="1"/>
                </p:cNvSpPr>
                <p:nvPr userDrawn="1"/>
              </p:nvSpPr>
              <p:spPr bwMode="auto">
                <a:xfrm>
                  <a:off x="3133725" y="7707416"/>
                  <a:ext cx="79375" cy="114300"/>
                </a:xfrm>
                <a:custGeom>
                  <a:avLst/>
                  <a:gdLst>
                    <a:gd name="T0" fmla="*/ 34 w 50"/>
                    <a:gd name="T1" fmla="*/ 63 h 72"/>
                    <a:gd name="T2" fmla="*/ 10 w 50"/>
                    <a:gd name="T3" fmla="*/ 11 h 72"/>
                    <a:gd name="T4" fmla="*/ 15 w 50"/>
                    <a:gd name="T5" fmla="*/ 8 h 72"/>
                    <a:gd name="T6" fmla="*/ 40 w 50"/>
                    <a:gd name="T7" fmla="*/ 59 h 72"/>
                    <a:gd name="T8" fmla="*/ 34 w 50"/>
                    <a:gd name="T9" fmla="*/ 63 h 72"/>
                    <a:gd name="T10" fmla="*/ 18 w 50"/>
                    <a:gd name="T11" fmla="*/ 0 h 72"/>
                    <a:gd name="T12" fmla="*/ 0 w 50"/>
                    <a:gd name="T13" fmla="*/ 8 h 72"/>
                    <a:gd name="T14" fmla="*/ 31 w 50"/>
                    <a:gd name="T15" fmla="*/ 72 h 72"/>
                    <a:gd name="T16" fmla="*/ 50 w 50"/>
                    <a:gd name="T17" fmla="*/ 63 h 72"/>
                    <a:gd name="T18" fmla="*/ 18 w 50"/>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72">
                      <a:moveTo>
                        <a:pt x="34" y="63"/>
                      </a:moveTo>
                      <a:lnTo>
                        <a:pt x="10" y="11"/>
                      </a:lnTo>
                      <a:lnTo>
                        <a:pt x="15" y="8"/>
                      </a:lnTo>
                      <a:lnTo>
                        <a:pt x="40" y="59"/>
                      </a:lnTo>
                      <a:lnTo>
                        <a:pt x="34" y="63"/>
                      </a:lnTo>
                      <a:moveTo>
                        <a:pt x="18" y="0"/>
                      </a:moveTo>
                      <a:lnTo>
                        <a:pt x="0" y="8"/>
                      </a:lnTo>
                      <a:lnTo>
                        <a:pt x="31" y="72"/>
                      </a:lnTo>
                      <a:lnTo>
                        <a:pt x="50" y="63"/>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50779"/>
                <p:cNvSpPr>
                  <a:spLocks noEditPoints="1"/>
                </p:cNvSpPr>
                <p:nvPr userDrawn="1"/>
              </p:nvSpPr>
              <p:spPr bwMode="auto">
                <a:xfrm>
                  <a:off x="2305050" y="7834416"/>
                  <a:ext cx="47625" cy="117475"/>
                </a:xfrm>
                <a:custGeom>
                  <a:avLst/>
                  <a:gdLst>
                    <a:gd name="T0" fmla="*/ 14 w 30"/>
                    <a:gd name="T1" fmla="*/ 66 h 74"/>
                    <a:gd name="T2" fmla="*/ 8 w 30"/>
                    <a:gd name="T3" fmla="*/ 65 h 74"/>
                    <a:gd name="T4" fmla="*/ 17 w 30"/>
                    <a:gd name="T5" fmla="*/ 9 h 74"/>
                    <a:gd name="T6" fmla="*/ 23 w 30"/>
                    <a:gd name="T7" fmla="*/ 9 h 74"/>
                    <a:gd name="T8" fmla="*/ 14 w 30"/>
                    <a:gd name="T9" fmla="*/ 66 h 74"/>
                    <a:gd name="T10" fmla="*/ 12 w 30"/>
                    <a:gd name="T11" fmla="*/ 0 h 74"/>
                    <a:gd name="T12" fmla="*/ 0 w 30"/>
                    <a:gd name="T13" fmla="*/ 71 h 74"/>
                    <a:gd name="T14" fmla="*/ 20 w 30"/>
                    <a:gd name="T15" fmla="*/ 74 h 74"/>
                    <a:gd name="T16" fmla="*/ 20 w 30"/>
                    <a:gd name="T17" fmla="*/ 74 h 74"/>
                    <a:gd name="T18" fmla="*/ 21 w 30"/>
                    <a:gd name="T19" fmla="*/ 74 h 74"/>
                    <a:gd name="T20" fmla="*/ 30 w 30"/>
                    <a:gd name="T21" fmla="*/ 4 h 74"/>
                    <a:gd name="T22" fmla="*/ 12 w 30"/>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74">
                      <a:moveTo>
                        <a:pt x="14" y="66"/>
                      </a:moveTo>
                      <a:lnTo>
                        <a:pt x="8" y="65"/>
                      </a:lnTo>
                      <a:lnTo>
                        <a:pt x="17" y="9"/>
                      </a:lnTo>
                      <a:lnTo>
                        <a:pt x="23" y="9"/>
                      </a:lnTo>
                      <a:lnTo>
                        <a:pt x="14" y="66"/>
                      </a:lnTo>
                      <a:close/>
                      <a:moveTo>
                        <a:pt x="12" y="0"/>
                      </a:moveTo>
                      <a:lnTo>
                        <a:pt x="0" y="71"/>
                      </a:lnTo>
                      <a:lnTo>
                        <a:pt x="20" y="74"/>
                      </a:lnTo>
                      <a:lnTo>
                        <a:pt x="20" y="74"/>
                      </a:lnTo>
                      <a:lnTo>
                        <a:pt x="21" y="74"/>
                      </a:lnTo>
                      <a:lnTo>
                        <a:pt x="30" y="4"/>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50780"/>
                <p:cNvSpPr>
                  <a:spLocks noEditPoints="1"/>
                </p:cNvSpPr>
                <p:nvPr userDrawn="1"/>
              </p:nvSpPr>
              <p:spPr bwMode="auto">
                <a:xfrm>
                  <a:off x="2305050" y="7834416"/>
                  <a:ext cx="47625" cy="117475"/>
                </a:xfrm>
                <a:custGeom>
                  <a:avLst/>
                  <a:gdLst>
                    <a:gd name="T0" fmla="*/ 14 w 30"/>
                    <a:gd name="T1" fmla="*/ 66 h 74"/>
                    <a:gd name="T2" fmla="*/ 8 w 30"/>
                    <a:gd name="T3" fmla="*/ 65 h 74"/>
                    <a:gd name="T4" fmla="*/ 17 w 30"/>
                    <a:gd name="T5" fmla="*/ 9 h 74"/>
                    <a:gd name="T6" fmla="*/ 23 w 30"/>
                    <a:gd name="T7" fmla="*/ 9 h 74"/>
                    <a:gd name="T8" fmla="*/ 14 w 30"/>
                    <a:gd name="T9" fmla="*/ 66 h 74"/>
                    <a:gd name="T10" fmla="*/ 12 w 30"/>
                    <a:gd name="T11" fmla="*/ 0 h 74"/>
                    <a:gd name="T12" fmla="*/ 0 w 30"/>
                    <a:gd name="T13" fmla="*/ 71 h 74"/>
                    <a:gd name="T14" fmla="*/ 20 w 30"/>
                    <a:gd name="T15" fmla="*/ 74 h 74"/>
                    <a:gd name="T16" fmla="*/ 20 w 30"/>
                    <a:gd name="T17" fmla="*/ 74 h 74"/>
                    <a:gd name="T18" fmla="*/ 21 w 30"/>
                    <a:gd name="T19" fmla="*/ 74 h 74"/>
                    <a:gd name="T20" fmla="*/ 30 w 30"/>
                    <a:gd name="T21" fmla="*/ 4 h 74"/>
                    <a:gd name="T22" fmla="*/ 12 w 30"/>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74">
                      <a:moveTo>
                        <a:pt x="14" y="66"/>
                      </a:moveTo>
                      <a:lnTo>
                        <a:pt x="8" y="65"/>
                      </a:lnTo>
                      <a:lnTo>
                        <a:pt x="17" y="9"/>
                      </a:lnTo>
                      <a:lnTo>
                        <a:pt x="23" y="9"/>
                      </a:lnTo>
                      <a:lnTo>
                        <a:pt x="14" y="66"/>
                      </a:lnTo>
                      <a:moveTo>
                        <a:pt x="12" y="0"/>
                      </a:moveTo>
                      <a:lnTo>
                        <a:pt x="0" y="71"/>
                      </a:lnTo>
                      <a:lnTo>
                        <a:pt x="20" y="74"/>
                      </a:lnTo>
                      <a:lnTo>
                        <a:pt x="20" y="74"/>
                      </a:lnTo>
                      <a:lnTo>
                        <a:pt x="21" y="74"/>
                      </a:lnTo>
                      <a:lnTo>
                        <a:pt x="30" y="4"/>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50781"/>
                <p:cNvSpPr>
                  <a:spLocks noEditPoints="1"/>
                </p:cNvSpPr>
                <p:nvPr userDrawn="1"/>
              </p:nvSpPr>
              <p:spPr bwMode="auto">
                <a:xfrm>
                  <a:off x="2368550" y="7842354"/>
                  <a:ext cx="44450" cy="117475"/>
                </a:xfrm>
                <a:custGeom>
                  <a:avLst/>
                  <a:gdLst>
                    <a:gd name="T0" fmla="*/ 15 w 28"/>
                    <a:gd name="T1" fmla="*/ 66 h 74"/>
                    <a:gd name="T2" fmla="*/ 8 w 28"/>
                    <a:gd name="T3" fmla="*/ 66 h 74"/>
                    <a:gd name="T4" fmla="*/ 15 w 28"/>
                    <a:gd name="T5" fmla="*/ 8 h 74"/>
                    <a:gd name="T6" fmla="*/ 21 w 28"/>
                    <a:gd name="T7" fmla="*/ 9 h 74"/>
                    <a:gd name="T8" fmla="*/ 15 w 28"/>
                    <a:gd name="T9" fmla="*/ 66 h 74"/>
                    <a:gd name="T10" fmla="*/ 9 w 28"/>
                    <a:gd name="T11" fmla="*/ 0 h 74"/>
                    <a:gd name="T12" fmla="*/ 0 w 28"/>
                    <a:gd name="T13" fmla="*/ 72 h 74"/>
                    <a:gd name="T14" fmla="*/ 21 w 28"/>
                    <a:gd name="T15" fmla="*/ 74 h 74"/>
                    <a:gd name="T16" fmla="*/ 21 w 28"/>
                    <a:gd name="T17" fmla="*/ 74 h 74"/>
                    <a:gd name="T18" fmla="*/ 21 w 28"/>
                    <a:gd name="T19" fmla="*/ 74 h 74"/>
                    <a:gd name="T20" fmla="*/ 28 w 28"/>
                    <a:gd name="T21" fmla="*/ 2 h 74"/>
                    <a:gd name="T22" fmla="*/ 9 w 2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74">
                      <a:moveTo>
                        <a:pt x="15" y="66"/>
                      </a:moveTo>
                      <a:lnTo>
                        <a:pt x="8" y="66"/>
                      </a:lnTo>
                      <a:lnTo>
                        <a:pt x="15" y="8"/>
                      </a:lnTo>
                      <a:lnTo>
                        <a:pt x="21" y="9"/>
                      </a:lnTo>
                      <a:lnTo>
                        <a:pt x="15" y="66"/>
                      </a:lnTo>
                      <a:close/>
                      <a:moveTo>
                        <a:pt x="9" y="0"/>
                      </a:moveTo>
                      <a:lnTo>
                        <a:pt x="0" y="72"/>
                      </a:lnTo>
                      <a:lnTo>
                        <a:pt x="21" y="74"/>
                      </a:lnTo>
                      <a:lnTo>
                        <a:pt x="21" y="74"/>
                      </a:lnTo>
                      <a:lnTo>
                        <a:pt x="21" y="74"/>
                      </a:lnTo>
                      <a:lnTo>
                        <a:pt x="28" y="2"/>
                      </a:lnTo>
                      <a:lnTo>
                        <a:pt x="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50782"/>
                <p:cNvSpPr>
                  <a:spLocks noEditPoints="1"/>
                </p:cNvSpPr>
                <p:nvPr userDrawn="1"/>
              </p:nvSpPr>
              <p:spPr bwMode="auto">
                <a:xfrm>
                  <a:off x="2368550" y="7842354"/>
                  <a:ext cx="44450" cy="117475"/>
                </a:xfrm>
                <a:custGeom>
                  <a:avLst/>
                  <a:gdLst>
                    <a:gd name="T0" fmla="*/ 15 w 28"/>
                    <a:gd name="T1" fmla="*/ 66 h 74"/>
                    <a:gd name="T2" fmla="*/ 8 w 28"/>
                    <a:gd name="T3" fmla="*/ 66 h 74"/>
                    <a:gd name="T4" fmla="*/ 15 w 28"/>
                    <a:gd name="T5" fmla="*/ 8 h 74"/>
                    <a:gd name="T6" fmla="*/ 21 w 28"/>
                    <a:gd name="T7" fmla="*/ 9 h 74"/>
                    <a:gd name="T8" fmla="*/ 15 w 28"/>
                    <a:gd name="T9" fmla="*/ 66 h 74"/>
                    <a:gd name="T10" fmla="*/ 9 w 28"/>
                    <a:gd name="T11" fmla="*/ 0 h 74"/>
                    <a:gd name="T12" fmla="*/ 0 w 28"/>
                    <a:gd name="T13" fmla="*/ 72 h 74"/>
                    <a:gd name="T14" fmla="*/ 21 w 28"/>
                    <a:gd name="T15" fmla="*/ 74 h 74"/>
                    <a:gd name="T16" fmla="*/ 21 w 28"/>
                    <a:gd name="T17" fmla="*/ 74 h 74"/>
                    <a:gd name="T18" fmla="*/ 21 w 28"/>
                    <a:gd name="T19" fmla="*/ 74 h 74"/>
                    <a:gd name="T20" fmla="*/ 28 w 28"/>
                    <a:gd name="T21" fmla="*/ 2 h 74"/>
                    <a:gd name="T22" fmla="*/ 9 w 2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74">
                      <a:moveTo>
                        <a:pt x="15" y="66"/>
                      </a:moveTo>
                      <a:lnTo>
                        <a:pt x="8" y="66"/>
                      </a:lnTo>
                      <a:lnTo>
                        <a:pt x="15" y="8"/>
                      </a:lnTo>
                      <a:lnTo>
                        <a:pt x="21" y="9"/>
                      </a:lnTo>
                      <a:lnTo>
                        <a:pt x="15" y="66"/>
                      </a:lnTo>
                      <a:moveTo>
                        <a:pt x="9" y="0"/>
                      </a:moveTo>
                      <a:lnTo>
                        <a:pt x="0" y="72"/>
                      </a:lnTo>
                      <a:lnTo>
                        <a:pt x="21" y="74"/>
                      </a:lnTo>
                      <a:lnTo>
                        <a:pt x="21" y="74"/>
                      </a:lnTo>
                      <a:lnTo>
                        <a:pt x="21" y="74"/>
                      </a:lnTo>
                      <a:lnTo>
                        <a:pt x="28" y="2"/>
                      </a:lnTo>
                      <a:lnTo>
                        <a:pt x="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50783"/>
                <p:cNvSpPr>
                  <a:spLocks noEditPoints="1"/>
                </p:cNvSpPr>
                <p:nvPr userDrawn="1"/>
              </p:nvSpPr>
              <p:spPr bwMode="auto">
                <a:xfrm>
                  <a:off x="1766888" y="7645504"/>
                  <a:ext cx="87313" cy="112713"/>
                </a:xfrm>
                <a:custGeom>
                  <a:avLst/>
                  <a:gdLst>
                    <a:gd name="T0" fmla="*/ 15 w 55"/>
                    <a:gd name="T1" fmla="*/ 62 h 71"/>
                    <a:gd name="T2" fmla="*/ 10 w 55"/>
                    <a:gd name="T3" fmla="*/ 59 h 71"/>
                    <a:gd name="T4" fmla="*/ 41 w 55"/>
                    <a:gd name="T5" fmla="*/ 9 h 71"/>
                    <a:gd name="T6" fmla="*/ 46 w 55"/>
                    <a:gd name="T7" fmla="*/ 13 h 71"/>
                    <a:gd name="T8" fmla="*/ 15 w 55"/>
                    <a:gd name="T9" fmla="*/ 62 h 71"/>
                    <a:gd name="T10" fmla="*/ 39 w 55"/>
                    <a:gd name="T11" fmla="*/ 0 h 71"/>
                    <a:gd name="T12" fmla="*/ 0 w 55"/>
                    <a:gd name="T13" fmla="*/ 61 h 71"/>
                    <a:gd name="T14" fmla="*/ 12 w 55"/>
                    <a:gd name="T15" fmla="*/ 68 h 71"/>
                    <a:gd name="T16" fmla="*/ 12 w 55"/>
                    <a:gd name="T17" fmla="*/ 68 h 71"/>
                    <a:gd name="T18" fmla="*/ 17 w 55"/>
                    <a:gd name="T19" fmla="*/ 71 h 71"/>
                    <a:gd name="T20" fmla="*/ 17 w 55"/>
                    <a:gd name="T21" fmla="*/ 71 h 71"/>
                    <a:gd name="T22" fmla="*/ 17 w 55"/>
                    <a:gd name="T23" fmla="*/ 71 h 71"/>
                    <a:gd name="T24" fmla="*/ 55 w 55"/>
                    <a:gd name="T25" fmla="*/ 11 h 71"/>
                    <a:gd name="T26" fmla="*/ 39 w 55"/>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71">
                      <a:moveTo>
                        <a:pt x="15" y="62"/>
                      </a:moveTo>
                      <a:lnTo>
                        <a:pt x="10" y="59"/>
                      </a:lnTo>
                      <a:lnTo>
                        <a:pt x="41" y="9"/>
                      </a:lnTo>
                      <a:lnTo>
                        <a:pt x="46" y="13"/>
                      </a:lnTo>
                      <a:lnTo>
                        <a:pt x="15" y="62"/>
                      </a:lnTo>
                      <a:close/>
                      <a:moveTo>
                        <a:pt x="39" y="0"/>
                      </a:moveTo>
                      <a:lnTo>
                        <a:pt x="0" y="61"/>
                      </a:lnTo>
                      <a:lnTo>
                        <a:pt x="12" y="68"/>
                      </a:lnTo>
                      <a:lnTo>
                        <a:pt x="12" y="68"/>
                      </a:lnTo>
                      <a:lnTo>
                        <a:pt x="17" y="71"/>
                      </a:lnTo>
                      <a:lnTo>
                        <a:pt x="17" y="71"/>
                      </a:lnTo>
                      <a:lnTo>
                        <a:pt x="17" y="71"/>
                      </a:lnTo>
                      <a:lnTo>
                        <a:pt x="55" y="11"/>
                      </a:ln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50784"/>
                <p:cNvSpPr>
                  <a:spLocks noEditPoints="1"/>
                </p:cNvSpPr>
                <p:nvPr userDrawn="1"/>
              </p:nvSpPr>
              <p:spPr bwMode="auto">
                <a:xfrm>
                  <a:off x="1766888" y="7645504"/>
                  <a:ext cx="87313" cy="112713"/>
                </a:xfrm>
                <a:custGeom>
                  <a:avLst/>
                  <a:gdLst>
                    <a:gd name="T0" fmla="*/ 15 w 55"/>
                    <a:gd name="T1" fmla="*/ 62 h 71"/>
                    <a:gd name="T2" fmla="*/ 10 w 55"/>
                    <a:gd name="T3" fmla="*/ 59 h 71"/>
                    <a:gd name="T4" fmla="*/ 41 w 55"/>
                    <a:gd name="T5" fmla="*/ 9 h 71"/>
                    <a:gd name="T6" fmla="*/ 46 w 55"/>
                    <a:gd name="T7" fmla="*/ 13 h 71"/>
                    <a:gd name="T8" fmla="*/ 15 w 55"/>
                    <a:gd name="T9" fmla="*/ 62 h 71"/>
                    <a:gd name="T10" fmla="*/ 39 w 55"/>
                    <a:gd name="T11" fmla="*/ 0 h 71"/>
                    <a:gd name="T12" fmla="*/ 0 w 55"/>
                    <a:gd name="T13" fmla="*/ 61 h 71"/>
                    <a:gd name="T14" fmla="*/ 12 w 55"/>
                    <a:gd name="T15" fmla="*/ 68 h 71"/>
                    <a:gd name="T16" fmla="*/ 12 w 55"/>
                    <a:gd name="T17" fmla="*/ 68 h 71"/>
                    <a:gd name="T18" fmla="*/ 17 w 55"/>
                    <a:gd name="T19" fmla="*/ 71 h 71"/>
                    <a:gd name="T20" fmla="*/ 17 w 55"/>
                    <a:gd name="T21" fmla="*/ 71 h 71"/>
                    <a:gd name="T22" fmla="*/ 17 w 55"/>
                    <a:gd name="T23" fmla="*/ 71 h 71"/>
                    <a:gd name="T24" fmla="*/ 55 w 55"/>
                    <a:gd name="T25" fmla="*/ 11 h 71"/>
                    <a:gd name="T26" fmla="*/ 39 w 55"/>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71">
                      <a:moveTo>
                        <a:pt x="15" y="62"/>
                      </a:moveTo>
                      <a:lnTo>
                        <a:pt x="10" y="59"/>
                      </a:lnTo>
                      <a:lnTo>
                        <a:pt x="41" y="9"/>
                      </a:lnTo>
                      <a:lnTo>
                        <a:pt x="46" y="13"/>
                      </a:lnTo>
                      <a:lnTo>
                        <a:pt x="15" y="62"/>
                      </a:lnTo>
                      <a:moveTo>
                        <a:pt x="39" y="0"/>
                      </a:moveTo>
                      <a:lnTo>
                        <a:pt x="0" y="61"/>
                      </a:lnTo>
                      <a:lnTo>
                        <a:pt x="12" y="68"/>
                      </a:lnTo>
                      <a:lnTo>
                        <a:pt x="12" y="68"/>
                      </a:lnTo>
                      <a:lnTo>
                        <a:pt x="17" y="71"/>
                      </a:lnTo>
                      <a:lnTo>
                        <a:pt x="17" y="71"/>
                      </a:lnTo>
                      <a:lnTo>
                        <a:pt x="17" y="71"/>
                      </a:lnTo>
                      <a:lnTo>
                        <a:pt x="55" y="11"/>
                      </a:lnTo>
                      <a:lnTo>
                        <a:pt x="3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50785"/>
                <p:cNvSpPr>
                  <a:spLocks noEditPoints="1"/>
                </p:cNvSpPr>
                <p:nvPr userDrawn="1"/>
              </p:nvSpPr>
              <p:spPr bwMode="auto">
                <a:xfrm>
                  <a:off x="1997075" y="7755041"/>
                  <a:ext cx="69850" cy="115888"/>
                </a:xfrm>
                <a:custGeom>
                  <a:avLst/>
                  <a:gdLst>
                    <a:gd name="T0" fmla="*/ 14 w 44"/>
                    <a:gd name="T1" fmla="*/ 64 h 73"/>
                    <a:gd name="T2" fmla="*/ 8 w 44"/>
                    <a:gd name="T3" fmla="*/ 62 h 73"/>
                    <a:gd name="T4" fmla="*/ 30 w 44"/>
                    <a:gd name="T5" fmla="*/ 8 h 73"/>
                    <a:gd name="T6" fmla="*/ 35 w 44"/>
                    <a:gd name="T7" fmla="*/ 11 h 73"/>
                    <a:gd name="T8" fmla="*/ 14 w 44"/>
                    <a:gd name="T9" fmla="*/ 64 h 73"/>
                    <a:gd name="T10" fmla="*/ 26 w 44"/>
                    <a:gd name="T11" fmla="*/ 0 h 73"/>
                    <a:gd name="T12" fmla="*/ 0 w 44"/>
                    <a:gd name="T13" fmla="*/ 66 h 73"/>
                    <a:gd name="T14" fmla="*/ 13 w 44"/>
                    <a:gd name="T15" fmla="*/ 70 h 73"/>
                    <a:gd name="T16" fmla="*/ 13 w 44"/>
                    <a:gd name="T17" fmla="*/ 70 h 73"/>
                    <a:gd name="T18" fmla="*/ 19 w 44"/>
                    <a:gd name="T19" fmla="*/ 73 h 73"/>
                    <a:gd name="T20" fmla="*/ 19 w 44"/>
                    <a:gd name="T21" fmla="*/ 73 h 73"/>
                    <a:gd name="T22" fmla="*/ 19 w 44"/>
                    <a:gd name="T23" fmla="*/ 73 h 73"/>
                    <a:gd name="T24" fmla="*/ 44 w 44"/>
                    <a:gd name="T25" fmla="*/ 7 h 73"/>
                    <a:gd name="T26" fmla="*/ 26 w 44"/>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3">
                      <a:moveTo>
                        <a:pt x="14" y="64"/>
                      </a:moveTo>
                      <a:lnTo>
                        <a:pt x="8" y="62"/>
                      </a:lnTo>
                      <a:lnTo>
                        <a:pt x="30" y="8"/>
                      </a:lnTo>
                      <a:lnTo>
                        <a:pt x="35" y="11"/>
                      </a:lnTo>
                      <a:lnTo>
                        <a:pt x="14" y="64"/>
                      </a:lnTo>
                      <a:close/>
                      <a:moveTo>
                        <a:pt x="26" y="0"/>
                      </a:moveTo>
                      <a:lnTo>
                        <a:pt x="0" y="66"/>
                      </a:lnTo>
                      <a:lnTo>
                        <a:pt x="13" y="70"/>
                      </a:lnTo>
                      <a:lnTo>
                        <a:pt x="13" y="70"/>
                      </a:lnTo>
                      <a:lnTo>
                        <a:pt x="19" y="73"/>
                      </a:lnTo>
                      <a:lnTo>
                        <a:pt x="19" y="73"/>
                      </a:lnTo>
                      <a:lnTo>
                        <a:pt x="19" y="73"/>
                      </a:lnTo>
                      <a:lnTo>
                        <a:pt x="44" y="7"/>
                      </a:lnTo>
                      <a:lnTo>
                        <a:pt x="2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50786"/>
                <p:cNvSpPr>
                  <a:spLocks noEditPoints="1"/>
                </p:cNvSpPr>
                <p:nvPr userDrawn="1"/>
              </p:nvSpPr>
              <p:spPr bwMode="auto">
                <a:xfrm>
                  <a:off x="1997075" y="7755041"/>
                  <a:ext cx="69850" cy="115888"/>
                </a:xfrm>
                <a:custGeom>
                  <a:avLst/>
                  <a:gdLst>
                    <a:gd name="T0" fmla="*/ 14 w 44"/>
                    <a:gd name="T1" fmla="*/ 64 h 73"/>
                    <a:gd name="T2" fmla="*/ 8 w 44"/>
                    <a:gd name="T3" fmla="*/ 62 h 73"/>
                    <a:gd name="T4" fmla="*/ 30 w 44"/>
                    <a:gd name="T5" fmla="*/ 8 h 73"/>
                    <a:gd name="T6" fmla="*/ 35 w 44"/>
                    <a:gd name="T7" fmla="*/ 11 h 73"/>
                    <a:gd name="T8" fmla="*/ 14 w 44"/>
                    <a:gd name="T9" fmla="*/ 64 h 73"/>
                    <a:gd name="T10" fmla="*/ 26 w 44"/>
                    <a:gd name="T11" fmla="*/ 0 h 73"/>
                    <a:gd name="T12" fmla="*/ 0 w 44"/>
                    <a:gd name="T13" fmla="*/ 66 h 73"/>
                    <a:gd name="T14" fmla="*/ 13 w 44"/>
                    <a:gd name="T15" fmla="*/ 70 h 73"/>
                    <a:gd name="T16" fmla="*/ 13 w 44"/>
                    <a:gd name="T17" fmla="*/ 70 h 73"/>
                    <a:gd name="T18" fmla="*/ 19 w 44"/>
                    <a:gd name="T19" fmla="*/ 73 h 73"/>
                    <a:gd name="T20" fmla="*/ 19 w 44"/>
                    <a:gd name="T21" fmla="*/ 73 h 73"/>
                    <a:gd name="T22" fmla="*/ 19 w 44"/>
                    <a:gd name="T23" fmla="*/ 73 h 73"/>
                    <a:gd name="T24" fmla="*/ 44 w 44"/>
                    <a:gd name="T25" fmla="*/ 7 h 73"/>
                    <a:gd name="T26" fmla="*/ 26 w 44"/>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3">
                      <a:moveTo>
                        <a:pt x="14" y="64"/>
                      </a:moveTo>
                      <a:lnTo>
                        <a:pt x="8" y="62"/>
                      </a:lnTo>
                      <a:lnTo>
                        <a:pt x="30" y="8"/>
                      </a:lnTo>
                      <a:lnTo>
                        <a:pt x="35" y="11"/>
                      </a:lnTo>
                      <a:lnTo>
                        <a:pt x="14" y="64"/>
                      </a:lnTo>
                      <a:moveTo>
                        <a:pt x="26" y="0"/>
                      </a:moveTo>
                      <a:lnTo>
                        <a:pt x="0" y="66"/>
                      </a:lnTo>
                      <a:lnTo>
                        <a:pt x="13" y="70"/>
                      </a:lnTo>
                      <a:lnTo>
                        <a:pt x="13" y="70"/>
                      </a:lnTo>
                      <a:lnTo>
                        <a:pt x="19" y="73"/>
                      </a:lnTo>
                      <a:lnTo>
                        <a:pt x="19" y="73"/>
                      </a:lnTo>
                      <a:lnTo>
                        <a:pt x="19" y="73"/>
                      </a:lnTo>
                      <a:lnTo>
                        <a:pt x="44" y="7"/>
                      </a:lnTo>
                      <a:lnTo>
                        <a:pt x="2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50787"/>
                <p:cNvSpPr>
                  <a:spLocks noEditPoints="1"/>
                </p:cNvSpPr>
                <p:nvPr userDrawn="1"/>
              </p:nvSpPr>
              <p:spPr bwMode="auto">
                <a:xfrm>
                  <a:off x="2241550" y="7823304"/>
                  <a:ext cx="53975" cy="117475"/>
                </a:xfrm>
                <a:custGeom>
                  <a:avLst/>
                  <a:gdLst>
                    <a:gd name="T0" fmla="*/ 14 w 34"/>
                    <a:gd name="T1" fmla="*/ 66 h 74"/>
                    <a:gd name="T2" fmla="*/ 8 w 34"/>
                    <a:gd name="T3" fmla="*/ 65 h 74"/>
                    <a:gd name="T4" fmla="*/ 20 w 34"/>
                    <a:gd name="T5" fmla="*/ 9 h 74"/>
                    <a:gd name="T6" fmla="*/ 26 w 34"/>
                    <a:gd name="T7" fmla="*/ 10 h 74"/>
                    <a:gd name="T8" fmla="*/ 14 w 34"/>
                    <a:gd name="T9" fmla="*/ 66 h 74"/>
                    <a:gd name="T10" fmla="*/ 14 w 34"/>
                    <a:gd name="T11" fmla="*/ 0 h 74"/>
                    <a:gd name="T12" fmla="*/ 0 w 34"/>
                    <a:gd name="T13" fmla="*/ 71 h 74"/>
                    <a:gd name="T14" fmla="*/ 14 w 34"/>
                    <a:gd name="T15" fmla="*/ 73 h 74"/>
                    <a:gd name="T16" fmla="*/ 14 w 34"/>
                    <a:gd name="T17" fmla="*/ 73 h 74"/>
                    <a:gd name="T18" fmla="*/ 19 w 34"/>
                    <a:gd name="T19" fmla="*/ 74 h 74"/>
                    <a:gd name="T20" fmla="*/ 20 w 34"/>
                    <a:gd name="T21" fmla="*/ 74 h 74"/>
                    <a:gd name="T22" fmla="*/ 20 w 34"/>
                    <a:gd name="T23" fmla="*/ 74 h 74"/>
                    <a:gd name="T24" fmla="*/ 20 w 34"/>
                    <a:gd name="T25" fmla="*/ 74 h 74"/>
                    <a:gd name="T26" fmla="*/ 34 w 34"/>
                    <a:gd name="T27" fmla="*/ 4 h 74"/>
                    <a:gd name="T28" fmla="*/ 14 w 3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74">
                      <a:moveTo>
                        <a:pt x="14" y="66"/>
                      </a:moveTo>
                      <a:lnTo>
                        <a:pt x="8" y="65"/>
                      </a:lnTo>
                      <a:lnTo>
                        <a:pt x="20" y="9"/>
                      </a:lnTo>
                      <a:lnTo>
                        <a:pt x="26" y="10"/>
                      </a:lnTo>
                      <a:lnTo>
                        <a:pt x="14" y="66"/>
                      </a:lnTo>
                      <a:close/>
                      <a:moveTo>
                        <a:pt x="14" y="0"/>
                      </a:moveTo>
                      <a:lnTo>
                        <a:pt x="0" y="71"/>
                      </a:lnTo>
                      <a:lnTo>
                        <a:pt x="14" y="73"/>
                      </a:lnTo>
                      <a:lnTo>
                        <a:pt x="14" y="73"/>
                      </a:lnTo>
                      <a:lnTo>
                        <a:pt x="19" y="74"/>
                      </a:lnTo>
                      <a:lnTo>
                        <a:pt x="20" y="74"/>
                      </a:lnTo>
                      <a:lnTo>
                        <a:pt x="20" y="74"/>
                      </a:lnTo>
                      <a:lnTo>
                        <a:pt x="20" y="74"/>
                      </a:lnTo>
                      <a:lnTo>
                        <a:pt x="34" y="4"/>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50788"/>
                <p:cNvSpPr>
                  <a:spLocks noEditPoints="1"/>
                </p:cNvSpPr>
                <p:nvPr userDrawn="1"/>
              </p:nvSpPr>
              <p:spPr bwMode="auto">
                <a:xfrm>
                  <a:off x="2241550" y="7823304"/>
                  <a:ext cx="53975" cy="117475"/>
                </a:xfrm>
                <a:custGeom>
                  <a:avLst/>
                  <a:gdLst>
                    <a:gd name="T0" fmla="*/ 14 w 34"/>
                    <a:gd name="T1" fmla="*/ 66 h 74"/>
                    <a:gd name="T2" fmla="*/ 8 w 34"/>
                    <a:gd name="T3" fmla="*/ 65 h 74"/>
                    <a:gd name="T4" fmla="*/ 20 w 34"/>
                    <a:gd name="T5" fmla="*/ 9 h 74"/>
                    <a:gd name="T6" fmla="*/ 26 w 34"/>
                    <a:gd name="T7" fmla="*/ 10 h 74"/>
                    <a:gd name="T8" fmla="*/ 14 w 34"/>
                    <a:gd name="T9" fmla="*/ 66 h 74"/>
                    <a:gd name="T10" fmla="*/ 14 w 34"/>
                    <a:gd name="T11" fmla="*/ 0 h 74"/>
                    <a:gd name="T12" fmla="*/ 0 w 34"/>
                    <a:gd name="T13" fmla="*/ 71 h 74"/>
                    <a:gd name="T14" fmla="*/ 14 w 34"/>
                    <a:gd name="T15" fmla="*/ 73 h 74"/>
                    <a:gd name="T16" fmla="*/ 14 w 34"/>
                    <a:gd name="T17" fmla="*/ 73 h 74"/>
                    <a:gd name="T18" fmla="*/ 19 w 34"/>
                    <a:gd name="T19" fmla="*/ 74 h 74"/>
                    <a:gd name="T20" fmla="*/ 20 w 34"/>
                    <a:gd name="T21" fmla="*/ 74 h 74"/>
                    <a:gd name="T22" fmla="*/ 20 w 34"/>
                    <a:gd name="T23" fmla="*/ 74 h 74"/>
                    <a:gd name="T24" fmla="*/ 20 w 34"/>
                    <a:gd name="T25" fmla="*/ 74 h 74"/>
                    <a:gd name="T26" fmla="*/ 34 w 34"/>
                    <a:gd name="T27" fmla="*/ 4 h 74"/>
                    <a:gd name="T28" fmla="*/ 14 w 3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74">
                      <a:moveTo>
                        <a:pt x="14" y="66"/>
                      </a:moveTo>
                      <a:lnTo>
                        <a:pt x="8" y="65"/>
                      </a:lnTo>
                      <a:lnTo>
                        <a:pt x="20" y="9"/>
                      </a:lnTo>
                      <a:lnTo>
                        <a:pt x="26" y="10"/>
                      </a:lnTo>
                      <a:lnTo>
                        <a:pt x="14" y="66"/>
                      </a:lnTo>
                      <a:moveTo>
                        <a:pt x="14" y="0"/>
                      </a:moveTo>
                      <a:lnTo>
                        <a:pt x="0" y="71"/>
                      </a:lnTo>
                      <a:lnTo>
                        <a:pt x="14" y="73"/>
                      </a:lnTo>
                      <a:lnTo>
                        <a:pt x="14" y="73"/>
                      </a:lnTo>
                      <a:lnTo>
                        <a:pt x="19" y="74"/>
                      </a:lnTo>
                      <a:lnTo>
                        <a:pt x="20" y="74"/>
                      </a:lnTo>
                      <a:lnTo>
                        <a:pt x="20" y="74"/>
                      </a:lnTo>
                      <a:lnTo>
                        <a:pt x="20" y="74"/>
                      </a:lnTo>
                      <a:lnTo>
                        <a:pt x="34" y="4"/>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50789"/>
                <p:cNvSpPr>
                  <a:spLocks noEditPoints="1"/>
                </p:cNvSpPr>
                <p:nvPr userDrawn="1"/>
              </p:nvSpPr>
              <p:spPr bwMode="auto">
                <a:xfrm>
                  <a:off x="1938338" y="7731229"/>
                  <a:ext cx="73025" cy="114300"/>
                </a:xfrm>
                <a:custGeom>
                  <a:avLst/>
                  <a:gdLst>
                    <a:gd name="T0" fmla="*/ 15 w 46"/>
                    <a:gd name="T1" fmla="*/ 64 h 72"/>
                    <a:gd name="T2" fmla="*/ 9 w 46"/>
                    <a:gd name="T3" fmla="*/ 61 h 72"/>
                    <a:gd name="T4" fmla="*/ 32 w 46"/>
                    <a:gd name="T5" fmla="*/ 9 h 72"/>
                    <a:gd name="T6" fmla="*/ 37 w 46"/>
                    <a:gd name="T7" fmla="*/ 12 h 72"/>
                    <a:gd name="T8" fmla="*/ 15 w 46"/>
                    <a:gd name="T9" fmla="*/ 64 h 72"/>
                    <a:gd name="T10" fmla="*/ 29 w 46"/>
                    <a:gd name="T11" fmla="*/ 0 h 72"/>
                    <a:gd name="T12" fmla="*/ 0 w 46"/>
                    <a:gd name="T13" fmla="*/ 64 h 72"/>
                    <a:gd name="T14" fmla="*/ 12 w 46"/>
                    <a:gd name="T15" fmla="*/ 70 h 72"/>
                    <a:gd name="T16" fmla="*/ 12 w 46"/>
                    <a:gd name="T17" fmla="*/ 70 h 72"/>
                    <a:gd name="T18" fmla="*/ 18 w 46"/>
                    <a:gd name="T19" fmla="*/ 72 h 72"/>
                    <a:gd name="T20" fmla="*/ 18 w 46"/>
                    <a:gd name="T21" fmla="*/ 72 h 72"/>
                    <a:gd name="T22" fmla="*/ 18 w 46"/>
                    <a:gd name="T23" fmla="*/ 72 h 72"/>
                    <a:gd name="T24" fmla="*/ 46 w 46"/>
                    <a:gd name="T25" fmla="*/ 8 h 72"/>
                    <a:gd name="T26" fmla="*/ 29 w 4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72">
                      <a:moveTo>
                        <a:pt x="15" y="64"/>
                      </a:moveTo>
                      <a:lnTo>
                        <a:pt x="9" y="61"/>
                      </a:lnTo>
                      <a:lnTo>
                        <a:pt x="32" y="9"/>
                      </a:lnTo>
                      <a:lnTo>
                        <a:pt x="37" y="12"/>
                      </a:lnTo>
                      <a:lnTo>
                        <a:pt x="15" y="64"/>
                      </a:lnTo>
                      <a:close/>
                      <a:moveTo>
                        <a:pt x="29" y="0"/>
                      </a:moveTo>
                      <a:lnTo>
                        <a:pt x="0" y="64"/>
                      </a:lnTo>
                      <a:lnTo>
                        <a:pt x="12" y="70"/>
                      </a:lnTo>
                      <a:lnTo>
                        <a:pt x="12" y="70"/>
                      </a:lnTo>
                      <a:lnTo>
                        <a:pt x="18" y="72"/>
                      </a:lnTo>
                      <a:lnTo>
                        <a:pt x="18" y="72"/>
                      </a:lnTo>
                      <a:lnTo>
                        <a:pt x="18" y="72"/>
                      </a:lnTo>
                      <a:lnTo>
                        <a:pt x="46" y="8"/>
                      </a:lnTo>
                      <a:lnTo>
                        <a:pt x="2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50790"/>
                <p:cNvSpPr>
                  <a:spLocks noEditPoints="1"/>
                </p:cNvSpPr>
                <p:nvPr userDrawn="1"/>
              </p:nvSpPr>
              <p:spPr bwMode="auto">
                <a:xfrm>
                  <a:off x="1938338" y="7731229"/>
                  <a:ext cx="73025" cy="114300"/>
                </a:xfrm>
                <a:custGeom>
                  <a:avLst/>
                  <a:gdLst>
                    <a:gd name="T0" fmla="*/ 15 w 46"/>
                    <a:gd name="T1" fmla="*/ 64 h 72"/>
                    <a:gd name="T2" fmla="*/ 9 w 46"/>
                    <a:gd name="T3" fmla="*/ 61 h 72"/>
                    <a:gd name="T4" fmla="*/ 32 w 46"/>
                    <a:gd name="T5" fmla="*/ 9 h 72"/>
                    <a:gd name="T6" fmla="*/ 37 w 46"/>
                    <a:gd name="T7" fmla="*/ 12 h 72"/>
                    <a:gd name="T8" fmla="*/ 15 w 46"/>
                    <a:gd name="T9" fmla="*/ 64 h 72"/>
                    <a:gd name="T10" fmla="*/ 29 w 46"/>
                    <a:gd name="T11" fmla="*/ 0 h 72"/>
                    <a:gd name="T12" fmla="*/ 0 w 46"/>
                    <a:gd name="T13" fmla="*/ 64 h 72"/>
                    <a:gd name="T14" fmla="*/ 12 w 46"/>
                    <a:gd name="T15" fmla="*/ 70 h 72"/>
                    <a:gd name="T16" fmla="*/ 12 w 46"/>
                    <a:gd name="T17" fmla="*/ 70 h 72"/>
                    <a:gd name="T18" fmla="*/ 18 w 46"/>
                    <a:gd name="T19" fmla="*/ 72 h 72"/>
                    <a:gd name="T20" fmla="*/ 18 w 46"/>
                    <a:gd name="T21" fmla="*/ 72 h 72"/>
                    <a:gd name="T22" fmla="*/ 18 w 46"/>
                    <a:gd name="T23" fmla="*/ 72 h 72"/>
                    <a:gd name="T24" fmla="*/ 46 w 46"/>
                    <a:gd name="T25" fmla="*/ 8 h 72"/>
                    <a:gd name="T26" fmla="*/ 29 w 4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72">
                      <a:moveTo>
                        <a:pt x="15" y="64"/>
                      </a:moveTo>
                      <a:lnTo>
                        <a:pt x="9" y="61"/>
                      </a:lnTo>
                      <a:lnTo>
                        <a:pt x="32" y="9"/>
                      </a:lnTo>
                      <a:lnTo>
                        <a:pt x="37" y="12"/>
                      </a:lnTo>
                      <a:lnTo>
                        <a:pt x="15" y="64"/>
                      </a:lnTo>
                      <a:moveTo>
                        <a:pt x="29" y="0"/>
                      </a:moveTo>
                      <a:lnTo>
                        <a:pt x="0" y="64"/>
                      </a:lnTo>
                      <a:lnTo>
                        <a:pt x="12" y="70"/>
                      </a:lnTo>
                      <a:lnTo>
                        <a:pt x="12" y="70"/>
                      </a:lnTo>
                      <a:lnTo>
                        <a:pt x="18" y="72"/>
                      </a:lnTo>
                      <a:lnTo>
                        <a:pt x="18" y="72"/>
                      </a:lnTo>
                      <a:lnTo>
                        <a:pt x="18" y="72"/>
                      </a:lnTo>
                      <a:lnTo>
                        <a:pt x="46" y="8"/>
                      </a:lnTo>
                      <a:lnTo>
                        <a:pt x="2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50791"/>
                <p:cNvSpPr>
                  <a:spLocks noEditPoints="1"/>
                </p:cNvSpPr>
                <p:nvPr userDrawn="1"/>
              </p:nvSpPr>
              <p:spPr bwMode="auto">
                <a:xfrm>
                  <a:off x="1879600" y="7704241"/>
                  <a:ext cx="77788" cy="115888"/>
                </a:xfrm>
                <a:custGeom>
                  <a:avLst/>
                  <a:gdLst>
                    <a:gd name="T0" fmla="*/ 15 w 49"/>
                    <a:gd name="T1" fmla="*/ 64 h 73"/>
                    <a:gd name="T2" fmla="*/ 10 w 49"/>
                    <a:gd name="T3" fmla="*/ 61 h 73"/>
                    <a:gd name="T4" fmla="*/ 35 w 49"/>
                    <a:gd name="T5" fmla="*/ 10 h 73"/>
                    <a:gd name="T6" fmla="*/ 40 w 49"/>
                    <a:gd name="T7" fmla="*/ 12 h 73"/>
                    <a:gd name="T8" fmla="*/ 15 w 49"/>
                    <a:gd name="T9" fmla="*/ 64 h 73"/>
                    <a:gd name="T10" fmla="*/ 32 w 49"/>
                    <a:gd name="T11" fmla="*/ 0 h 73"/>
                    <a:gd name="T12" fmla="*/ 0 w 49"/>
                    <a:gd name="T13" fmla="*/ 64 h 73"/>
                    <a:gd name="T14" fmla="*/ 12 w 49"/>
                    <a:gd name="T15" fmla="*/ 71 h 73"/>
                    <a:gd name="T16" fmla="*/ 12 w 49"/>
                    <a:gd name="T17" fmla="*/ 71 h 73"/>
                    <a:gd name="T18" fmla="*/ 18 w 49"/>
                    <a:gd name="T19" fmla="*/ 73 h 73"/>
                    <a:gd name="T20" fmla="*/ 18 w 49"/>
                    <a:gd name="T21" fmla="*/ 73 h 73"/>
                    <a:gd name="T22" fmla="*/ 18 w 49"/>
                    <a:gd name="T23" fmla="*/ 73 h 73"/>
                    <a:gd name="T24" fmla="*/ 49 w 49"/>
                    <a:gd name="T25" fmla="*/ 9 h 73"/>
                    <a:gd name="T26" fmla="*/ 32 w 49"/>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73">
                      <a:moveTo>
                        <a:pt x="15" y="64"/>
                      </a:moveTo>
                      <a:lnTo>
                        <a:pt x="10" y="61"/>
                      </a:lnTo>
                      <a:lnTo>
                        <a:pt x="35" y="10"/>
                      </a:lnTo>
                      <a:lnTo>
                        <a:pt x="40" y="12"/>
                      </a:lnTo>
                      <a:lnTo>
                        <a:pt x="15" y="64"/>
                      </a:lnTo>
                      <a:close/>
                      <a:moveTo>
                        <a:pt x="32" y="0"/>
                      </a:moveTo>
                      <a:lnTo>
                        <a:pt x="0" y="64"/>
                      </a:lnTo>
                      <a:lnTo>
                        <a:pt x="12" y="71"/>
                      </a:lnTo>
                      <a:lnTo>
                        <a:pt x="12" y="71"/>
                      </a:lnTo>
                      <a:lnTo>
                        <a:pt x="18" y="73"/>
                      </a:lnTo>
                      <a:lnTo>
                        <a:pt x="18" y="73"/>
                      </a:lnTo>
                      <a:lnTo>
                        <a:pt x="18" y="73"/>
                      </a:lnTo>
                      <a:lnTo>
                        <a:pt x="49" y="9"/>
                      </a:lnTo>
                      <a:lnTo>
                        <a:pt x="3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50792"/>
                <p:cNvSpPr>
                  <a:spLocks noEditPoints="1"/>
                </p:cNvSpPr>
                <p:nvPr userDrawn="1"/>
              </p:nvSpPr>
              <p:spPr bwMode="auto">
                <a:xfrm>
                  <a:off x="1879600" y="7704241"/>
                  <a:ext cx="77788" cy="115888"/>
                </a:xfrm>
                <a:custGeom>
                  <a:avLst/>
                  <a:gdLst>
                    <a:gd name="T0" fmla="*/ 15 w 49"/>
                    <a:gd name="T1" fmla="*/ 64 h 73"/>
                    <a:gd name="T2" fmla="*/ 10 w 49"/>
                    <a:gd name="T3" fmla="*/ 61 h 73"/>
                    <a:gd name="T4" fmla="*/ 35 w 49"/>
                    <a:gd name="T5" fmla="*/ 10 h 73"/>
                    <a:gd name="T6" fmla="*/ 40 w 49"/>
                    <a:gd name="T7" fmla="*/ 12 h 73"/>
                    <a:gd name="T8" fmla="*/ 15 w 49"/>
                    <a:gd name="T9" fmla="*/ 64 h 73"/>
                    <a:gd name="T10" fmla="*/ 32 w 49"/>
                    <a:gd name="T11" fmla="*/ 0 h 73"/>
                    <a:gd name="T12" fmla="*/ 0 w 49"/>
                    <a:gd name="T13" fmla="*/ 64 h 73"/>
                    <a:gd name="T14" fmla="*/ 12 w 49"/>
                    <a:gd name="T15" fmla="*/ 71 h 73"/>
                    <a:gd name="T16" fmla="*/ 12 w 49"/>
                    <a:gd name="T17" fmla="*/ 71 h 73"/>
                    <a:gd name="T18" fmla="*/ 18 w 49"/>
                    <a:gd name="T19" fmla="*/ 73 h 73"/>
                    <a:gd name="T20" fmla="*/ 18 w 49"/>
                    <a:gd name="T21" fmla="*/ 73 h 73"/>
                    <a:gd name="T22" fmla="*/ 18 w 49"/>
                    <a:gd name="T23" fmla="*/ 73 h 73"/>
                    <a:gd name="T24" fmla="*/ 49 w 49"/>
                    <a:gd name="T25" fmla="*/ 9 h 73"/>
                    <a:gd name="T26" fmla="*/ 32 w 49"/>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73">
                      <a:moveTo>
                        <a:pt x="15" y="64"/>
                      </a:moveTo>
                      <a:lnTo>
                        <a:pt x="10" y="61"/>
                      </a:lnTo>
                      <a:lnTo>
                        <a:pt x="35" y="10"/>
                      </a:lnTo>
                      <a:lnTo>
                        <a:pt x="40" y="12"/>
                      </a:lnTo>
                      <a:lnTo>
                        <a:pt x="15" y="64"/>
                      </a:lnTo>
                      <a:moveTo>
                        <a:pt x="32" y="0"/>
                      </a:moveTo>
                      <a:lnTo>
                        <a:pt x="0" y="64"/>
                      </a:lnTo>
                      <a:lnTo>
                        <a:pt x="12" y="71"/>
                      </a:lnTo>
                      <a:lnTo>
                        <a:pt x="12" y="71"/>
                      </a:lnTo>
                      <a:lnTo>
                        <a:pt x="18" y="73"/>
                      </a:lnTo>
                      <a:lnTo>
                        <a:pt x="18" y="73"/>
                      </a:lnTo>
                      <a:lnTo>
                        <a:pt x="18" y="73"/>
                      </a:lnTo>
                      <a:lnTo>
                        <a:pt x="49" y="9"/>
                      </a:lnTo>
                      <a:lnTo>
                        <a:pt x="3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50793"/>
                <p:cNvSpPr>
                  <a:spLocks noEditPoints="1"/>
                </p:cNvSpPr>
                <p:nvPr userDrawn="1"/>
              </p:nvSpPr>
              <p:spPr bwMode="auto">
                <a:xfrm>
                  <a:off x="2620963" y="7850291"/>
                  <a:ext cx="38100" cy="114300"/>
                </a:xfrm>
                <a:custGeom>
                  <a:avLst/>
                  <a:gdLst>
                    <a:gd name="T0" fmla="*/ 10 w 24"/>
                    <a:gd name="T1" fmla="*/ 64 h 72"/>
                    <a:gd name="T2" fmla="*/ 7 w 24"/>
                    <a:gd name="T3" fmla="*/ 7 h 72"/>
                    <a:gd name="T4" fmla="*/ 13 w 24"/>
                    <a:gd name="T5" fmla="*/ 7 h 72"/>
                    <a:gd name="T6" fmla="*/ 16 w 24"/>
                    <a:gd name="T7" fmla="*/ 64 h 72"/>
                    <a:gd name="T8" fmla="*/ 10 w 24"/>
                    <a:gd name="T9" fmla="*/ 64 h 72"/>
                    <a:gd name="T10" fmla="*/ 18 w 24"/>
                    <a:gd name="T11" fmla="*/ 0 h 72"/>
                    <a:gd name="T12" fmla="*/ 0 w 24"/>
                    <a:gd name="T13" fmla="*/ 1 h 72"/>
                    <a:gd name="T14" fmla="*/ 3 w 24"/>
                    <a:gd name="T15" fmla="*/ 72 h 72"/>
                    <a:gd name="T16" fmla="*/ 17 w 24"/>
                    <a:gd name="T17" fmla="*/ 71 h 72"/>
                    <a:gd name="T18" fmla="*/ 17 w 24"/>
                    <a:gd name="T19" fmla="*/ 71 h 72"/>
                    <a:gd name="T20" fmla="*/ 24 w 24"/>
                    <a:gd name="T21" fmla="*/ 70 h 72"/>
                    <a:gd name="T22" fmla="*/ 18 w 24"/>
                    <a:gd name="T2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72">
                      <a:moveTo>
                        <a:pt x="10" y="64"/>
                      </a:moveTo>
                      <a:lnTo>
                        <a:pt x="7" y="7"/>
                      </a:lnTo>
                      <a:lnTo>
                        <a:pt x="13" y="7"/>
                      </a:lnTo>
                      <a:lnTo>
                        <a:pt x="16" y="64"/>
                      </a:lnTo>
                      <a:lnTo>
                        <a:pt x="10" y="64"/>
                      </a:lnTo>
                      <a:close/>
                      <a:moveTo>
                        <a:pt x="18" y="0"/>
                      </a:moveTo>
                      <a:lnTo>
                        <a:pt x="0" y="1"/>
                      </a:lnTo>
                      <a:lnTo>
                        <a:pt x="3" y="72"/>
                      </a:lnTo>
                      <a:lnTo>
                        <a:pt x="17" y="71"/>
                      </a:lnTo>
                      <a:lnTo>
                        <a:pt x="17" y="71"/>
                      </a:lnTo>
                      <a:lnTo>
                        <a:pt x="24" y="70"/>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50794"/>
                <p:cNvSpPr>
                  <a:spLocks noEditPoints="1"/>
                </p:cNvSpPr>
                <p:nvPr userDrawn="1"/>
              </p:nvSpPr>
              <p:spPr bwMode="auto">
                <a:xfrm>
                  <a:off x="2620963" y="7850291"/>
                  <a:ext cx="38100" cy="114300"/>
                </a:xfrm>
                <a:custGeom>
                  <a:avLst/>
                  <a:gdLst>
                    <a:gd name="T0" fmla="*/ 10 w 24"/>
                    <a:gd name="T1" fmla="*/ 64 h 72"/>
                    <a:gd name="T2" fmla="*/ 7 w 24"/>
                    <a:gd name="T3" fmla="*/ 7 h 72"/>
                    <a:gd name="T4" fmla="*/ 13 w 24"/>
                    <a:gd name="T5" fmla="*/ 7 h 72"/>
                    <a:gd name="T6" fmla="*/ 16 w 24"/>
                    <a:gd name="T7" fmla="*/ 64 h 72"/>
                    <a:gd name="T8" fmla="*/ 10 w 24"/>
                    <a:gd name="T9" fmla="*/ 64 h 72"/>
                    <a:gd name="T10" fmla="*/ 18 w 24"/>
                    <a:gd name="T11" fmla="*/ 0 h 72"/>
                    <a:gd name="T12" fmla="*/ 0 w 24"/>
                    <a:gd name="T13" fmla="*/ 1 h 72"/>
                    <a:gd name="T14" fmla="*/ 3 w 24"/>
                    <a:gd name="T15" fmla="*/ 72 h 72"/>
                    <a:gd name="T16" fmla="*/ 17 w 24"/>
                    <a:gd name="T17" fmla="*/ 71 h 72"/>
                    <a:gd name="T18" fmla="*/ 17 w 24"/>
                    <a:gd name="T19" fmla="*/ 71 h 72"/>
                    <a:gd name="T20" fmla="*/ 24 w 24"/>
                    <a:gd name="T21" fmla="*/ 70 h 72"/>
                    <a:gd name="T22" fmla="*/ 18 w 24"/>
                    <a:gd name="T2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72">
                      <a:moveTo>
                        <a:pt x="10" y="64"/>
                      </a:moveTo>
                      <a:lnTo>
                        <a:pt x="7" y="7"/>
                      </a:lnTo>
                      <a:lnTo>
                        <a:pt x="13" y="7"/>
                      </a:lnTo>
                      <a:lnTo>
                        <a:pt x="16" y="64"/>
                      </a:lnTo>
                      <a:lnTo>
                        <a:pt x="10" y="64"/>
                      </a:lnTo>
                      <a:moveTo>
                        <a:pt x="18" y="0"/>
                      </a:moveTo>
                      <a:lnTo>
                        <a:pt x="0" y="1"/>
                      </a:lnTo>
                      <a:lnTo>
                        <a:pt x="3" y="72"/>
                      </a:lnTo>
                      <a:lnTo>
                        <a:pt x="17" y="71"/>
                      </a:lnTo>
                      <a:lnTo>
                        <a:pt x="17" y="71"/>
                      </a:lnTo>
                      <a:lnTo>
                        <a:pt x="24" y="70"/>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50795"/>
                <p:cNvSpPr>
                  <a:spLocks noEditPoints="1"/>
                </p:cNvSpPr>
                <p:nvPr userDrawn="1"/>
              </p:nvSpPr>
              <p:spPr bwMode="auto">
                <a:xfrm>
                  <a:off x="2736850" y="7834416"/>
                  <a:ext cx="49213" cy="117475"/>
                </a:xfrm>
                <a:custGeom>
                  <a:avLst/>
                  <a:gdLst>
                    <a:gd name="T0" fmla="*/ 17 w 31"/>
                    <a:gd name="T1" fmla="*/ 66 h 74"/>
                    <a:gd name="T2" fmla="*/ 9 w 31"/>
                    <a:gd name="T3" fmla="*/ 10 h 74"/>
                    <a:gd name="T4" fmla="*/ 14 w 31"/>
                    <a:gd name="T5" fmla="*/ 9 h 74"/>
                    <a:gd name="T6" fmla="*/ 24 w 31"/>
                    <a:gd name="T7" fmla="*/ 65 h 74"/>
                    <a:gd name="T8" fmla="*/ 17 w 31"/>
                    <a:gd name="T9" fmla="*/ 66 h 74"/>
                    <a:gd name="T10" fmla="*/ 20 w 31"/>
                    <a:gd name="T11" fmla="*/ 0 h 74"/>
                    <a:gd name="T12" fmla="*/ 0 w 31"/>
                    <a:gd name="T13" fmla="*/ 4 h 74"/>
                    <a:gd name="T14" fmla="*/ 11 w 31"/>
                    <a:gd name="T15" fmla="*/ 74 h 74"/>
                    <a:gd name="T16" fmla="*/ 31 w 31"/>
                    <a:gd name="T17" fmla="*/ 71 h 74"/>
                    <a:gd name="T18" fmla="*/ 20 w 3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4">
                      <a:moveTo>
                        <a:pt x="17" y="66"/>
                      </a:moveTo>
                      <a:lnTo>
                        <a:pt x="9" y="10"/>
                      </a:lnTo>
                      <a:lnTo>
                        <a:pt x="14" y="9"/>
                      </a:lnTo>
                      <a:lnTo>
                        <a:pt x="24" y="65"/>
                      </a:lnTo>
                      <a:lnTo>
                        <a:pt x="17" y="66"/>
                      </a:lnTo>
                      <a:close/>
                      <a:moveTo>
                        <a:pt x="20" y="0"/>
                      </a:moveTo>
                      <a:lnTo>
                        <a:pt x="0" y="4"/>
                      </a:lnTo>
                      <a:lnTo>
                        <a:pt x="11" y="74"/>
                      </a:lnTo>
                      <a:lnTo>
                        <a:pt x="31" y="71"/>
                      </a:ln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50796"/>
                <p:cNvSpPr>
                  <a:spLocks noEditPoints="1"/>
                </p:cNvSpPr>
                <p:nvPr userDrawn="1"/>
              </p:nvSpPr>
              <p:spPr bwMode="auto">
                <a:xfrm>
                  <a:off x="2736850" y="7834416"/>
                  <a:ext cx="49213" cy="117475"/>
                </a:xfrm>
                <a:custGeom>
                  <a:avLst/>
                  <a:gdLst>
                    <a:gd name="T0" fmla="*/ 17 w 31"/>
                    <a:gd name="T1" fmla="*/ 66 h 74"/>
                    <a:gd name="T2" fmla="*/ 9 w 31"/>
                    <a:gd name="T3" fmla="*/ 10 h 74"/>
                    <a:gd name="T4" fmla="*/ 14 w 31"/>
                    <a:gd name="T5" fmla="*/ 9 h 74"/>
                    <a:gd name="T6" fmla="*/ 24 w 31"/>
                    <a:gd name="T7" fmla="*/ 65 h 74"/>
                    <a:gd name="T8" fmla="*/ 17 w 31"/>
                    <a:gd name="T9" fmla="*/ 66 h 74"/>
                    <a:gd name="T10" fmla="*/ 20 w 31"/>
                    <a:gd name="T11" fmla="*/ 0 h 74"/>
                    <a:gd name="T12" fmla="*/ 0 w 31"/>
                    <a:gd name="T13" fmla="*/ 4 h 74"/>
                    <a:gd name="T14" fmla="*/ 11 w 31"/>
                    <a:gd name="T15" fmla="*/ 74 h 74"/>
                    <a:gd name="T16" fmla="*/ 31 w 31"/>
                    <a:gd name="T17" fmla="*/ 71 h 74"/>
                    <a:gd name="T18" fmla="*/ 20 w 3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4">
                      <a:moveTo>
                        <a:pt x="17" y="66"/>
                      </a:moveTo>
                      <a:lnTo>
                        <a:pt x="9" y="10"/>
                      </a:lnTo>
                      <a:lnTo>
                        <a:pt x="14" y="9"/>
                      </a:lnTo>
                      <a:lnTo>
                        <a:pt x="24" y="65"/>
                      </a:lnTo>
                      <a:lnTo>
                        <a:pt x="17" y="66"/>
                      </a:lnTo>
                      <a:moveTo>
                        <a:pt x="20" y="0"/>
                      </a:moveTo>
                      <a:lnTo>
                        <a:pt x="0" y="4"/>
                      </a:lnTo>
                      <a:lnTo>
                        <a:pt x="11" y="74"/>
                      </a:lnTo>
                      <a:lnTo>
                        <a:pt x="31" y="71"/>
                      </a:lnTo>
                      <a:lnTo>
                        <a:pt x="2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50797"/>
                <p:cNvSpPr>
                  <a:spLocks noEditPoints="1"/>
                </p:cNvSpPr>
                <p:nvPr userDrawn="1"/>
              </p:nvSpPr>
              <p:spPr bwMode="auto">
                <a:xfrm>
                  <a:off x="2678113" y="7843941"/>
                  <a:ext cx="44450" cy="115888"/>
                </a:xfrm>
                <a:custGeom>
                  <a:avLst/>
                  <a:gdLst>
                    <a:gd name="T0" fmla="*/ 14 w 28"/>
                    <a:gd name="T1" fmla="*/ 66 h 73"/>
                    <a:gd name="T2" fmla="*/ 8 w 28"/>
                    <a:gd name="T3" fmla="*/ 8 h 73"/>
                    <a:gd name="T4" fmla="*/ 14 w 28"/>
                    <a:gd name="T5" fmla="*/ 7 h 73"/>
                    <a:gd name="T6" fmla="*/ 20 w 28"/>
                    <a:gd name="T7" fmla="*/ 65 h 73"/>
                    <a:gd name="T8" fmla="*/ 14 w 28"/>
                    <a:gd name="T9" fmla="*/ 66 h 73"/>
                    <a:gd name="T10" fmla="*/ 20 w 28"/>
                    <a:gd name="T11" fmla="*/ 0 h 73"/>
                    <a:gd name="T12" fmla="*/ 0 w 28"/>
                    <a:gd name="T13" fmla="*/ 3 h 73"/>
                    <a:gd name="T14" fmla="*/ 8 w 28"/>
                    <a:gd name="T15" fmla="*/ 73 h 73"/>
                    <a:gd name="T16" fmla="*/ 21 w 28"/>
                    <a:gd name="T17" fmla="*/ 72 h 73"/>
                    <a:gd name="T18" fmla="*/ 21 w 28"/>
                    <a:gd name="T19" fmla="*/ 72 h 73"/>
                    <a:gd name="T20" fmla="*/ 28 w 28"/>
                    <a:gd name="T21" fmla="*/ 71 h 73"/>
                    <a:gd name="T22" fmla="*/ 28 w 28"/>
                    <a:gd name="T23" fmla="*/ 71 h 73"/>
                    <a:gd name="T24" fmla="*/ 28 w 28"/>
                    <a:gd name="T25" fmla="*/ 71 h 73"/>
                    <a:gd name="T26" fmla="*/ 20 w 2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73">
                      <a:moveTo>
                        <a:pt x="14" y="66"/>
                      </a:moveTo>
                      <a:lnTo>
                        <a:pt x="8" y="8"/>
                      </a:lnTo>
                      <a:lnTo>
                        <a:pt x="14" y="7"/>
                      </a:lnTo>
                      <a:lnTo>
                        <a:pt x="20" y="65"/>
                      </a:lnTo>
                      <a:lnTo>
                        <a:pt x="14" y="66"/>
                      </a:lnTo>
                      <a:close/>
                      <a:moveTo>
                        <a:pt x="20" y="0"/>
                      </a:moveTo>
                      <a:lnTo>
                        <a:pt x="0" y="3"/>
                      </a:lnTo>
                      <a:lnTo>
                        <a:pt x="8" y="73"/>
                      </a:lnTo>
                      <a:lnTo>
                        <a:pt x="21" y="72"/>
                      </a:lnTo>
                      <a:lnTo>
                        <a:pt x="21" y="72"/>
                      </a:lnTo>
                      <a:lnTo>
                        <a:pt x="28" y="71"/>
                      </a:lnTo>
                      <a:lnTo>
                        <a:pt x="28" y="71"/>
                      </a:lnTo>
                      <a:lnTo>
                        <a:pt x="28" y="71"/>
                      </a:ln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50798"/>
                <p:cNvSpPr>
                  <a:spLocks noEditPoints="1"/>
                </p:cNvSpPr>
                <p:nvPr userDrawn="1"/>
              </p:nvSpPr>
              <p:spPr bwMode="auto">
                <a:xfrm>
                  <a:off x="2678113" y="7843941"/>
                  <a:ext cx="44450" cy="115888"/>
                </a:xfrm>
                <a:custGeom>
                  <a:avLst/>
                  <a:gdLst>
                    <a:gd name="T0" fmla="*/ 14 w 28"/>
                    <a:gd name="T1" fmla="*/ 66 h 73"/>
                    <a:gd name="T2" fmla="*/ 8 w 28"/>
                    <a:gd name="T3" fmla="*/ 8 h 73"/>
                    <a:gd name="T4" fmla="*/ 14 w 28"/>
                    <a:gd name="T5" fmla="*/ 7 h 73"/>
                    <a:gd name="T6" fmla="*/ 20 w 28"/>
                    <a:gd name="T7" fmla="*/ 65 h 73"/>
                    <a:gd name="T8" fmla="*/ 14 w 28"/>
                    <a:gd name="T9" fmla="*/ 66 h 73"/>
                    <a:gd name="T10" fmla="*/ 20 w 28"/>
                    <a:gd name="T11" fmla="*/ 0 h 73"/>
                    <a:gd name="T12" fmla="*/ 0 w 28"/>
                    <a:gd name="T13" fmla="*/ 3 h 73"/>
                    <a:gd name="T14" fmla="*/ 8 w 28"/>
                    <a:gd name="T15" fmla="*/ 73 h 73"/>
                    <a:gd name="T16" fmla="*/ 21 w 28"/>
                    <a:gd name="T17" fmla="*/ 72 h 73"/>
                    <a:gd name="T18" fmla="*/ 21 w 28"/>
                    <a:gd name="T19" fmla="*/ 72 h 73"/>
                    <a:gd name="T20" fmla="*/ 28 w 28"/>
                    <a:gd name="T21" fmla="*/ 71 h 73"/>
                    <a:gd name="T22" fmla="*/ 28 w 28"/>
                    <a:gd name="T23" fmla="*/ 71 h 73"/>
                    <a:gd name="T24" fmla="*/ 28 w 28"/>
                    <a:gd name="T25" fmla="*/ 71 h 73"/>
                    <a:gd name="T26" fmla="*/ 20 w 2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73">
                      <a:moveTo>
                        <a:pt x="14" y="66"/>
                      </a:moveTo>
                      <a:lnTo>
                        <a:pt x="8" y="8"/>
                      </a:lnTo>
                      <a:lnTo>
                        <a:pt x="14" y="7"/>
                      </a:lnTo>
                      <a:lnTo>
                        <a:pt x="20" y="65"/>
                      </a:lnTo>
                      <a:lnTo>
                        <a:pt x="14" y="66"/>
                      </a:lnTo>
                      <a:moveTo>
                        <a:pt x="20" y="0"/>
                      </a:moveTo>
                      <a:lnTo>
                        <a:pt x="0" y="3"/>
                      </a:lnTo>
                      <a:lnTo>
                        <a:pt x="8" y="73"/>
                      </a:lnTo>
                      <a:lnTo>
                        <a:pt x="21" y="72"/>
                      </a:lnTo>
                      <a:lnTo>
                        <a:pt x="21" y="72"/>
                      </a:lnTo>
                      <a:lnTo>
                        <a:pt x="28" y="71"/>
                      </a:lnTo>
                      <a:lnTo>
                        <a:pt x="28" y="71"/>
                      </a:lnTo>
                      <a:lnTo>
                        <a:pt x="28" y="71"/>
                      </a:lnTo>
                      <a:lnTo>
                        <a:pt x="2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50799"/>
                <p:cNvSpPr>
                  <a:spLocks noEditPoints="1"/>
                </p:cNvSpPr>
                <p:nvPr userDrawn="1"/>
              </p:nvSpPr>
              <p:spPr bwMode="auto">
                <a:xfrm>
                  <a:off x="2559050" y="7851879"/>
                  <a:ext cx="34925" cy="115888"/>
                </a:xfrm>
                <a:custGeom>
                  <a:avLst/>
                  <a:gdLst>
                    <a:gd name="T0" fmla="*/ 8 w 22"/>
                    <a:gd name="T1" fmla="*/ 66 h 73"/>
                    <a:gd name="T2" fmla="*/ 8 w 22"/>
                    <a:gd name="T3" fmla="*/ 8 h 73"/>
                    <a:gd name="T4" fmla="*/ 13 w 22"/>
                    <a:gd name="T5" fmla="*/ 8 h 73"/>
                    <a:gd name="T6" fmla="*/ 15 w 22"/>
                    <a:gd name="T7" fmla="*/ 66 h 73"/>
                    <a:gd name="T8" fmla="*/ 8 w 22"/>
                    <a:gd name="T9" fmla="*/ 66 h 73"/>
                    <a:gd name="T10" fmla="*/ 20 w 22"/>
                    <a:gd name="T11" fmla="*/ 0 h 73"/>
                    <a:gd name="T12" fmla="*/ 0 w 22"/>
                    <a:gd name="T13" fmla="*/ 1 h 73"/>
                    <a:gd name="T14" fmla="*/ 1 w 22"/>
                    <a:gd name="T15" fmla="*/ 73 h 73"/>
                    <a:gd name="T16" fmla="*/ 22 w 22"/>
                    <a:gd name="T17" fmla="*/ 71 h 73"/>
                    <a:gd name="T18" fmla="*/ 20 w 22"/>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3">
                      <a:moveTo>
                        <a:pt x="8" y="66"/>
                      </a:moveTo>
                      <a:lnTo>
                        <a:pt x="8" y="8"/>
                      </a:lnTo>
                      <a:lnTo>
                        <a:pt x="13" y="8"/>
                      </a:lnTo>
                      <a:lnTo>
                        <a:pt x="15" y="66"/>
                      </a:lnTo>
                      <a:lnTo>
                        <a:pt x="8" y="66"/>
                      </a:lnTo>
                      <a:close/>
                      <a:moveTo>
                        <a:pt x="20" y="0"/>
                      </a:moveTo>
                      <a:lnTo>
                        <a:pt x="0" y="1"/>
                      </a:lnTo>
                      <a:lnTo>
                        <a:pt x="1" y="73"/>
                      </a:lnTo>
                      <a:lnTo>
                        <a:pt x="22" y="71"/>
                      </a:ln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50800"/>
                <p:cNvSpPr>
                  <a:spLocks noEditPoints="1"/>
                </p:cNvSpPr>
                <p:nvPr userDrawn="1"/>
              </p:nvSpPr>
              <p:spPr bwMode="auto">
                <a:xfrm>
                  <a:off x="2559050" y="7851879"/>
                  <a:ext cx="34925" cy="115888"/>
                </a:xfrm>
                <a:custGeom>
                  <a:avLst/>
                  <a:gdLst>
                    <a:gd name="T0" fmla="*/ 8 w 22"/>
                    <a:gd name="T1" fmla="*/ 66 h 73"/>
                    <a:gd name="T2" fmla="*/ 8 w 22"/>
                    <a:gd name="T3" fmla="*/ 8 h 73"/>
                    <a:gd name="T4" fmla="*/ 13 w 22"/>
                    <a:gd name="T5" fmla="*/ 8 h 73"/>
                    <a:gd name="T6" fmla="*/ 15 w 22"/>
                    <a:gd name="T7" fmla="*/ 66 h 73"/>
                    <a:gd name="T8" fmla="*/ 8 w 22"/>
                    <a:gd name="T9" fmla="*/ 66 h 73"/>
                    <a:gd name="T10" fmla="*/ 20 w 22"/>
                    <a:gd name="T11" fmla="*/ 0 h 73"/>
                    <a:gd name="T12" fmla="*/ 0 w 22"/>
                    <a:gd name="T13" fmla="*/ 1 h 73"/>
                    <a:gd name="T14" fmla="*/ 1 w 22"/>
                    <a:gd name="T15" fmla="*/ 73 h 73"/>
                    <a:gd name="T16" fmla="*/ 22 w 22"/>
                    <a:gd name="T17" fmla="*/ 71 h 73"/>
                    <a:gd name="T18" fmla="*/ 20 w 22"/>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3">
                      <a:moveTo>
                        <a:pt x="8" y="66"/>
                      </a:moveTo>
                      <a:lnTo>
                        <a:pt x="8" y="8"/>
                      </a:lnTo>
                      <a:lnTo>
                        <a:pt x="13" y="8"/>
                      </a:lnTo>
                      <a:lnTo>
                        <a:pt x="15" y="66"/>
                      </a:lnTo>
                      <a:lnTo>
                        <a:pt x="8" y="66"/>
                      </a:lnTo>
                      <a:moveTo>
                        <a:pt x="20" y="0"/>
                      </a:moveTo>
                      <a:lnTo>
                        <a:pt x="0" y="1"/>
                      </a:lnTo>
                      <a:lnTo>
                        <a:pt x="1" y="73"/>
                      </a:lnTo>
                      <a:lnTo>
                        <a:pt x="22" y="71"/>
                      </a:lnTo>
                      <a:lnTo>
                        <a:pt x="2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50801"/>
                <p:cNvSpPr>
                  <a:spLocks noEditPoints="1"/>
                </p:cNvSpPr>
                <p:nvPr userDrawn="1"/>
              </p:nvSpPr>
              <p:spPr bwMode="auto">
                <a:xfrm>
                  <a:off x="2498725" y="7851879"/>
                  <a:ext cx="33338" cy="115888"/>
                </a:xfrm>
                <a:custGeom>
                  <a:avLst/>
                  <a:gdLst>
                    <a:gd name="T0" fmla="*/ 12 w 21"/>
                    <a:gd name="T1" fmla="*/ 66 h 73"/>
                    <a:gd name="T2" fmla="*/ 7 w 21"/>
                    <a:gd name="T3" fmla="*/ 64 h 73"/>
                    <a:gd name="T4" fmla="*/ 8 w 21"/>
                    <a:gd name="T5" fmla="*/ 7 h 73"/>
                    <a:gd name="T6" fmla="*/ 14 w 21"/>
                    <a:gd name="T7" fmla="*/ 8 h 73"/>
                    <a:gd name="T8" fmla="*/ 12 w 21"/>
                    <a:gd name="T9" fmla="*/ 66 h 73"/>
                    <a:gd name="T10" fmla="*/ 1 w 21"/>
                    <a:gd name="T11" fmla="*/ 0 h 73"/>
                    <a:gd name="T12" fmla="*/ 0 w 21"/>
                    <a:gd name="T13" fmla="*/ 71 h 73"/>
                    <a:gd name="T14" fmla="*/ 19 w 21"/>
                    <a:gd name="T15" fmla="*/ 73 h 73"/>
                    <a:gd name="T16" fmla="*/ 21 w 21"/>
                    <a:gd name="T17" fmla="*/ 1 h 73"/>
                    <a:gd name="T18" fmla="*/ 1 w 2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73">
                      <a:moveTo>
                        <a:pt x="12" y="66"/>
                      </a:moveTo>
                      <a:lnTo>
                        <a:pt x="7" y="64"/>
                      </a:lnTo>
                      <a:lnTo>
                        <a:pt x="8" y="7"/>
                      </a:lnTo>
                      <a:lnTo>
                        <a:pt x="14" y="8"/>
                      </a:lnTo>
                      <a:lnTo>
                        <a:pt x="12" y="66"/>
                      </a:lnTo>
                      <a:close/>
                      <a:moveTo>
                        <a:pt x="1" y="0"/>
                      </a:moveTo>
                      <a:lnTo>
                        <a:pt x="0" y="71"/>
                      </a:lnTo>
                      <a:lnTo>
                        <a:pt x="19" y="73"/>
                      </a:lnTo>
                      <a:lnTo>
                        <a:pt x="21" y="1"/>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50802"/>
                <p:cNvSpPr>
                  <a:spLocks noEditPoints="1"/>
                </p:cNvSpPr>
                <p:nvPr userDrawn="1"/>
              </p:nvSpPr>
              <p:spPr bwMode="auto">
                <a:xfrm>
                  <a:off x="2498725" y="7851879"/>
                  <a:ext cx="33338" cy="115888"/>
                </a:xfrm>
                <a:custGeom>
                  <a:avLst/>
                  <a:gdLst>
                    <a:gd name="T0" fmla="*/ 12 w 21"/>
                    <a:gd name="T1" fmla="*/ 66 h 73"/>
                    <a:gd name="T2" fmla="*/ 7 w 21"/>
                    <a:gd name="T3" fmla="*/ 64 h 73"/>
                    <a:gd name="T4" fmla="*/ 8 w 21"/>
                    <a:gd name="T5" fmla="*/ 7 h 73"/>
                    <a:gd name="T6" fmla="*/ 14 w 21"/>
                    <a:gd name="T7" fmla="*/ 8 h 73"/>
                    <a:gd name="T8" fmla="*/ 12 w 21"/>
                    <a:gd name="T9" fmla="*/ 66 h 73"/>
                    <a:gd name="T10" fmla="*/ 1 w 21"/>
                    <a:gd name="T11" fmla="*/ 0 h 73"/>
                    <a:gd name="T12" fmla="*/ 0 w 21"/>
                    <a:gd name="T13" fmla="*/ 71 h 73"/>
                    <a:gd name="T14" fmla="*/ 19 w 21"/>
                    <a:gd name="T15" fmla="*/ 73 h 73"/>
                    <a:gd name="T16" fmla="*/ 21 w 21"/>
                    <a:gd name="T17" fmla="*/ 1 h 73"/>
                    <a:gd name="T18" fmla="*/ 1 w 2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73">
                      <a:moveTo>
                        <a:pt x="12" y="66"/>
                      </a:moveTo>
                      <a:lnTo>
                        <a:pt x="7" y="64"/>
                      </a:lnTo>
                      <a:lnTo>
                        <a:pt x="8" y="7"/>
                      </a:lnTo>
                      <a:lnTo>
                        <a:pt x="14" y="8"/>
                      </a:lnTo>
                      <a:lnTo>
                        <a:pt x="12" y="66"/>
                      </a:lnTo>
                      <a:moveTo>
                        <a:pt x="1" y="0"/>
                      </a:moveTo>
                      <a:lnTo>
                        <a:pt x="0" y="71"/>
                      </a:lnTo>
                      <a:lnTo>
                        <a:pt x="19" y="73"/>
                      </a:lnTo>
                      <a:lnTo>
                        <a:pt x="21" y="1"/>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50803"/>
                <p:cNvSpPr>
                  <a:spLocks noEditPoints="1"/>
                </p:cNvSpPr>
                <p:nvPr userDrawn="1"/>
              </p:nvSpPr>
              <p:spPr bwMode="auto">
                <a:xfrm>
                  <a:off x="2433638" y="7850291"/>
                  <a:ext cx="38100" cy="114300"/>
                </a:xfrm>
                <a:custGeom>
                  <a:avLst/>
                  <a:gdLst>
                    <a:gd name="T0" fmla="*/ 14 w 24"/>
                    <a:gd name="T1" fmla="*/ 64 h 72"/>
                    <a:gd name="T2" fmla="*/ 7 w 24"/>
                    <a:gd name="T3" fmla="*/ 64 h 72"/>
                    <a:gd name="T4" fmla="*/ 11 w 24"/>
                    <a:gd name="T5" fmla="*/ 7 h 72"/>
                    <a:gd name="T6" fmla="*/ 17 w 24"/>
                    <a:gd name="T7" fmla="*/ 7 h 72"/>
                    <a:gd name="T8" fmla="*/ 14 w 24"/>
                    <a:gd name="T9" fmla="*/ 64 h 72"/>
                    <a:gd name="T10" fmla="*/ 4 w 24"/>
                    <a:gd name="T11" fmla="*/ 0 h 72"/>
                    <a:gd name="T12" fmla="*/ 0 w 24"/>
                    <a:gd name="T13" fmla="*/ 70 h 72"/>
                    <a:gd name="T14" fmla="*/ 21 w 24"/>
                    <a:gd name="T15" fmla="*/ 72 h 72"/>
                    <a:gd name="T16" fmla="*/ 24 w 24"/>
                    <a:gd name="T17" fmla="*/ 1 h 72"/>
                    <a:gd name="T18" fmla="*/ 4 w 24"/>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72">
                      <a:moveTo>
                        <a:pt x="14" y="64"/>
                      </a:moveTo>
                      <a:lnTo>
                        <a:pt x="7" y="64"/>
                      </a:lnTo>
                      <a:lnTo>
                        <a:pt x="11" y="7"/>
                      </a:lnTo>
                      <a:lnTo>
                        <a:pt x="17" y="7"/>
                      </a:lnTo>
                      <a:lnTo>
                        <a:pt x="14" y="64"/>
                      </a:lnTo>
                      <a:close/>
                      <a:moveTo>
                        <a:pt x="4" y="0"/>
                      </a:moveTo>
                      <a:lnTo>
                        <a:pt x="0" y="70"/>
                      </a:lnTo>
                      <a:lnTo>
                        <a:pt x="21" y="72"/>
                      </a:lnTo>
                      <a:lnTo>
                        <a:pt x="24" y="1"/>
                      </a:ln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50804"/>
                <p:cNvSpPr>
                  <a:spLocks noEditPoints="1"/>
                </p:cNvSpPr>
                <p:nvPr userDrawn="1"/>
              </p:nvSpPr>
              <p:spPr bwMode="auto">
                <a:xfrm>
                  <a:off x="2433638" y="7850291"/>
                  <a:ext cx="38100" cy="114300"/>
                </a:xfrm>
                <a:custGeom>
                  <a:avLst/>
                  <a:gdLst>
                    <a:gd name="T0" fmla="*/ 14 w 24"/>
                    <a:gd name="T1" fmla="*/ 64 h 72"/>
                    <a:gd name="T2" fmla="*/ 7 w 24"/>
                    <a:gd name="T3" fmla="*/ 64 h 72"/>
                    <a:gd name="T4" fmla="*/ 11 w 24"/>
                    <a:gd name="T5" fmla="*/ 7 h 72"/>
                    <a:gd name="T6" fmla="*/ 17 w 24"/>
                    <a:gd name="T7" fmla="*/ 7 h 72"/>
                    <a:gd name="T8" fmla="*/ 14 w 24"/>
                    <a:gd name="T9" fmla="*/ 64 h 72"/>
                    <a:gd name="T10" fmla="*/ 4 w 24"/>
                    <a:gd name="T11" fmla="*/ 0 h 72"/>
                    <a:gd name="T12" fmla="*/ 0 w 24"/>
                    <a:gd name="T13" fmla="*/ 70 h 72"/>
                    <a:gd name="T14" fmla="*/ 21 w 24"/>
                    <a:gd name="T15" fmla="*/ 72 h 72"/>
                    <a:gd name="T16" fmla="*/ 24 w 24"/>
                    <a:gd name="T17" fmla="*/ 1 h 72"/>
                    <a:gd name="T18" fmla="*/ 4 w 24"/>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72">
                      <a:moveTo>
                        <a:pt x="14" y="64"/>
                      </a:moveTo>
                      <a:lnTo>
                        <a:pt x="7" y="64"/>
                      </a:lnTo>
                      <a:lnTo>
                        <a:pt x="11" y="7"/>
                      </a:lnTo>
                      <a:lnTo>
                        <a:pt x="17" y="7"/>
                      </a:lnTo>
                      <a:lnTo>
                        <a:pt x="14" y="64"/>
                      </a:lnTo>
                      <a:moveTo>
                        <a:pt x="4" y="0"/>
                      </a:moveTo>
                      <a:lnTo>
                        <a:pt x="0" y="70"/>
                      </a:lnTo>
                      <a:lnTo>
                        <a:pt x="21" y="72"/>
                      </a:lnTo>
                      <a:lnTo>
                        <a:pt x="24" y="1"/>
                      </a:lnTo>
                      <a:lnTo>
                        <a:pt x="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50805"/>
                <p:cNvSpPr>
                  <a:spLocks noEditPoints="1"/>
                </p:cNvSpPr>
                <p:nvPr userDrawn="1"/>
              </p:nvSpPr>
              <p:spPr bwMode="auto">
                <a:xfrm>
                  <a:off x="682625" y="4643541"/>
                  <a:ext cx="3749675" cy="3709988"/>
                </a:xfrm>
                <a:custGeom>
                  <a:avLst/>
                  <a:gdLst>
                    <a:gd name="T0" fmla="*/ 1594 w 2020"/>
                    <a:gd name="T1" fmla="*/ 1514 h 1996"/>
                    <a:gd name="T2" fmla="*/ 1598 w 2020"/>
                    <a:gd name="T3" fmla="*/ 1432 h 1996"/>
                    <a:gd name="T4" fmla="*/ 1618 w 2020"/>
                    <a:gd name="T5" fmla="*/ 1403 h 1996"/>
                    <a:gd name="T6" fmla="*/ 1733 w 2020"/>
                    <a:gd name="T7" fmla="*/ 1395 h 1996"/>
                    <a:gd name="T8" fmla="*/ 1752 w 2020"/>
                    <a:gd name="T9" fmla="*/ 1530 h 1996"/>
                    <a:gd name="T10" fmla="*/ 1702 w 2020"/>
                    <a:gd name="T11" fmla="*/ 1593 h 1996"/>
                    <a:gd name="T12" fmla="*/ 1627 w 2020"/>
                    <a:gd name="T13" fmla="*/ 1530 h 1996"/>
                    <a:gd name="T14" fmla="*/ 1602 w 2020"/>
                    <a:gd name="T15" fmla="*/ 1514 h 1996"/>
                    <a:gd name="T16" fmla="*/ 1625 w 2020"/>
                    <a:gd name="T17" fmla="*/ 1487 h 1996"/>
                    <a:gd name="T18" fmla="*/ 1644 w 2020"/>
                    <a:gd name="T19" fmla="*/ 1462 h 1996"/>
                    <a:gd name="T20" fmla="*/ 1659 w 2020"/>
                    <a:gd name="T21" fmla="*/ 1441 h 1996"/>
                    <a:gd name="T22" fmla="*/ 1674 w 2020"/>
                    <a:gd name="T23" fmla="*/ 1409 h 1996"/>
                    <a:gd name="T24" fmla="*/ 1695 w 2020"/>
                    <a:gd name="T25" fmla="*/ 1382 h 1996"/>
                    <a:gd name="T26" fmla="*/ 1650 w 2020"/>
                    <a:gd name="T27" fmla="*/ 1350 h 1996"/>
                    <a:gd name="T28" fmla="*/ 359 w 2020"/>
                    <a:gd name="T29" fmla="*/ 244 h 1996"/>
                    <a:gd name="T30" fmla="*/ 1627 w 2020"/>
                    <a:gd name="T31" fmla="*/ 225 h 1996"/>
                    <a:gd name="T32" fmla="*/ 1593 w 2020"/>
                    <a:gd name="T33" fmla="*/ 1797 h 1996"/>
                    <a:gd name="T34" fmla="*/ 603 w 2020"/>
                    <a:gd name="T35" fmla="*/ 1905 h 1996"/>
                    <a:gd name="T36" fmla="*/ 100 w 2020"/>
                    <a:gd name="T37" fmla="*/ 1407 h 1996"/>
                    <a:gd name="T38" fmla="*/ 290 w 2020"/>
                    <a:gd name="T39" fmla="*/ 309 h 1996"/>
                    <a:gd name="T40" fmla="*/ 100 w 2020"/>
                    <a:gd name="T41" fmla="*/ 809 h 1996"/>
                    <a:gd name="T42" fmla="*/ 601 w 2020"/>
                    <a:gd name="T43" fmla="*/ 1829 h 1996"/>
                    <a:gd name="T44" fmla="*/ 1185 w 2020"/>
                    <a:gd name="T45" fmla="*/ 1904 h 1996"/>
                    <a:gd name="T46" fmla="*/ 1909 w 2020"/>
                    <a:gd name="T47" fmla="*/ 1185 h 1996"/>
                    <a:gd name="T48" fmla="*/ 822 w 2020"/>
                    <a:gd name="T49" fmla="*/ 92 h 1996"/>
                    <a:gd name="T50" fmla="*/ 807 w 2020"/>
                    <a:gd name="T51" fmla="*/ 19 h 1996"/>
                    <a:gd name="T52" fmla="*/ 372 w 2020"/>
                    <a:gd name="T53" fmla="*/ 333 h 1996"/>
                    <a:gd name="T54" fmla="*/ 1389 w 2020"/>
                    <a:gd name="T55" fmla="*/ 164 h 1996"/>
                    <a:gd name="T56" fmla="*/ 1757 w 2020"/>
                    <a:gd name="T57" fmla="*/ 1348 h 1996"/>
                    <a:gd name="T58" fmla="*/ 1781 w 2020"/>
                    <a:gd name="T59" fmla="*/ 706 h 1996"/>
                    <a:gd name="T60" fmla="*/ 802 w 2020"/>
                    <a:gd name="T61" fmla="*/ 193 h 1996"/>
                    <a:gd name="T62" fmla="*/ 534 w 2020"/>
                    <a:gd name="T63" fmla="*/ 326 h 1996"/>
                    <a:gd name="T64" fmla="*/ 1231 w 2020"/>
                    <a:gd name="T65" fmla="*/ 210 h 1996"/>
                    <a:gd name="T66" fmla="*/ 1822 w 2020"/>
                    <a:gd name="T67" fmla="*/ 1051 h 1996"/>
                    <a:gd name="T68" fmla="*/ 1745 w 2020"/>
                    <a:gd name="T69" fmla="*/ 1342 h 1996"/>
                    <a:gd name="T70" fmla="*/ 1768 w 2020"/>
                    <a:gd name="T71" fmla="*/ 710 h 1996"/>
                    <a:gd name="T72" fmla="*/ 805 w 2020"/>
                    <a:gd name="T73" fmla="*/ 206 h 1996"/>
                    <a:gd name="T74" fmla="*/ 542 w 2020"/>
                    <a:gd name="T75" fmla="*/ 338 h 1996"/>
                    <a:gd name="T76" fmla="*/ 1228 w 2020"/>
                    <a:gd name="T77" fmla="*/ 223 h 1996"/>
                    <a:gd name="T78" fmla="*/ 1808 w 2020"/>
                    <a:gd name="T79" fmla="*/ 1050 h 1996"/>
                    <a:gd name="T80" fmla="*/ 1704 w 2020"/>
                    <a:gd name="T81" fmla="*/ 1366 h 1996"/>
                    <a:gd name="T82" fmla="*/ 1669 w 2020"/>
                    <a:gd name="T83" fmla="*/ 1407 h 1996"/>
                    <a:gd name="T84" fmla="*/ 1608 w 2020"/>
                    <a:gd name="T85" fmla="*/ 1407 h 1996"/>
                    <a:gd name="T86" fmla="*/ 1592 w 2020"/>
                    <a:gd name="T87" fmla="*/ 1430 h 1996"/>
                    <a:gd name="T88" fmla="*/ 1610 w 2020"/>
                    <a:gd name="T89" fmla="*/ 1490 h 1996"/>
                    <a:gd name="T90" fmla="*/ 1599 w 2020"/>
                    <a:gd name="T91" fmla="*/ 1518 h 1996"/>
                    <a:gd name="T92" fmla="*/ 200 w 2020"/>
                    <a:gd name="T93" fmla="*/ 1050 h 1996"/>
                    <a:gd name="T94" fmla="*/ 255 w 2020"/>
                    <a:gd name="T95" fmla="*/ 675 h 1996"/>
                    <a:gd name="T96" fmla="*/ 1006 w 2020"/>
                    <a:gd name="T97" fmla="*/ 1814 h 1996"/>
                    <a:gd name="T98" fmla="*/ 480 w 2020"/>
                    <a:gd name="T99" fmla="*/ 1628 h 1996"/>
                    <a:gd name="T100" fmla="*/ 265 w 2020"/>
                    <a:gd name="T101" fmla="*/ 620 h 1996"/>
                    <a:gd name="T102" fmla="*/ 837 w 2020"/>
                    <a:gd name="T103" fmla="*/ 1811 h 1996"/>
                    <a:gd name="T104" fmla="*/ 1542 w 2020"/>
                    <a:gd name="T105" fmla="*/ 1630 h 1996"/>
                    <a:gd name="T106" fmla="*/ 1575 w 2020"/>
                    <a:gd name="T107" fmla="*/ 1601 h 1996"/>
                    <a:gd name="T108" fmla="*/ 1184 w 2020"/>
                    <a:gd name="T109" fmla="*/ 1898 h 1996"/>
                    <a:gd name="T110" fmla="*/ 559 w 2020"/>
                    <a:gd name="T111" fmla="*/ 1800 h 1996"/>
                    <a:gd name="T112" fmla="*/ 312 w 2020"/>
                    <a:gd name="T113" fmla="*/ 396 h 1996"/>
                    <a:gd name="T114" fmla="*/ 279 w 2020"/>
                    <a:gd name="T115" fmla="*/ 312 h 1996"/>
                    <a:gd name="T116" fmla="*/ 222 w 2020"/>
                    <a:gd name="T117" fmla="*/ 1618 h 1996"/>
                    <a:gd name="T118" fmla="*/ 611 w 2020"/>
                    <a:gd name="T119" fmla="*/ 1915 h 1996"/>
                    <a:gd name="T120" fmla="*/ 1708 w 2020"/>
                    <a:gd name="T121" fmla="*/ 1706 h 1996"/>
                    <a:gd name="T122" fmla="*/ 1630 w 2020"/>
                    <a:gd name="T123" fmla="*/ 220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0" h="1996">
                      <a:moveTo>
                        <a:pt x="1594" y="1514"/>
                      </a:moveTo>
                      <a:cubicBezTo>
                        <a:pt x="1558" y="1482"/>
                        <a:pt x="1558" y="1482"/>
                        <a:pt x="1558" y="1482"/>
                      </a:cubicBezTo>
                      <a:cubicBezTo>
                        <a:pt x="1561" y="1478"/>
                        <a:pt x="1561" y="1478"/>
                        <a:pt x="1561" y="1478"/>
                      </a:cubicBezTo>
                      <a:cubicBezTo>
                        <a:pt x="1595" y="1507"/>
                        <a:pt x="1595" y="1507"/>
                        <a:pt x="1595" y="1507"/>
                      </a:cubicBezTo>
                      <a:cubicBezTo>
                        <a:pt x="1591" y="1511"/>
                        <a:pt x="1591" y="1511"/>
                        <a:pt x="1591" y="1511"/>
                      </a:cubicBezTo>
                      <a:cubicBezTo>
                        <a:pt x="1594" y="1514"/>
                        <a:pt x="1594" y="1514"/>
                        <a:pt x="1594" y="1514"/>
                      </a:cubicBezTo>
                      <a:cubicBezTo>
                        <a:pt x="1594" y="1514"/>
                        <a:pt x="1594" y="1514"/>
                        <a:pt x="1594" y="1514"/>
                      </a:cubicBezTo>
                      <a:moveTo>
                        <a:pt x="1613" y="1485"/>
                      </a:moveTo>
                      <a:cubicBezTo>
                        <a:pt x="1578" y="1457"/>
                        <a:pt x="1578" y="1457"/>
                        <a:pt x="1578" y="1457"/>
                      </a:cubicBezTo>
                      <a:cubicBezTo>
                        <a:pt x="1581" y="1453"/>
                        <a:pt x="1581" y="1453"/>
                        <a:pt x="1581" y="1453"/>
                      </a:cubicBezTo>
                      <a:cubicBezTo>
                        <a:pt x="1617" y="1481"/>
                        <a:pt x="1617" y="1481"/>
                        <a:pt x="1617" y="1481"/>
                      </a:cubicBezTo>
                      <a:cubicBezTo>
                        <a:pt x="1613" y="1485"/>
                        <a:pt x="1613" y="1485"/>
                        <a:pt x="1613" y="1485"/>
                      </a:cubicBezTo>
                      <a:moveTo>
                        <a:pt x="1634" y="1458"/>
                      </a:moveTo>
                      <a:cubicBezTo>
                        <a:pt x="1598" y="1432"/>
                        <a:pt x="1598" y="1432"/>
                        <a:pt x="1598" y="1432"/>
                      </a:cubicBezTo>
                      <a:cubicBezTo>
                        <a:pt x="1599" y="1431"/>
                        <a:pt x="1599" y="1430"/>
                        <a:pt x="1599" y="1430"/>
                      </a:cubicBezTo>
                      <a:cubicBezTo>
                        <a:pt x="1601" y="1428"/>
                        <a:pt x="1601" y="1428"/>
                        <a:pt x="1601" y="1428"/>
                      </a:cubicBezTo>
                      <a:cubicBezTo>
                        <a:pt x="1637" y="1454"/>
                        <a:pt x="1637" y="1454"/>
                        <a:pt x="1637" y="1454"/>
                      </a:cubicBezTo>
                      <a:cubicBezTo>
                        <a:pt x="1636" y="1455"/>
                        <a:pt x="1635" y="1457"/>
                        <a:pt x="1634" y="1458"/>
                      </a:cubicBezTo>
                      <a:moveTo>
                        <a:pt x="1654" y="1430"/>
                      </a:moveTo>
                      <a:cubicBezTo>
                        <a:pt x="1617" y="1405"/>
                        <a:pt x="1617" y="1405"/>
                        <a:pt x="1617" y="1405"/>
                      </a:cubicBezTo>
                      <a:cubicBezTo>
                        <a:pt x="1618" y="1403"/>
                        <a:pt x="1618" y="1403"/>
                        <a:pt x="1618" y="1403"/>
                      </a:cubicBezTo>
                      <a:cubicBezTo>
                        <a:pt x="1618" y="1403"/>
                        <a:pt x="1619" y="1402"/>
                        <a:pt x="1619" y="1401"/>
                      </a:cubicBezTo>
                      <a:cubicBezTo>
                        <a:pt x="1657" y="1426"/>
                        <a:pt x="1657" y="1426"/>
                        <a:pt x="1657" y="1426"/>
                      </a:cubicBezTo>
                      <a:cubicBezTo>
                        <a:pt x="1656" y="1427"/>
                        <a:pt x="1655" y="1429"/>
                        <a:pt x="1654" y="1430"/>
                      </a:cubicBezTo>
                      <a:moveTo>
                        <a:pt x="1698" y="1598"/>
                      </a:moveTo>
                      <a:cubicBezTo>
                        <a:pt x="1632" y="1540"/>
                        <a:pt x="1632" y="1540"/>
                        <a:pt x="1632" y="1540"/>
                      </a:cubicBezTo>
                      <a:cubicBezTo>
                        <a:pt x="1633" y="1539"/>
                        <a:pt x="1634" y="1538"/>
                        <a:pt x="1635" y="1537"/>
                      </a:cubicBezTo>
                      <a:cubicBezTo>
                        <a:pt x="1672" y="1495"/>
                        <a:pt x="1705" y="1447"/>
                        <a:pt x="1733" y="1395"/>
                      </a:cubicBezTo>
                      <a:cubicBezTo>
                        <a:pt x="1810" y="1437"/>
                        <a:pt x="1810" y="1437"/>
                        <a:pt x="1810" y="1437"/>
                      </a:cubicBezTo>
                      <a:cubicBezTo>
                        <a:pt x="1796" y="1462"/>
                        <a:pt x="1796" y="1462"/>
                        <a:pt x="1796" y="1462"/>
                      </a:cubicBezTo>
                      <a:cubicBezTo>
                        <a:pt x="1792" y="1469"/>
                        <a:pt x="1787" y="1476"/>
                        <a:pt x="1782" y="1484"/>
                      </a:cubicBezTo>
                      <a:cubicBezTo>
                        <a:pt x="1778" y="1491"/>
                        <a:pt x="1778" y="1491"/>
                        <a:pt x="1778" y="1491"/>
                      </a:cubicBezTo>
                      <a:cubicBezTo>
                        <a:pt x="1772" y="1501"/>
                        <a:pt x="1765" y="1511"/>
                        <a:pt x="1758" y="1520"/>
                      </a:cubicBezTo>
                      <a:cubicBezTo>
                        <a:pt x="1756" y="1524"/>
                        <a:pt x="1754" y="1527"/>
                        <a:pt x="1751" y="1530"/>
                      </a:cubicBezTo>
                      <a:cubicBezTo>
                        <a:pt x="1752" y="1530"/>
                        <a:pt x="1752" y="1530"/>
                        <a:pt x="1752" y="1530"/>
                      </a:cubicBezTo>
                      <a:cubicBezTo>
                        <a:pt x="1751" y="1531"/>
                        <a:pt x="1751" y="1531"/>
                        <a:pt x="1751" y="1531"/>
                      </a:cubicBezTo>
                      <a:cubicBezTo>
                        <a:pt x="1751" y="1530"/>
                        <a:pt x="1751" y="1530"/>
                        <a:pt x="1751" y="1530"/>
                      </a:cubicBezTo>
                      <a:cubicBezTo>
                        <a:pt x="1746" y="1537"/>
                        <a:pt x="1741" y="1544"/>
                        <a:pt x="1736" y="1550"/>
                      </a:cubicBezTo>
                      <a:cubicBezTo>
                        <a:pt x="1716" y="1576"/>
                        <a:pt x="1716" y="1576"/>
                        <a:pt x="1716" y="1576"/>
                      </a:cubicBezTo>
                      <a:cubicBezTo>
                        <a:pt x="1713" y="1581"/>
                        <a:pt x="1709" y="1585"/>
                        <a:pt x="1706" y="1588"/>
                      </a:cubicBezTo>
                      <a:cubicBezTo>
                        <a:pt x="1705" y="1589"/>
                        <a:pt x="1705" y="1589"/>
                        <a:pt x="1705" y="1589"/>
                      </a:cubicBezTo>
                      <a:cubicBezTo>
                        <a:pt x="1704" y="1590"/>
                        <a:pt x="1703" y="1592"/>
                        <a:pt x="1702" y="1593"/>
                      </a:cubicBezTo>
                      <a:cubicBezTo>
                        <a:pt x="1698" y="1598"/>
                        <a:pt x="1698" y="1598"/>
                        <a:pt x="1698" y="1598"/>
                      </a:cubicBezTo>
                      <a:moveTo>
                        <a:pt x="1624" y="1534"/>
                      </a:moveTo>
                      <a:cubicBezTo>
                        <a:pt x="1622" y="1531"/>
                        <a:pt x="1622" y="1531"/>
                        <a:pt x="1622" y="1531"/>
                      </a:cubicBezTo>
                      <a:cubicBezTo>
                        <a:pt x="1623" y="1530"/>
                        <a:pt x="1624" y="1529"/>
                        <a:pt x="1625" y="1528"/>
                      </a:cubicBezTo>
                      <a:cubicBezTo>
                        <a:pt x="1661" y="1486"/>
                        <a:pt x="1693" y="1440"/>
                        <a:pt x="1721" y="1388"/>
                      </a:cubicBezTo>
                      <a:cubicBezTo>
                        <a:pt x="1724" y="1390"/>
                        <a:pt x="1724" y="1390"/>
                        <a:pt x="1724" y="1390"/>
                      </a:cubicBezTo>
                      <a:cubicBezTo>
                        <a:pt x="1696" y="1441"/>
                        <a:pt x="1664" y="1488"/>
                        <a:pt x="1627" y="1530"/>
                      </a:cubicBezTo>
                      <a:cubicBezTo>
                        <a:pt x="1626" y="1531"/>
                        <a:pt x="1625" y="1532"/>
                        <a:pt x="1624" y="1534"/>
                      </a:cubicBezTo>
                      <a:moveTo>
                        <a:pt x="1695" y="1382"/>
                      </a:moveTo>
                      <a:cubicBezTo>
                        <a:pt x="1698" y="1376"/>
                        <a:pt x="1698" y="1376"/>
                        <a:pt x="1698" y="1376"/>
                      </a:cubicBezTo>
                      <a:cubicBezTo>
                        <a:pt x="1712" y="1383"/>
                        <a:pt x="1712" y="1383"/>
                        <a:pt x="1712" y="1383"/>
                      </a:cubicBezTo>
                      <a:cubicBezTo>
                        <a:pt x="1684" y="1434"/>
                        <a:pt x="1652" y="1480"/>
                        <a:pt x="1617" y="1521"/>
                      </a:cubicBezTo>
                      <a:cubicBezTo>
                        <a:pt x="1616" y="1522"/>
                        <a:pt x="1615" y="1523"/>
                        <a:pt x="1614" y="1525"/>
                      </a:cubicBezTo>
                      <a:cubicBezTo>
                        <a:pt x="1602" y="1514"/>
                        <a:pt x="1602" y="1514"/>
                        <a:pt x="1602" y="1514"/>
                      </a:cubicBezTo>
                      <a:cubicBezTo>
                        <a:pt x="1606" y="1509"/>
                        <a:pt x="1606" y="1509"/>
                        <a:pt x="1606" y="1509"/>
                      </a:cubicBezTo>
                      <a:cubicBezTo>
                        <a:pt x="1603" y="1506"/>
                        <a:pt x="1603" y="1506"/>
                        <a:pt x="1603" y="1506"/>
                      </a:cubicBezTo>
                      <a:cubicBezTo>
                        <a:pt x="1603" y="1505"/>
                        <a:pt x="1604" y="1504"/>
                        <a:pt x="1605" y="1503"/>
                      </a:cubicBezTo>
                      <a:cubicBezTo>
                        <a:pt x="1608" y="1500"/>
                        <a:pt x="1611" y="1497"/>
                        <a:pt x="1614" y="1493"/>
                      </a:cubicBezTo>
                      <a:cubicBezTo>
                        <a:pt x="1617" y="1496"/>
                        <a:pt x="1617" y="1496"/>
                        <a:pt x="1617" y="1496"/>
                      </a:cubicBezTo>
                      <a:cubicBezTo>
                        <a:pt x="1625" y="1487"/>
                        <a:pt x="1625" y="1487"/>
                        <a:pt x="1625" y="1487"/>
                      </a:cubicBezTo>
                      <a:cubicBezTo>
                        <a:pt x="1625" y="1487"/>
                        <a:pt x="1625" y="1487"/>
                        <a:pt x="1625" y="1487"/>
                      </a:cubicBezTo>
                      <a:cubicBezTo>
                        <a:pt x="1628" y="1483"/>
                        <a:pt x="1628" y="1483"/>
                        <a:pt x="1628" y="1483"/>
                      </a:cubicBezTo>
                      <a:cubicBezTo>
                        <a:pt x="1624" y="1480"/>
                        <a:pt x="1624" y="1480"/>
                        <a:pt x="1624" y="1480"/>
                      </a:cubicBezTo>
                      <a:cubicBezTo>
                        <a:pt x="1631" y="1471"/>
                        <a:pt x="1631" y="1471"/>
                        <a:pt x="1631" y="1471"/>
                      </a:cubicBezTo>
                      <a:cubicBezTo>
                        <a:pt x="1633" y="1469"/>
                        <a:pt x="1634" y="1468"/>
                        <a:pt x="1635" y="1466"/>
                      </a:cubicBezTo>
                      <a:cubicBezTo>
                        <a:pt x="1639" y="1469"/>
                        <a:pt x="1639" y="1469"/>
                        <a:pt x="1639" y="1469"/>
                      </a:cubicBezTo>
                      <a:cubicBezTo>
                        <a:pt x="1640" y="1467"/>
                        <a:pt x="1640" y="1467"/>
                        <a:pt x="1640" y="1467"/>
                      </a:cubicBezTo>
                      <a:cubicBezTo>
                        <a:pt x="1640" y="1467"/>
                        <a:pt x="1642" y="1464"/>
                        <a:pt x="1644" y="1462"/>
                      </a:cubicBezTo>
                      <a:cubicBezTo>
                        <a:pt x="1646" y="1459"/>
                        <a:pt x="1646" y="1459"/>
                        <a:pt x="1646" y="1459"/>
                      </a:cubicBezTo>
                      <a:cubicBezTo>
                        <a:pt x="1646" y="1459"/>
                        <a:pt x="1646" y="1459"/>
                        <a:pt x="1646" y="1459"/>
                      </a:cubicBezTo>
                      <a:cubicBezTo>
                        <a:pt x="1649" y="1455"/>
                        <a:pt x="1649" y="1455"/>
                        <a:pt x="1649" y="1455"/>
                      </a:cubicBezTo>
                      <a:cubicBezTo>
                        <a:pt x="1645" y="1452"/>
                        <a:pt x="1645" y="1452"/>
                        <a:pt x="1645" y="1452"/>
                      </a:cubicBezTo>
                      <a:cubicBezTo>
                        <a:pt x="1647" y="1450"/>
                        <a:pt x="1648" y="1447"/>
                        <a:pt x="1650" y="1445"/>
                      </a:cubicBezTo>
                      <a:cubicBezTo>
                        <a:pt x="1652" y="1443"/>
                        <a:pt x="1653" y="1440"/>
                        <a:pt x="1655" y="1438"/>
                      </a:cubicBezTo>
                      <a:cubicBezTo>
                        <a:pt x="1659" y="1441"/>
                        <a:pt x="1659" y="1441"/>
                        <a:pt x="1659" y="1441"/>
                      </a:cubicBezTo>
                      <a:cubicBezTo>
                        <a:pt x="1664" y="1434"/>
                        <a:pt x="1664" y="1434"/>
                        <a:pt x="1664" y="1434"/>
                      </a:cubicBezTo>
                      <a:cubicBezTo>
                        <a:pt x="1665" y="1431"/>
                        <a:pt x="1667" y="1429"/>
                        <a:pt x="1667" y="1429"/>
                      </a:cubicBezTo>
                      <a:cubicBezTo>
                        <a:pt x="1668" y="1426"/>
                        <a:pt x="1668" y="1426"/>
                        <a:pt x="1668" y="1426"/>
                      </a:cubicBezTo>
                      <a:cubicBezTo>
                        <a:pt x="1665" y="1424"/>
                        <a:pt x="1665" y="1424"/>
                        <a:pt x="1665" y="1424"/>
                      </a:cubicBezTo>
                      <a:cubicBezTo>
                        <a:pt x="1665" y="1423"/>
                        <a:pt x="1666" y="1422"/>
                        <a:pt x="1666" y="1421"/>
                      </a:cubicBezTo>
                      <a:cubicBezTo>
                        <a:pt x="1671" y="1413"/>
                        <a:pt x="1671" y="1413"/>
                        <a:pt x="1671" y="1413"/>
                      </a:cubicBezTo>
                      <a:cubicBezTo>
                        <a:pt x="1672" y="1412"/>
                        <a:pt x="1673" y="1411"/>
                        <a:pt x="1674" y="1409"/>
                      </a:cubicBezTo>
                      <a:cubicBezTo>
                        <a:pt x="1677" y="1412"/>
                        <a:pt x="1677" y="1412"/>
                        <a:pt x="1677" y="1412"/>
                      </a:cubicBezTo>
                      <a:cubicBezTo>
                        <a:pt x="1687" y="1397"/>
                        <a:pt x="1687" y="1397"/>
                        <a:pt x="1687" y="1397"/>
                      </a:cubicBezTo>
                      <a:cubicBezTo>
                        <a:pt x="1687" y="1397"/>
                        <a:pt x="1687" y="1397"/>
                        <a:pt x="1687" y="1397"/>
                      </a:cubicBezTo>
                      <a:cubicBezTo>
                        <a:pt x="1687" y="1397"/>
                        <a:pt x="1687" y="1397"/>
                        <a:pt x="1687" y="1397"/>
                      </a:cubicBezTo>
                      <a:cubicBezTo>
                        <a:pt x="1683" y="1394"/>
                        <a:pt x="1683" y="1394"/>
                        <a:pt x="1683" y="1394"/>
                      </a:cubicBezTo>
                      <a:cubicBezTo>
                        <a:pt x="1691" y="1380"/>
                        <a:pt x="1691" y="1380"/>
                        <a:pt x="1691" y="1380"/>
                      </a:cubicBezTo>
                      <a:cubicBezTo>
                        <a:pt x="1695" y="1382"/>
                        <a:pt x="1695" y="1382"/>
                        <a:pt x="1695" y="1382"/>
                      </a:cubicBezTo>
                      <a:moveTo>
                        <a:pt x="1672" y="1402"/>
                      </a:moveTo>
                      <a:cubicBezTo>
                        <a:pt x="1634" y="1378"/>
                        <a:pt x="1634" y="1378"/>
                        <a:pt x="1634" y="1378"/>
                      </a:cubicBezTo>
                      <a:cubicBezTo>
                        <a:pt x="1636" y="1374"/>
                        <a:pt x="1636" y="1374"/>
                        <a:pt x="1636" y="1374"/>
                      </a:cubicBezTo>
                      <a:cubicBezTo>
                        <a:pt x="1675" y="1397"/>
                        <a:pt x="1675" y="1397"/>
                        <a:pt x="1675" y="1397"/>
                      </a:cubicBezTo>
                      <a:cubicBezTo>
                        <a:pt x="1674" y="1398"/>
                        <a:pt x="1673" y="1400"/>
                        <a:pt x="1672" y="1402"/>
                      </a:cubicBezTo>
                      <a:moveTo>
                        <a:pt x="1690" y="1372"/>
                      </a:moveTo>
                      <a:cubicBezTo>
                        <a:pt x="1650" y="1350"/>
                        <a:pt x="1650" y="1350"/>
                        <a:pt x="1650" y="1350"/>
                      </a:cubicBezTo>
                      <a:cubicBezTo>
                        <a:pt x="1652" y="1346"/>
                        <a:pt x="1652" y="1346"/>
                        <a:pt x="1652" y="1346"/>
                      </a:cubicBezTo>
                      <a:cubicBezTo>
                        <a:pt x="1692" y="1367"/>
                        <a:pt x="1692" y="1367"/>
                        <a:pt x="1692" y="1367"/>
                      </a:cubicBezTo>
                      <a:cubicBezTo>
                        <a:pt x="1690" y="1372"/>
                        <a:pt x="1690" y="1372"/>
                        <a:pt x="1690" y="1372"/>
                      </a:cubicBezTo>
                      <a:moveTo>
                        <a:pt x="358" y="338"/>
                      </a:moveTo>
                      <a:cubicBezTo>
                        <a:pt x="310" y="289"/>
                        <a:pt x="310" y="289"/>
                        <a:pt x="310" y="289"/>
                      </a:cubicBezTo>
                      <a:cubicBezTo>
                        <a:pt x="321" y="279"/>
                        <a:pt x="321" y="279"/>
                        <a:pt x="321" y="279"/>
                      </a:cubicBezTo>
                      <a:cubicBezTo>
                        <a:pt x="329" y="271"/>
                        <a:pt x="342" y="259"/>
                        <a:pt x="359" y="244"/>
                      </a:cubicBezTo>
                      <a:cubicBezTo>
                        <a:pt x="410" y="200"/>
                        <a:pt x="463" y="163"/>
                        <a:pt x="521" y="131"/>
                      </a:cubicBezTo>
                      <a:cubicBezTo>
                        <a:pt x="560" y="109"/>
                        <a:pt x="603" y="89"/>
                        <a:pt x="649" y="71"/>
                      </a:cubicBezTo>
                      <a:cubicBezTo>
                        <a:pt x="702" y="51"/>
                        <a:pt x="755" y="35"/>
                        <a:pt x="808" y="25"/>
                      </a:cubicBezTo>
                      <a:cubicBezTo>
                        <a:pt x="873" y="12"/>
                        <a:pt x="939" y="6"/>
                        <a:pt x="1005" y="6"/>
                      </a:cubicBezTo>
                      <a:cubicBezTo>
                        <a:pt x="1072" y="6"/>
                        <a:pt x="1139" y="12"/>
                        <a:pt x="1204" y="26"/>
                      </a:cubicBezTo>
                      <a:cubicBezTo>
                        <a:pt x="1278" y="41"/>
                        <a:pt x="1351" y="65"/>
                        <a:pt x="1420" y="96"/>
                      </a:cubicBezTo>
                      <a:cubicBezTo>
                        <a:pt x="1493" y="130"/>
                        <a:pt x="1562" y="173"/>
                        <a:pt x="1627" y="225"/>
                      </a:cubicBezTo>
                      <a:cubicBezTo>
                        <a:pt x="1692" y="277"/>
                        <a:pt x="1752" y="340"/>
                        <a:pt x="1804" y="410"/>
                      </a:cubicBezTo>
                      <a:cubicBezTo>
                        <a:pt x="1859" y="485"/>
                        <a:pt x="1902" y="565"/>
                        <a:pt x="1932" y="645"/>
                      </a:cubicBezTo>
                      <a:cubicBezTo>
                        <a:pt x="1998" y="819"/>
                        <a:pt x="2014" y="1016"/>
                        <a:pt x="1976" y="1198"/>
                      </a:cubicBezTo>
                      <a:cubicBezTo>
                        <a:pt x="1957" y="1293"/>
                        <a:pt x="1924" y="1384"/>
                        <a:pt x="1878" y="1469"/>
                      </a:cubicBezTo>
                      <a:cubicBezTo>
                        <a:pt x="1857" y="1508"/>
                        <a:pt x="1832" y="1547"/>
                        <a:pt x="1799" y="1592"/>
                      </a:cubicBezTo>
                      <a:cubicBezTo>
                        <a:pt x="1773" y="1627"/>
                        <a:pt x="1742" y="1663"/>
                        <a:pt x="1704" y="1702"/>
                      </a:cubicBezTo>
                      <a:cubicBezTo>
                        <a:pt x="1669" y="1736"/>
                        <a:pt x="1632" y="1768"/>
                        <a:pt x="1593" y="1797"/>
                      </a:cubicBezTo>
                      <a:cubicBezTo>
                        <a:pt x="1552" y="1827"/>
                        <a:pt x="1510" y="1853"/>
                        <a:pt x="1470" y="1874"/>
                      </a:cubicBezTo>
                      <a:cubicBezTo>
                        <a:pt x="1425" y="1898"/>
                        <a:pt x="1380" y="1918"/>
                        <a:pt x="1337" y="1933"/>
                      </a:cubicBezTo>
                      <a:cubicBezTo>
                        <a:pt x="1290" y="1949"/>
                        <a:pt x="1243" y="1962"/>
                        <a:pt x="1198" y="1971"/>
                      </a:cubicBezTo>
                      <a:cubicBezTo>
                        <a:pt x="1135" y="1984"/>
                        <a:pt x="1070" y="1990"/>
                        <a:pt x="1006" y="1990"/>
                      </a:cubicBezTo>
                      <a:cubicBezTo>
                        <a:pt x="882" y="1990"/>
                        <a:pt x="759" y="1967"/>
                        <a:pt x="645" y="1923"/>
                      </a:cubicBezTo>
                      <a:cubicBezTo>
                        <a:pt x="634" y="1919"/>
                        <a:pt x="623" y="1914"/>
                        <a:pt x="614" y="1910"/>
                      </a:cubicBezTo>
                      <a:cubicBezTo>
                        <a:pt x="610" y="1908"/>
                        <a:pt x="607" y="1907"/>
                        <a:pt x="603" y="1905"/>
                      </a:cubicBezTo>
                      <a:cubicBezTo>
                        <a:pt x="596" y="1902"/>
                        <a:pt x="589" y="1899"/>
                        <a:pt x="583" y="1896"/>
                      </a:cubicBezTo>
                      <a:cubicBezTo>
                        <a:pt x="579" y="1894"/>
                        <a:pt x="575" y="1893"/>
                        <a:pt x="572" y="1891"/>
                      </a:cubicBezTo>
                      <a:cubicBezTo>
                        <a:pt x="555" y="1883"/>
                        <a:pt x="538" y="1874"/>
                        <a:pt x="522" y="1865"/>
                      </a:cubicBezTo>
                      <a:cubicBezTo>
                        <a:pt x="487" y="1846"/>
                        <a:pt x="451" y="1822"/>
                        <a:pt x="411" y="1793"/>
                      </a:cubicBezTo>
                      <a:cubicBezTo>
                        <a:pt x="371" y="1763"/>
                        <a:pt x="334" y="1731"/>
                        <a:pt x="301" y="1697"/>
                      </a:cubicBezTo>
                      <a:cubicBezTo>
                        <a:pt x="274" y="1671"/>
                        <a:pt x="249" y="1643"/>
                        <a:pt x="227" y="1614"/>
                      </a:cubicBezTo>
                      <a:cubicBezTo>
                        <a:pt x="175" y="1548"/>
                        <a:pt x="132" y="1478"/>
                        <a:pt x="100" y="1407"/>
                      </a:cubicBezTo>
                      <a:cubicBezTo>
                        <a:pt x="69" y="1337"/>
                        <a:pt x="46" y="1264"/>
                        <a:pt x="31" y="1190"/>
                      </a:cubicBezTo>
                      <a:cubicBezTo>
                        <a:pt x="5" y="1061"/>
                        <a:pt x="6" y="924"/>
                        <a:pt x="33" y="795"/>
                      </a:cubicBezTo>
                      <a:cubicBezTo>
                        <a:pt x="54" y="695"/>
                        <a:pt x="90" y="599"/>
                        <a:pt x="141" y="508"/>
                      </a:cubicBezTo>
                      <a:cubicBezTo>
                        <a:pt x="174" y="450"/>
                        <a:pt x="212" y="397"/>
                        <a:pt x="255" y="347"/>
                      </a:cubicBezTo>
                      <a:cubicBezTo>
                        <a:pt x="266" y="335"/>
                        <a:pt x="275" y="325"/>
                        <a:pt x="282" y="317"/>
                      </a:cubicBezTo>
                      <a:cubicBezTo>
                        <a:pt x="283" y="317"/>
                        <a:pt x="283" y="317"/>
                        <a:pt x="283" y="317"/>
                      </a:cubicBezTo>
                      <a:cubicBezTo>
                        <a:pt x="286" y="314"/>
                        <a:pt x="288" y="311"/>
                        <a:pt x="290" y="309"/>
                      </a:cubicBezTo>
                      <a:cubicBezTo>
                        <a:pt x="301" y="298"/>
                        <a:pt x="301" y="298"/>
                        <a:pt x="301" y="298"/>
                      </a:cubicBezTo>
                      <a:cubicBezTo>
                        <a:pt x="349" y="347"/>
                        <a:pt x="349" y="347"/>
                        <a:pt x="349" y="347"/>
                      </a:cubicBezTo>
                      <a:cubicBezTo>
                        <a:pt x="340" y="357"/>
                        <a:pt x="340" y="357"/>
                        <a:pt x="340" y="357"/>
                      </a:cubicBezTo>
                      <a:cubicBezTo>
                        <a:pt x="338" y="359"/>
                        <a:pt x="335" y="362"/>
                        <a:pt x="332" y="365"/>
                      </a:cubicBezTo>
                      <a:cubicBezTo>
                        <a:pt x="325" y="372"/>
                        <a:pt x="317" y="381"/>
                        <a:pt x="307" y="392"/>
                      </a:cubicBezTo>
                      <a:cubicBezTo>
                        <a:pt x="266" y="439"/>
                        <a:pt x="232" y="488"/>
                        <a:pt x="201" y="542"/>
                      </a:cubicBezTo>
                      <a:cubicBezTo>
                        <a:pt x="153" y="626"/>
                        <a:pt x="120" y="716"/>
                        <a:pt x="100" y="809"/>
                      </a:cubicBezTo>
                      <a:cubicBezTo>
                        <a:pt x="75" y="929"/>
                        <a:pt x="75" y="1056"/>
                        <a:pt x="98" y="1177"/>
                      </a:cubicBezTo>
                      <a:cubicBezTo>
                        <a:pt x="112" y="1246"/>
                        <a:pt x="134" y="1314"/>
                        <a:pt x="163" y="1378"/>
                      </a:cubicBezTo>
                      <a:cubicBezTo>
                        <a:pt x="192" y="1444"/>
                        <a:pt x="232" y="1509"/>
                        <a:pt x="281" y="1571"/>
                      </a:cubicBezTo>
                      <a:cubicBezTo>
                        <a:pt x="327" y="1631"/>
                        <a:pt x="385" y="1687"/>
                        <a:pt x="452" y="1738"/>
                      </a:cubicBezTo>
                      <a:cubicBezTo>
                        <a:pt x="489" y="1765"/>
                        <a:pt x="523" y="1787"/>
                        <a:pt x="556" y="1805"/>
                      </a:cubicBezTo>
                      <a:cubicBezTo>
                        <a:pt x="570" y="1814"/>
                        <a:pt x="586" y="1821"/>
                        <a:pt x="600" y="1828"/>
                      </a:cubicBezTo>
                      <a:cubicBezTo>
                        <a:pt x="601" y="1829"/>
                        <a:pt x="601" y="1829"/>
                        <a:pt x="601" y="1829"/>
                      </a:cubicBezTo>
                      <a:cubicBezTo>
                        <a:pt x="605" y="1830"/>
                        <a:pt x="608" y="1832"/>
                        <a:pt x="612" y="1834"/>
                      </a:cubicBezTo>
                      <a:cubicBezTo>
                        <a:pt x="618" y="1837"/>
                        <a:pt x="624" y="1840"/>
                        <a:pt x="631" y="1842"/>
                      </a:cubicBezTo>
                      <a:cubicBezTo>
                        <a:pt x="631" y="1843"/>
                        <a:pt x="631" y="1843"/>
                        <a:pt x="631" y="1843"/>
                      </a:cubicBezTo>
                      <a:cubicBezTo>
                        <a:pt x="634" y="1844"/>
                        <a:pt x="637" y="1845"/>
                        <a:pt x="641" y="1847"/>
                      </a:cubicBezTo>
                      <a:cubicBezTo>
                        <a:pt x="649" y="1851"/>
                        <a:pt x="659" y="1855"/>
                        <a:pt x="670" y="1859"/>
                      </a:cubicBezTo>
                      <a:cubicBezTo>
                        <a:pt x="776" y="1900"/>
                        <a:pt x="891" y="1921"/>
                        <a:pt x="1006" y="1921"/>
                      </a:cubicBezTo>
                      <a:cubicBezTo>
                        <a:pt x="1066" y="1921"/>
                        <a:pt x="1126" y="1915"/>
                        <a:pt x="1185" y="1904"/>
                      </a:cubicBezTo>
                      <a:cubicBezTo>
                        <a:pt x="1226" y="1895"/>
                        <a:pt x="1270" y="1883"/>
                        <a:pt x="1314" y="1868"/>
                      </a:cubicBezTo>
                      <a:cubicBezTo>
                        <a:pt x="1354" y="1854"/>
                        <a:pt x="1395" y="1836"/>
                        <a:pt x="1438" y="1814"/>
                      </a:cubicBezTo>
                      <a:cubicBezTo>
                        <a:pt x="1475" y="1794"/>
                        <a:pt x="1513" y="1770"/>
                        <a:pt x="1552" y="1742"/>
                      </a:cubicBezTo>
                      <a:cubicBezTo>
                        <a:pt x="1589" y="1714"/>
                        <a:pt x="1623" y="1685"/>
                        <a:pt x="1655" y="1653"/>
                      </a:cubicBezTo>
                      <a:cubicBezTo>
                        <a:pt x="1692" y="1616"/>
                        <a:pt x="1720" y="1583"/>
                        <a:pt x="1744" y="1551"/>
                      </a:cubicBezTo>
                      <a:cubicBezTo>
                        <a:pt x="1775" y="1508"/>
                        <a:pt x="1799" y="1472"/>
                        <a:pt x="1817" y="1437"/>
                      </a:cubicBezTo>
                      <a:cubicBezTo>
                        <a:pt x="1860" y="1358"/>
                        <a:pt x="1891" y="1273"/>
                        <a:pt x="1909" y="1185"/>
                      </a:cubicBezTo>
                      <a:cubicBezTo>
                        <a:pt x="1944" y="1014"/>
                        <a:pt x="1930" y="831"/>
                        <a:pt x="1868" y="670"/>
                      </a:cubicBezTo>
                      <a:cubicBezTo>
                        <a:pt x="1840" y="595"/>
                        <a:pt x="1800" y="521"/>
                        <a:pt x="1749" y="450"/>
                      </a:cubicBezTo>
                      <a:cubicBezTo>
                        <a:pt x="1700" y="385"/>
                        <a:pt x="1644" y="327"/>
                        <a:pt x="1583" y="278"/>
                      </a:cubicBezTo>
                      <a:cubicBezTo>
                        <a:pt x="1524" y="230"/>
                        <a:pt x="1459" y="190"/>
                        <a:pt x="1391" y="159"/>
                      </a:cubicBezTo>
                      <a:cubicBezTo>
                        <a:pt x="1327" y="129"/>
                        <a:pt x="1259" y="107"/>
                        <a:pt x="1190" y="93"/>
                      </a:cubicBezTo>
                      <a:cubicBezTo>
                        <a:pt x="1130" y="81"/>
                        <a:pt x="1068" y="74"/>
                        <a:pt x="1005" y="74"/>
                      </a:cubicBezTo>
                      <a:cubicBezTo>
                        <a:pt x="944" y="74"/>
                        <a:pt x="882" y="80"/>
                        <a:pt x="822" y="92"/>
                      </a:cubicBezTo>
                      <a:cubicBezTo>
                        <a:pt x="772" y="102"/>
                        <a:pt x="723" y="117"/>
                        <a:pt x="674" y="135"/>
                      </a:cubicBezTo>
                      <a:cubicBezTo>
                        <a:pt x="630" y="152"/>
                        <a:pt x="590" y="171"/>
                        <a:pt x="555" y="191"/>
                      </a:cubicBezTo>
                      <a:cubicBezTo>
                        <a:pt x="501" y="221"/>
                        <a:pt x="451" y="256"/>
                        <a:pt x="404" y="296"/>
                      </a:cubicBezTo>
                      <a:cubicBezTo>
                        <a:pt x="388" y="310"/>
                        <a:pt x="376" y="322"/>
                        <a:pt x="368" y="329"/>
                      </a:cubicBezTo>
                      <a:cubicBezTo>
                        <a:pt x="358" y="338"/>
                        <a:pt x="358" y="338"/>
                        <a:pt x="358" y="338"/>
                      </a:cubicBezTo>
                      <a:moveTo>
                        <a:pt x="1005" y="0"/>
                      </a:moveTo>
                      <a:cubicBezTo>
                        <a:pt x="939" y="0"/>
                        <a:pt x="872" y="6"/>
                        <a:pt x="807" y="19"/>
                      </a:cubicBezTo>
                      <a:cubicBezTo>
                        <a:pt x="754" y="30"/>
                        <a:pt x="700" y="45"/>
                        <a:pt x="647" y="66"/>
                      </a:cubicBezTo>
                      <a:cubicBezTo>
                        <a:pt x="600" y="84"/>
                        <a:pt x="557" y="104"/>
                        <a:pt x="518" y="126"/>
                      </a:cubicBezTo>
                      <a:cubicBezTo>
                        <a:pt x="460" y="158"/>
                        <a:pt x="407" y="196"/>
                        <a:pt x="356" y="239"/>
                      </a:cubicBezTo>
                      <a:cubicBezTo>
                        <a:pt x="338" y="254"/>
                        <a:pt x="325" y="267"/>
                        <a:pt x="317" y="274"/>
                      </a:cubicBezTo>
                      <a:cubicBezTo>
                        <a:pt x="302" y="289"/>
                        <a:pt x="302" y="289"/>
                        <a:pt x="302" y="289"/>
                      </a:cubicBezTo>
                      <a:cubicBezTo>
                        <a:pt x="358" y="346"/>
                        <a:pt x="358" y="346"/>
                        <a:pt x="358" y="346"/>
                      </a:cubicBezTo>
                      <a:cubicBezTo>
                        <a:pt x="372" y="333"/>
                        <a:pt x="372" y="333"/>
                        <a:pt x="372" y="333"/>
                      </a:cubicBezTo>
                      <a:cubicBezTo>
                        <a:pt x="380" y="326"/>
                        <a:pt x="392" y="314"/>
                        <a:pt x="408" y="301"/>
                      </a:cubicBezTo>
                      <a:cubicBezTo>
                        <a:pt x="455" y="260"/>
                        <a:pt x="504" y="226"/>
                        <a:pt x="558" y="196"/>
                      </a:cubicBezTo>
                      <a:cubicBezTo>
                        <a:pt x="593" y="176"/>
                        <a:pt x="633" y="157"/>
                        <a:pt x="676" y="141"/>
                      </a:cubicBezTo>
                      <a:cubicBezTo>
                        <a:pt x="724" y="122"/>
                        <a:pt x="774" y="108"/>
                        <a:pt x="823" y="98"/>
                      </a:cubicBezTo>
                      <a:cubicBezTo>
                        <a:pt x="883" y="86"/>
                        <a:pt x="944" y="80"/>
                        <a:pt x="1005" y="80"/>
                      </a:cubicBezTo>
                      <a:cubicBezTo>
                        <a:pt x="1067" y="80"/>
                        <a:pt x="1129" y="86"/>
                        <a:pt x="1189" y="99"/>
                      </a:cubicBezTo>
                      <a:cubicBezTo>
                        <a:pt x="1258" y="113"/>
                        <a:pt x="1325" y="135"/>
                        <a:pt x="1389" y="164"/>
                      </a:cubicBezTo>
                      <a:cubicBezTo>
                        <a:pt x="1456" y="195"/>
                        <a:pt x="1520" y="235"/>
                        <a:pt x="1580" y="283"/>
                      </a:cubicBezTo>
                      <a:cubicBezTo>
                        <a:pt x="1640" y="331"/>
                        <a:pt x="1695" y="389"/>
                        <a:pt x="1744" y="454"/>
                      </a:cubicBezTo>
                      <a:cubicBezTo>
                        <a:pt x="1795" y="524"/>
                        <a:pt x="1835" y="597"/>
                        <a:pt x="1862" y="672"/>
                      </a:cubicBezTo>
                      <a:cubicBezTo>
                        <a:pt x="1924" y="833"/>
                        <a:pt x="1938" y="1014"/>
                        <a:pt x="1903" y="1183"/>
                      </a:cubicBezTo>
                      <a:cubicBezTo>
                        <a:pt x="1885" y="1271"/>
                        <a:pt x="1855" y="1354"/>
                        <a:pt x="1813" y="1432"/>
                      </a:cubicBezTo>
                      <a:cubicBezTo>
                        <a:pt x="1736" y="1390"/>
                        <a:pt x="1736" y="1390"/>
                        <a:pt x="1736" y="1390"/>
                      </a:cubicBezTo>
                      <a:cubicBezTo>
                        <a:pt x="1743" y="1376"/>
                        <a:pt x="1750" y="1362"/>
                        <a:pt x="1757" y="1348"/>
                      </a:cubicBezTo>
                      <a:cubicBezTo>
                        <a:pt x="1789" y="1277"/>
                        <a:pt x="1812" y="1205"/>
                        <a:pt x="1823" y="1134"/>
                      </a:cubicBezTo>
                      <a:cubicBezTo>
                        <a:pt x="1825" y="1121"/>
                        <a:pt x="1827" y="1108"/>
                        <a:pt x="1829" y="1095"/>
                      </a:cubicBezTo>
                      <a:cubicBezTo>
                        <a:pt x="1829" y="1090"/>
                        <a:pt x="1830" y="1085"/>
                        <a:pt x="1830" y="1079"/>
                      </a:cubicBezTo>
                      <a:cubicBezTo>
                        <a:pt x="1832" y="1052"/>
                        <a:pt x="1832" y="1052"/>
                        <a:pt x="1832" y="1052"/>
                      </a:cubicBezTo>
                      <a:cubicBezTo>
                        <a:pt x="1833" y="1042"/>
                        <a:pt x="1834" y="1033"/>
                        <a:pt x="1834" y="1024"/>
                      </a:cubicBezTo>
                      <a:cubicBezTo>
                        <a:pt x="1836" y="986"/>
                        <a:pt x="1833" y="947"/>
                        <a:pt x="1830" y="915"/>
                      </a:cubicBezTo>
                      <a:cubicBezTo>
                        <a:pt x="1822" y="840"/>
                        <a:pt x="1806" y="770"/>
                        <a:pt x="1781" y="706"/>
                      </a:cubicBezTo>
                      <a:cubicBezTo>
                        <a:pt x="1769" y="671"/>
                        <a:pt x="1753" y="638"/>
                        <a:pt x="1738" y="610"/>
                      </a:cubicBezTo>
                      <a:cubicBezTo>
                        <a:pt x="1723" y="581"/>
                        <a:pt x="1705" y="550"/>
                        <a:pt x="1685" y="522"/>
                      </a:cubicBezTo>
                      <a:cubicBezTo>
                        <a:pt x="1646" y="467"/>
                        <a:pt x="1602" y="417"/>
                        <a:pt x="1552" y="374"/>
                      </a:cubicBezTo>
                      <a:cubicBezTo>
                        <a:pt x="1459" y="293"/>
                        <a:pt x="1349" y="233"/>
                        <a:pt x="1234" y="200"/>
                      </a:cubicBezTo>
                      <a:cubicBezTo>
                        <a:pt x="1160" y="179"/>
                        <a:pt x="1081" y="168"/>
                        <a:pt x="1003" y="168"/>
                      </a:cubicBezTo>
                      <a:cubicBezTo>
                        <a:pt x="978" y="168"/>
                        <a:pt x="953" y="169"/>
                        <a:pt x="929" y="171"/>
                      </a:cubicBezTo>
                      <a:cubicBezTo>
                        <a:pt x="887" y="175"/>
                        <a:pt x="845" y="182"/>
                        <a:pt x="802" y="193"/>
                      </a:cubicBezTo>
                      <a:cubicBezTo>
                        <a:pt x="767" y="202"/>
                        <a:pt x="733" y="212"/>
                        <a:pt x="698" y="226"/>
                      </a:cubicBezTo>
                      <a:cubicBezTo>
                        <a:pt x="650" y="245"/>
                        <a:pt x="606" y="268"/>
                        <a:pt x="562" y="296"/>
                      </a:cubicBezTo>
                      <a:cubicBezTo>
                        <a:pt x="551" y="302"/>
                        <a:pt x="542" y="309"/>
                        <a:pt x="535" y="314"/>
                      </a:cubicBezTo>
                      <a:cubicBezTo>
                        <a:pt x="532" y="315"/>
                        <a:pt x="530" y="317"/>
                        <a:pt x="528" y="318"/>
                      </a:cubicBezTo>
                      <a:cubicBezTo>
                        <a:pt x="516" y="327"/>
                        <a:pt x="516" y="327"/>
                        <a:pt x="516" y="327"/>
                      </a:cubicBezTo>
                      <a:cubicBezTo>
                        <a:pt x="522" y="335"/>
                        <a:pt x="522" y="335"/>
                        <a:pt x="522" y="335"/>
                      </a:cubicBezTo>
                      <a:cubicBezTo>
                        <a:pt x="534" y="326"/>
                        <a:pt x="534" y="326"/>
                        <a:pt x="534" y="326"/>
                      </a:cubicBezTo>
                      <a:cubicBezTo>
                        <a:pt x="536" y="325"/>
                        <a:pt x="538" y="324"/>
                        <a:pt x="540" y="322"/>
                      </a:cubicBezTo>
                      <a:cubicBezTo>
                        <a:pt x="547" y="317"/>
                        <a:pt x="556" y="311"/>
                        <a:pt x="568" y="304"/>
                      </a:cubicBezTo>
                      <a:cubicBezTo>
                        <a:pt x="611" y="277"/>
                        <a:pt x="655" y="254"/>
                        <a:pt x="702" y="236"/>
                      </a:cubicBezTo>
                      <a:cubicBezTo>
                        <a:pt x="737" y="222"/>
                        <a:pt x="770" y="211"/>
                        <a:pt x="805" y="203"/>
                      </a:cubicBezTo>
                      <a:cubicBezTo>
                        <a:pt x="847" y="193"/>
                        <a:pt x="889" y="185"/>
                        <a:pt x="930" y="182"/>
                      </a:cubicBezTo>
                      <a:cubicBezTo>
                        <a:pt x="954" y="179"/>
                        <a:pt x="979" y="178"/>
                        <a:pt x="1003" y="178"/>
                      </a:cubicBezTo>
                      <a:cubicBezTo>
                        <a:pt x="1080" y="178"/>
                        <a:pt x="1158" y="189"/>
                        <a:pt x="1231" y="210"/>
                      </a:cubicBezTo>
                      <a:cubicBezTo>
                        <a:pt x="1345" y="242"/>
                        <a:pt x="1453" y="301"/>
                        <a:pt x="1545" y="382"/>
                      </a:cubicBezTo>
                      <a:cubicBezTo>
                        <a:pt x="1594" y="425"/>
                        <a:pt x="1638" y="474"/>
                        <a:pt x="1676" y="528"/>
                      </a:cubicBezTo>
                      <a:cubicBezTo>
                        <a:pt x="1696" y="556"/>
                        <a:pt x="1714" y="586"/>
                        <a:pt x="1729" y="615"/>
                      </a:cubicBezTo>
                      <a:cubicBezTo>
                        <a:pt x="1743" y="642"/>
                        <a:pt x="1759" y="675"/>
                        <a:pt x="1772" y="709"/>
                      </a:cubicBezTo>
                      <a:cubicBezTo>
                        <a:pt x="1796" y="773"/>
                        <a:pt x="1812" y="842"/>
                        <a:pt x="1820" y="916"/>
                      </a:cubicBezTo>
                      <a:cubicBezTo>
                        <a:pt x="1823" y="950"/>
                        <a:pt x="1825" y="986"/>
                        <a:pt x="1823" y="1024"/>
                      </a:cubicBezTo>
                      <a:cubicBezTo>
                        <a:pt x="1823" y="1033"/>
                        <a:pt x="1823" y="1041"/>
                        <a:pt x="1822" y="1051"/>
                      </a:cubicBezTo>
                      <a:cubicBezTo>
                        <a:pt x="1820" y="1078"/>
                        <a:pt x="1820" y="1078"/>
                        <a:pt x="1820" y="1078"/>
                      </a:cubicBezTo>
                      <a:cubicBezTo>
                        <a:pt x="1819" y="1084"/>
                        <a:pt x="1819" y="1089"/>
                        <a:pt x="1818" y="1094"/>
                      </a:cubicBezTo>
                      <a:cubicBezTo>
                        <a:pt x="1817" y="1107"/>
                        <a:pt x="1815" y="1120"/>
                        <a:pt x="1813" y="1133"/>
                      </a:cubicBezTo>
                      <a:cubicBezTo>
                        <a:pt x="1801" y="1203"/>
                        <a:pt x="1780" y="1274"/>
                        <a:pt x="1748" y="1343"/>
                      </a:cubicBezTo>
                      <a:cubicBezTo>
                        <a:pt x="1741" y="1358"/>
                        <a:pt x="1734" y="1372"/>
                        <a:pt x="1727" y="1385"/>
                      </a:cubicBezTo>
                      <a:cubicBezTo>
                        <a:pt x="1724" y="1384"/>
                        <a:pt x="1724" y="1384"/>
                        <a:pt x="1724" y="1384"/>
                      </a:cubicBezTo>
                      <a:cubicBezTo>
                        <a:pt x="1731" y="1370"/>
                        <a:pt x="1738" y="1356"/>
                        <a:pt x="1745" y="1342"/>
                      </a:cubicBezTo>
                      <a:cubicBezTo>
                        <a:pt x="1776" y="1273"/>
                        <a:pt x="1798" y="1202"/>
                        <a:pt x="1809" y="1132"/>
                      </a:cubicBezTo>
                      <a:cubicBezTo>
                        <a:pt x="1812" y="1119"/>
                        <a:pt x="1813" y="1106"/>
                        <a:pt x="1815" y="1094"/>
                      </a:cubicBezTo>
                      <a:cubicBezTo>
                        <a:pt x="1815" y="1088"/>
                        <a:pt x="1816" y="1083"/>
                        <a:pt x="1817" y="1078"/>
                      </a:cubicBezTo>
                      <a:cubicBezTo>
                        <a:pt x="1819" y="1051"/>
                        <a:pt x="1819" y="1051"/>
                        <a:pt x="1819" y="1051"/>
                      </a:cubicBezTo>
                      <a:cubicBezTo>
                        <a:pt x="1820" y="1041"/>
                        <a:pt x="1820" y="1032"/>
                        <a:pt x="1820" y="1024"/>
                      </a:cubicBezTo>
                      <a:cubicBezTo>
                        <a:pt x="1822" y="986"/>
                        <a:pt x="1819" y="950"/>
                        <a:pt x="1817" y="916"/>
                      </a:cubicBezTo>
                      <a:cubicBezTo>
                        <a:pt x="1809" y="843"/>
                        <a:pt x="1793" y="774"/>
                        <a:pt x="1768" y="710"/>
                      </a:cubicBezTo>
                      <a:cubicBezTo>
                        <a:pt x="1756" y="676"/>
                        <a:pt x="1740" y="644"/>
                        <a:pt x="1726" y="616"/>
                      </a:cubicBezTo>
                      <a:cubicBezTo>
                        <a:pt x="1711" y="588"/>
                        <a:pt x="1693" y="558"/>
                        <a:pt x="1673" y="530"/>
                      </a:cubicBezTo>
                      <a:cubicBezTo>
                        <a:pt x="1636" y="476"/>
                        <a:pt x="1592" y="427"/>
                        <a:pt x="1543" y="384"/>
                      </a:cubicBezTo>
                      <a:cubicBezTo>
                        <a:pt x="1452" y="304"/>
                        <a:pt x="1344" y="245"/>
                        <a:pt x="1230" y="213"/>
                      </a:cubicBezTo>
                      <a:cubicBezTo>
                        <a:pt x="1157" y="192"/>
                        <a:pt x="1080" y="182"/>
                        <a:pt x="1003" y="182"/>
                      </a:cubicBezTo>
                      <a:cubicBezTo>
                        <a:pt x="979" y="182"/>
                        <a:pt x="954" y="183"/>
                        <a:pt x="930" y="185"/>
                      </a:cubicBezTo>
                      <a:cubicBezTo>
                        <a:pt x="889" y="189"/>
                        <a:pt x="847" y="196"/>
                        <a:pt x="805" y="206"/>
                      </a:cubicBezTo>
                      <a:cubicBezTo>
                        <a:pt x="771" y="215"/>
                        <a:pt x="738" y="225"/>
                        <a:pt x="703" y="239"/>
                      </a:cubicBezTo>
                      <a:cubicBezTo>
                        <a:pt x="656" y="257"/>
                        <a:pt x="612" y="280"/>
                        <a:pt x="569" y="307"/>
                      </a:cubicBezTo>
                      <a:cubicBezTo>
                        <a:pt x="558" y="314"/>
                        <a:pt x="549" y="320"/>
                        <a:pt x="542" y="325"/>
                      </a:cubicBezTo>
                      <a:cubicBezTo>
                        <a:pt x="540" y="327"/>
                        <a:pt x="538" y="328"/>
                        <a:pt x="536" y="329"/>
                      </a:cubicBezTo>
                      <a:cubicBezTo>
                        <a:pt x="524" y="338"/>
                        <a:pt x="524" y="338"/>
                        <a:pt x="524" y="338"/>
                      </a:cubicBezTo>
                      <a:cubicBezTo>
                        <a:pt x="530" y="346"/>
                        <a:pt x="530" y="346"/>
                        <a:pt x="530" y="346"/>
                      </a:cubicBezTo>
                      <a:cubicBezTo>
                        <a:pt x="542" y="338"/>
                        <a:pt x="542" y="338"/>
                        <a:pt x="542" y="338"/>
                      </a:cubicBezTo>
                      <a:cubicBezTo>
                        <a:pt x="544" y="336"/>
                        <a:pt x="546" y="335"/>
                        <a:pt x="548" y="334"/>
                      </a:cubicBezTo>
                      <a:cubicBezTo>
                        <a:pt x="555" y="329"/>
                        <a:pt x="564" y="323"/>
                        <a:pt x="575" y="316"/>
                      </a:cubicBezTo>
                      <a:cubicBezTo>
                        <a:pt x="617" y="289"/>
                        <a:pt x="661" y="267"/>
                        <a:pt x="707" y="249"/>
                      </a:cubicBezTo>
                      <a:cubicBezTo>
                        <a:pt x="741" y="235"/>
                        <a:pt x="774" y="225"/>
                        <a:pt x="808" y="216"/>
                      </a:cubicBezTo>
                      <a:cubicBezTo>
                        <a:pt x="849" y="206"/>
                        <a:pt x="891" y="199"/>
                        <a:pt x="931" y="195"/>
                      </a:cubicBezTo>
                      <a:cubicBezTo>
                        <a:pt x="955" y="193"/>
                        <a:pt x="979" y="192"/>
                        <a:pt x="1003" y="192"/>
                      </a:cubicBezTo>
                      <a:cubicBezTo>
                        <a:pt x="1079" y="192"/>
                        <a:pt x="1155" y="203"/>
                        <a:pt x="1228" y="223"/>
                      </a:cubicBezTo>
                      <a:cubicBezTo>
                        <a:pt x="1339" y="255"/>
                        <a:pt x="1446" y="313"/>
                        <a:pt x="1536" y="392"/>
                      </a:cubicBezTo>
                      <a:cubicBezTo>
                        <a:pt x="1584" y="434"/>
                        <a:pt x="1628" y="483"/>
                        <a:pt x="1665" y="536"/>
                      </a:cubicBezTo>
                      <a:cubicBezTo>
                        <a:pt x="1685" y="563"/>
                        <a:pt x="1702" y="593"/>
                        <a:pt x="1717" y="621"/>
                      </a:cubicBezTo>
                      <a:cubicBezTo>
                        <a:pt x="1731" y="648"/>
                        <a:pt x="1747" y="680"/>
                        <a:pt x="1759" y="714"/>
                      </a:cubicBezTo>
                      <a:cubicBezTo>
                        <a:pt x="1783" y="776"/>
                        <a:pt x="1799" y="845"/>
                        <a:pt x="1806" y="917"/>
                      </a:cubicBezTo>
                      <a:cubicBezTo>
                        <a:pt x="1809" y="950"/>
                        <a:pt x="1811" y="987"/>
                        <a:pt x="1810" y="1023"/>
                      </a:cubicBezTo>
                      <a:cubicBezTo>
                        <a:pt x="1810" y="1032"/>
                        <a:pt x="1809" y="1041"/>
                        <a:pt x="1808" y="1050"/>
                      </a:cubicBezTo>
                      <a:cubicBezTo>
                        <a:pt x="1806" y="1077"/>
                        <a:pt x="1806" y="1077"/>
                        <a:pt x="1806" y="1077"/>
                      </a:cubicBezTo>
                      <a:cubicBezTo>
                        <a:pt x="1806" y="1082"/>
                        <a:pt x="1805" y="1087"/>
                        <a:pt x="1805" y="1093"/>
                      </a:cubicBezTo>
                      <a:cubicBezTo>
                        <a:pt x="1803" y="1105"/>
                        <a:pt x="1802" y="1118"/>
                        <a:pt x="1799" y="1130"/>
                      </a:cubicBezTo>
                      <a:cubicBezTo>
                        <a:pt x="1788" y="1199"/>
                        <a:pt x="1767" y="1269"/>
                        <a:pt x="1735" y="1338"/>
                      </a:cubicBezTo>
                      <a:cubicBezTo>
                        <a:pt x="1729" y="1352"/>
                        <a:pt x="1722" y="1365"/>
                        <a:pt x="1715" y="1379"/>
                      </a:cubicBezTo>
                      <a:cubicBezTo>
                        <a:pt x="1701" y="1371"/>
                        <a:pt x="1701" y="1371"/>
                        <a:pt x="1701" y="1371"/>
                      </a:cubicBezTo>
                      <a:cubicBezTo>
                        <a:pt x="1704" y="1366"/>
                        <a:pt x="1704" y="1366"/>
                        <a:pt x="1704" y="1366"/>
                      </a:cubicBezTo>
                      <a:cubicBezTo>
                        <a:pt x="1650" y="1338"/>
                        <a:pt x="1650" y="1338"/>
                        <a:pt x="1650" y="1338"/>
                      </a:cubicBezTo>
                      <a:cubicBezTo>
                        <a:pt x="1642" y="1352"/>
                        <a:pt x="1642" y="1352"/>
                        <a:pt x="1642" y="1352"/>
                      </a:cubicBezTo>
                      <a:cubicBezTo>
                        <a:pt x="1687" y="1377"/>
                        <a:pt x="1687" y="1377"/>
                        <a:pt x="1687" y="1377"/>
                      </a:cubicBezTo>
                      <a:cubicBezTo>
                        <a:pt x="1678" y="1392"/>
                        <a:pt x="1678" y="1392"/>
                        <a:pt x="1678" y="1392"/>
                      </a:cubicBezTo>
                      <a:cubicBezTo>
                        <a:pt x="1634" y="1366"/>
                        <a:pt x="1634" y="1366"/>
                        <a:pt x="1634" y="1366"/>
                      </a:cubicBezTo>
                      <a:cubicBezTo>
                        <a:pt x="1626" y="1380"/>
                        <a:pt x="1626" y="1380"/>
                        <a:pt x="1626" y="1380"/>
                      </a:cubicBezTo>
                      <a:cubicBezTo>
                        <a:pt x="1669" y="1407"/>
                        <a:pt x="1669" y="1407"/>
                        <a:pt x="1669" y="1407"/>
                      </a:cubicBezTo>
                      <a:cubicBezTo>
                        <a:pt x="1668" y="1408"/>
                        <a:pt x="1668" y="1409"/>
                        <a:pt x="1667" y="1410"/>
                      </a:cubicBezTo>
                      <a:cubicBezTo>
                        <a:pt x="1662" y="1418"/>
                        <a:pt x="1662" y="1418"/>
                        <a:pt x="1662" y="1418"/>
                      </a:cubicBezTo>
                      <a:cubicBezTo>
                        <a:pt x="1661" y="1419"/>
                        <a:pt x="1661" y="1420"/>
                        <a:pt x="1660" y="1421"/>
                      </a:cubicBezTo>
                      <a:cubicBezTo>
                        <a:pt x="1617" y="1393"/>
                        <a:pt x="1617" y="1393"/>
                        <a:pt x="1617" y="1393"/>
                      </a:cubicBezTo>
                      <a:cubicBezTo>
                        <a:pt x="1616" y="1396"/>
                        <a:pt x="1616" y="1396"/>
                        <a:pt x="1616" y="1396"/>
                      </a:cubicBezTo>
                      <a:cubicBezTo>
                        <a:pt x="1616" y="1396"/>
                        <a:pt x="1614" y="1398"/>
                        <a:pt x="1613" y="1400"/>
                      </a:cubicBezTo>
                      <a:cubicBezTo>
                        <a:pt x="1608" y="1407"/>
                        <a:pt x="1608" y="1407"/>
                        <a:pt x="1608" y="1407"/>
                      </a:cubicBezTo>
                      <a:cubicBezTo>
                        <a:pt x="1651" y="1435"/>
                        <a:pt x="1651" y="1435"/>
                        <a:pt x="1651" y="1435"/>
                      </a:cubicBezTo>
                      <a:cubicBezTo>
                        <a:pt x="1649" y="1437"/>
                        <a:pt x="1648" y="1440"/>
                        <a:pt x="1646" y="1442"/>
                      </a:cubicBezTo>
                      <a:cubicBezTo>
                        <a:pt x="1644" y="1444"/>
                        <a:pt x="1643" y="1447"/>
                        <a:pt x="1641" y="1449"/>
                      </a:cubicBezTo>
                      <a:cubicBezTo>
                        <a:pt x="1602" y="1421"/>
                        <a:pt x="1602" y="1421"/>
                        <a:pt x="1602" y="1421"/>
                      </a:cubicBezTo>
                      <a:cubicBezTo>
                        <a:pt x="1599" y="1419"/>
                        <a:pt x="1599" y="1419"/>
                        <a:pt x="1599" y="1419"/>
                      </a:cubicBezTo>
                      <a:cubicBezTo>
                        <a:pt x="1595" y="1426"/>
                        <a:pt x="1595" y="1426"/>
                        <a:pt x="1595" y="1426"/>
                      </a:cubicBezTo>
                      <a:cubicBezTo>
                        <a:pt x="1593" y="1428"/>
                        <a:pt x="1592" y="1430"/>
                        <a:pt x="1592" y="1430"/>
                      </a:cubicBezTo>
                      <a:cubicBezTo>
                        <a:pt x="1590" y="1433"/>
                        <a:pt x="1590" y="1433"/>
                        <a:pt x="1590" y="1433"/>
                      </a:cubicBezTo>
                      <a:cubicBezTo>
                        <a:pt x="1631" y="1463"/>
                        <a:pt x="1631" y="1463"/>
                        <a:pt x="1631" y="1463"/>
                      </a:cubicBezTo>
                      <a:cubicBezTo>
                        <a:pt x="1630" y="1465"/>
                        <a:pt x="1629" y="1466"/>
                        <a:pt x="1627" y="1467"/>
                      </a:cubicBezTo>
                      <a:cubicBezTo>
                        <a:pt x="1620" y="1476"/>
                        <a:pt x="1620" y="1476"/>
                        <a:pt x="1620" y="1476"/>
                      </a:cubicBezTo>
                      <a:cubicBezTo>
                        <a:pt x="1580" y="1445"/>
                        <a:pt x="1580" y="1445"/>
                        <a:pt x="1580" y="1445"/>
                      </a:cubicBezTo>
                      <a:cubicBezTo>
                        <a:pt x="1570" y="1458"/>
                        <a:pt x="1570" y="1458"/>
                        <a:pt x="1570" y="1458"/>
                      </a:cubicBezTo>
                      <a:cubicBezTo>
                        <a:pt x="1610" y="1490"/>
                        <a:pt x="1610" y="1490"/>
                        <a:pt x="1610" y="1490"/>
                      </a:cubicBezTo>
                      <a:cubicBezTo>
                        <a:pt x="1607" y="1494"/>
                        <a:pt x="1604" y="1497"/>
                        <a:pt x="1601" y="1500"/>
                      </a:cubicBezTo>
                      <a:cubicBezTo>
                        <a:pt x="1601" y="1500"/>
                        <a:pt x="1601" y="1500"/>
                        <a:pt x="1601" y="1500"/>
                      </a:cubicBezTo>
                      <a:cubicBezTo>
                        <a:pt x="1600" y="1501"/>
                        <a:pt x="1599" y="1502"/>
                        <a:pt x="1599" y="1503"/>
                      </a:cubicBezTo>
                      <a:cubicBezTo>
                        <a:pt x="1560" y="1470"/>
                        <a:pt x="1560" y="1470"/>
                        <a:pt x="1560" y="1470"/>
                      </a:cubicBezTo>
                      <a:cubicBezTo>
                        <a:pt x="1549" y="1482"/>
                        <a:pt x="1549" y="1482"/>
                        <a:pt x="1549" y="1482"/>
                      </a:cubicBezTo>
                      <a:cubicBezTo>
                        <a:pt x="1595" y="1523"/>
                        <a:pt x="1595" y="1523"/>
                        <a:pt x="1595" y="1523"/>
                      </a:cubicBezTo>
                      <a:cubicBezTo>
                        <a:pt x="1599" y="1518"/>
                        <a:pt x="1599" y="1518"/>
                        <a:pt x="1599" y="1518"/>
                      </a:cubicBezTo>
                      <a:cubicBezTo>
                        <a:pt x="1611" y="1528"/>
                        <a:pt x="1611" y="1528"/>
                        <a:pt x="1611" y="1528"/>
                      </a:cubicBezTo>
                      <a:cubicBezTo>
                        <a:pt x="1518" y="1635"/>
                        <a:pt x="1393" y="1718"/>
                        <a:pt x="1259" y="1762"/>
                      </a:cubicBezTo>
                      <a:cubicBezTo>
                        <a:pt x="1178" y="1790"/>
                        <a:pt x="1092" y="1804"/>
                        <a:pt x="1006" y="1804"/>
                      </a:cubicBezTo>
                      <a:cubicBezTo>
                        <a:pt x="951" y="1804"/>
                        <a:pt x="896" y="1798"/>
                        <a:pt x="842" y="1787"/>
                      </a:cubicBezTo>
                      <a:cubicBezTo>
                        <a:pt x="712" y="1761"/>
                        <a:pt x="590" y="1702"/>
                        <a:pt x="489" y="1617"/>
                      </a:cubicBezTo>
                      <a:cubicBezTo>
                        <a:pt x="397" y="1541"/>
                        <a:pt x="323" y="1444"/>
                        <a:pt x="274" y="1339"/>
                      </a:cubicBezTo>
                      <a:cubicBezTo>
                        <a:pt x="232" y="1249"/>
                        <a:pt x="207" y="1149"/>
                        <a:pt x="200" y="1050"/>
                      </a:cubicBezTo>
                      <a:cubicBezTo>
                        <a:pt x="195" y="973"/>
                        <a:pt x="201" y="896"/>
                        <a:pt x="218" y="821"/>
                      </a:cubicBezTo>
                      <a:cubicBezTo>
                        <a:pt x="233" y="756"/>
                        <a:pt x="251" y="709"/>
                        <a:pt x="264" y="679"/>
                      </a:cubicBezTo>
                      <a:cubicBezTo>
                        <a:pt x="273" y="659"/>
                        <a:pt x="273" y="659"/>
                        <a:pt x="273" y="659"/>
                      </a:cubicBezTo>
                      <a:cubicBezTo>
                        <a:pt x="287" y="631"/>
                        <a:pt x="287" y="631"/>
                        <a:pt x="287" y="631"/>
                      </a:cubicBezTo>
                      <a:cubicBezTo>
                        <a:pt x="278" y="626"/>
                        <a:pt x="278" y="626"/>
                        <a:pt x="278" y="626"/>
                      </a:cubicBezTo>
                      <a:cubicBezTo>
                        <a:pt x="264" y="654"/>
                        <a:pt x="264" y="654"/>
                        <a:pt x="264" y="654"/>
                      </a:cubicBezTo>
                      <a:cubicBezTo>
                        <a:pt x="255" y="675"/>
                        <a:pt x="255" y="675"/>
                        <a:pt x="255" y="675"/>
                      </a:cubicBezTo>
                      <a:cubicBezTo>
                        <a:pt x="242" y="706"/>
                        <a:pt x="223" y="753"/>
                        <a:pt x="208" y="818"/>
                      </a:cubicBezTo>
                      <a:cubicBezTo>
                        <a:pt x="191" y="894"/>
                        <a:pt x="185" y="972"/>
                        <a:pt x="190" y="1051"/>
                      </a:cubicBezTo>
                      <a:cubicBezTo>
                        <a:pt x="196" y="1151"/>
                        <a:pt x="222" y="1252"/>
                        <a:pt x="265" y="1343"/>
                      </a:cubicBezTo>
                      <a:cubicBezTo>
                        <a:pt x="314" y="1450"/>
                        <a:pt x="390" y="1548"/>
                        <a:pt x="482" y="1625"/>
                      </a:cubicBezTo>
                      <a:cubicBezTo>
                        <a:pt x="585" y="1711"/>
                        <a:pt x="708" y="1770"/>
                        <a:pt x="840" y="1797"/>
                      </a:cubicBezTo>
                      <a:cubicBezTo>
                        <a:pt x="895" y="1808"/>
                        <a:pt x="950" y="1814"/>
                        <a:pt x="1005" y="1814"/>
                      </a:cubicBezTo>
                      <a:cubicBezTo>
                        <a:pt x="1005" y="1814"/>
                        <a:pt x="1005" y="1814"/>
                        <a:pt x="1006" y="1814"/>
                      </a:cubicBezTo>
                      <a:cubicBezTo>
                        <a:pt x="1093" y="1814"/>
                        <a:pt x="1180" y="1800"/>
                        <a:pt x="1262" y="1772"/>
                      </a:cubicBezTo>
                      <a:cubicBezTo>
                        <a:pt x="1398" y="1727"/>
                        <a:pt x="1525" y="1643"/>
                        <a:pt x="1618" y="1535"/>
                      </a:cubicBezTo>
                      <a:cubicBezTo>
                        <a:pt x="1621" y="1537"/>
                        <a:pt x="1621" y="1537"/>
                        <a:pt x="1621" y="1537"/>
                      </a:cubicBezTo>
                      <a:cubicBezTo>
                        <a:pt x="1527" y="1646"/>
                        <a:pt x="1400" y="1730"/>
                        <a:pt x="1264" y="1775"/>
                      </a:cubicBezTo>
                      <a:cubicBezTo>
                        <a:pt x="1181" y="1803"/>
                        <a:pt x="1093" y="1817"/>
                        <a:pt x="1005" y="1817"/>
                      </a:cubicBezTo>
                      <a:cubicBezTo>
                        <a:pt x="950" y="1817"/>
                        <a:pt x="894" y="1812"/>
                        <a:pt x="839" y="1800"/>
                      </a:cubicBezTo>
                      <a:cubicBezTo>
                        <a:pt x="707" y="1774"/>
                        <a:pt x="583" y="1714"/>
                        <a:pt x="480" y="1628"/>
                      </a:cubicBezTo>
                      <a:cubicBezTo>
                        <a:pt x="387" y="1550"/>
                        <a:pt x="312" y="1452"/>
                        <a:pt x="262" y="1345"/>
                      </a:cubicBezTo>
                      <a:cubicBezTo>
                        <a:pt x="219" y="1253"/>
                        <a:pt x="193" y="1152"/>
                        <a:pt x="187" y="1051"/>
                      </a:cubicBezTo>
                      <a:cubicBezTo>
                        <a:pt x="182" y="972"/>
                        <a:pt x="188" y="894"/>
                        <a:pt x="205" y="818"/>
                      </a:cubicBezTo>
                      <a:cubicBezTo>
                        <a:pt x="220" y="752"/>
                        <a:pt x="238" y="704"/>
                        <a:pt x="251" y="674"/>
                      </a:cubicBezTo>
                      <a:cubicBezTo>
                        <a:pt x="261" y="653"/>
                        <a:pt x="261" y="653"/>
                        <a:pt x="261" y="653"/>
                      </a:cubicBezTo>
                      <a:cubicBezTo>
                        <a:pt x="275" y="625"/>
                        <a:pt x="275" y="625"/>
                        <a:pt x="275" y="625"/>
                      </a:cubicBezTo>
                      <a:cubicBezTo>
                        <a:pt x="265" y="620"/>
                        <a:pt x="265" y="620"/>
                        <a:pt x="265" y="620"/>
                      </a:cubicBezTo>
                      <a:cubicBezTo>
                        <a:pt x="251" y="649"/>
                        <a:pt x="251" y="649"/>
                        <a:pt x="251" y="649"/>
                      </a:cubicBezTo>
                      <a:cubicBezTo>
                        <a:pt x="242" y="670"/>
                        <a:pt x="242" y="670"/>
                        <a:pt x="242" y="670"/>
                      </a:cubicBezTo>
                      <a:cubicBezTo>
                        <a:pt x="229" y="701"/>
                        <a:pt x="210" y="749"/>
                        <a:pt x="195" y="815"/>
                      </a:cubicBezTo>
                      <a:cubicBezTo>
                        <a:pt x="177" y="893"/>
                        <a:pt x="171" y="972"/>
                        <a:pt x="176" y="1052"/>
                      </a:cubicBezTo>
                      <a:cubicBezTo>
                        <a:pt x="183" y="1154"/>
                        <a:pt x="209" y="1257"/>
                        <a:pt x="252" y="1349"/>
                      </a:cubicBezTo>
                      <a:cubicBezTo>
                        <a:pt x="303" y="1458"/>
                        <a:pt x="379" y="1557"/>
                        <a:pt x="474" y="1636"/>
                      </a:cubicBezTo>
                      <a:cubicBezTo>
                        <a:pt x="578" y="1723"/>
                        <a:pt x="703" y="1783"/>
                        <a:pt x="837" y="1811"/>
                      </a:cubicBezTo>
                      <a:cubicBezTo>
                        <a:pt x="893" y="1822"/>
                        <a:pt x="949" y="1828"/>
                        <a:pt x="1005" y="1828"/>
                      </a:cubicBezTo>
                      <a:cubicBezTo>
                        <a:pt x="1094" y="1828"/>
                        <a:pt x="1183" y="1813"/>
                        <a:pt x="1267" y="1785"/>
                      </a:cubicBezTo>
                      <a:cubicBezTo>
                        <a:pt x="1359" y="1755"/>
                        <a:pt x="1446" y="1707"/>
                        <a:pt x="1523" y="1646"/>
                      </a:cubicBezTo>
                      <a:cubicBezTo>
                        <a:pt x="1576" y="1712"/>
                        <a:pt x="1576" y="1712"/>
                        <a:pt x="1576" y="1712"/>
                      </a:cubicBezTo>
                      <a:cubicBezTo>
                        <a:pt x="1588" y="1702"/>
                        <a:pt x="1588" y="1702"/>
                        <a:pt x="1588" y="1702"/>
                      </a:cubicBezTo>
                      <a:cubicBezTo>
                        <a:pt x="1534" y="1636"/>
                        <a:pt x="1534" y="1636"/>
                        <a:pt x="1534" y="1636"/>
                      </a:cubicBezTo>
                      <a:cubicBezTo>
                        <a:pt x="1537" y="1634"/>
                        <a:pt x="1539" y="1632"/>
                        <a:pt x="1542" y="1630"/>
                      </a:cubicBezTo>
                      <a:cubicBezTo>
                        <a:pt x="1596" y="1695"/>
                        <a:pt x="1596" y="1695"/>
                        <a:pt x="1596" y="1695"/>
                      </a:cubicBezTo>
                      <a:cubicBezTo>
                        <a:pt x="1619" y="1676"/>
                        <a:pt x="1619" y="1676"/>
                        <a:pt x="1619" y="1676"/>
                      </a:cubicBezTo>
                      <a:cubicBezTo>
                        <a:pt x="1562" y="1613"/>
                        <a:pt x="1562" y="1613"/>
                        <a:pt x="1562" y="1613"/>
                      </a:cubicBezTo>
                      <a:cubicBezTo>
                        <a:pt x="1564" y="1611"/>
                        <a:pt x="1566" y="1608"/>
                        <a:pt x="1569" y="1606"/>
                      </a:cubicBezTo>
                      <a:cubicBezTo>
                        <a:pt x="1626" y="1668"/>
                        <a:pt x="1626" y="1668"/>
                        <a:pt x="1626" y="1668"/>
                      </a:cubicBezTo>
                      <a:cubicBezTo>
                        <a:pt x="1633" y="1662"/>
                        <a:pt x="1633" y="1662"/>
                        <a:pt x="1633" y="1662"/>
                      </a:cubicBezTo>
                      <a:cubicBezTo>
                        <a:pt x="1575" y="1601"/>
                        <a:pt x="1575" y="1601"/>
                        <a:pt x="1575" y="1601"/>
                      </a:cubicBezTo>
                      <a:cubicBezTo>
                        <a:pt x="1594" y="1583"/>
                        <a:pt x="1612" y="1564"/>
                        <a:pt x="1629" y="1544"/>
                      </a:cubicBezTo>
                      <a:cubicBezTo>
                        <a:pt x="1695" y="1602"/>
                        <a:pt x="1695" y="1602"/>
                        <a:pt x="1695" y="1602"/>
                      </a:cubicBezTo>
                      <a:cubicBezTo>
                        <a:pt x="1682" y="1617"/>
                        <a:pt x="1667" y="1633"/>
                        <a:pt x="1651" y="1649"/>
                      </a:cubicBezTo>
                      <a:cubicBezTo>
                        <a:pt x="1619" y="1680"/>
                        <a:pt x="1585" y="1710"/>
                        <a:pt x="1549" y="1737"/>
                      </a:cubicBezTo>
                      <a:cubicBezTo>
                        <a:pt x="1510" y="1765"/>
                        <a:pt x="1472" y="1788"/>
                        <a:pt x="1435" y="1809"/>
                      </a:cubicBezTo>
                      <a:cubicBezTo>
                        <a:pt x="1392" y="1831"/>
                        <a:pt x="1352" y="1848"/>
                        <a:pt x="1312" y="1863"/>
                      </a:cubicBezTo>
                      <a:cubicBezTo>
                        <a:pt x="1268" y="1878"/>
                        <a:pt x="1225" y="1890"/>
                        <a:pt x="1184" y="1898"/>
                      </a:cubicBezTo>
                      <a:cubicBezTo>
                        <a:pt x="1125" y="1910"/>
                        <a:pt x="1065" y="1915"/>
                        <a:pt x="1006" y="1915"/>
                      </a:cubicBezTo>
                      <a:cubicBezTo>
                        <a:pt x="892" y="1915"/>
                        <a:pt x="777" y="1894"/>
                        <a:pt x="672" y="1853"/>
                      </a:cubicBezTo>
                      <a:cubicBezTo>
                        <a:pt x="662" y="1849"/>
                        <a:pt x="652" y="1845"/>
                        <a:pt x="643" y="1841"/>
                      </a:cubicBezTo>
                      <a:cubicBezTo>
                        <a:pt x="640" y="1840"/>
                        <a:pt x="636" y="1838"/>
                        <a:pt x="633" y="1837"/>
                      </a:cubicBezTo>
                      <a:cubicBezTo>
                        <a:pt x="627" y="1834"/>
                        <a:pt x="620" y="1832"/>
                        <a:pt x="614" y="1829"/>
                      </a:cubicBezTo>
                      <a:cubicBezTo>
                        <a:pt x="611" y="1827"/>
                        <a:pt x="607" y="1825"/>
                        <a:pt x="603" y="1823"/>
                      </a:cubicBezTo>
                      <a:cubicBezTo>
                        <a:pt x="588" y="1816"/>
                        <a:pt x="573" y="1808"/>
                        <a:pt x="559" y="1800"/>
                      </a:cubicBezTo>
                      <a:cubicBezTo>
                        <a:pt x="526" y="1782"/>
                        <a:pt x="493" y="1760"/>
                        <a:pt x="455" y="1733"/>
                      </a:cubicBezTo>
                      <a:cubicBezTo>
                        <a:pt x="389" y="1683"/>
                        <a:pt x="332" y="1627"/>
                        <a:pt x="285" y="1568"/>
                      </a:cubicBezTo>
                      <a:cubicBezTo>
                        <a:pt x="237" y="1506"/>
                        <a:pt x="197" y="1442"/>
                        <a:pt x="168" y="1376"/>
                      </a:cubicBezTo>
                      <a:cubicBezTo>
                        <a:pt x="139" y="1312"/>
                        <a:pt x="118" y="1244"/>
                        <a:pt x="104" y="1176"/>
                      </a:cubicBezTo>
                      <a:cubicBezTo>
                        <a:pt x="81" y="1056"/>
                        <a:pt x="81" y="929"/>
                        <a:pt x="106" y="810"/>
                      </a:cubicBezTo>
                      <a:cubicBezTo>
                        <a:pt x="125" y="718"/>
                        <a:pt x="159" y="629"/>
                        <a:pt x="206" y="545"/>
                      </a:cubicBezTo>
                      <a:cubicBezTo>
                        <a:pt x="237" y="491"/>
                        <a:pt x="271" y="442"/>
                        <a:pt x="312" y="396"/>
                      </a:cubicBezTo>
                      <a:cubicBezTo>
                        <a:pt x="321" y="385"/>
                        <a:pt x="330" y="376"/>
                        <a:pt x="337" y="369"/>
                      </a:cubicBezTo>
                      <a:cubicBezTo>
                        <a:pt x="337" y="368"/>
                        <a:pt x="337" y="368"/>
                        <a:pt x="337" y="368"/>
                      </a:cubicBezTo>
                      <a:cubicBezTo>
                        <a:pt x="340" y="366"/>
                        <a:pt x="342" y="363"/>
                        <a:pt x="344" y="361"/>
                      </a:cubicBezTo>
                      <a:cubicBezTo>
                        <a:pt x="358" y="347"/>
                        <a:pt x="358" y="347"/>
                        <a:pt x="358" y="347"/>
                      </a:cubicBezTo>
                      <a:cubicBezTo>
                        <a:pt x="301" y="290"/>
                        <a:pt x="301" y="290"/>
                        <a:pt x="301" y="290"/>
                      </a:cubicBezTo>
                      <a:cubicBezTo>
                        <a:pt x="286" y="305"/>
                        <a:pt x="286" y="305"/>
                        <a:pt x="286" y="305"/>
                      </a:cubicBezTo>
                      <a:cubicBezTo>
                        <a:pt x="284" y="307"/>
                        <a:pt x="282" y="310"/>
                        <a:pt x="279" y="312"/>
                      </a:cubicBezTo>
                      <a:cubicBezTo>
                        <a:pt x="278" y="313"/>
                        <a:pt x="278" y="313"/>
                        <a:pt x="278" y="313"/>
                      </a:cubicBezTo>
                      <a:cubicBezTo>
                        <a:pt x="271" y="321"/>
                        <a:pt x="261" y="331"/>
                        <a:pt x="251" y="343"/>
                      </a:cubicBezTo>
                      <a:cubicBezTo>
                        <a:pt x="207" y="394"/>
                        <a:pt x="169" y="447"/>
                        <a:pt x="136" y="505"/>
                      </a:cubicBezTo>
                      <a:cubicBezTo>
                        <a:pt x="85" y="596"/>
                        <a:pt x="48" y="693"/>
                        <a:pt x="27" y="793"/>
                      </a:cubicBezTo>
                      <a:cubicBezTo>
                        <a:pt x="0" y="923"/>
                        <a:pt x="0" y="1061"/>
                        <a:pt x="25" y="1191"/>
                      </a:cubicBezTo>
                      <a:cubicBezTo>
                        <a:pt x="40" y="1266"/>
                        <a:pt x="63" y="1339"/>
                        <a:pt x="95" y="1409"/>
                      </a:cubicBezTo>
                      <a:cubicBezTo>
                        <a:pt x="127" y="1481"/>
                        <a:pt x="170" y="1551"/>
                        <a:pt x="222" y="1618"/>
                      </a:cubicBezTo>
                      <a:cubicBezTo>
                        <a:pt x="273" y="1683"/>
                        <a:pt x="335" y="1743"/>
                        <a:pt x="407" y="1798"/>
                      </a:cubicBezTo>
                      <a:cubicBezTo>
                        <a:pt x="447" y="1827"/>
                        <a:pt x="484" y="1851"/>
                        <a:pt x="520" y="1870"/>
                      </a:cubicBezTo>
                      <a:cubicBezTo>
                        <a:pt x="536" y="1880"/>
                        <a:pt x="553" y="1888"/>
                        <a:pt x="569" y="1896"/>
                      </a:cubicBezTo>
                      <a:cubicBezTo>
                        <a:pt x="580" y="1901"/>
                        <a:pt x="580" y="1901"/>
                        <a:pt x="580" y="1901"/>
                      </a:cubicBezTo>
                      <a:cubicBezTo>
                        <a:pt x="587" y="1905"/>
                        <a:pt x="594" y="1908"/>
                        <a:pt x="601" y="1911"/>
                      </a:cubicBezTo>
                      <a:cubicBezTo>
                        <a:pt x="601" y="1911"/>
                        <a:pt x="601" y="1911"/>
                        <a:pt x="601" y="1911"/>
                      </a:cubicBezTo>
                      <a:cubicBezTo>
                        <a:pt x="605" y="1912"/>
                        <a:pt x="608" y="1914"/>
                        <a:pt x="611" y="1915"/>
                      </a:cubicBezTo>
                      <a:cubicBezTo>
                        <a:pt x="620" y="1919"/>
                        <a:pt x="632" y="1924"/>
                        <a:pt x="643" y="1928"/>
                      </a:cubicBezTo>
                      <a:cubicBezTo>
                        <a:pt x="757" y="1973"/>
                        <a:pt x="882" y="1996"/>
                        <a:pt x="1006" y="1996"/>
                      </a:cubicBezTo>
                      <a:cubicBezTo>
                        <a:pt x="1071" y="1996"/>
                        <a:pt x="1136" y="1990"/>
                        <a:pt x="1199" y="1977"/>
                      </a:cubicBezTo>
                      <a:cubicBezTo>
                        <a:pt x="1244" y="1968"/>
                        <a:pt x="1291" y="1955"/>
                        <a:pt x="1339" y="1938"/>
                      </a:cubicBezTo>
                      <a:cubicBezTo>
                        <a:pt x="1382" y="1923"/>
                        <a:pt x="1427" y="1903"/>
                        <a:pt x="1473" y="1880"/>
                      </a:cubicBezTo>
                      <a:cubicBezTo>
                        <a:pt x="1513" y="1858"/>
                        <a:pt x="1555" y="1832"/>
                        <a:pt x="1597" y="1802"/>
                      </a:cubicBezTo>
                      <a:cubicBezTo>
                        <a:pt x="1636" y="1772"/>
                        <a:pt x="1673" y="1740"/>
                        <a:pt x="1708" y="1706"/>
                      </a:cubicBezTo>
                      <a:cubicBezTo>
                        <a:pt x="1746" y="1667"/>
                        <a:pt x="1778" y="1631"/>
                        <a:pt x="1804" y="1596"/>
                      </a:cubicBezTo>
                      <a:cubicBezTo>
                        <a:pt x="1837" y="1550"/>
                        <a:pt x="1862" y="1511"/>
                        <a:pt x="1883" y="1472"/>
                      </a:cubicBezTo>
                      <a:cubicBezTo>
                        <a:pt x="1929" y="1387"/>
                        <a:pt x="1962" y="1295"/>
                        <a:pt x="1982" y="1200"/>
                      </a:cubicBezTo>
                      <a:cubicBezTo>
                        <a:pt x="2020" y="1016"/>
                        <a:pt x="2004" y="818"/>
                        <a:pt x="1938" y="643"/>
                      </a:cubicBezTo>
                      <a:cubicBezTo>
                        <a:pt x="1907" y="562"/>
                        <a:pt x="1864" y="482"/>
                        <a:pt x="1809" y="406"/>
                      </a:cubicBezTo>
                      <a:cubicBezTo>
                        <a:pt x="1778" y="365"/>
                        <a:pt x="1745" y="326"/>
                        <a:pt x="1709" y="291"/>
                      </a:cubicBezTo>
                      <a:cubicBezTo>
                        <a:pt x="1684" y="266"/>
                        <a:pt x="1657" y="242"/>
                        <a:pt x="1630" y="220"/>
                      </a:cubicBezTo>
                      <a:cubicBezTo>
                        <a:pt x="1566" y="168"/>
                        <a:pt x="1496" y="125"/>
                        <a:pt x="1422" y="91"/>
                      </a:cubicBezTo>
                      <a:cubicBezTo>
                        <a:pt x="1353" y="59"/>
                        <a:pt x="1280" y="35"/>
                        <a:pt x="1205" y="20"/>
                      </a:cubicBezTo>
                      <a:cubicBezTo>
                        <a:pt x="1140" y="6"/>
                        <a:pt x="1073" y="0"/>
                        <a:pt x="100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50806"/>
                <p:cNvSpPr>
                  <a:spLocks noEditPoints="1"/>
                </p:cNvSpPr>
                <p:nvPr userDrawn="1"/>
              </p:nvSpPr>
              <p:spPr bwMode="auto">
                <a:xfrm>
                  <a:off x="787400" y="4951516"/>
                  <a:ext cx="3579813" cy="3357563"/>
                </a:xfrm>
                <a:custGeom>
                  <a:avLst/>
                  <a:gdLst>
                    <a:gd name="T0" fmla="*/ 1508 w 1929"/>
                    <a:gd name="T1" fmla="*/ 1601 h 1806"/>
                    <a:gd name="T2" fmla="*/ 1894 w 1929"/>
                    <a:gd name="T3" fmla="*/ 728 h 1806"/>
                    <a:gd name="T4" fmla="*/ 1847 w 1929"/>
                    <a:gd name="T5" fmla="*/ 518 h 1806"/>
                    <a:gd name="T6" fmla="*/ 1701 w 1929"/>
                    <a:gd name="T7" fmla="*/ 251 h 1806"/>
                    <a:gd name="T8" fmla="*/ 1523 w 1929"/>
                    <a:gd name="T9" fmla="*/ 74 h 1806"/>
                    <a:gd name="T10" fmla="*/ 1482 w 1929"/>
                    <a:gd name="T11" fmla="*/ 45 h 1806"/>
                    <a:gd name="T12" fmla="*/ 1449 w 1929"/>
                    <a:gd name="T13" fmla="*/ 23 h 1806"/>
                    <a:gd name="T14" fmla="*/ 1471 w 1929"/>
                    <a:gd name="T15" fmla="*/ 16 h 1806"/>
                    <a:gd name="T16" fmla="*/ 1534 w 1929"/>
                    <a:gd name="T17" fmla="*/ 60 h 1806"/>
                    <a:gd name="T18" fmla="*/ 1715 w 1929"/>
                    <a:gd name="T19" fmla="*/ 240 h 1806"/>
                    <a:gd name="T20" fmla="*/ 1863 w 1929"/>
                    <a:gd name="T21" fmla="*/ 512 h 1806"/>
                    <a:gd name="T22" fmla="*/ 1911 w 1929"/>
                    <a:gd name="T23" fmla="*/ 726 h 1806"/>
                    <a:gd name="T24" fmla="*/ 1518 w 1929"/>
                    <a:gd name="T25" fmla="*/ 1615 h 1806"/>
                    <a:gd name="T26" fmla="*/ 860 w 1929"/>
                    <a:gd name="T27" fmla="*/ 1796 h 1806"/>
                    <a:gd name="T28" fmla="*/ 309 w 1929"/>
                    <a:gd name="T29" fmla="*/ 1560 h 1806"/>
                    <a:gd name="T30" fmla="*/ 58 w 1929"/>
                    <a:gd name="T31" fmla="*/ 1214 h 1806"/>
                    <a:gd name="T32" fmla="*/ 41 w 1929"/>
                    <a:gd name="T33" fmla="*/ 1170 h 1806"/>
                    <a:gd name="T34" fmla="*/ 27 w 1929"/>
                    <a:gd name="T35" fmla="*/ 1132 h 1806"/>
                    <a:gd name="T36" fmla="*/ 7 w 1929"/>
                    <a:gd name="T37" fmla="*/ 1062 h 1806"/>
                    <a:gd name="T38" fmla="*/ 35 w 1929"/>
                    <a:gd name="T39" fmla="*/ 1096 h 1806"/>
                    <a:gd name="T40" fmla="*/ 57 w 1929"/>
                    <a:gd name="T41" fmla="*/ 1164 h 1806"/>
                    <a:gd name="T42" fmla="*/ 67 w 1929"/>
                    <a:gd name="T43" fmla="*/ 1191 h 1806"/>
                    <a:gd name="T44" fmla="*/ 321 w 1929"/>
                    <a:gd name="T45" fmla="*/ 1546 h 1806"/>
                    <a:gd name="T46" fmla="*/ 861 w 1929"/>
                    <a:gd name="T47" fmla="*/ 1779 h 1806"/>
                    <a:gd name="T48" fmla="*/ 1441 w 1929"/>
                    <a:gd name="T49" fmla="*/ 25 h 1806"/>
                    <a:gd name="T50" fmla="*/ 1458 w 1929"/>
                    <a:gd name="T51" fmla="*/ 36 h 1806"/>
                    <a:gd name="T52" fmla="*/ 1519 w 1929"/>
                    <a:gd name="T53" fmla="*/ 79 h 1806"/>
                    <a:gd name="T54" fmla="*/ 1697 w 1929"/>
                    <a:gd name="T55" fmla="*/ 254 h 1806"/>
                    <a:gd name="T56" fmla="*/ 1841 w 1929"/>
                    <a:gd name="T57" fmla="*/ 520 h 1806"/>
                    <a:gd name="T58" fmla="*/ 1888 w 1929"/>
                    <a:gd name="T59" fmla="*/ 729 h 1806"/>
                    <a:gd name="T60" fmla="*/ 1504 w 1929"/>
                    <a:gd name="T61" fmla="*/ 1596 h 1806"/>
                    <a:gd name="T62" fmla="*/ 862 w 1929"/>
                    <a:gd name="T63" fmla="*/ 1773 h 1806"/>
                    <a:gd name="T64" fmla="*/ 325 w 1929"/>
                    <a:gd name="T65" fmla="*/ 1542 h 1806"/>
                    <a:gd name="T66" fmla="*/ 73 w 1929"/>
                    <a:gd name="T67" fmla="*/ 1188 h 1806"/>
                    <a:gd name="T68" fmla="*/ 63 w 1929"/>
                    <a:gd name="T69" fmla="*/ 1161 h 1806"/>
                    <a:gd name="T70" fmla="*/ 40 w 1929"/>
                    <a:gd name="T71" fmla="*/ 1094 h 1806"/>
                    <a:gd name="T72" fmla="*/ 29 w 1929"/>
                    <a:gd name="T73" fmla="*/ 1051 h 1806"/>
                    <a:gd name="T74" fmla="*/ 4 w 1929"/>
                    <a:gd name="T75" fmla="*/ 1072 h 1806"/>
                    <a:gd name="T76" fmla="*/ 28 w 1929"/>
                    <a:gd name="T77" fmla="*/ 1152 h 1806"/>
                    <a:gd name="T78" fmla="*/ 45 w 1929"/>
                    <a:gd name="T79" fmla="*/ 1199 h 1806"/>
                    <a:gd name="T80" fmla="*/ 306 w 1929"/>
                    <a:gd name="T81" fmla="*/ 1564 h 1806"/>
                    <a:gd name="T82" fmla="*/ 859 w 1929"/>
                    <a:gd name="T83" fmla="*/ 1802 h 1806"/>
                    <a:gd name="T84" fmla="*/ 1522 w 1929"/>
                    <a:gd name="T85" fmla="*/ 1620 h 1806"/>
                    <a:gd name="T86" fmla="*/ 1917 w 1929"/>
                    <a:gd name="T87" fmla="*/ 726 h 1806"/>
                    <a:gd name="T88" fmla="*/ 1869 w 1929"/>
                    <a:gd name="T89" fmla="*/ 510 h 1806"/>
                    <a:gd name="T90" fmla="*/ 1720 w 1929"/>
                    <a:gd name="T91" fmla="*/ 236 h 1806"/>
                    <a:gd name="T92" fmla="*/ 1563 w 1929"/>
                    <a:gd name="T93" fmla="*/ 75 h 1806"/>
                    <a:gd name="T94" fmla="*/ 1495 w 1929"/>
                    <a:gd name="T95" fmla="*/ 25 h 1806"/>
                    <a:gd name="T96" fmla="*/ 1469 w 1929"/>
                    <a:gd name="T97" fmla="*/ 8 h 1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9" h="1806">
                      <a:moveTo>
                        <a:pt x="947" y="1783"/>
                      </a:moveTo>
                      <a:cubicBezTo>
                        <a:pt x="1030" y="1783"/>
                        <a:pt x="1115" y="1772"/>
                        <a:pt x="1195" y="1750"/>
                      </a:cubicBezTo>
                      <a:cubicBezTo>
                        <a:pt x="1307" y="1720"/>
                        <a:pt x="1415" y="1669"/>
                        <a:pt x="1508" y="1601"/>
                      </a:cubicBezTo>
                      <a:cubicBezTo>
                        <a:pt x="1601" y="1533"/>
                        <a:pt x="1683" y="1446"/>
                        <a:pt x="1746" y="1350"/>
                      </a:cubicBezTo>
                      <a:cubicBezTo>
                        <a:pt x="1806" y="1258"/>
                        <a:pt x="1851" y="1151"/>
                        <a:pt x="1876" y="1041"/>
                      </a:cubicBezTo>
                      <a:cubicBezTo>
                        <a:pt x="1899" y="940"/>
                        <a:pt x="1905" y="834"/>
                        <a:pt x="1894" y="728"/>
                      </a:cubicBezTo>
                      <a:cubicBezTo>
                        <a:pt x="1889" y="682"/>
                        <a:pt x="1880" y="634"/>
                        <a:pt x="1867" y="585"/>
                      </a:cubicBezTo>
                      <a:cubicBezTo>
                        <a:pt x="1862" y="566"/>
                        <a:pt x="1856" y="548"/>
                        <a:pt x="1851" y="530"/>
                      </a:cubicBezTo>
                      <a:cubicBezTo>
                        <a:pt x="1849" y="526"/>
                        <a:pt x="1848" y="522"/>
                        <a:pt x="1847" y="518"/>
                      </a:cubicBezTo>
                      <a:cubicBezTo>
                        <a:pt x="1845" y="513"/>
                        <a:pt x="1843" y="508"/>
                        <a:pt x="1841" y="502"/>
                      </a:cubicBezTo>
                      <a:cubicBezTo>
                        <a:pt x="1835" y="486"/>
                        <a:pt x="1829" y="471"/>
                        <a:pt x="1822" y="456"/>
                      </a:cubicBezTo>
                      <a:cubicBezTo>
                        <a:pt x="1791" y="383"/>
                        <a:pt x="1751" y="314"/>
                        <a:pt x="1701" y="251"/>
                      </a:cubicBezTo>
                      <a:cubicBezTo>
                        <a:pt x="1664" y="202"/>
                        <a:pt x="1623" y="159"/>
                        <a:pt x="1576" y="117"/>
                      </a:cubicBezTo>
                      <a:cubicBezTo>
                        <a:pt x="1548" y="93"/>
                        <a:pt x="1548" y="93"/>
                        <a:pt x="1548" y="93"/>
                      </a:cubicBezTo>
                      <a:cubicBezTo>
                        <a:pt x="1523" y="74"/>
                        <a:pt x="1523" y="74"/>
                        <a:pt x="1523" y="74"/>
                      </a:cubicBezTo>
                      <a:cubicBezTo>
                        <a:pt x="1513" y="65"/>
                        <a:pt x="1503" y="59"/>
                        <a:pt x="1494" y="53"/>
                      </a:cubicBezTo>
                      <a:cubicBezTo>
                        <a:pt x="1493" y="52"/>
                        <a:pt x="1493" y="52"/>
                        <a:pt x="1493" y="52"/>
                      </a:cubicBezTo>
                      <a:cubicBezTo>
                        <a:pt x="1489" y="50"/>
                        <a:pt x="1486" y="47"/>
                        <a:pt x="1482" y="45"/>
                      </a:cubicBezTo>
                      <a:cubicBezTo>
                        <a:pt x="1474" y="39"/>
                        <a:pt x="1467" y="34"/>
                        <a:pt x="1461" y="31"/>
                      </a:cubicBezTo>
                      <a:cubicBezTo>
                        <a:pt x="1459" y="29"/>
                        <a:pt x="1458" y="28"/>
                        <a:pt x="1456" y="27"/>
                      </a:cubicBezTo>
                      <a:cubicBezTo>
                        <a:pt x="1449" y="23"/>
                        <a:pt x="1449" y="23"/>
                        <a:pt x="1449" y="23"/>
                      </a:cubicBezTo>
                      <a:cubicBezTo>
                        <a:pt x="1459" y="8"/>
                        <a:pt x="1459" y="8"/>
                        <a:pt x="1459" y="8"/>
                      </a:cubicBezTo>
                      <a:cubicBezTo>
                        <a:pt x="1465" y="13"/>
                        <a:pt x="1465" y="13"/>
                        <a:pt x="1465" y="13"/>
                      </a:cubicBezTo>
                      <a:cubicBezTo>
                        <a:pt x="1467" y="13"/>
                        <a:pt x="1469" y="15"/>
                        <a:pt x="1471" y="16"/>
                      </a:cubicBezTo>
                      <a:cubicBezTo>
                        <a:pt x="1476" y="19"/>
                        <a:pt x="1484" y="24"/>
                        <a:pt x="1492" y="30"/>
                      </a:cubicBezTo>
                      <a:cubicBezTo>
                        <a:pt x="1496" y="32"/>
                        <a:pt x="1500" y="35"/>
                        <a:pt x="1504" y="38"/>
                      </a:cubicBezTo>
                      <a:cubicBezTo>
                        <a:pt x="1513" y="44"/>
                        <a:pt x="1523" y="51"/>
                        <a:pt x="1534" y="60"/>
                      </a:cubicBezTo>
                      <a:cubicBezTo>
                        <a:pt x="1559" y="80"/>
                        <a:pt x="1559" y="80"/>
                        <a:pt x="1559" y="80"/>
                      </a:cubicBezTo>
                      <a:cubicBezTo>
                        <a:pt x="1587" y="104"/>
                        <a:pt x="1587" y="104"/>
                        <a:pt x="1587" y="104"/>
                      </a:cubicBezTo>
                      <a:cubicBezTo>
                        <a:pt x="1635" y="146"/>
                        <a:pt x="1677" y="191"/>
                        <a:pt x="1715" y="240"/>
                      </a:cubicBezTo>
                      <a:cubicBezTo>
                        <a:pt x="1765" y="305"/>
                        <a:pt x="1807" y="375"/>
                        <a:pt x="1838" y="449"/>
                      </a:cubicBezTo>
                      <a:cubicBezTo>
                        <a:pt x="1845" y="464"/>
                        <a:pt x="1851" y="480"/>
                        <a:pt x="1857" y="497"/>
                      </a:cubicBezTo>
                      <a:cubicBezTo>
                        <a:pt x="1859" y="502"/>
                        <a:pt x="1861" y="507"/>
                        <a:pt x="1863" y="512"/>
                      </a:cubicBezTo>
                      <a:cubicBezTo>
                        <a:pt x="1867" y="524"/>
                        <a:pt x="1867" y="524"/>
                        <a:pt x="1867" y="524"/>
                      </a:cubicBezTo>
                      <a:cubicBezTo>
                        <a:pt x="1873" y="542"/>
                        <a:pt x="1879" y="561"/>
                        <a:pt x="1884" y="580"/>
                      </a:cubicBezTo>
                      <a:cubicBezTo>
                        <a:pt x="1897" y="630"/>
                        <a:pt x="1906" y="679"/>
                        <a:pt x="1911" y="726"/>
                      </a:cubicBezTo>
                      <a:cubicBezTo>
                        <a:pt x="1923" y="834"/>
                        <a:pt x="1917" y="942"/>
                        <a:pt x="1893" y="1045"/>
                      </a:cubicBezTo>
                      <a:cubicBezTo>
                        <a:pt x="1868" y="1157"/>
                        <a:pt x="1822" y="1266"/>
                        <a:pt x="1761" y="1360"/>
                      </a:cubicBezTo>
                      <a:cubicBezTo>
                        <a:pt x="1696" y="1459"/>
                        <a:pt x="1614" y="1545"/>
                        <a:pt x="1518" y="1615"/>
                      </a:cubicBezTo>
                      <a:cubicBezTo>
                        <a:pt x="1424" y="1684"/>
                        <a:pt x="1314" y="1737"/>
                        <a:pt x="1200" y="1767"/>
                      </a:cubicBezTo>
                      <a:cubicBezTo>
                        <a:pt x="1118" y="1789"/>
                        <a:pt x="1032" y="1800"/>
                        <a:pt x="947" y="1800"/>
                      </a:cubicBezTo>
                      <a:cubicBezTo>
                        <a:pt x="917" y="1800"/>
                        <a:pt x="888" y="1799"/>
                        <a:pt x="860" y="1796"/>
                      </a:cubicBezTo>
                      <a:cubicBezTo>
                        <a:pt x="752" y="1786"/>
                        <a:pt x="645" y="1758"/>
                        <a:pt x="550" y="1715"/>
                      </a:cubicBezTo>
                      <a:cubicBezTo>
                        <a:pt x="503" y="1694"/>
                        <a:pt x="460" y="1670"/>
                        <a:pt x="420" y="1644"/>
                      </a:cubicBezTo>
                      <a:cubicBezTo>
                        <a:pt x="376" y="1614"/>
                        <a:pt x="340" y="1587"/>
                        <a:pt x="309" y="1560"/>
                      </a:cubicBezTo>
                      <a:cubicBezTo>
                        <a:pt x="294" y="1546"/>
                        <a:pt x="279" y="1532"/>
                        <a:pt x="264" y="1517"/>
                      </a:cubicBezTo>
                      <a:cubicBezTo>
                        <a:pt x="222" y="1476"/>
                        <a:pt x="184" y="1429"/>
                        <a:pt x="149" y="1378"/>
                      </a:cubicBezTo>
                      <a:cubicBezTo>
                        <a:pt x="113" y="1327"/>
                        <a:pt x="83" y="1272"/>
                        <a:pt x="58" y="1214"/>
                      </a:cubicBezTo>
                      <a:cubicBezTo>
                        <a:pt x="51" y="1197"/>
                        <a:pt x="51" y="1197"/>
                        <a:pt x="51" y="1197"/>
                      </a:cubicBezTo>
                      <a:cubicBezTo>
                        <a:pt x="45" y="1180"/>
                        <a:pt x="45" y="1180"/>
                        <a:pt x="45" y="1180"/>
                      </a:cubicBezTo>
                      <a:cubicBezTo>
                        <a:pt x="43" y="1177"/>
                        <a:pt x="42" y="1173"/>
                        <a:pt x="41" y="1170"/>
                      </a:cubicBezTo>
                      <a:cubicBezTo>
                        <a:pt x="41" y="1170"/>
                        <a:pt x="41" y="1170"/>
                        <a:pt x="41" y="1170"/>
                      </a:cubicBezTo>
                      <a:cubicBezTo>
                        <a:pt x="38" y="1163"/>
                        <a:pt x="35" y="1156"/>
                        <a:pt x="33" y="1150"/>
                      </a:cubicBezTo>
                      <a:cubicBezTo>
                        <a:pt x="31" y="1144"/>
                        <a:pt x="29" y="1138"/>
                        <a:pt x="27" y="1132"/>
                      </a:cubicBezTo>
                      <a:cubicBezTo>
                        <a:pt x="24" y="1120"/>
                        <a:pt x="20" y="1110"/>
                        <a:pt x="18" y="1101"/>
                      </a:cubicBezTo>
                      <a:cubicBezTo>
                        <a:pt x="9" y="1070"/>
                        <a:pt x="9" y="1070"/>
                        <a:pt x="9" y="1070"/>
                      </a:cubicBezTo>
                      <a:cubicBezTo>
                        <a:pt x="9" y="1067"/>
                        <a:pt x="8" y="1064"/>
                        <a:pt x="7" y="1062"/>
                      </a:cubicBezTo>
                      <a:cubicBezTo>
                        <a:pt x="25" y="1058"/>
                        <a:pt x="25" y="1058"/>
                        <a:pt x="25" y="1058"/>
                      </a:cubicBezTo>
                      <a:cubicBezTo>
                        <a:pt x="25" y="1060"/>
                        <a:pt x="26" y="1063"/>
                        <a:pt x="27" y="1066"/>
                      </a:cubicBezTo>
                      <a:cubicBezTo>
                        <a:pt x="35" y="1096"/>
                        <a:pt x="35" y="1096"/>
                        <a:pt x="35" y="1096"/>
                      </a:cubicBezTo>
                      <a:cubicBezTo>
                        <a:pt x="37" y="1105"/>
                        <a:pt x="40" y="1115"/>
                        <a:pt x="44" y="1126"/>
                      </a:cubicBezTo>
                      <a:cubicBezTo>
                        <a:pt x="46" y="1132"/>
                        <a:pt x="48" y="1138"/>
                        <a:pt x="50" y="1144"/>
                      </a:cubicBezTo>
                      <a:cubicBezTo>
                        <a:pt x="52" y="1150"/>
                        <a:pt x="54" y="1157"/>
                        <a:pt x="57" y="1164"/>
                      </a:cubicBezTo>
                      <a:cubicBezTo>
                        <a:pt x="57" y="1164"/>
                        <a:pt x="57" y="1164"/>
                        <a:pt x="57" y="1164"/>
                      </a:cubicBezTo>
                      <a:cubicBezTo>
                        <a:pt x="59" y="1167"/>
                        <a:pt x="60" y="1171"/>
                        <a:pt x="61" y="1174"/>
                      </a:cubicBezTo>
                      <a:cubicBezTo>
                        <a:pt x="67" y="1191"/>
                        <a:pt x="67" y="1191"/>
                        <a:pt x="67" y="1191"/>
                      </a:cubicBezTo>
                      <a:cubicBezTo>
                        <a:pt x="75" y="1207"/>
                        <a:pt x="75" y="1207"/>
                        <a:pt x="75" y="1207"/>
                      </a:cubicBezTo>
                      <a:cubicBezTo>
                        <a:pt x="99" y="1264"/>
                        <a:pt x="129" y="1318"/>
                        <a:pt x="163" y="1368"/>
                      </a:cubicBezTo>
                      <a:cubicBezTo>
                        <a:pt x="210" y="1436"/>
                        <a:pt x="263" y="1496"/>
                        <a:pt x="321" y="1546"/>
                      </a:cubicBezTo>
                      <a:cubicBezTo>
                        <a:pt x="351" y="1573"/>
                        <a:pt x="386" y="1600"/>
                        <a:pt x="430" y="1629"/>
                      </a:cubicBezTo>
                      <a:cubicBezTo>
                        <a:pt x="468" y="1654"/>
                        <a:pt x="511" y="1678"/>
                        <a:pt x="558" y="1699"/>
                      </a:cubicBezTo>
                      <a:cubicBezTo>
                        <a:pt x="651" y="1741"/>
                        <a:pt x="756" y="1769"/>
                        <a:pt x="861" y="1779"/>
                      </a:cubicBezTo>
                      <a:cubicBezTo>
                        <a:pt x="889" y="1781"/>
                        <a:pt x="918" y="1783"/>
                        <a:pt x="947" y="1783"/>
                      </a:cubicBezTo>
                      <a:moveTo>
                        <a:pt x="1457" y="0"/>
                      </a:moveTo>
                      <a:cubicBezTo>
                        <a:pt x="1441" y="25"/>
                        <a:pt x="1441" y="25"/>
                        <a:pt x="1441" y="25"/>
                      </a:cubicBezTo>
                      <a:cubicBezTo>
                        <a:pt x="1453" y="32"/>
                        <a:pt x="1453" y="32"/>
                        <a:pt x="1453" y="32"/>
                      </a:cubicBezTo>
                      <a:cubicBezTo>
                        <a:pt x="1454" y="33"/>
                        <a:pt x="1456" y="34"/>
                        <a:pt x="1457" y="35"/>
                      </a:cubicBezTo>
                      <a:cubicBezTo>
                        <a:pt x="1458" y="36"/>
                        <a:pt x="1458" y="36"/>
                        <a:pt x="1458" y="36"/>
                      </a:cubicBezTo>
                      <a:cubicBezTo>
                        <a:pt x="1464" y="39"/>
                        <a:pt x="1471" y="43"/>
                        <a:pt x="1479" y="49"/>
                      </a:cubicBezTo>
                      <a:cubicBezTo>
                        <a:pt x="1482" y="52"/>
                        <a:pt x="1486" y="55"/>
                        <a:pt x="1490" y="57"/>
                      </a:cubicBezTo>
                      <a:cubicBezTo>
                        <a:pt x="1499" y="63"/>
                        <a:pt x="1509" y="70"/>
                        <a:pt x="1519" y="79"/>
                      </a:cubicBezTo>
                      <a:cubicBezTo>
                        <a:pt x="1544" y="98"/>
                        <a:pt x="1544" y="98"/>
                        <a:pt x="1544" y="98"/>
                      </a:cubicBezTo>
                      <a:cubicBezTo>
                        <a:pt x="1572" y="121"/>
                        <a:pt x="1572" y="121"/>
                        <a:pt x="1572" y="121"/>
                      </a:cubicBezTo>
                      <a:cubicBezTo>
                        <a:pt x="1619" y="163"/>
                        <a:pt x="1659" y="206"/>
                        <a:pt x="1697" y="254"/>
                      </a:cubicBezTo>
                      <a:cubicBezTo>
                        <a:pt x="1746" y="318"/>
                        <a:pt x="1786" y="386"/>
                        <a:pt x="1817" y="458"/>
                      </a:cubicBezTo>
                      <a:cubicBezTo>
                        <a:pt x="1824" y="473"/>
                        <a:pt x="1829" y="488"/>
                        <a:pt x="1835" y="504"/>
                      </a:cubicBezTo>
                      <a:cubicBezTo>
                        <a:pt x="1837" y="510"/>
                        <a:pt x="1839" y="515"/>
                        <a:pt x="1841" y="520"/>
                      </a:cubicBezTo>
                      <a:cubicBezTo>
                        <a:pt x="1842" y="524"/>
                        <a:pt x="1844" y="528"/>
                        <a:pt x="1845" y="532"/>
                      </a:cubicBezTo>
                      <a:cubicBezTo>
                        <a:pt x="1851" y="550"/>
                        <a:pt x="1857" y="568"/>
                        <a:pt x="1861" y="586"/>
                      </a:cubicBezTo>
                      <a:cubicBezTo>
                        <a:pt x="1874" y="635"/>
                        <a:pt x="1883" y="683"/>
                        <a:pt x="1888" y="729"/>
                      </a:cubicBezTo>
                      <a:cubicBezTo>
                        <a:pt x="1899" y="834"/>
                        <a:pt x="1893" y="939"/>
                        <a:pt x="1870" y="1040"/>
                      </a:cubicBezTo>
                      <a:cubicBezTo>
                        <a:pt x="1846" y="1149"/>
                        <a:pt x="1801" y="1256"/>
                        <a:pt x="1741" y="1347"/>
                      </a:cubicBezTo>
                      <a:cubicBezTo>
                        <a:pt x="1678" y="1443"/>
                        <a:pt x="1597" y="1529"/>
                        <a:pt x="1504" y="1596"/>
                      </a:cubicBezTo>
                      <a:cubicBezTo>
                        <a:pt x="1412" y="1664"/>
                        <a:pt x="1305" y="1715"/>
                        <a:pt x="1194" y="1745"/>
                      </a:cubicBezTo>
                      <a:cubicBezTo>
                        <a:pt x="1114" y="1766"/>
                        <a:pt x="1030" y="1777"/>
                        <a:pt x="947" y="1777"/>
                      </a:cubicBezTo>
                      <a:cubicBezTo>
                        <a:pt x="918" y="1777"/>
                        <a:pt x="890" y="1776"/>
                        <a:pt x="862" y="1773"/>
                      </a:cubicBezTo>
                      <a:cubicBezTo>
                        <a:pt x="757" y="1763"/>
                        <a:pt x="653" y="1736"/>
                        <a:pt x="560" y="1694"/>
                      </a:cubicBezTo>
                      <a:cubicBezTo>
                        <a:pt x="514" y="1673"/>
                        <a:pt x="471" y="1649"/>
                        <a:pt x="433" y="1624"/>
                      </a:cubicBezTo>
                      <a:cubicBezTo>
                        <a:pt x="390" y="1595"/>
                        <a:pt x="354" y="1568"/>
                        <a:pt x="325" y="1542"/>
                      </a:cubicBezTo>
                      <a:cubicBezTo>
                        <a:pt x="267" y="1492"/>
                        <a:pt x="215" y="1432"/>
                        <a:pt x="168" y="1365"/>
                      </a:cubicBezTo>
                      <a:cubicBezTo>
                        <a:pt x="134" y="1315"/>
                        <a:pt x="104" y="1261"/>
                        <a:pt x="80" y="1205"/>
                      </a:cubicBezTo>
                      <a:cubicBezTo>
                        <a:pt x="73" y="1188"/>
                        <a:pt x="73" y="1188"/>
                        <a:pt x="73" y="1188"/>
                      </a:cubicBezTo>
                      <a:cubicBezTo>
                        <a:pt x="67" y="1172"/>
                        <a:pt x="67" y="1172"/>
                        <a:pt x="67" y="1172"/>
                      </a:cubicBezTo>
                      <a:cubicBezTo>
                        <a:pt x="65" y="1168"/>
                        <a:pt x="64" y="1165"/>
                        <a:pt x="63" y="1162"/>
                      </a:cubicBezTo>
                      <a:cubicBezTo>
                        <a:pt x="63" y="1161"/>
                        <a:pt x="63" y="1161"/>
                        <a:pt x="63" y="1161"/>
                      </a:cubicBezTo>
                      <a:cubicBezTo>
                        <a:pt x="60" y="1155"/>
                        <a:pt x="58" y="1148"/>
                        <a:pt x="55" y="1142"/>
                      </a:cubicBezTo>
                      <a:cubicBezTo>
                        <a:pt x="53" y="1136"/>
                        <a:pt x="52" y="1130"/>
                        <a:pt x="50" y="1124"/>
                      </a:cubicBezTo>
                      <a:cubicBezTo>
                        <a:pt x="46" y="1113"/>
                        <a:pt x="43" y="1103"/>
                        <a:pt x="40" y="1094"/>
                      </a:cubicBezTo>
                      <a:cubicBezTo>
                        <a:pt x="32" y="1064"/>
                        <a:pt x="32" y="1064"/>
                        <a:pt x="32" y="1064"/>
                      </a:cubicBezTo>
                      <a:cubicBezTo>
                        <a:pt x="30" y="1058"/>
                        <a:pt x="30" y="1054"/>
                        <a:pt x="30" y="1054"/>
                      </a:cubicBezTo>
                      <a:cubicBezTo>
                        <a:pt x="29" y="1051"/>
                        <a:pt x="29" y="1051"/>
                        <a:pt x="29" y="1051"/>
                      </a:cubicBezTo>
                      <a:cubicBezTo>
                        <a:pt x="0" y="1058"/>
                        <a:pt x="0" y="1058"/>
                        <a:pt x="0" y="1058"/>
                      </a:cubicBezTo>
                      <a:cubicBezTo>
                        <a:pt x="1" y="1061"/>
                        <a:pt x="1" y="1061"/>
                        <a:pt x="1" y="1061"/>
                      </a:cubicBezTo>
                      <a:cubicBezTo>
                        <a:pt x="1" y="1062"/>
                        <a:pt x="2" y="1065"/>
                        <a:pt x="4" y="1072"/>
                      </a:cubicBezTo>
                      <a:cubicBezTo>
                        <a:pt x="12" y="1102"/>
                        <a:pt x="12" y="1102"/>
                        <a:pt x="12" y="1102"/>
                      </a:cubicBezTo>
                      <a:cubicBezTo>
                        <a:pt x="15" y="1112"/>
                        <a:pt x="18" y="1122"/>
                        <a:pt x="22" y="1134"/>
                      </a:cubicBezTo>
                      <a:cubicBezTo>
                        <a:pt x="24" y="1139"/>
                        <a:pt x="26" y="1145"/>
                        <a:pt x="28" y="1152"/>
                      </a:cubicBezTo>
                      <a:cubicBezTo>
                        <a:pt x="30" y="1158"/>
                        <a:pt x="32" y="1165"/>
                        <a:pt x="35" y="1172"/>
                      </a:cubicBezTo>
                      <a:cubicBezTo>
                        <a:pt x="36" y="1175"/>
                        <a:pt x="38" y="1179"/>
                        <a:pt x="39" y="1182"/>
                      </a:cubicBezTo>
                      <a:cubicBezTo>
                        <a:pt x="45" y="1199"/>
                        <a:pt x="45" y="1199"/>
                        <a:pt x="45" y="1199"/>
                      </a:cubicBezTo>
                      <a:cubicBezTo>
                        <a:pt x="53" y="1217"/>
                        <a:pt x="53" y="1217"/>
                        <a:pt x="53" y="1217"/>
                      </a:cubicBezTo>
                      <a:cubicBezTo>
                        <a:pt x="78" y="1274"/>
                        <a:pt x="108" y="1330"/>
                        <a:pt x="144" y="1382"/>
                      </a:cubicBezTo>
                      <a:cubicBezTo>
                        <a:pt x="192" y="1451"/>
                        <a:pt x="246" y="1512"/>
                        <a:pt x="306" y="1564"/>
                      </a:cubicBezTo>
                      <a:cubicBezTo>
                        <a:pt x="336" y="1591"/>
                        <a:pt x="372" y="1619"/>
                        <a:pt x="417" y="1649"/>
                      </a:cubicBezTo>
                      <a:cubicBezTo>
                        <a:pt x="457" y="1675"/>
                        <a:pt x="501" y="1699"/>
                        <a:pt x="548" y="1720"/>
                      </a:cubicBezTo>
                      <a:cubicBezTo>
                        <a:pt x="643" y="1764"/>
                        <a:pt x="751" y="1792"/>
                        <a:pt x="859" y="1802"/>
                      </a:cubicBezTo>
                      <a:cubicBezTo>
                        <a:pt x="888" y="1805"/>
                        <a:pt x="917" y="1806"/>
                        <a:pt x="947" y="1806"/>
                      </a:cubicBezTo>
                      <a:cubicBezTo>
                        <a:pt x="1032" y="1806"/>
                        <a:pt x="1119" y="1795"/>
                        <a:pt x="1201" y="1773"/>
                      </a:cubicBezTo>
                      <a:cubicBezTo>
                        <a:pt x="1316" y="1742"/>
                        <a:pt x="1427" y="1690"/>
                        <a:pt x="1522" y="1620"/>
                      </a:cubicBezTo>
                      <a:cubicBezTo>
                        <a:pt x="1618" y="1550"/>
                        <a:pt x="1700" y="1463"/>
                        <a:pt x="1766" y="1363"/>
                      </a:cubicBezTo>
                      <a:cubicBezTo>
                        <a:pt x="1827" y="1269"/>
                        <a:pt x="1874" y="1159"/>
                        <a:pt x="1899" y="1046"/>
                      </a:cubicBezTo>
                      <a:cubicBezTo>
                        <a:pt x="1923" y="942"/>
                        <a:pt x="1929" y="834"/>
                        <a:pt x="1917" y="726"/>
                      </a:cubicBezTo>
                      <a:cubicBezTo>
                        <a:pt x="1912" y="678"/>
                        <a:pt x="1903" y="629"/>
                        <a:pt x="1890" y="579"/>
                      </a:cubicBezTo>
                      <a:cubicBezTo>
                        <a:pt x="1885" y="559"/>
                        <a:pt x="1879" y="541"/>
                        <a:pt x="1873" y="522"/>
                      </a:cubicBezTo>
                      <a:cubicBezTo>
                        <a:pt x="1871" y="518"/>
                        <a:pt x="1870" y="515"/>
                        <a:pt x="1869" y="510"/>
                      </a:cubicBezTo>
                      <a:cubicBezTo>
                        <a:pt x="1867" y="505"/>
                        <a:pt x="1865" y="500"/>
                        <a:pt x="1863" y="495"/>
                      </a:cubicBezTo>
                      <a:cubicBezTo>
                        <a:pt x="1857" y="478"/>
                        <a:pt x="1851" y="462"/>
                        <a:pt x="1844" y="447"/>
                      </a:cubicBezTo>
                      <a:cubicBezTo>
                        <a:pt x="1812" y="372"/>
                        <a:pt x="1770" y="302"/>
                        <a:pt x="1720" y="236"/>
                      </a:cubicBezTo>
                      <a:cubicBezTo>
                        <a:pt x="1694" y="203"/>
                        <a:pt x="1667" y="173"/>
                        <a:pt x="1638" y="143"/>
                      </a:cubicBezTo>
                      <a:cubicBezTo>
                        <a:pt x="1623" y="128"/>
                        <a:pt x="1607" y="113"/>
                        <a:pt x="1591" y="99"/>
                      </a:cubicBezTo>
                      <a:cubicBezTo>
                        <a:pt x="1563" y="75"/>
                        <a:pt x="1563" y="75"/>
                        <a:pt x="1563" y="75"/>
                      </a:cubicBezTo>
                      <a:cubicBezTo>
                        <a:pt x="1537" y="55"/>
                        <a:pt x="1537" y="55"/>
                        <a:pt x="1537" y="55"/>
                      </a:cubicBezTo>
                      <a:cubicBezTo>
                        <a:pt x="1527" y="47"/>
                        <a:pt x="1516" y="40"/>
                        <a:pt x="1507" y="33"/>
                      </a:cubicBezTo>
                      <a:cubicBezTo>
                        <a:pt x="1503" y="30"/>
                        <a:pt x="1499" y="28"/>
                        <a:pt x="1495" y="25"/>
                      </a:cubicBezTo>
                      <a:cubicBezTo>
                        <a:pt x="1487" y="19"/>
                        <a:pt x="1480" y="14"/>
                        <a:pt x="1474" y="11"/>
                      </a:cubicBezTo>
                      <a:cubicBezTo>
                        <a:pt x="1473" y="10"/>
                        <a:pt x="1473" y="10"/>
                        <a:pt x="1473" y="10"/>
                      </a:cubicBezTo>
                      <a:cubicBezTo>
                        <a:pt x="1471" y="9"/>
                        <a:pt x="1470" y="8"/>
                        <a:pt x="1469" y="8"/>
                      </a:cubicBezTo>
                      <a:cubicBezTo>
                        <a:pt x="1457" y="0"/>
                        <a:pt x="1457" y="0"/>
                        <a:pt x="145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2" name="Logo_Journey"/>
              <p:cNvGrpSpPr/>
              <p:nvPr userDrawn="1"/>
            </p:nvGrpSpPr>
            <p:grpSpPr>
              <a:xfrm>
                <a:off x="883074" y="2572634"/>
                <a:ext cx="10425853" cy="1659121"/>
                <a:chOff x="152400" y="5527779"/>
                <a:chExt cx="12190414" cy="1939925"/>
              </a:xfrm>
            </p:grpSpPr>
            <p:sp>
              <p:nvSpPr>
                <p:cNvPr id="32" name="Freeform 50270"/>
                <p:cNvSpPr>
                  <a:spLocks/>
                </p:cNvSpPr>
                <p:nvPr userDrawn="1"/>
              </p:nvSpPr>
              <p:spPr bwMode="auto">
                <a:xfrm>
                  <a:off x="7185026" y="5619854"/>
                  <a:ext cx="1611313" cy="1755775"/>
                </a:xfrm>
                <a:custGeom>
                  <a:avLst/>
                  <a:gdLst>
                    <a:gd name="T0" fmla="*/ 0 w 1015"/>
                    <a:gd name="T1" fmla="*/ 0 h 1106"/>
                    <a:gd name="T2" fmla="*/ 232 w 1015"/>
                    <a:gd name="T3" fmla="*/ 0 h 1106"/>
                    <a:gd name="T4" fmla="*/ 767 w 1015"/>
                    <a:gd name="T5" fmla="*/ 681 h 1106"/>
                    <a:gd name="T6" fmla="*/ 767 w 1015"/>
                    <a:gd name="T7" fmla="*/ 0 h 1106"/>
                    <a:gd name="T8" fmla="*/ 1015 w 1015"/>
                    <a:gd name="T9" fmla="*/ 0 h 1106"/>
                    <a:gd name="T10" fmla="*/ 1015 w 1015"/>
                    <a:gd name="T11" fmla="*/ 1106 h 1106"/>
                    <a:gd name="T12" fmla="*/ 801 w 1015"/>
                    <a:gd name="T13" fmla="*/ 1106 h 1106"/>
                    <a:gd name="T14" fmla="*/ 248 w 1015"/>
                    <a:gd name="T15" fmla="*/ 403 h 1106"/>
                    <a:gd name="T16" fmla="*/ 248 w 1015"/>
                    <a:gd name="T17" fmla="*/ 1106 h 1106"/>
                    <a:gd name="T18" fmla="*/ 0 w 1015"/>
                    <a:gd name="T19" fmla="*/ 1106 h 1106"/>
                    <a:gd name="T20" fmla="*/ 0 w 1015"/>
                    <a:gd name="T21" fmla="*/ 0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5" h="1106">
                      <a:moveTo>
                        <a:pt x="0" y="0"/>
                      </a:moveTo>
                      <a:lnTo>
                        <a:pt x="232" y="0"/>
                      </a:lnTo>
                      <a:lnTo>
                        <a:pt x="767" y="681"/>
                      </a:lnTo>
                      <a:lnTo>
                        <a:pt x="767" y="0"/>
                      </a:lnTo>
                      <a:lnTo>
                        <a:pt x="1015" y="0"/>
                      </a:lnTo>
                      <a:lnTo>
                        <a:pt x="1015" y="1106"/>
                      </a:lnTo>
                      <a:lnTo>
                        <a:pt x="801" y="1106"/>
                      </a:lnTo>
                      <a:lnTo>
                        <a:pt x="248" y="403"/>
                      </a:lnTo>
                      <a:lnTo>
                        <a:pt x="248" y="1106"/>
                      </a:lnTo>
                      <a:lnTo>
                        <a:pt x="0" y="1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0271"/>
                <p:cNvSpPr>
                  <a:spLocks/>
                </p:cNvSpPr>
                <p:nvPr userDrawn="1"/>
              </p:nvSpPr>
              <p:spPr bwMode="auto">
                <a:xfrm>
                  <a:off x="8990013" y="5619854"/>
                  <a:ext cx="1379538" cy="1755775"/>
                </a:xfrm>
                <a:custGeom>
                  <a:avLst/>
                  <a:gdLst>
                    <a:gd name="T0" fmla="*/ 0 w 869"/>
                    <a:gd name="T1" fmla="*/ 0 h 1106"/>
                    <a:gd name="T2" fmla="*/ 861 w 869"/>
                    <a:gd name="T3" fmla="*/ 0 h 1106"/>
                    <a:gd name="T4" fmla="*/ 861 w 869"/>
                    <a:gd name="T5" fmla="*/ 216 h 1106"/>
                    <a:gd name="T6" fmla="*/ 250 w 869"/>
                    <a:gd name="T7" fmla="*/ 216 h 1106"/>
                    <a:gd name="T8" fmla="*/ 250 w 869"/>
                    <a:gd name="T9" fmla="*/ 441 h 1106"/>
                    <a:gd name="T10" fmla="*/ 789 w 869"/>
                    <a:gd name="T11" fmla="*/ 441 h 1106"/>
                    <a:gd name="T12" fmla="*/ 789 w 869"/>
                    <a:gd name="T13" fmla="*/ 658 h 1106"/>
                    <a:gd name="T14" fmla="*/ 250 w 869"/>
                    <a:gd name="T15" fmla="*/ 658 h 1106"/>
                    <a:gd name="T16" fmla="*/ 250 w 869"/>
                    <a:gd name="T17" fmla="*/ 890 h 1106"/>
                    <a:gd name="T18" fmla="*/ 869 w 869"/>
                    <a:gd name="T19" fmla="*/ 890 h 1106"/>
                    <a:gd name="T20" fmla="*/ 869 w 869"/>
                    <a:gd name="T21" fmla="*/ 1106 h 1106"/>
                    <a:gd name="T22" fmla="*/ 0 w 869"/>
                    <a:gd name="T23" fmla="*/ 1106 h 1106"/>
                    <a:gd name="T24" fmla="*/ 0 w 869"/>
                    <a:gd name="T25" fmla="*/ 0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9" h="1106">
                      <a:moveTo>
                        <a:pt x="0" y="0"/>
                      </a:moveTo>
                      <a:lnTo>
                        <a:pt x="861" y="0"/>
                      </a:lnTo>
                      <a:lnTo>
                        <a:pt x="861" y="216"/>
                      </a:lnTo>
                      <a:lnTo>
                        <a:pt x="250" y="216"/>
                      </a:lnTo>
                      <a:lnTo>
                        <a:pt x="250" y="441"/>
                      </a:lnTo>
                      <a:lnTo>
                        <a:pt x="789" y="441"/>
                      </a:lnTo>
                      <a:lnTo>
                        <a:pt x="789" y="658"/>
                      </a:lnTo>
                      <a:lnTo>
                        <a:pt x="250" y="658"/>
                      </a:lnTo>
                      <a:lnTo>
                        <a:pt x="250" y="890"/>
                      </a:lnTo>
                      <a:lnTo>
                        <a:pt x="869" y="890"/>
                      </a:lnTo>
                      <a:lnTo>
                        <a:pt x="869" y="1106"/>
                      </a:lnTo>
                      <a:lnTo>
                        <a:pt x="0" y="1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0272"/>
                <p:cNvSpPr>
                  <a:spLocks/>
                </p:cNvSpPr>
                <p:nvPr userDrawn="1"/>
              </p:nvSpPr>
              <p:spPr bwMode="auto">
                <a:xfrm>
                  <a:off x="10550526" y="5619854"/>
                  <a:ext cx="1792288" cy="1755775"/>
                </a:xfrm>
                <a:custGeom>
                  <a:avLst/>
                  <a:gdLst>
                    <a:gd name="T0" fmla="*/ 439 w 1129"/>
                    <a:gd name="T1" fmla="*/ 671 h 1106"/>
                    <a:gd name="T2" fmla="*/ 0 w 1129"/>
                    <a:gd name="T3" fmla="*/ 0 h 1106"/>
                    <a:gd name="T4" fmla="*/ 293 w 1129"/>
                    <a:gd name="T5" fmla="*/ 0 h 1106"/>
                    <a:gd name="T6" fmla="*/ 567 w 1129"/>
                    <a:gd name="T7" fmla="*/ 445 h 1106"/>
                    <a:gd name="T8" fmla="*/ 844 w 1129"/>
                    <a:gd name="T9" fmla="*/ 0 h 1106"/>
                    <a:gd name="T10" fmla="*/ 1129 w 1129"/>
                    <a:gd name="T11" fmla="*/ 0 h 1106"/>
                    <a:gd name="T12" fmla="*/ 690 w 1129"/>
                    <a:gd name="T13" fmla="*/ 666 h 1106"/>
                    <a:gd name="T14" fmla="*/ 690 w 1129"/>
                    <a:gd name="T15" fmla="*/ 1106 h 1106"/>
                    <a:gd name="T16" fmla="*/ 439 w 1129"/>
                    <a:gd name="T17" fmla="*/ 1106 h 1106"/>
                    <a:gd name="T18" fmla="*/ 439 w 1129"/>
                    <a:gd name="T19" fmla="*/ 67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9" h="1106">
                      <a:moveTo>
                        <a:pt x="439" y="671"/>
                      </a:moveTo>
                      <a:lnTo>
                        <a:pt x="0" y="0"/>
                      </a:lnTo>
                      <a:lnTo>
                        <a:pt x="293" y="0"/>
                      </a:lnTo>
                      <a:lnTo>
                        <a:pt x="567" y="445"/>
                      </a:lnTo>
                      <a:lnTo>
                        <a:pt x="844" y="0"/>
                      </a:lnTo>
                      <a:lnTo>
                        <a:pt x="1129" y="0"/>
                      </a:lnTo>
                      <a:lnTo>
                        <a:pt x="690" y="666"/>
                      </a:lnTo>
                      <a:lnTo>
                        <a:pt x="690" y="1106"/>
                      </a:lnTo>
                      <a:lnTo>
                        <a:pt x="439" y="1106"/>
                      </a:lnTo>
                      <a:lnTo>
                        <a:pt x="439" y="6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0807"/>
                <p:cNvSpPr>
                  <a:spLocks/>
                </p:cNvSpPr>
                <p:nvPr userDrawn="1"/>
              </p:nvSpPr>
              <p:spPr bwMode="auto">
                <a:xfrm>
                  <a:off x="152400" y="5619854"/>
                  <a:ext cx="1238250" cy="1782763"/>
                </a:xfrm>
                <a:custGeom>
                  <a:avLst/>
                  <a:gdLst>
                    <a:gd name="T0" fmla="*/ 0 w 667"/>
                    <a:gd name="T1" fmla="*/ 817 h 959"/>
                    <a:gd name="T2" fmla="*/ 136 w 667"/>
                    <a:gd name="T3" fmla="*/ 671 h 959"/>
                    <a:gd name="T4" fmla="*/ 315 w 667"/>
                    <a:gd name="T5" fmla="*/ 766 h 959"/>
                    <a:gd name="T6" fmla="*/ 446 w 667"/>
                    <a:gd name="T7" fmla="*/ 609 h 959"/>
                    <a:gd name="T8" fmla="*/ 446 w 667"/>
                    <a:gd name="T9" fmla="*/ 0 h 959"/>
                    <a:gd name="T10" fmla="*/ 667 w 667"/>
                    <a:gd name="T11" fmla="*/ 0 h 959"/>
                    <a:gd name="T12" fmla="*/ 667 w 667"/>
                    <a:gd name="T13" fmla="*/ 619 h 959"/>
                    <a:gd name="T14" fmla="*/ 574 w 667"/>
                    <a:gd name="T15" fmla="*/ 871 h 959"/>
                    <a:gd name="T16" fmla="*/ 320 w 667"/>
                    <a:gd name="T17" fmla="*/ 959 h 959"/>
                    <a:gd name="T18" fmla="*/ 0 w 667"/>
                    <a:gd name="T19" fmla="*/ 817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7" h="959">
                      <a:moveTo>
                        <a:pt x="0" y="817"/>
                      </a:moveTo>
                      <a:cubicBezTo>
                        <a:pt x="136" y="671"/>
                        <a:pt x="136" y="671"/>
                        <a:pt x="136" y="671"/>
                      </a:cubicBezTo>
                      <a:cubicBezTo>
                        <a:pt x="192" y="731"/>
                        <a:pt x="246" y="766"/>
                        <a:pt x="315" y="766"/>
                      </a:cubicBezTo>
                      <a:cubicBezTo>
                        <a:pt x="396" y="766"/>
                        <a:pt x="446" y="719"/>
                        <a:pt x="446" y="609"/>
                      </a:cubicBezTo>
                      <a:cubicBezTo>
                        <a:pt x="446" y="0"/>
                        <a:pt x="446" y="0"/>
                        <a:pt x="446" y="0"/>
                      </a:cubicBezTo>
                      <a:cubicBezTo>
                        <a:pt x="667" y="0"/>
                        <a:pt x="667" y="0"/>
                        <a:pt x="667" y="0"/>
                      </a:cubicBezTo>
                      <a:cubicBezTo>
                        <a:pt x="667" y="619"/>
                        <a:pt x="667" y="619"/>
                        <a:pt x="667" y="619"/>
                      </a:cubicBezTo>
                      <a:cubicBezTo>
                        <a:pt x="667" y="731"/>
                        <a:pt x="633" y="814"/>
                        <a:pt x="574" y="871"/>
                      </a:cubicBezTo>
                      <a:cubicBezTo>
                        <a:pt x="514" y="929"/>
                        <a:pt x="426" y="959"/>
                        <a:pt x="320" y="959"/>
                      </a:cubicBezTo>
                      <a:cubicBezTo>
                        <a:pt x="168" y="959"/>
                        <a:pt x="67" y="894"/>
                        <a:pt x="0" y="8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6" name="Group 35"/>
                <p:cNvGrpSpPr/>
                <p:nvPr userDrawn="1"/>
              </p:nvGrpSpPr>
              <p:grpSpPr>
                <a:xfrm>
                  <a:off x="1582738" y="5527779"/>
                  <a:ext cx="5464175" cy="1939925"/>
                  <a:chOff x="1582738" y="5527779"/>
                  <a:chExt cx="5464175" cy="1939925"/>
                </a:xfrm>
              </p:grpSpPr>
              <p:sp>
                <p:nvSpPr>
                  <p:cNvPr id="37" name="Freeform 50273"/>
                  <p:cNvSpPr>
                    <a:spLocks noEditPoints="1"/>
                  </p:cNvSpPr>
                  <p:nvPr userDrawn="1"/>
                </p:nvSpPr>
                <p:spPr bwMode="auto">
                  <a:xfrm>
                    <a:off x="5478463" y="5619854"/>
                    <a:ext cx="1568450" cy="1755775"/>
                  </a:xfrm>
                  <a:custGeom>
                    <a:avLst/>
                    <a:gdLst>
                      <a:gd name="T0" fmla="*/ 0 w 845"/>
                      <a:gd name="T1" fmla="*/ 0 h 945"/>
                      <a:gd name="T2" fmla="*/ 447 w 845"/>
                      <a:gd name="T3" fmla="*/ 0 h 945"/>
                      <a:gd name="T4" fmla="*/ 732 w 845"/>
                      <a:gd name="T5" fmla="*/ 96 h 945"/>
                      <a:gd name="T6" fmla="*/ 816 w 845"/>
                      <a:gd name="T7" fmla="*/ 312 h 945"/>
                      <a:gd name="T8" fmla="*/ 816 w 845"/>
                      <a:gd name="T9" fmla="*/ 315 h 945"/>
                      <a:gd name="T10" fmla="*/ 606 w 845"/>
                      <a:gd name="T11" fmla="*/ 608 h 945"/>
                      <a:gd name="T12" fmla="*/ 845 w 845"/>
                      <a:gd name="T13" fmla="*/ 945 h 945"/>
                      <a:gd name="T14" fmla="*/ 594 w 845"/>
                      <a:gd name="T15" fmla="*/ 945 h 945"/>
                      <a:gd name="T16" fmla="*/ 384 w 845"/>
                      <a:gd name="T17" fmla="*/ 643 h 945"/>
                      <a:gd name="T18" fmla="*/ 215 w 845"/>
                      <a:gd name="T19" fmla="*/ 643 h 945"/>
                      <a:gd name="T20" fmla="*/ 215 w 845"/>
                      <a:gd name="T21" fmla="*/ 945 h 945"/>
                      <a:gd name="T22" fmla="*/ 0 w 845"/>
                      <a:gd name="T23" fmla="*/ 945 h 945"/>
                      <a:gd name="T24" fmla="*/ 0 w 845"/>
                      <a:gd name="T25" fmla="*/ 0 h 945"/>
                      <a:gd name="T26" fmla="*/ 433 w 845"/>
                      <a:gd name="T27" fmla="*/ 459 h 945"/>
                      <a:gd name="T28" fmla="*/ 598 w 845"/>
                      <a:gd name="T29" fmla="*/ 326 h 945"/>
                      <a:gd name="T30" fmla="*/ 598 w 845"/>
                      <a:gd name="T31" fmla="*/ 323 h 945"/>
                      <a:gd name="T32" fmla="*/ 429 w 845"/>
                      <a:gd name="T33" fmla="*/ 188 h 945"/>
                      <a:gd name="T34" fmla="*/ 215 w 845"/>
                      <a:gd name="T35" fmla="*/ 188 h 945"/>
                      <a:gd name="T36" fmla="*/ 215 w 845"/>
                      <a:gd name="T37" fmla="*/ 459 h 945"/>
                      <a:gd name="T38" fmla="*/ 433 w 845"/>
                      <a:gd name="T39" fmla="*/ 459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5" h="945">
                        <a:moveTo>
                          <a:pt x="0" y="0"/>
                        </a:moveTo>
                        <a:cubicBezTo>
                          <a:pt x="447" y="0"/>
                          <a:pt x="447" y="0"/>
                          <a:pt x="447" y="0"/>
                        </a:cubicBezTo>
                        <a:cubicBezTo>
                          <a:pt x="572" y="0"/>
                          <a:pt x="668" y="34"/>
                          <a:pt x="732" y="96"/>
                        </a:cubicBezTo>
                        <a:cubicBezTo>
                          <a:pt x="787" y="149"/>
                          <a:pt x="816" y="223"/>
                          <a:pt x="816" y="312"/>
                        </a:cubicBezTo>
                        <a:cubicBezTo>
                          <a:pt x="816" y="315"/>
                          <a:pt x="816" y="315"/>
                          <a:pt x="816" y="315"/>
                        </a:cubicBezTo>
                        <a:cubicBezTo>
                          <a:pt x="816" y="467"/>
                          <a:pt x="731" y="563"/>
                          <a:pt x="606" y="608"/>
                        </a:cubicBezTo>
                        <a:cubicBezTo>
                          <a:pt x="845" y="945"/>
                          <a:pt x="845" y="945"/>
                          <a:pt x="845" y="945"/>
                        </a:cubicBezTo>
                        <a:cubicBezTo>
                          <a:pt x="594" y="945"/>
                          <a:pt x="594" y="945"/>
                          <a:pt x="594" y="945"/>
                        </a:cubicBezTo>
                        <a:cubicBezTo>
                          <a:pt x="384" y="643"/>
                          <a:pt x="384" y="643"/>
                          <a:pt x="384" y="643"/>
                        </a:cubicBezTo>
                        <a:cubicBezTo>
                          <a:pt x="215" y="643"/>
                          <a:pt x="215" y="643"/>
                          <a:pt x="215" y="643"/>
                        </a:cubicBezTo>
                        <a:cubicBezTo>
                          <a:pt x="215" y="945"/>
                          <a:pt x="215" y="945"/>
                          <a:pt x="215" y="945"/>
                        </a:cubicBezTo>
                        <a:cubicBezTo>
                          <a:pt x="0" y="945"/>
                          <a:pt x="0" y="945"/>
                          <a:pt x="0" y="945"/>
                        </a:cubicBezTo>
                        <a:lnTo>
                          <a:pt x="0" y="0"/>
                        </a:lnTo>
                        <a:close/>
                        <a:moveTo>
                          <a:pt x="433" y="459"/>
                        </a:moveTo>
                        <a:cubicBezTo>
                          <a:pt x="538" y="459"/>
                          <a:pt x="598" y="405"/>
                          <a:pt x="598" y="326"/>
                        </a:cubicBezTo>
                        <a:cubicBezTo>
                          <a:pt x="598" y="323"/>
                          <a:pt x="598" y="323"/>
                          <a:pt x="598" y="323"/>
                        </a:cubicBezTo>
                        <a:cubicBezTo>
                          <a:pt x="598" y="234"/>
                          <a:pt x="534" y="188"/>
                          <a:pt x="429" y="188"/>
                        </a:cubicBezTo>
                        <a:cubicBezTo>
                          <a:pt x="215" y="188"/>
                          <a:pt x="215" y="188"/>
                          <a:pt x="215" y="188"/>
                        </a:cubicBezTo>
                        <a:cubicBezTo>
                          <a:pt x="215" y="459"/>
                          <a:pt x="215" y="459"/>
                          <a:pt x="215" y="459"/>
                        </a:cubicBezTo>
                        <a:lnTo>
                          <a:pt x="433" y="45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0808"/>
                  <p:cNvSpPr>
                    <a:spLocks/>
                  </p:cNvSpPr>
                  <p:nvPr userDrawn="1"/>
                </p:nvSpPr>
                <p:spPr bwMode="auto">
                  <a:xfrm>
                    <a:off x="3706813" y="5619854"/>
                    <a:ext cx="1579563" cy="1784350"/>
                  </a:xfrm>
                  <a:custGeom>
                    <a:avLst/>
                    <a:gdLst>
                      <a:gd name="T0" fmla="*/ 0 w 852"/>
                      <a:gd name="T1" fmla="*/ 540 h 960"/>
                      <a:gd name="T2" fmla="*/ 0 w 852"/>
                      <a:gd name="T3" fmla="*/ 0 h 960"/>
                      <a:gd name="T4" fmla="*/ 215 w 852"/>
                      <a:gd name="T5" fmla="*/ 0 h 960"/>
                      <a:gd name="T6" fmla="*/ 215 w 852"/>
                      <a:gd name="T7" fmla="*/ 535 h 960"/>
                      <a:gd name="T8" fmla="*/ 426 w 852"/>
                      <a:gd name="T9" fmla="*/ 768 h 960"/>
                      <a:gd name="T10" fmla="*/ 637 w 852"/>
                      <a:gd name="T11" fmla="*/ 542 h 960"/>
                      <a:gd name="T12" fmla="*/ 637 w 852"/>
                      <a:gd name="T13" fmla="*/ 0 h 960"/>
                      <a:gd name="T14" fmla="*/ 852 w 852"/>
                      <a:gd name="T15" fmla="*/ 0 h 960"/>
                      <a:gd name="T16" fmla="*/ 852 w 852"/>
                      <a:gd name="T17" fmla="*/ 534 h 960"/>
                      <a:gd name="T18" fmla="*/ 423 w 852"/>
                      <a:gd name="T19" fmla="*/ 960 h 960"/>
                      <a:gd name="T20" fmla="*/ 0 w 852"/>
                      <a:gd name="T21" fmla="*/ 5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2" h="960">
                        <a:moveTo>
                          <a:pt x="0" y="540"/>
                        </a:moveTo>
                        <a:cubicBezTo>
                          <a:pt x="0" y="0"/>
                          <a:pt x="0" y="0"/>
                          <a:pt x="0" y="0"/>
                        </a:cubicBezTo>
                        <a:cubicBezTo>
                          <a:pt x="215" y="0"/>
                          <a:pt x="215" y="0"/>
                          <a:pt x="215" y="0"/>
                        </a:cubicBezTo>
                        <a:cubicBezTo>
                          <a:pt x="215" y="535"/>
                          <a:pt x="215" y="535"/>
                          <a:pt x="215" y="535"/>
                        </a:cubicBezTo>
                        <a:cubicBezTo>
                          <a:pt x="215" y="689"/>
                          <a:pt x="295" y="768"/>
                          <a:pt x="426" y="768"/>
                        </a:cubicBezTo>
                        <a:cubicBezTo>
                          <a:pt x="557" y="768"/>
                          <a:pt x="637" y="692"/>
                          <a:pt x="637" y="542"/>
                        </a:cubicBezTo>
                        <a:cubicBezTo>
                          <a:pt x="637" y="0"/>
                          <a:pt x="637" y="0"/>
                          <a:pt x="637" y="0"/>
                        </a:cubicBezTo>
                        <a:cubicBezTo>
                          <a:pt x="852" y="0"/>
                          <a:pt x="852" y="0"/>
                          <a:pt x="852" y="0"/>
                        </a:cubicBezTo>
                        <a:cubicBezTo>
                          <a:pt x="852" y="534"/>
                          <a:pt x="852" y="534"/>
                          <a:pt x="852" y="534"/>
                        </a:cubicBezTo>
                        <a:cubicBezTo>
                          <a:pt x="852" y="820"/>
                          <a:pt x="686" y="960"/>
                          <a:pt x="423" y="960"/>
                        </a:cubicBezTo>
                        <a:cubicBezTo>
                          <a:pt x="160" y="960"/>
                          <a:pt x="0" y="818"/>
                          <a:pt x="0" y="54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0809"/>
                  <p:cNvSpPr>
                    <a:spLocks noEditPoints="1"/>
                  </p:cNvSpPr>
                  <p:nvPr userDrawn="1"/>
                </p:nvSpPr>
                <p:spPr bwMode="auto">
                  <a:xfrm>
                    <a:off x="1582738" y="5527779"/>
                    <a:ext cx="1928813" cy="1939925"/>
                  </a:xfrm>
                  <a:custGeom>
                    <a:avLst/>
                    <a:gdLst>
                      <a:gd name="T0" fmla="*/ 0 w 1039"/>
                      <a:gd name="T1" fmla="*/ 525 h 1043"/>
                      <a:gd name="T2" fmla="*/ 0 w 1039"/>
                      <a:gd name="T3" fmla="*/ 522 h 1043"/>
                      <a:gd name="T4" fmla="*/ 521 w 1039"/>
                      <a:gd name="T5" fmla="*/ 0 h 1043"/>
                      <a:gd name="T6" fmla="*/ 1039 w 1039"/>
                      <a:gd name="T7" fmla="*/ 519 h 1043"/>
                      <a:gd name="T8" fmla="*/ 1039 w 1039"/>
                      <a:gd name="T9" fmla="*/ 522 h 1043"/>
                      <a:gd name="T10" fmla="*/ 518 w 1039"/>
                      <a:gd name="T11" fmla="*/ 1043 h 1043"/>
                      <a:gd name="T12" fmla="*/ 0 w 1039"/>
                      <a:gd name="T13" fmla="*/ 525 h 1043"/>
                      <a:gd name="T14" fmla="*/ 814 w 1039"/>
                      <a:gd name="T15" fmla="*/ 525 h 1043"/>
                      <a:gd name="T16" fmla="*/ 814 w 1039"/>
                      <a:gd name="T17" fmla="*/ 522 h 1043"/>
                      <a:gd name="T18" fmla="*/ 518 w 1039"/>
                      <a:gd name="T19" fmla="*/ 205 h 1043"/>
                      <a:gd name="T20" fmla="*/ 225 w 1039"/>
                      <a:gd name="T21" fmla="*/ 519 h 1043"/>
                      <a:gd name="T22" fmla="*/ 225 w 1039"/>
                      <a:gd name="T23" fmla="*/ 522 h 1043"/>
                      <a:gd name="T24" fmla="*/ 521 w 1039"/>
                      <a:gd name="T25" fmla="*/ 839 h 1043"/>
                      <a:gd name="T26" fmla="*/ 814 w 1039"/>
                      <a:gd name="T27" fmla="*/ 525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 h="1043">
                        <a:moveTo>
                          <a:pt x="0" y="525"/>
                        </a:moveTo>
                        <a:cubicBezTo>
                          <a:pt x="0" y="522"/>
                          <a:pt x="0" y="522"/>
                          <a:pt x="0" y="522"/>
                        </a:cubicBezTo>
                        <a:cubicBezTo>
                          <a:pt x="0" y="235"/>
                          <a:pt x="219" y="0"/>
                          <a:pt x="521" y="0"/>
                        </a:cubicBezTo>
                        <a:cubicBezTo>
                          <a:pt x="823" y="0"/>
                          <a:pt x="1039" y="232"/>
                          <a:pt x="1039" y="519"/>
                        </a:cubicBezTo>
                        <a:cubicBezTo>
                          <a:pt x="1039" y="522"/>
                          <a:pt x="1039" y="522"/>
                          <a:pt x="1039" y="522"/>
                        </a:cubicBezTo>
                        <a:cubicBezTo>
                          <a:pt x="1039" y="809"/>
                          <a:pt x="820" y="1043"/>
                          <a:pt x="518" y="1043"/>
                        </a:cubicBezTo>
                        <a:cubicBezTo>
                          <a:pt x="216" y="1043"/>
                          <a:pt x="0" y="811"/>
                          <a:pt x="0" y="525"/>
                        </a:cubicBezTo>
                        <a:close/>
                        <a:moveTo>
                          <a:pt x="814" y="525"/>
                        </a:moveTo>
                        <a:cubicBezTo>
                          <a:pt x="814" y="522"/>
                          <a:pt x="814" y="522"/>
                          <a:pt x="814" y="522"/>
                        </a:cubicBezTo>
                        <a:cubicBezTo>
                          <a:pt x="814" y="349"/>
                          <a:pt x="691" y="205"/>
                          <a:pt x="518" y="205"/>
                        </a:cubicBezTo>
                        <a:cubicBezTo>
                          <a:pt x="345" y="205"/>
                          <a:pt x="225" y="346"/>
                          <a:pt x="225" y="519"/>
                        </a:cubicBezTo>
                        <a:cubicBezTo>
                          <a:pt x="225" y="522"/>
                          <a:pt x="225" y="522"/>
                          <a:pt x="225" y="522"/>
                        </a:cubicBezTo>
                        <a:cubicBezTo>
                          <a:pt x="225" y="695"/>
                          <a:pt x="348" y="839"/>
                          <a:pt x="521" y="839"/>
                        </a:cubicBezTo>
                        <a:cubicBezTo>
                          <a:pt x="694" y="839"/>
                          <a:pt x="814" y="698"/>
                          <a:pt x="814" y="52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23" name="Logo_SKO"/>
              <p:cNvGrpSpPr/>
              <p:nvPr userDrawn="1"/>
            </p:nvGrpSpPr>
            <p:grpSpPr>
              <a:xfrm>
                <a:off x="8441444" y="2101508"/>
                <a:ext cx="2867483" cy="395094"/>
                <a:chOff x="8990013" y="4976916"/>
                <a:chExt cx="3352800" cy="461963"/>
              </a:xfrm>
            </p:grpSpPr>
            <p:sp>
              <p:nvSpPr>
                <p:cNvPr id="24" name="Freeform 50274"/>
                <p:cNvSpPr>
                  <a:spLocks/>
                </p:cNvSpPr>
                <p:nvPr userDrawn="1"/>
              </p:nvSpPr>
              <p:spPr bwMode="auto">
                <a:xfrm>
                  <a:off x="8990013" y="4984854"/>
                  <a:ext cx="338138" cy="446088"/>
                </a:xfrm>
                <a:custGeom>
                  <a:avLst/>
                  <a:gdLst>
                    <a:gd name="T0" fmla="*/ 0 w 213"/>
                    <a:gd name="T1" fmla="*/ 0 h 281"/>
                    <a:gd name="T2" fmla="*/ 213 w 213"/>
                    <a:gd name="T3" fmla="*/ 0 h 281"/>
                    <a:gd name="T4" fmla="*/ 213 w 213"/>
                    <a:gd name="T5" fmla="*/ 57 h 281"/>
                    <a:gd name="T6" fmla="*/ 62 w 213"/>
                    <a:gd name="T7" fmla="*/ 57 h 281"/>
                    <a:gd name="T8" fmla="*/ 62 w 213"/>
                    <a:gd name="T9" fmla="*/ 116 h 281"/>
                    <a:gd name="T10" fmla="*/ 196 w 213"/>
                    <a:gd name="T11" fmla="*/ 116 h 281"/>
                    <a:gd name="T12" fmla="*/ 196 w 213"/>
                    <a:gd name="T13" fmla="*/ 173 h 281"/>
                    <a:gd name="T14" fmla="*/ 62 w 213"/>
                    <a:gd name="T15" fmla="*/ 173 h 281"/>
                    <a:gd name="T16" fmla="*/ 62 w 213"/>
                    <a:gd name="T17" fmla="*/ 281 h 281"/>
                    <a:gd name="T18" fmla="*/ 0 w 213"/>
                    <a:gd name="T19" fmla="*/ 281 h 281"/>
                    <a:gd name="T20" fmla="*/ 0 w 213"/>
                    <a:gd name="T2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81">
                      <a:moveTo>
                        <a:pt x="0" y="0"/>
                      </a:moveTo>
                      <a:lnTo>
                        <a:pt x="213" y="0"/>
                      </a:lnTo>
                      <a:lnTo>
                        <a:pt x="213" y="57"/>
                      </a:lnTo>
                      <a:lnTo>
                        <a:pt x="62" y="57"/>
                      </a:lnTo>
                      <a:lnTo>
                        <a:pt x="62" y="116"/>
                      </a:lnTo>
                      <a:lnTo>
                        <a:pt x="196" y="116"/>
                      </a:lnTo>
                      <a:lnTo>
                        <a:pt x="196" y="173"/>
                      </a:lnTo>
                      <a:lnTo>
                        <a:pt x="62" y="173"/>
                      </a:lnTo>
                      <a:lnTo>
                        <a:pt x="62" y="281"/>
                      </a:lnTo>
                      <a:lnTo>
                        <a:pt x="0" y="28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0275"/>
                <p:cNvSpPr>
                  <a:spLocks/>
                </p:cNvSpPr>
                <p:nvPr userDrawn="1"/>
              </p:nvSpPr>
              <p:spPr bwMode="auto">
                <a:xfrm>
                  <a:off x="9399588" y="4984854"/>
                  <a:ext cx="441325" cy="446088"/>
                </a:xfrm>
                <a:custGeom>
                  <a:avLst/>
                  <a:gdLst>
                    <a:gd name="T0" fmla="*/ 109 w 278"/>
                    <a:gd name="T1" fmla="*/ 170 h 281"/>
                    <a:gd name="T2" fmla="*/ 0 w 278"/>
                    <a:gd name="T3" fmla="*/ 0 h 281"/>
                    <a:gd name="T4" fmla="*/ 72 w 278"/>
                    <a:gd name="T5" fmla="*/ 0 h 281"/>
                    <a:gd name="T6" fmla="*/ 140 w 278"/>
                    <a:gd name="T7" fmla="*/ 113 h 281"/>
                    <a:gd name="T8" fmla="*/ 208 w 278"/>
                    <a:gd name="T9" fmla="*/ 0 h 281"/>
                    <a:gd name="T10" fmla="*/ 278 w 278"/>
                    <a:gd name="T11" fmla="*/ 0 h 281"/>
                    <a:gd name="T12" fmla="*/ 171 w 278"/>
                    <a:gd name="T13" fmla="*/ 169 h 281"/>
                    <a:gd name="T14" fmla="*/ 171 w 278"/>
                    <a:gd name="T15" fmla="*/ 281 h 281"/>
                    <a:gd name="T16" fmla="*/ 109 w 278"/>
                    <a:gd name="T17" fmla="*/ 281 h 281"/>
                    <a:gd name="T18" fmla="*/ 109 w 278"/>
                    <a:gd name="T19" fmla="*/ 17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81">
                      <a:moveTo>
                        <a:pt x="109" y="170"/>
                      </a:moveTo>
                      <a:lnTo>
                        <a:pt x="0" y="0"/>
                      </a:lnTo>
                      <a:lnTo>
                        <a:pt x="72" y="0"/>
                      </a:lnTo>
                      <a:lnTo>
                        <a:pt x="140" y="113"/>
                      </a:lnTo>
                      <a:lnTo>
                        <a:pt x="208" y="0"/>
                      </a:lnTo>
                      <a:lnTo>
                        <a:pt x="278" y="0"/>
                      </a:lnTo>
                      <a:lnTo>
                        <a:pt x="171" y="169"/>
                      </a:lnTo>
                      <a:lnTo>
                        <a:pt x="171" y="281"/>
                      </a:lnTo>
                      <a:lnTo>
                        <a:pt x="109" y="281"/>
                      </a:lnTo>
                      <a:lnTo>
                        <a:pt x="109"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0276"/>
                <p:cNvSpPr>
                  <a:spLocks/>
                </p:cNvSpPr>
                <p:nvPr userDrawn="1"/>
              </p:nvSpPr>
              <p:spPr bwMode="auto">
                <a:xfrm>
                  <a:off x="9869488" y="4984854"/>
                  <a:ext cx="125413" cy="204788"/>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4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4" y="110"/>
                      </a:cubicBezTo>
                      <a:lnTo>
                        <a:pt x="0"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0277"/>
                <p:cNvSpPr>
                  <a:spLocks/>
                </p:cNvSpPr>
                <p:nvPr userDrawn="1"/>
              </p:nvSpPr>
              <p:spPr bwMode="auto">
                <a:xfrm>
                  <a:off x="10072688" y="4981679"/>
                  <a:ext cx="195263" cy="449263"/>
                </a:xfrm>
                <a:custGeom>
                  <a:avLst/>
                  <a:gdLst>
                    <a:gd name="T0" fmla="*/ 62 w 123"/>
                    <a:gd name="T1" fmla="*/ 62 h 283"/>
                    <a:gd name="T2" fmla="*/ 13 w 123"/>
                    <a:gd name="T3" fmla="*/ 75 h 283"/>
                    <a:gd name="T4" fmla="*/ 0 w 123"/>
                    <a:gd name="T5" fmla="*/ 24 h 283"/>
                    <a:gd name="T6" fmla="*/ 81 w 123"/>
                    <a:gd name="T7" fmla="*/ 0 h 283"/>
                    <a:gd name="T8" fmla="*/ 123 w 123"/>
                    <a:gd name="T9" fmla="*/ 0 h 283"/>
                    <a:gd name="T10" fmla="*/ 123 w 123"/>
                    <a:gd name="T11" fmla="*/ 283 h 283"/>
                    <a:gd name="T12" fmla="*/ 62 w 123"/>
                    <a:gd name="T13" fmla="*/ 283 h 283"/>
                    <a:gd name="T14" fmla="*/ 62 w 123"/>
                    <a:gd name="T15" fmla="*/ 62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283">
                      <a:moveTo>
                        <a:pt x="62" y="62"/>
                      </a:moveTo>
                      <a:lnTo>
                        <a:pt x="13" y="75"/>
                      </a:lnTo>
                      <a:lnTo>
                        <a:pt x="0" y="24"/>
                      </a:lnTo>
                      <a:lnTo>
                        <a:pt x="81" y="0"/>
                      </a:lnTo>
                      <a:lnTo>
                        <a:pt x="123" y="0"/>
                      </a:lnTo>
                      <a:lnTo>
                        <a:pt x="123" y="283"/>
                      </a:lnTo>
                      <a:lnTo>
                        <a:pt x="62" y="283"/>
                      </a:lnTo>
                      <a:lnTo>
                        <a:pt x="62"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0278"/>
                <p:cNvSpPr>
                  <a:spLocks noEditPoints="1"/>
                </p:cNvSpPr>
                <p:nvPr userDrawn="1"/>
              </p:nvSpPr>
              <p:spPr bwMode="auto">
                <a:xfrm>
                  <a:off x="10355263" y="4978504"/>
                  <a:ext cx="344488" cy="460375"/>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39"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0279"/>
                <p:cNvSpPr>
                  <a:spLocks/>
                </p:cNvSpPr>
                <p:nvPr userDrawn="1"/>
              </p:nvSpPr>
              <p:spPr bwMode="auto">
                <a:xfrm>
                  <a:off x="11018838" y="4978504"/>
                  <a:ext cx="352425" cy="460375"/>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5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5"/>
                        <a:pt x="9" y="121"/>
                        <a:pt x="9" y="73"/>
                      </a:cubicBezTo>
                      <a:cubicBezTo>
                        <a:pt x="9" y="73"/>
                        <a:pt x="9" y="73"/>
                        <a:pt x="9" y="73"/>
                      </a:cubicBezTo>
                      <a:cubicBezTo>
                        <a:pt x="9" y="29"/>
                        <a:pt x="44" y="0"/>
                        <a:pt x="94" y="0"/>
                      </a:cubicBezTo>
                      <a:cubicBezTo>
                        <a:pt x="129" y="0"/>
                        <a:pt x="159" y="11"/>
                        <a:pt x="183" y="31"/>
                      </a:cubicBezTo>
                      <a:cubicBezTo>
                        <a:pt x="155" y="71"/>
                        <a:pt x="155" y="71"/>
                        <a:pt x="155"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5" y="248"/>
                        <a:pt x="29" y="235"/>
                        <a:pt x="0" y="2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0280"/>
                <p:cNvSpPr>
                  <a:spLocks/>
                </p:cNvSpPr>
                <p:nvPr userDrawn="1"/>
              </p:nvSpPr>
              <p:spPr bwMode="auto">
                <a:xfrm>
                  <a:off x="11444288" y="4984854"/>
                  <a:ext cx="406400" cy="446088"/>
                </a:xfrm>
                <a:custGeom>
                  <a:avLst/>
                  <a:gdLst>
                    <a:gd name="T0" fmla="*/ 0 w 256"/>
                    <a:gd name="T1" fmla="*/ 0 h 281"/>
                    <a:gd name="T2" fmla="*/ 62 w 256"/>
                    <a:gd name="T3" fmla="*/ 0 h 281"/>
                    <a:gd name="T4" fmla="*/ 62 w 256"/>
                    <a:gd name="T5" fmla="*/ 123 h 281"/>
                    <a:gd name="T6" fmla="*/ 177 w 256"/>
                    <a:gd name="T7" fmla="*/ 0 h 281"/>
                    <a:gd name="T8" fmla="*/ 251 w 256"/>
                    <a:gd name="T9" fmla="*/ 0 h 281"/>
                    <a:gd name="T10" fmla="*/ 137 w 256"/>
                    <a:gd name="T11" fmla="*/ 120 h 281"/>
                    <a:gd name="T12" fmla="*/ 256 w 256"/>
                    <a:gd name="T13" fmla="*/ 281 h 281"/>
                    <a:gd name="T14" fmla="*/ 182 w 256"/>
                    <a:gd name="T15" fmla="*/ 281 h 281"/>
                    <a:gd name="T16" fmla="*/ 95 w 256"/>
                    <a:gd name="T17" fmla="*/ 162 h 281"/>
                    <a:gd name="T18" fmla="*/ 62 w 256"/>
                    <a:gd name="T19" fmla="*/ 196 h 281"/>
                    <a:gd name="T20" fmla="*/ 62 w 256"/>
                    <a:gd name="T21" fmla="*/ 281 h 281"/>
                    <a:gd name="T22" fmla="*/ 0 w 256"/>
                    <a:gd name="T23" fmla="*/ 281 h 281"/>
                    <a:gd name="T24" fmla="*/ 0 w 256"/>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81">
                      <a:moveTo>
                        <a:pt x="0" y="0"/>
                      </a:moveTo>
                      <a:lnTo>
                        <a:pt x="62" y="0"/>
                      </a:lnTo>
                      <a:lnTo>
                        <a:pt x="62" y="123"/>
                      </a:lnTo>
                      <a:lnTo>
                        <a:pt x="177" y="0"/>
                      </a:lnTo>
                      <a:lnTo>
                        <a:pt x="251" y="0"/>
                      </a:lnTo>
                      <a:lnTo>
                        <a:pt x="137" y="120"/>
                      </a:lnTo>
                      <a:lnTo>
                        <a:pt x="256" y="281"/>
                      </a:lnTo>
                      <a:lnTo>
                        <a:pt x="182" y="281"/>
                      </a:lnTo>
                      <a:lnTo>
                        <a:pt x="95" y="162"/>
                      </a:lnTo>
                      <a:lnTo>
                        <a:pt x="62" y="196"/>
                      </a:lnTo>
                      <a:lnTo>
                        <a:pt x="62" y="281"/>
                      </a:lnTo>
                      <a:lnTo>
                        <a:pt x="0" y="28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0281"/>
                <p:cNvSpPr>
                  <a:spLocks noEditPoints="1"/>
                </p:cNvSpPr>
                <p:nvPr userDrawn="1"/>
              </p:nvSpPr>
              <p:spPr bwMode="auto">
                <a:xfrm>
                  <a:off x="11869738" y="4976916"/>
                  <a:ext cx="473075" cy="461963"/>
                </a:xfrm>
                <a:custGeom>
                  <a:avLst/>
                  <a:gdLst>
                    <a:gd name="T0" fmla="*/ 0 w 255"/>
                    <a:gd name="T1" fmla="*/ 126 h 249"/>
                    <a:gd name="T2" fmla="*/ 0 w 255"/>
                    <a:gd name="T3" fmla="*/ 125 h 249"/>
                    <a:gd name="T4" fmla="*/ 128 w 255"/>
                    <a:gd name="T5" fmla="*/ 0 h 249"/>
                    <a:gd name="T6" fmla="*/ 255 w 255"/>
                    <a:gd name="T7" fmla="*/ 124 h 249"/>
                    <a:gd name="T8" fmla="*/ 255 w 255"/>
                    <a:gd name="T9" fmla="*/ 125 h 249"/>
                    <a:gd name="T10" fmla="*/ 127 w 255"/>
                    <a:gd name="T11" fmla="*/ 249 h 249"/>
                    <a:gd name="T12" fmla="*/ 0 w 255"/>
                    <a:gd name="T13" fmla="*/ 126 h 249"/>
                    <a:gd name="T14" fmla="*/ 200 w 255"/>
                    <a:gd name="T15" fmla="*/ 126 h 249"/>
                    <a:gd name="T16" fmla="*/ 200 w 255"/>
                    <a:gd name="T17" fmla="*/ 125 h 249"/>
                    <a:gd name="T18" fmla="*/ 127 w 255"/>
                    <a:gd name="T19" fmla="*/ 49 h 249"/>
                    <a:gd name="T20" fmla="*/ 55 w 255"/>
                    <a:gd name="T21" fmla="*/ 124 h 249"/>
                    <a:gd name="T22" fmla="*/ 55 w 255"/>
                    <a:gd name="T23" fmla="*/ 125 h 249"/>
                    <a:gd name="T24" fmla="*/ 128 w 255"/>
                    <a:gd name="T25" fmla="*/ 200 h 249"/>
                    <a:gd name="T26" fmla="*/ 200 w 255"/>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5" h="249">
                      <a:moveTo>
                        <a:pt x="0" y="126"/>
                      </a:moveTo>
                      <a:cubicBezTo>
                        <a:pt x="0" y="125"/>
                        <a:pt x="0" y="125"/>
                        <a:pt x="0" y="125"/>
                      </a:cubicBezTo>
                      <a:cubicBezTo>
                        <a:pt x="0" y="56"/>
                        <a:pt x="54" y="0"/>
                        <a:pt x="128" y="0"/>
                      </a:cubicBezTo>
                      <a:cubicBezTo>
                        <a:pt x="202" y="0"/>
                        <a:pt x="255" y="56"/>
                        <a:pt x="255" y="124"/>
                      </a:cubicBezTo>
                      <a:cubicBezTo>
                        <a:pt x="255" y="125"/>
                        <a:pt x="255" y="125"/>
                        <a:pt x="255" y="125"/>
                      </a:cubicBezTo>
                      <a:cubicBezTo>
                        <a:pt x="255" y="193"/>
                        <a:pt x="201"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 2 Lines w/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10392"/>
            <a:ext cx="12215518" cy="1241571"/>
          </a:xfrm>
        </p:spPr>
        <p:txBody>
          <a:bodyPr/>
          <a:lstStyle>
            <a:lvl1pPr>
              <a:defRPr b="1" baseline="0"/>
            </a:lvl1pPr>
          </a:lstStyle>
          <a:p>
            <a:r>
              <a:rPr lang="en-US" dirty="0" smtClean="0"/>
              <a:t>Subject: Slide Title With Enough</a:t>
            </a:r>
            <a:br>
              <a:rPr lang="en-US" dirty="0" smtClean="0"/>
            </a:br>
            <a:r>
              <a:rPr lang="en-US" dirty="0" smtClean="0"/>
              <a:t>Detail to Require Two Lines</a:t>
            </a:r>
            <a:endParaRPr lang="en-US" dirty="0"/>
          </a:p>
        </p:txBody>
      </p:sp>
      <p:sp>
        <p:nvSpPr>
          <p:cNvPr id="15" name="Content Placeholder 14"/>
          <p:cNvSpPr>
            <a:spLocks noGrp="1"/>
          </p:cNvSpPr>
          <p:nvPr>
            <p:ph sz="quarter" idx="11"/>
          </p:nvPr>
        </p:nvSpPr>
        <p:spPr>
          <a:xfrm>
            <a:off x="438250" y="2460124"/>
            <a:ext cx="11145910" cy="3582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11"/>
          <p:cNvSpPr>
            <a:spLocks noGrp="1"/>
          </p:cNvSpPr>
          <p:nvPr>
            <p:ph type="body" sz="quarter" idx="13" hasCustomPrompt="1"/>
          </p:nvPr>
        </p:nvSpPr>
        <p:spPr>
          <a:xfrm>
            <a:off x="-3175" y="1574200"/>
            <a:ext cx="12198350" cy="709307"/>
          </a:xfrm>
        </p:spPr>
        <p:txBody>
          <a:bodyPr/>
          <a:lstStyle>
            <a:lvl1pPr marL="0" indent="0" algn="ctr">
              <a:buNone/>
              <a:defRPr lang="en-US" sz="2800" b="0" kern="1200" baseline="0" dirty="0" smtClean="0">
                <a:solidFill>
                  <a:schemeClr val="accent3"/>
                </a:solidFill>
                <a:latin typeface="+mn-lt"/>
                <a:ea typeface="+mn-ea"/>
                <a:cs typeface="+mn-cs"/>
              </a:defRPr>
            </a:lvl1pPr>
            <a:lvl2pPr algn="ctr">
              <a:defRPr/>
            </a:lvl2pPr>
            <a:lvl3pPr algn="ctr">
              <a:defRPr/>
            </a:lvl3pPr>
            <a:lvl4pPr algn="ctr">
              <a:defRPr/>
            </a:lvl4pPr>
            <a:lvl5pPr algn="ctr">
              <a:defRPr/>
            </a:lvl5pPr>
          </a:lstStyle>
          <a:p>
            <a:pPr lvl="0"/>
            <a:r>
              <a:rPr lang="en-US" dirty="0" smtClean="0"/>
              <a:t>Perhaps a Subhead Would Help Explain Context and Topic</a:t>
            </a:r>
          </a:p>
        </p:txBody>
      </p:sp>
      <p:grpSp>
        <p:nvGrpSpPr>
          <p:cNvPr id="28" name="Footer"/>
          <p:cNvGrpSpPr/>
          <p:nvPr userDrawn="1"/>
        </p:nvGrpSpPr>
        <p:grpSpPr>
          <a:xfrm>
            <a:off x="9753600" y="6324600"/>
            <a:ext cx="2113601" cy="274271"/>
            <a:chOff x="9807080" y="6052805"/>
            <a:chExt cx="1832114" cy="237744"/>
          </a:xfrm>
        </p:grpSpPr>
        <p:grpSp>
          <p:nvGrpSpPr>
            <p:cNvPr id="29" name="Logo_SKO"/>
            <p:cNvGrpSpPr>
              <a:grpSpLocks noChangeAspect="1"/>
            </p:cNvGrpSpPr>
            <p:nvPr/>
          </p:nvGrpSpPr>
          <p:grpSpPr>
            <a:xfrm>
              <a:off x="10728969" y="6106878"/>
              <a:ext cx="910225" cy="125167"/>
              <a:chOff x="10621963" y="2678113"/>
              <a:chExt cx="1570037" cy="215900"/>
            </a:xfrm>
            <a:solidFill>
              <a:srgbClr val="65A637"/>
            </a:solidFill>
          </p:grpSpPr>
          <p:sp>
            <p:nvSpPr>
              <p:cNvPr id="39"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0"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1"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2"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3"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4"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5"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6"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30" name="Logo_Splunk"/>
            <p:cNvGrpSpPr>
              <a:grpSpLocks noChangeAspect="1"/>
            </p:cNvGrpSpPr>
            <p:nvPr/>
          </p:nvGrpSpPr>
          <p:grpSpPr>
            <a:xfrm>
              <a:off x="9807080" y="6052805"/>
              <a:ext cx="800228" cy="237744"/>
              <a:chOff x="0" y="2608263"/>
              <a:chExt cx="5519738" cy="1639888"/>
            </a:xfrm>
          </p:grpSpPr>
          <p:sp>
            <p:nvSpPr>
              <p:cNvPr id="31"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2"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3" name="Rectangle 22"/>
              <p:cNvSpPr>
                <a:spLocks noChangeArrowheads="1"/>
              </p:cNvSpPr>
              <p:nvPr/>
            </p:nvSpPr>
            <p:spPr bwMode="auto">
              <a:xfrm>
                <a:off x="1651000" y="2608263"/>
                <a:ext cx="220663" cy="12223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4"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5"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6"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7"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8"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139201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er Slide – 2 Bullets &amp; Quote">
    <p:bg>
      <p:bgRef idx="1001">
        <a:schemeClr val="bg1"/>
      </p:bgRef>
    </p:bg>
    <p:spTree>
      <p:nvGrpSpPr>
        <p:cNvPr id="1" name=""/>
        <p:cNvGrpSpPr/>
        <p:nvPr/>
      </p:nvGrpSpPr>
      <p:grpSpPr>
        <a:xfrm>
          <a:off x="0" y="0"/>
          <a:ext cx="0" cy="0"/>
          <a:chOff x="0" y="0"/>
          <a:chExt cx="0" cy="0"/>
        </a:xfrm>
      </p:grpSpPr>
      <p:sp>
        <p:nvSpPr>
          <p:cNvPr id="17" name="Rectangle 16"/>
          <p:cNvSpPr/>
          <p:nvPr userDrawn="1"/>
        </p:nvSpPr>
        <p:spPr>
          <a:xfrm>
            <a:off x="1" y="0"/>
            <a:ext cx="3603277"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77079" y="310393"/>
            <a:ext cx="7194481" cy="1465780"/>
          </a:xfrm>
        </p:spPr>
        <p:txBody>
          <a:bodyPr>
            <a:noAutofit/>
          </a:bodyPr>
          <a:lstStyle>
            <a:lvl1pPr>
              <a:defRPr sz="3600" baseline="0"/>
            </a:lvl1pPr>
          </a:lstStyle>
          <a:p>
            <a:r>
              <a:rPr lang="en-US" dirty="0" smtClean="0"/>
              <a:t>Customer Slide: Title with</a:t>
            </a:r>
            <a:br>
              <a:rPr lang="en-US" dirty="0" smtClean="0"/>
            </a:br>
            <a:r>
              <a:rPr lang="en-US" dirty="0" smtClean="0"/>
              <a:t>Two Lines</a:t>
            </a:r>
            <a:endParaRPr lang="en-US" dirty="0"/>
          </a:p>
        </p:txBody>
      </p:sp>
      <p:sp>
        <p:nvSpPr>
          <p:cNvPr id="12" name="Rectangle 11"/>
          <p:cNvSpPr/>
          <p:nvPr userDrawn="1"/>
        </p:nvSpPr>
        <p:spPr>
          <a:xfrm>
            <a:off x="1" y="0"/>
            <a:ext cx="3603277" cy="566057"/>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a:off x="734269" y="1274857"/>
            <a:ext cx="2118512" cy="21185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1"/>
          <p:cNvSpPr>
            <a:spLocks noGrp="1"/>
          </p:cNvSpPr>
          <p:nvPr>
            <p:ph sz="quarter" idx="10" hasCustomPrompt="1"/>
          </p:nvPr>
        </p:nvSpPr>
        <p:spPr>
          <a:xfrm>
            <a:off x="4177079" y="3524688"/>
            <a:ext cx="7194184" cy="2703638"/>
          </a:xfrm>
        </p:spPr>
        <p:txBody>
          <a:bodyPr/>
          <a:lstStyle>
            <a:lvl1pPr>
              <a:defRPr baseline="0"/>
            </a:lvl1pPr>
          </a:lstStyle>
          <a:p>
            <a:pPr lvl="0"/>
            <a:r>
              <a:rPr lang="en-US" dirty="0" smtClean="0"/>
              <a:t>Bullet 1</a:t>
            </a:r>
          </a:p>
          <a:p>
            <a:pPr lvl="0"/>
            <a:r>
              <a:rPr lang="en-US" dirty="0" smtClean="0"/>
              <a:t>Bullet 2</a:t>
            </a:r>
          </a:p>
          <a:p>
            <a:pPr lvl="0"/>
            <a:r>
              <a:rPr lang="en-US" dirty="0" smtClean="0"/>
              <a:t>Possibly a third bullet. Do not exceed 25 words for all bullets.</a:t>
            </a:r>
            <a:endParaRPr lang="en-US" dirty="0"/>
          </a:p>
        </p:txBody>
      </p:sp>
      <p:sp>
        <p:nvSpPr>
          <p:cNvPr id="11" name="Text Placeholder 3"/>
          <p:cNvSpPr>
            <a:spLocks noGrp="1"/>
          </p:cNvSpPr>
          <p:nvPr>
            <p:ph type="body" sz="quarter" idx="11" hasCustomPrompt="1"/>
          </p:nvPr>
        </p:nvSpPr>
        <p:spPr>
          <a:xfrm>
            <a:off x="4444540" y="1776173"/>
            <a:ext cx="6927019" cy="931758"/>
          </a:xfrm>
        </p:spPr>
        <p:txBody>
          <a:bodyPr bIns="91440" anchor="b" anchorCtr="0"/>
          <a:lstStyle>
            <a:lvl1pPr marL="0" indent="0">
              <a:buNone/>
              <a:defRPr sz="1800"/>
            </a:lvl1pPr>
          </a:lstStyle>
          <a:p>
            <a:pPr lvl="0"/>
            <a:r>
              <a:rPr lang="en-US" dirty="0" smtClean="0"/>
              <a:t>Customer Quote (25 words)</a:t>
            </a:r>
          </a:p>
        </p:txBody>
      </p:sp>
      <p:sp>
        <p:nvSpPr>
          <p:cNvPr id="13" name="Text Placeholder 3"/>
          <p:cNvSpPr>
            <a:spLocks noGrp="1"/>
          </p:cNvSpPr>
          <p:nvPr>
            <p:ph type="body" sz="quarter" idx="12" hasCustomPrompt="1"/>
          </p:nvPr>
        </p:nvSpPr>
        <p:spPr>
          <a:xfrm>
            <a:off x="4444540" y="2702721"/>
            <a:ext cx="6927019" cy="345369"/>
          </a:xfrm>
        </p:spPr>
        <p:txBody>
          <a:bodyPr bIns="91440" anchor="b" anchorCtr="0"/>
          <a:lstStyle>
            <a:lvl1pPr marL="0" indent="0">
              <a:buNone/>
              <a:defRPr sz="1100">
                <a:latin typeface="Arial Black"/>
                <a:cs typeface="Arial Black"/>
              </a:defRPr>
            </a:lvl1pPr>
          </a:lstStyle>
          <a:p>
            <a:pPr lvl="0"/>
            <a:r>
              <a:rPr lang="en-US" dirty="0" smtClean="0"/>
              <a:t>— Customer name and role</a:t>
            </a:r>
          </a:p>
        </p:txBody>
      </p:sp>
      <p:sp>
        <p:nvSpPr>
          <p:cNvPr id="6" name="Text Placeholder 5"/>
          <p:cNvSpPr>
            <a:spLocks noGrp="1"/>
          </p:cNvSpPr>
          <p:nvPr>
            <p:ph type="body" sz="quarter" idx="13" hasCustomPrompt="1"/>
          </p:nvPr>
        </p:nvSpPr>
        <p:spPr>
          <a:xfrm>
            <a:off x="125413" y="79375"/>
            <a:ext cx="3325812" cy="507831"/>
          </a:xfrm>
          <a:noFill/>
        </p:spPr>
        <p:txBody>
          <a:bodyPr wrap="square" rtlCol="0">
            <a:spAutoFit/>
          </a:bodyPr>
          <a:lstStyle>
            <a:lvl1pPr marL="0" indent="0">
              <a:spcBef>
                <a:spcPts val="0"/>
              </a:spcBef>
              <a:spcAft>
                <a:spcPts val="0"/>
              </a:spcAft>
              <a:buNone/>
              <a:defRPr lang="en-US" sz="900" b="1" dirty="0"/>
            </a:lvl1pPr>
          </a:lstStyle>
          <a:p>
            <a:pPr marL="0" lvl="0">
              <a:lnSpc>
                <a:spcPct val="150000"/>
              </a:lnSpc>
            </a:pPr>
            <a:r>
              <a:rPr lang="en-US" dirty="0" smtClean="0"/>
              <a:t>INDUSTRY:  One, Two</a:t>
            </a:r>
          </a:p>
          <a:p>
            <a:pPr marL="0" lvl="0">
              <a:lnSpc>
                <a:spcPct val="150000"/>
              </a:lnSpc>
            </a:pPr>
            <a:r>
              <a:rPr lang="en-US" dirty="0" smtClean="0"/>
              <a:t>USE CASE: One, Two, Three, Four</a:t>
            </a:r>
            <a:endParaRPr lang="en-US" dirty="0"/>
          </a:p>
        </p:txBody>
      </p:sp>
      <p:grpSp>
        <p:nvGrpSpPr>
          <p:cNvPr id="15" name="Footer"/>
          <p:cNvGrpSpPr/>
          <p:nvPr userDrawn="1"/>
        </p:nvGrpSpPr>
        <p:grpSpPr>
          <a:xfrm>
            <a:off x="9753600" y="6324600"/>
            <a:ext cx="2113601" cy="274271"/>
            <a:chOff x="9807080" y="6052805"/>
            <a:chExt cx="1832114" cy="237744"/>
          </a:xfrm>
        </p:grpSpPr>
        <p:grpSp>
          <p:nvGrpSpPr>
            <p:cNvPr id="16" name="Logo_SKO"/>
            <p:cNvGrpSpPr>
              <a:grpSpLocks noChangeAspect="1"/>
            </p:cNvGrpSpPr>
            <p:nvPr/>
          </p:nvGrpSpPr>
          <p:grpSpPr>
            <a:xfrm>
              <a:off x="10728969" y="6106878"/>
              <a:ext cx="910225" cy="125167"/>
              <a:chOff x="10621963" y="2678113"/>
              <a:chExt cx="1570037" cy="215900"/>
            </a:xfrm>
            <a:solidFill>
              <a:srgbClr val="65A637"/>
            </a:solidFill>
          </p:grpSpPr>
          <p:sp>
            <p:nvSpPr>
              <p:cNvPr id="28"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9"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0"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1"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2"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3"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4"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5"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 name="Logo_Splunk"/>
            <p:cNvGrpSpPr>
              <a:grpSpLocks noChangeAspect="1"/>
            </p:cNvGrpSpPr>
            <p:nvPr/>
          </p:nvGrpSpPr>
          <p:grpSpPr>
            <a:xfrm>
              <a:off x="9807080" y="6052805"/>
              <a:ext cx="800228" cy="237744"/>
              <a:chOff x="0" y="2608263"/>
              <a:chExt cx="5519738" cy="1639888"/>
            </a:xfrm>
          </p:grpSpPr>
          <p:sp>
            <p:nvSpPr>
              <p:cNvPr id="19"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6"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7"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6065" y="1423288"/>
            <a:ext cx="5469339" cy="4712335"/>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hasCustomPrompt="1"/>
          </p:nvPr>
        </p:nvSpPr>
        <p:spPr>
          <a:xfrm>
            <a:off x="456065" y="310393"/>
            <a:ext cx="11274552" cy="604007"/>
          </a:xfrm>
        </p:spPr>
        <p:txBody>
          <a:bodyPr>
            <a:noAutofit/>
          </a:bodyPr>
          <a:lstStyle/>
          <a:p>
            <a:r>
              <a:rPr lang="en-US" dirty="0" smtClean="0"/>
              <a:t>Subject: Slide Title on One Line</a:t>
            </a:r>
            <a:endParaRPr lang="en-US" dirty="0"/>
          </a:p>
        </p:txBody>
      </p:sp>
      <p:grpSp>
        <p:nvGrpSpPr>
          <p:cNvPr id="6" name="Footer"/>
          <p:cNvGrpSpPr/>
          <p:nvPr userDrawn="1"/>
        </p:nvGrpSpPr>
        <p:grpSpPr>
          <a:xfrm>
            <a:off x="9753600" y="6324600"/>
            <a:ext cx="2113601" cy="274271"/>
            <a:chOff x="9807080" y="6052805"/>
            <a:chExt cx="1832114" cy="237744"/>
          </a:xfrm>
        </p:grpSpPr>
        <p:grpSp>
          <p:nvGrpSpPr>
            <p:cNvPr id="7" name="Logo_SKO"/>
            <p:cNvGrpSpPr>
              <a:grpSpLocks noChangeAspect="1"/>
            </p:cNvGrpSpPr>
            <p:nvPr/>
          </p:nvGrpSpPr>
          <p:grpSpPr>
            <a:xfrm>
              <a:off x="10728969" y="6106878"/>
              <a:ext cx="910225" cy="125167"/>
              <a:chOff x="10621963" y="2678113"/>
              <a:chExt cx="1570037" cy="215900"/>
            </a:xfrm>
            <a:solidFill>
              <a:srgbClr val="65A637"/>
            </a:solidFill>
          </p:grpSpPr>
          <p:sp>
            <p:nvSpPr>
              <p:cNvPr id="18"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2"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9" name="Logo_Splunk"/>
            <p:cNvGrpSpPr>
              <a:grpSpLocks noChangeAspect="1"/>
            </p:cNvGrpSpPr>
            <p:nvPr/>
          </p:nvGrpSpPr>
          <p:grpSpPr>
            <a:xfrm>
              <a:off x="9807080" y="6052805"/>
              <a:ext cx="800228" cy="237744"/>
              <a:chOff x="0" y="2608263"/>
              <a:chExt cx="5519738" cy="1639888"/>
            </a:xfrm>
          </p:grpSpPr>
          <p:sp>
            <p:nvSpPr>
              <p:cNvPr id="10"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1"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2" name="Rectangle 22"/>
              <p:cNvSpPr>
                <a:spLocks noChangeArrowheads="1"/>
              </p:cNvSpPr>
              <p:nvPr/>
            </p:nvSpPr>
            <p:spPr bwMode="auto">
              <a:xfrm>
                <a:off x="1651000" y="2608263"/>
                <a:ext cx="220663" cy="12223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120594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6063" y="1825625"/>
            <a:ext cx="5469339"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40441" y="1825625"/>
            <a:ext cx="5469339"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p:txBody>
          <a:bodyPr>
            <a:noAutofit/>
          </a:bodyPr>
          <a:lstStyle/>
          <a:p>
            <a:r>
              <a:rPr lang="en-US" dirty="0" smtClean="0"/>
              <a:t>Subject: Slide Title on One Line</a:t>
            </a:r>
            <a:endParaRPr lang="en-US" dirty="0"/>
          </a:p>
        </p:txBody>
      </p:sp>
      <p:sp>
        <p:nvSpPr>
          <p:cNvPr id="7" name="Text Placeholder 11"/>
          <p:cNvSpPr>
            <a:spLocks noGrp="1"/>
          </p:cNvSpPr>
          <p:nvPr>
            <p:ph type="body" sz="quarter" idx="13" hasCustomPrompt="1"/>
          </p:nvPr>
        </p:nvSpPr>
        <p:spPr>
          <a:xfrm>
            <a:off x="-3175" y="930895"/>
            <a:ext cx="12198350" cy="685663"/>
          </a:xfrm>
        </p:spPr>
        <p:txBody>
          <a:bodyPr/>
          <a:lstStyle>
            <a:lvl1pPr marL="0" indent="0" algn="ctr">
              <a:buNone/>
              <a:defRPr lang="en-US" sz="2800" b="0" kern="1200" baseline="0" dirty="0" smtClean="0">
                <a:solidFill>
                  <a:schemeClr val="accent3"/>
                </a:solidFill>
                <a:latin typeface="+mn-lt"/>
                <a:ea typeface="+mn-ea"/>
                <a:cs typeface="+mn-cs"/>
              </a:defRPr>
            </a:lvl1pPr>
            <a:lvl2pPr algn="ctr">
              <a:defRPr/>
            </a:lvl2pPr>
            <a:lvl3pPr algn="ctr">
              <a:defRPr/>
            </a:lvl3pPr>
            <a:lvl4pPr algn="ctr">
              <a:defRPr/>
            </a:lvl4pPr>
            <a:lvl5pPr algn="ctr">
              <a:defRPr/>
            </a:lvl5pPr>
          </a:lstStyle>
          <a:p>
            <a:pPr lvl="0"/>
            <a:r>
              <a:rPr lang="en-US" dirty="0" smtClean="0"/>
              <a:t>Perhaps a Subhead Would Help Explain Context and Topic</a:t>
            </a:r>
          </a:p>
        </p:txBody>
      </p:sp>
      <p:grpSp>
        <p:nvGrpSpPr>
          <p:cNvPr id="9" name="Footer"/>
          <p:cNvGrpSpPr/>
          <p:nvPr userDrawn="1"/>
        </p:nvGrpSpPr>
        <p:grpSpPr>
          <a:xfrm>
            <a:off x="9753600" y="6324600"/>
            <a:ext cx="2113601" cy="274271"/>
            <a:chOff x="9807080" y="6052805"/>
            <a:chExt cx="1832114" cy="237744"/>
          </a:xfrm>
        </p:grpSpPr>
        <p:grpSp>
          <p:nvGrpSpPr>
            <p:cNvPr id="10" name="Logo_SKO"/>
            <p:cNvGrpSpPr>
              <a:grpSpLocks noChangeAspect="1"/>
            </p:cNvGrpSpPr>
            <p:nvPr/>
          </p:nvGrpSpPr>
          <p:grpSpPr>
            <a:xfrm>
              <a:off x="10728969" y="6106878"/>
              <a:ext cx="910225" cy="125167"/>
              <a:chOff x="10621963" y="2678113"/>
              <a:chExt cx="1570037" cy="215900"/>
            </a:xfrm>
            <a:solidFill>
              <a:srgbClr val="65A637"/>
            </a:solidFill>
          </p:grpSpPr>
          <p:sp>
            <p:nvSpPr>
              <p:cNvPr id="20"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2"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6"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7"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1" name="Logo_Splunk"/>
            <p:cNvGrpSpPr>
              <a:grpSpLocks noChangeAspect="1"/>
            </p:cNvGrpSpPr>
            <p:nvPr/>
          </p:nvGrpSpPr>
          <p:grpSpPr>
            <a:xfrm>
              <a:off x="9807080" y="6052805"/>
              <a:ext cx="800228" cy="237744"/>
              <a:chOff x="0" y="2608263"/>
              <a:chExt cx="5519738" cy="1639888"/>
            </a:xfrm>
          </p:grpSpPr>
          <p:sp>
            <p:nvSpPr>
              <p:cNvPr id="12"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 name="Rectangle 22"/>
              <p:cNvSpPr>
                <a:spLocks noChangeArrowheads="1"/>
              </p:cNvSpPr>
              <p:nvPr/>
            </p:nvSpPr>
            <p:spPr bwMode="auto">
              <a:xfrm>
                <a:off x="1651000" y="2608263"/>
                <a:ext cx="220663" cy="12223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6064" y="1099268"/>
            <a:ext cx="546933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240442" y="1099268"/>
            <a:ext cx="546933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itle 9"/>
          <p:cNvSpPr>
            <a:spLocks noGrp="1"/>
          </p:cNvSpPr>
          <p:nvPr>
            <p:ph type="title" hasCustomPrompt="1"/>
          </p:nvPr>
        </p:nvSpPr>
        <p:spPr/>
        <p:txBody>
          <a:bodyPr/>
          <a:lstStyle>
            <a:lvl1pPr>
              <a:defRPr b="1"/>
            </a:lvl1pPr>
          </a:lstStyle>
          <a:p>
            <a:r>
              <a:rPr lang="en-US" dirty="0" smtClean="0"/>
              <a:t>Subject: Slide Title on One Line</a:t>
            </a:r>
            <a:endParaRPr lang="en-US" dirty="0"/>
          </a:p>
        </p:txBody>
      </p:sp>
      <p:sp>
        <p:nvSpPr>
          <p:cNvPr id="11" name="Content Placeholder 2"/>
          <p:cNvSpPr>
            <a:spLocks noGrp="1"/>
          </p:cNvSpPr>
          <p:nvPr>
            <p:ph sz="half" idx="10"/>
          </p:nvPr>
        </p:nvSpPr>
        <p:spPr>
          <a:xfrm>
            <a:off x="456063" y="2016700"/>
            <a:ext cx="5469339" cy="4245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p:cNvSpPr>
            <a:spLocks noGrp="1"/>
          </p:cNvSpPr>
          <p:nvPr>
            <p:ph sz="half" idx="2"/>
          </p:nvPr>
        </p:nvSpPr>
        <p:spPr>
          <a:xfrm>
            <a:off x="6240441" y="2016700"/>
            <a:ext cx="5469339" cy="4245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Footer"/>
          <p:cNvGrpSpPr/>
          <p:nvPr userDrawn="1"/>
        </p:nvGrpSpPr>
        <p:grpSpPr>
          <a:xfrm>
            <a:off x="9753600" y="6324600"/>
            <a:ext cx="2113601" cy="274271"/>
            <a:chOff x="9807080" y="6052805"/>
            <a:chExt cx="1832114" cy="237744"/>
          </a:xfrm>
        </p:grpSpPr>
        <p:grpSp>
          <p:nvGrpSpPr>
            <p:cNvPr id="9" name="Logo_SKO"/>
            <p:cNvGrpSpPr>
              <a:grpSpLocks noChangeAspect="1"/>
            </p:cNvGrpSpPr>
            <p:nvPr/>
          </p:nvGrpSpPr>
          <p:grpSpPr>
            <a:xfrm>
              <a:off x="10728969" y="6106878"/>
              <a:ext cx="910225" cy="125167"/>
              <a:chOff x="10621963" y="2678113"/>
              <a:chExt cx="1570037" cy="215900"/>
            </a:xfrm>
            <a:solidFill>
              <a:srgbClr val="65A637"/>
            </a:solidFill>
          </p:grpSpPr>
          <p:sp>
            <p:nvSpPr>
              <p:cNvPr id="22"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6"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7"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8"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9"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3" name="Logo_Splunk"/>
            <p:cNvGrpSpPr>
              <a:grpSpLocks noChangeAspect="1"/>
            </p:cNvGrpSpPr>
            <p:nvPr/>
          </p:nvGrpSpPr>
          <p:grpSpPr>
            <a:xfrm>
              <a:off x="9807080" y="6052805"/>
              <a:ext cx="800228" cy="237744"/>
              <a:chOff x="0" y="2608263"/>
              <a:chExt cx="5519738" cy="1639888"/>
            </a:xfrm>
          </p:grpSpPr>
          <p:sp>
            <p:nvSpPr>
              <p:cNvPr id="14"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 name="Rectangle 22"/>
              <p:cNvSpPr>
                <a:spLocks noChangeArrowheads="1"/>
              </p:cNvSpPr>
              <p:nvPr/>
            </p:nvSpPr>
            <p:spPr bwMode="auto">
              <a:xfrm>
                <a:off x="1651000" y="2608263"/>
                <a:ext cx="220663" cy="12223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39821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 2 Lines w/Subhead and 2 Content –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10392"/>
            <a:ext cx="12188952" cy="1241571"/>
          </a:xfrm>
        </p:spPr>
        <p:txBody>
          <a:bodyPr/>
          <a:lstStyle>
            <a:lvl1pPr>
              <a:defRPr b="1" baseline="0"/>
            </a:lvl1pPr>
          </a:lstStyle>
          <a:p>
            <a:r>
              <a:rPr lang="en-US" dirty="0" smtClean="0"/>
              <a:t>Subject: Slide Title With Enough Detail</a:t>
            </a:r>
            <a:br>
              <a:rPr lang="en-US" dirty="0" smtClean="0"/>
            </a:br>
            <a:r>
              <a:rPr lang="en-US" dirty="0" smtClean="0"/>
              <a:t>to Require Two Lines</a:t>
            </a:r>
            <a:endParaRPr lang="en-US" dirty="0"/>
          </a:p>
        </p:txBody>
      </p:sp>
      <p:sp>
        <p:nvSpPr>
          <p:cNvPr id="8" name="Content Placeholder 2"/>
          <p:cNvSpPr>
            <a:spLocks noGrp="1"/>
          </p:cNvSpPr>
          <p:nvPr>
            <p:ph sz="half" idx="1"/>
          </p:nvPr>
        </p:nvSpPr>
        <p:spPr>
          <a:xfrm>
            <a:off x="456063" y="2575463"/>
            <a:ext cx="5469339" cy="36014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240441" y="2575463"/>
            <a:ext cx="5469339" cy="36014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11"/>
          <p:cNvSpPr>
            <a:spLocks noGrp="1"/>
          </p:cNvSpPr>
          <p:nvPr>
            <p:ph type="body" sz="quarter" idx="13" hasCustomPrompt="1"/>
          </p:nvPr>
        </p:nvSpPr>
        <p:spPr>
          <a:xfrm>
            <a:off x="-3175" y="1574200"/>
            <a:ext cx="12198350" cy="709307"/>
          </a:xfrm>
        </p:spPr>
        <p:txBody>
          <a:bodyPr/>
          <a:lstStyle>
            <a:lvl1pPr marL="0" indent="0" algn="ctr">
              <a:buNone/>
              <a:defRPr lang="en-US" sz="2800" b="0" kern="1200" baseline="0" dirty="0" smtClean="0">
                <a:solidFill>
                  <a:schemeClr val="accent3"/>
                </a:solidFill>
                <a:latin typeface="+mn-lt"/>
                <a:ea typeface="+mn-ea"/>
                <a:cs typeface="+mn-cs"/>
              </a:defRPr>
            </a:lvl1pPr>
            <a:lvl2pPr algn="ctr">
              <a:defRPr/>
            </a:lvl2pPr>
            <a:lvl3pPr algn="ctr">
              <a:defRPr/>
            </a:lvl3pPr>
            <a:lvl4pPr algn="ctr">
              <a:defRPr/>
            </a:lvl4pPr>
            <a:lvl5pPr algn="ctr">
              <a:defRPr/>
            </a:lvl5pPr>
          </a:lstStyle>
          <a:p>
            <a:pPr lvl="0"/>
            <a:r>
              <a:rPr lang="en-US" dirty="0" smtClean="0"/>
              <a:t>Perhaps a Subhead Would Help Explain Context and Topic</a:t>
            </a:r>
          </a:p>
        </p:txBody>
      </p:sp>
      <p:grpSp>
        <p:nvGrpSpPr>
          <p:cNvPr id="29" name="Footer"/>
          <p:cNvGrpSpPr/>
          <p:nvPr userDrawn="1"/>
        </p:nvGrpSpPr>
        <p:grpSpPr>
          <a:xfrm>
            <a:off x="9753600" y="6324600"/>
            <a:ext cx="2113601" cy="274271"/>
            <a:chOff x="9807080" y="6052805"/>
            <a:chExt cx="1832114" cy="237744"/>
          </a:xfrm>
        </p:grpSpPr>
        <p:grpSp>
          <p:nvGrpSpPr>
            <p:cNvPr id="30" name="Logo_SKO"/>
            <p:cNvGrpSpPr>
              <a:grpSpLocks noChangeAspect="1"/>
            </p:cNvGrpSpPr>
            <p:nvPr/>
          </p:nvGrpSpPr>
          <p:grpSpPr>
            <a:xfrm>
              <a:off x="10728969" y="6106878"/>
              <a:ext cx="910225" cy="125167"/>
              <a:chOff x="10621963" y="2678113"/>
              <a:chExt cx="1570037" cy="215900"/>
            </a:xfrm>
            <a:solidFill>
              <a:srgbClr val="65A637"/>
            </a:solidFill>
          </p:grpSpPr>
          <p:sp>
            <p:nvSpPr>
              <p:cNvPr id="40"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1"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2"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3"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4"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5"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6"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31" name="Logo_Splunk"/>
            <p:cNvGrpSpPr>
              <a:grpSpLocks noChangeAspect="1"/>
            </p:cNvGrpSpPr>
            <p:nvPr/>
          </p:nvGrpSpPr>
          <p:grpSpPr>
            <a:xfrm>
              <a:off x="9807080" y="6052805"/>
              <a:ext cx="800228" cy="237744"/>
              <a:chOff x="0" y="2608263"/>
              <a:chExt cx="5519738" cy="1639888"/>
            </a:xfrm>
          </p:grpSpPr>
          <p:sp>
            <p:nvSpPr>
              <p:cNvPr id="32"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3"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4" name="Rectangle 22"/>
              <p:cNvSpPr>
                <a:spLocks noChangeArrowheads="1"/>
              </p:cNvSpPr>
              <p:nvPr/>
            </p:nvSpPr>
            <p:spPr bwMode="auto">
              <a:xfrm>
                <a:off x="1651000" y="2608263"/>
                <a:ext cx="220663" cy="12223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5"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6"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7"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8"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9"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US" dirty="0" smtClean="0"/>
              <a:t>Subject: Slide Title on One Line</a:t>
            </a:r>
            <a:endParaRPr lang="en-US" dirty="0"/>
          </a:p>
        </p:txBody>
      </p:sp>
      <p:grpSp>
        <p:nvGrpSpPr>
          <p:cNvPr id="4" name="Footer"/>
          <p:cNvGrpSpPr/>
          <p:nvPr userDrawn="1"/>
        </p:nvGrpSpPr>
        <p:grpSpPr>
          <a:xfrm>
            <a:off x="9753600" y="6324600"/>
            <a:ext cx="2113601" cy="274271"/>
            <a:chOff x="9807080" y="6052805"/>
            <a:chExt cx="1832114" cy="237744"/>
          </a:xfrm>
        </p:grpSpPr>
        <p:grpSp>
          <p:nvGrpSpPr>
            <p:cNvPr id="5" name="Logo_SKO"/>
            <p:cNvGrpSpPr>
              <a:grpSpLocks noChangeAspect="1"/>
            </p:cNvGrpSpPr>
            <p:nvPr/>
          </p:nvGrpSpPr>
          <p:grpSpPr>
            <a:xfrm>
              <a:off x="10728969" y="6106878"/>
              <a:ext cx="910225" cy="125167"/>
              <a:chOff x="10621963" y="2678113"/>
              <a:chExt cx="1570037" cy="215900"/>
            </a:xfrm>
            <a:solidFill>
              <a:srgbClr val="65A637"/>
            </a:solidFill>
          </p:grpSpPr>
          <p:sp>
            <p:nvSpPr>
              <p:cNvPr id="16"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2"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6" name="Logo_Splunk"/>
            <p:cNvGrpSpPr>
              <a:grpSpLocks noChangeAspect="1"/>
            </p:cNvGrpSpPr>
            <p:nvPr/>
          </p:nvGrpSpPr>
          <p:grpSpPr>
            <a:xfrm>
              <a:off x="9807080" y="6052805"/>
              <a:ext cx="800228" cy="237744"/>
              <a:chOff x="0" y="2608263"/>
              <a:chExt cx="5519738" cy="1639888"/>
            </a:xfrm>
          </p:grpSpPr>
          <p:sp>
            <p:nvSpPr>
              <p:cNvPr id="8"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9"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 name="Rectangle 22"/>
              <p:cNvSpPr>
                <a:spLocks noChangeArrowheads="1"/>
              </p:cNvSpPr>
              <p:nvPr/>
            </p:nvSpPr>
            <p:spPr bwMode="auto">
              <a:xfrm>
                <a:off x="1651000" y="2608263"/>
                <a:ext cx="220663" cy="12223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1"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2"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12511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st Slid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p:cNvSpPr>
            <a:spLocks noGrp="1"/>
          </p:cNvSpPr>
          <p:nvPr>
            <p:ph type="title" hasCustomPrompt="1"/>
          </p:nvPr>
        </p:nvSpPr>
        <p:spPr>
          <a:xfrm>
            <a:off x="953368" y="2267531"/>
            <a:ext cx="6289095" cy="2408378"/>
          </a:xfrm>
        </p:spPr>
        <p:txBody>
          <a:bodyPr/>
          <a:lstStyle>
            <a:lvl1pPr algn="l">
              <a:defRPr/>
            </a:lvl1pPr>
          </a:lstStyle>
          <a:p>
            <a:r>
              <a:rPr lang="en-US" smtClean="0"/>
              <a:t>Thank You</a:t>
            </a:r>
            <a:endParaRPr lang="en-US"/>
          </a:p>
        </p:txBody>
      </p:sp>
    </p:spTree>
    <p:extLst>
      <p:ext uri="{BB962C8B-B14F-4D97-AF65-F5344CB8AC3E}">
        <p14:creationId xmlns:p14="http://schemas.microsoft.com/office/powerpoint/2010/main" val="2009244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Dark">
    <p:bg>
      <p:bgRef idx="1001">
        <a:schemeClr val="bg1"/>
      </p:bgRef>
    </p:bg>
    <p:spTree>
      <p:nvGrpSpPr>
        <p:cNvPr id="1" name=""/>
        <p:cNvGrpSpPr/>
        <p:nvPr/>
      </p:nvGrpSpPr>
      <p:grpSpPr>
        <a:xfrm>
          <a:off x="0" y="0"/>
          <a:ext cx="0" cy="0"/>
          <a:chOff x="0" y="0"/>
          <a:chExt cx="0" cy="0"/>
        </a:xfrm>
      </p:grpSpPr>
      <p:sp>
        <p:nvSpPr>
          <p:cNvPr id="13" name="Content Placeholder 12"/>
          <p:cNvSpPr>
            <a:spLocks noGrp="1"/>
          </p:cNvSpPr>
          <p:nvPr>
            <p:ph sz="quarter" idx="10"/>
          </p:nvPr>
        </p:nvSpPr>
        <p:spPr>
          <a:xfrm>
            <a:off x="456064" y="1541463"/>
            <a:ext cx="10515149" cy="45450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p:txBody>
          <a:bodyPr/>
          <a:lstStyle/>
          <a:p>
            <a:r>
              <a:rPr lang="en-US" dirty="0" smtClean="0"/>
              <a:t>Subject: Slide Title on One Line</a:t>
            </a:r>
            <a:endParaRPr lang="en-US" dirty="0"/>
          </a:p>
        </p:txBody>
      </p:sp>
      <p:grpSp>
        <p:nvGrpSpPr>
          <p:cNvPr id="6" name="Footer"/>
          <p:cNvGrpSpPr/>
          <p:nvPr userDrawn="1"/>
        </p:nvGrpSpPr>
        <p:grpSpPr>
          <a:xfrm>
            <a:off x="9753600" y="6324600"/>
            <a:ext cx="2113601" cy="274271"/>
            <a:chOff x="9807080" y="6052805"/>
            <a:chExt cx="1832114" cy="237744"/>
          </a:xfrm>
        </p:grpSpPr>
        <p:grpSp>
          <p:nvGrpSpPr>
            <p:cNvPr id="7" name="Logo_SKO"/>
            <p:cNvGrpSpPr>
              <a:grpSpLocks noChangeAspect="1"/>
            </p:cNvGrpSpPr>
            <p:nvPr/>
          </p:nvGrpSpPr>
          <p:grpSpPr>
            <a:xfrm>
              <a:off x="10728969" y="6106878"/>
              <a:ext cx="910225" cy="125167"/>
              <a:chOff x="10621963" y="2678113"/>
              <a:chExt cx="1570037" cy="215900"/>
            </a:xfrm>
            <a:solidFill>
              <a:srgbClr val="65A637"/>
            </a:solidFill>
          </p:grpSpPr>
          <p:sp>
            <p:nvSpPr>
              <p:cNvPr id="18"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2"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8" name="Logo_Splunk"/>
            <p:cNvGrpSpPr>
              <a:grpSpLocks noChangeAspect="1"/>
            </p:cNvGrpSpPr>
            <p:nvPr/>
          </p:nvGrpSpPr>
          <p:grpSpPr>
            <a:xfrm>
              <a:off x="9807080" y="6052805"/>
              <a:ext cx="800228" cy="237744"/>
              <a:chOff x="0" y="2608263"/>
              <a:chExt cx="5519738" cy="1639888"/>
            </a:xfrm>
          </p:grpSpPr>
          <p:sp>
            <p:nvSpPr>
              <p:cNvPr id="9"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1"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2"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6143336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 2 Lines with Content – Dark">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10392"/>
            <a:ext cx="12187696" cy="1241571"/>
          </a:xfrm>
        </p:spPr>
        <p:txBody>
          <a:bodyPr/>
          <a:lstStyle>
            <a:lvl1pPr>
              <a:defRPr b="1" baseline="0"/>
            </a:lvl1pPr>
          </a:lstStyle>
          <a:p>
            <a:r>
              <a:rPr lang="en-US" dirty="0" smtClean="0"/>
              <a:t>Subject: Slide Title With Enough</a:t>
            </a:r>
            <a:br>
              <a:rPr lang="en-US" dirty="0" smtClean="0"/>
            </a:br>
            <a:r>
              <a:rPr lang="en-US" dirty="0" smtClean="0"/>
              <a:t>Detail to Require Two Lines</a:t>
            </a:r>
            <a:endParaRPr lang="en-US" dirty="0"/>
          </a:p>
        </p:txBody>
      </p:sp>
      <p:sp>
        <p:nvSpPr>
          <p:cNvPr id="6" name="Content Placeholder 14"/>
          <p:cNvSpPr>
            <a:spLocks noGrp="1"/>
          </p:cNvSpPr>
          <p:nvPr>
            <p:ph sz="quarter" idx="11"/>
          </p:nvPr>
        </p:nvSpPr>
        <p:spPr>
          <a:xfrm>
            <a:off x="456064" y="1828844"/>
            <a:ext cx="11145910" cy="43036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Footer"/>
          <p:cNvGrpSpPr/>
          <p:nvPr userDrawn="1"/>
        </p:nvGrpSpPr>
        <p:grpSpPr>
          <a:xfrm>
            <a:off x="9753600" y="6324600"/>
            <a:ext cx="2113601" cy="274271"/>
            <a:chOff x="9807080" y="6052805"/>
            <a:chExt cx="1832114" cy="237744"/>
          </a:xfrm>
        </p:grpSpPr>
        <p:grpSp>
          <p:nvGrpSpPr>
            <p:cNvPr id="8" name="Logo_SKO"/>
            <p:cNvGrpSpPr>
              <a:grpSpLocks noChangeAspect="1"/>
            </p:cNvGrpSpPr>
            <p:nvPr/>
          </p:nvGrpSpPr>
          <p:grpSpPr>
            <a:xfrm>
              <a:off x="10728969" y="6106878"/>
              <a:ext cx="910225" cy="125167"/>
              <a:chOff x="10621963" y="2678113"/>
              <a:chExt cx="1570037" cy="215900"/>
            </a:xfrm>
            <a:solidFill>
              <a:srgbClr val="65A637"/>
            </a:solidFill>
          </p:grpSpPr>
          <p:sp>
            <p:nvSpPr>
              <p:cNvPr id="18"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2"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9" name="Logo_Splunk"/>
            <p:cNvGrpSpPr>
              <a:grpSpLocks noChangeAspect="1"/>
            </p:cNvGrpSpPr>
            <p:nvPr/>
          </p:nvGrpSpPr>
          <p:grpSpPr>
            <a:xfrm>
              <a:off x="9807080" y="6052805"/>
              <a:ext cx="800228" cy="237744"/>
              <a:chOff x="0" y="2608263"/>
              <a:chExt cx="5519738" cy="1639888"/>
            </a:xfrm>
          </p:grpSpPr>
          <p:sp>
            <p:nvSpPr>
              <p:cNvPr id="10"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1"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2"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1130716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Ref idx="1001">
        <a:schemeClr val="bg1"/>
      </p:bgRef>
    </p:bg>
    <p:spTree>
      <p:nvGrpSpPr>
        <p:cNvPr id="1" name=""/>
        <p:cNvGrpSpPr/>
        <p:nvPr/>
      </p:nvGrpSpPr>
      <p:grpSpPr>
        <a:xfrm>
          <a:off x="0" y="0"/>
          <a:ext cx="0" cy="0"/>
          <a:chOff x="0" y="0"/>
          <a:chExt cx="0" cy="0"/>
        </a:xfrm>
      </p:grpSpPr>
      <p:sp>
        <p:nvSpPr>
          <p:cNvPr id="585" name="Rectangle 584"/>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bg1"/>
              </a:solidFill>
            </a:endParaRPr>
          </a:p>
        </p:txBody>
      </p:sp>
      <p:grpSp>
        <p:nvGrpSpPr>
          <p:cNvPr id="21" name="Footer"/>
          <p:cNvGrpSpPr/>
          <p:nvPr userDrawn="1"/>
        </p:nvGrpSpPr>
        <p:grpSpPr>
          <a:xfrm>
            <a:off x="9753600" y="6324600"/>
            <a:ext cx="2113601" cy="274271"/>
            <a:chOff x="9807080" y="6052805"/>
            <a:chExt cx="1832114" cy="237744"/>
          </a:xfrm>
        </p:grpSpPr>
        <p:grpSp>
          <p:nvGrpSpPr>
            <p:cNvPr id="22" name="Logo_SKO"/>
            <p:cNvGrpSpPr>
              <a:grpSpLocks noChangeAspect="1"/>
            </p:cNvGrpSpPr>
            <p:nvPr/>
          </p:nvGrpSpPr>
          <p:grpSpPr>
            <a:xfrm>
              <a:off x="10728969" y="6106878"/>
              <a:ext cx="910225" cy="125167"/>
              <a:chOff x="10621963" y="2678113"/>
              <a:chExt cx="1570037" cy="215900"/>
            </a:xfrm>
            <a:solidFill>
              <a:srgbClr val="65A637"/>
            </a:solidFill>
          </p:grpSpPr>
          <p:sp>
            <p:nvSpPr>
              <p:cNvPr id="32"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3"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4"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5"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6"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7"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8"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9"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23" name="Logo_Splunk"/>
            <p:cNvGrpSpPr>
              <a:grpSpLocks noChangeAspect="1"/>
            </p:cNvGrpSpPr>
            <p:nvPr/>
          </p:nvGrpSpPr>
          <p:grpSpPr>
            <a:xfrm>
              <a:off x="9807080" y="6052805"/>
              <a:ext cx="800228" cy="237744"/>
              <a:chOff x="0" y="2608263"/>
              <a:chExt cx="5519738" cy="1639888"/>
            </a:xfrm>
          </p:grpSpPr>
          <p:sp>
            <p:nvSpPr>
              <p:cNvPr id="24"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6"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7"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8"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9"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0"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1"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
        <p:nvSpPr>
          <p:cNvPr id="40" name="Datasource"/>
          <p:cNvSpPr>
            <a:spLocks noChangeAspect="1"/>
          </p:cNvSpPr>
          <p:nvPr userDrawn="1"/>
        </p:nvSpPr>
        <p:spPr>
          <a:xfrm>
            <a:off x="0" y="1524000"/>
            <a:ext cx="12192000" cy="2788920"/>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grpSp>
        <p:nvGrpSpPr>
          <p:cNvPr id="41" name="Logo_JourneySKO"/>
          <p:cNvGrpSpPr>
            <a:grpSpLocks noChangeAspect="1"/>
          </p:cNvGrpSpPr>
          <p:nvPr userDrawn="1"/>
        </p:nvGrpSpPr>
        <p:grpSpPr>
          <a:xfrm>
            <a:off x="883074" y="1408574"/>
            <a:ext cx="10425853" cy="3172968"/>
            <a:chOff x="883074" y="1816389"/>
            <a:chExt cx="10425853" cy="3172968"/>
          </a:xfrm>
        </p:grpSpPr>
        <p:grpSp>
          <p:nvGrpSpPr>
            <p:cNvPr id="42" name="Oculus_Detailed"/>
            <p:cNvGrpSpPr/>
            <p:nvPr userDrawn="1"/>
          </p:nvGrpSpPr>
          <p:grpSpPr>
            <a:xfrm>
              <a:off x="1336549" y="1816389"/>
              <a:ext cx="3206910" cy="3172968"/>
              <a:chOff x="682625" y="4643541"/>
              <a:chExt cx="3749675" cy="3709988"/>
            </a:xfrm>
            <a:solidFill>
              <a:schemeClr val="accent1">
                <a:alpha val="75000"/>
              </a:schemeClr>
            </a:solidFill>
          </p:grpSpPr>
          <p:sp>
            <p:nvSpPr>
              <p:cNvPr id="61" name="Freeform 50282"/>
              <p:cNvSpPr>
                <a:spLocks noEditPoints="1"/>
              </p:cNvSpPr>
              <p:nvPr userDrawn="1"/>
            </p:nvSpPr>
            <p:spPr bwMode="auto">
              <a:xfrm>
                <a:off x="1438276" y="5349979"/>
                <a:ext cx="2205038" cy="881063"/>
              </a:xfrm>
              <a:custGeom>
                <a:avLst/>
                <a:gdLst>
                  <a:gd name="T0" fmla="*/ 6 w 1188"/>
                  <a:gd name="T1" fmla="*/ 461 h 474"/>
                  <a:gd name="T2" fmla="*/ 16 w 1188"/>
                  <a:gd name="T3" fmla="*/ 426 h 474"/>
                  <a:gd name="T4" fmla="*/ 26 w 1188"/>
                  <a:gd name="T5" fmla="*/ 399 h 474"/>
                  <a:gd name="T6" fmla="*/ 40 w 1188"/>
                  <a:gd name="T7" fmla="*/ 366 h 474"/>
                  <a:gd name="T8" fmla="*/ 58 w 1188"/>
                  <a:gd name="T9" fmla="*/ 328 h 474"/>
                  <a:gd name="T10" fmla="*/ 305 w 1188"/>
                  <a:gd name="T11" fmla="*/ 79 h 474"/>
                  <a:gd name="T12" fmla="*/ 600 w 1188"/>
                  <a:gd name="T13" fmla="*/ 5 h 474"/>
                  <a:gd name="T14" fmla="*/ 1064 w 1188"/>
                  <a:gd name="T15" fmla="*/ 220 h 474"/>
                  <a:gd name="T16" fmla="*/ 1125 w 1188"/>
                  <a:gd name="T17" fmla="*/ 306 h 474"/>
                  <a:gd name="T18" fmla="*/ 1157 w 1188"/>
                  <a:gd name="T19" fmla="*/ 367 h 474"/>
                  <a:gd name="T20" fmla="*/ 1166 w 1188"/>
                  <a:gd name="T21" fmla="*/ 389 h 474"/>
                  <a:gd name="T22" fmla="*/ 1176 w 1188"/>
                  <a:gd name="T23" fmla="*/ 416 h 474"/>
                  <a:gd name="T24" fmla="*/ 1153 w 1188"/>
                  <a:gd name="T25" fmla="*/ 441 h 474"/>
                  <a:gd name="T26" fmla="*/ 1141 w 1188"/>
                  <a:gd name="T27" fmla="*/ 408 h 474"/>
                  <a:gd name="T28" fmla="*/ 1131 w 1188"/>
                  <a:gd name="T29" fmla="*/ 383 h 474"/>
                  <a:gd name="T30" fmla="*/ 1116 w 1188"/>
                  <a:gd name="T31" fmla="*/ 352 h 474"/>
                  <a:gd name="T32" fmla="*/ 1097 w 1188"/>
                  <a:gd name="T33" fmla="*/ 317 h 474"/>
                  <a:gd name="T34" fmla="*/ 851 w 1188"/>
                  <a:gd name="T35" fmla="*/ 93 h 474"/>
                  <a:gd name="T36" fmla="*/ 584 w 1188"/>
                  <a:gd name="T37" fmla="*/ 35 h 474"/>
                  <a:gd name="T38" fmla="*/ 137 w 1188"/>
                  <a:gd name="T39" fmla="*/ 261 h 474"/>
                  <a:gd name="T40" fmla="*/ 83 w 1188"/>
                  <a:gd name="T41" fmla="*/ 346 h 474"/>
                  <a:gd name="T42" fmla="*/ 56 w 1188"/>
                  <a:gd name="T43" fmla="*/ 405 h 474"/>
                  <a:gd name="T44" fmla="*/ 48 w 1188"/>
                  <a:gd name="T45" fmla="*/ 427 h 474"/>
                  <a:gd name="T46" fmla="*/ 39 w 1188"/>
                  <a:gd name="T47" fmla="*/ 453 h 474"/>
                  <a:gd name="T48" fmla="*/ 600 w 1188"/>
                  <a:gd name="T49" fmla="*/ 0 h 474"/>
                  <a:gd name="T50" fmla="*/ 303 w 1188"/>
                  <a:gd name="T51" fmla="*/ 75 h 474"/>
                  <a:gd name="T52" fmla="*/ 54 w 1188"/>
                  <a:gd name="T53" fmla="*/ 325 h 474"/>
                  <a:gd name="T54" fmla="*/ 35 w 1188"/>
                  <a:gd name="T55" fmla="*/ 364 h 474"/>
                  <a:gd name="T56" fmla="*/ 22 w 1188"/>
                  <a:gd name="T57" fmla="*/ 397 h 474"/>
                  <a:gd name="T58" fmla="*/ 12 w 1188"/>
                  <a:gd name="T59" fmla="*/ 424 h 474"/>
                  <a:gd name="T60" fmla="*/ 0 w 1188"/>
                  <a:gd name="T61" fmla="*/ 465 h 474"/>
                  <a:gd name="T62" fmla="*/ 44 w 1188"/>
                  <a:gd name="T63" fmla="*/ 454 h 474"/>
                  <a:gd name="T64" fmla="*/ 52 w 1188"/>
                  <a:gd name="T65" fmla="*/ 429 h 474"/>
                  <a:gd name="T66" fmla="*/ 60 w 1188"/>
                  <a:gd name="T67" fmla="*/ 406 h 474"/>
                  <a:gd name="T68" fmla="*/ 87 w 1188"/>
                  <a:gd name="T69" fmla="*/ 348 h 474"/>
                  <a:gd name="T70" fmla="*/ 141 w 1188"/>
                  <a:gd name="T71" fmla="*/ 264 h 474"/>
                  <a:gd name="T72" fmla="*/ 584 w 1188"/>
                  <a:gd name="T73" fmla="*/ 40 h 474"/>
                  <a:gd name="T74" fmla="*/ 849 w 1188"/>
                  <a:gd name="T75" fmla="*/ 97 h 474"/>
                  <a:gd name="T76" fmla="*/ 1093 w 1188"/>
                  <a:gd name="T77" fmla="*/ 320 h 474"/>
                  <a:gd name="T78" fmla="*/ 1112 w 1188"/>
                  <a:gd name="T79" fmla="*/ 355 h 474"/>
                  <a:gd name="T80" fmla="*/ 1127 w 1188"/>
                  <a:gd name="T81" fmla="*/ 385 h 474"/>
                  <a:gd name="T82" fmla="*/ 1137 w 1188"/>
                  <a:gd name="T83" fmla="*/ 410 h 474"/>
                  <a:gd name="T84" fmla="*/ 1150 w 1188"/>
                  <a:gd name="T85" fmla="*/ 447 h 474"/>
                  <a:gd name="T86" fmla="*/ 1181 w 1188"/>
                  <a:gd name="T87" fmla="*/ 414 h 474"/>
                  <a:gd name="T88" fmla="*/ 1171 w 1188"/>
                  <a:gd name="T89" fmla="*/ 388 h 474"/>
                  <a:gd name="T90" fmla="*/ 1161 w 1188"/>
                  <a:gd name="T91" fmla="*/ 365 h 474"/>
                  <a:gd name="T92" fmla="*/ 1129 w 1188"/>
                  <a:gd name="T93" fmla="*/ 303 h 474"/>
                  <a:gd name="T94" fmla="*/ 1067 w 1188"/>
                  <a:gd name="T95" fmla="*/ 217 h 474"/>
                  <a:gd name="T96" fmla="*/ 600 w 1188"/>
                  <a:gd name="T97"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8" h="474">
                    <a:moveTo>
                      <a:pt x="35" y="469"/>
                    </a:moveTo>
                    <a:cubicBezTo>
                      <a:pt x="6" y="461"/>
                      <a:pt x="6" y="461"/>
                      <a:pt x="6" y="461"/>
                    </a:cubicBezTo>
                    <a:cubicBezTo>
                      <a:pt x="11" y="445"/>
                      <a:pt x="11" y="445"/>
                      <a:pt x="11" y="445"/>
                    </a:cubicBezTo>
                    <a:cubicBezTo>
                      <a:pt x="12" y="439"/>
                      <a:pt x="14" y="433"/>
                      <a:pt x="16" y="426"/>
                    </a:cubicBezTo>
                    <a:cubicBezTo>
                      <a:pt x="17" y="423"/>
                      <a:pt x="18" y="420"/>
                      <a:pt x="19" y="417"/>
                    </a:cubicBezTo>
                    <a:cubicBezTo>
                      <a:pt x="21" y="412"/>
                      <a:pt x="23" y="405"/>
                      <a:pt x="26" y="399"/>
                    </a:cubicBezTo>
                    <a:cubicBezTo>
                      <a:pt x="28" y="394"/>
                      <a:pt x="28" y="394"/>
                      <a:pt x="28" y="394"/>
                    </a:cubicBezTo>
                    <a:cubicBezTo>
                      <a:pt x="31" y="385"/>
                      <a:pt x="35" y="376"/>
                      <a:pt x="40" y="366"/>
                    </a:cubicBezTo>
                    <a:cubicBezTo>
                      <a:pt x="45" y="354"/>
                      <a:pt x="51" y="343"/>
                      <a:pt x="57" y="330"/>
                    </a:cubicBezTo>
                    <a:cubicBezTo>
                      <a:pt x="58" y="328"/>
                      <a:pt x="58" y="328"/>
                      <a:pt x="58" y="328"/>
                    </a:cubicBezTo>
                    <a:cubicBezTo>
                      <a:pt x="75" y="298"/>
                      <a:pt x="93" y="269"/>
                      <a:pt x="114" y="243"/>
                    </a:cubicBezTo>
                    <a:cubicBezTo>
                      <a:pt x="149" y="197"/>
                      <a:pt x="211" y="131"/>
                      <a:pt x="305" y="79"/>
                    </a:cubicBezTo>
                    <a:cubicBezTo>
                      <a:pt x="389" y="33"/>
                      <a:pt x="488" y="7"/>
                      <a:pt x="583" y="5"/>
                    </a:cubicBezTo>
                    <a:cubicBezTo>
                      <a:pt x="589" y="5"/>
                      <a:pt x="595" y="5"/>
                      <a:pt x="600" y="5"/>
                    </a:cubicBezTo>
                    <a:cubicBezTo>
                      <a:pt x="690" y="5"/>
                      <a:pt x="783" y="26"/>
                      <a:pt x="864" y="66"/>
                    </a:cubicBezTo>
                    <a:cubicBezTo>
                      <a:pt x="961" y="112"/>
                      <a:pt x="1026" y="175"/>
                      <a:pt x="1064" y="220"/>
                    </a:cubicBezTo>
                    <a:cubicBezTo>
                      <a:pt x="1085" y="245"/>
                      <a:pt x="1105" y="272"/>
                      <a:pt x="1123" y="302"/>
                    </a:cubicBezTo>
                    <a:cubicBezTo>
                      <a:pt x="1125" y="306"/>
                      <a:pt x="1125" y="306"/>
                      <a:pt x="1125" y="306"/>
                    </a:cubicBezTo>
                    <a:cubicBezTo>
                      <a:pt x="1132" y="317"/>
                      <a:pt x="1138" y="328"/>
                      <a:pt x="1143" y="339"/>
                    </a:cubicBezTo>
                    <a:cubicBezTo>
                      <a:pt x="1148" y="349"/>
                      <a:pt x="1153" y="358"/>
                      <a:pt x="1157" y="367"/>
                    </a:cubicBezTo>
                    <a:cubicBezTo>
                      <a:pt x="1159" y="371"/>
                      <a:pt x="1159" y="371"/>
                      <a:pt x="1159" y="371"/>
                    </a:cubicBezTo>
                    <a:cubicBezTo>
                      <a:pt x="1162" y="378"/>
                      <a:pt x="1164" y="384"/>
                      <a:pt x="1166" y="389"/>
                    </a:cubicBezTo>
                    <a:cubicBezTo>
                      <a:pt x="1167" y="392"/>
                      <a:pt x="1168" y="395"/>
                      <a:pt x="1169" y="398"/>
                    </a:cubicBezTo>
                    <a:cubicBezTo>
                      <a:pt x="1172" y="405"/>
                      <a:pt x="1174" y="411"/>
                      <a:pt x="1176" y="416"/>
                    </a:cubicBezTo>
                    <a:cubicBezTo>
                      <a:pt x="1182" y="432"/>
                      <a:pt x="1182" y="432"/>
                      <a:pt x="1182" y="432"/>
                    </a:cubicBezTo>
                    <a:cubicBezTo>
                      <a:pt x="1153" y="441"/>
                      <a:pt x="1153" y="441"/>
                      <a:pt x="1153" y="441"/>
                    </a:cubicBezTo>
                    <a:cubicBezTo>
                      <a:pt x="1148" y="426"/>
                      <a:pt x="1148" y="426"/>
                      <a:pt x="1148" y="426"/>
                    </a:cubicBezTo>
                    <a:cubicBezTo>
                      <a:pt x="1146" y="421"/>
                      <a:pt x="1144" y="415"/>
                      <a:pt x="1141" y="408"/>
                    </a:cubicBezTo>
                    <a:cubicBezTo>
                      <a:pt x="1140" y="406"/>
                      <a:pt x="1139" y="403"/>
                      <a:pt x="1138" y="401"/>
                    </a:cubicBezTo>
                    <a:cubicBezTo>
                      <a:pt x="1136" y="395"/>
                      <a:pt x="1134" y="389"/>
                      <a:pt x="1131" y="383"/>
                    </a:cubicBezTo>
                    <a:cubicBezTo>
                      <a:pt x="1129" y="379"/>
                      <a:pt x="1129" y="379"/>
                      <a:pt x="1129" y="379"/>
                    </a:cubicBezTo>
                    <a:cubicBezTo>
                      <a:pt x="1125" y="371"/>
                      <a:pt x="1121" y="362"/>
                      <a:pt x="1116" y="352"/>
                    </a:cubicBezTo>
                    <a:cubicBezTo>
                      <a:pt x="1112" y="343"/>
                      <a:pt x="1106" y="332"/>
                      <a:pt x="1100" y="322"/>
                    </a:cubicBezTo>
                    <a:cubicBezTo>
                      <a:pt x="1097" y="317"/>
                      <a:pt x="1097" y="317"/>
                      <a:pt x="1097" y="317"/>
                    </a:cubicBezTo>
                    <a:cubicBezTo>
                      <a:pt x="1080" y="289"/>
                      <a:pt x="1061" y="263"/>
                      <a:pt x="1041" y="239"/>
                    </a:cubicBezTo>
                    <a:cubicBezTo>
                      <a:pt x="1005" y="197"/>
                      <a:pt x="943" y="137"/>
                      <a:pt x="851" y="93"/>
                    </a:cubicBezTo>
                    <a:cubicBezTo>
                      <a:pt x="774" y="55"/>
                      <a:pt x="685" y="35"/>
                      <a:pt x="600" y="35"/>
                    </a:cubicBezTo>
                    <a:cubicBezTo>
                      <a:pt x="595" y="35"/>
                      <a:pt x="589" y="35"/>
                      <a:pt x="584" y="35"/>
                    </a:cubicBezTo>
                    <a:cubicBezTo>
                      <a:pt x="494" y="37"/>
                      <a:pt x="400" y="62"/>
                      <a:pt x="319" y="106"/>
                    </a:cubicBezTo>
                    <a:cubicBezTo>
                      <a:pt x="230" y="155"/>
                      <a:pt x="171" y="217"/>
                      <a:pt x="137" y="261"/>
                    </a:cubicBezTo>
                    <a:cubicBezTo>
                      <a:pt x="118" y="286"/>
                      <a:pt x="100" y="313"/>
                      <a:pt x="85" y="342"/>
                    </a:cubicBezTo>
                    <a:cubicBezTo>
                      <a:pt x="83" y="346"/>
                      <a:pt x="83" y="346"/>
                      <a:pt x="83" y="346"/>
                    </a:cubicBezTo>
                    <a:cubicBezTo>
                      <a:pt x="77" y="357"/>
                      <a:pt x="72" y="368"/>
                      <a:pt x="67" y="378"/>
                    </a:cubicBezTo>
                    <a:cubicBezTo>
                      <a:pt x="63" y="387"/>
                      <a:pt x="59" y="396"/>
                      <a:pt x="56" y="405"/>
                    </a:cubicBezTo>
                    <a:cubicBezTo>
                      <a:pt x="54" y="409"/>
                      <a:pt x="54" y="409"/>
                      <a:pt x="54" y="409"/>
                    </a:cubicBezTo>
                    <a:cubicBezTo>
                      <a:pt x="51" y="416"/>
                      <a:pt x="49" y="422"/>
                      <a:pt x="48" y="427"/>
                    </a:cubicBezTo>
                    <a:cubicBezTo>
                      <a:pt x="47" y="430"/>
                      <a:pt x="46" y="433"/>
                      <a:pt x="45" y="435"/>
                    </a:cubicBezTo>
                    <a:cubicBezTo>
                      <a:pt x="43" y="442"/>
                      <a:pt x="41" y="448"/>
                      <a:pt x="39" y="453"/>
                    </a:cubicBezTo>
                    <a:cubicBezTo>
                      <a:pt x="35" y="469"/>
                      <a:pt x="35" y="469"/>
                      <a:pt x="35" y="469"/>
                    </a:cubicBezTo>
                    <a:moveTo>
                      <a:pt x="600" y="0"/>
                    </a:moveTo>
                    <a:cubicBezTo>
                      <a:pt x="594" y="0"/>
                      <a:pt x="589" y="0"/>
                      <a:pt x="583" y="0"/>
                    </a:cubicBezTo>
                    <a:cubicBezTo>
                      <a:pt x="487" y="2"/>
                      <a:pt x="388" y="29"/>
                      <a:pt x="303" y="75"/>
                    </a:cubicBezTo>
                    <a:cubicBezTo>
                      <a:pt x="208" y="127"/>
                      <a:pt x="145" y="193"/>
                      <a:pt x="110" y="240"/>
                    </a:cubicBezTo>
                    <a:cubicBezTo>
                      <a:pt x="89" y="266"/>
                      <a:pt x="71" y="295"/>
                      <a:pt x="54" y="325"/>
                    </a:cubicBezTo>
                    <a:cubicBezTo>
                      <a:pt x="53" y="328"/>
                      <a:pt x="53" y="328"/>
                      <a:pt x="53" y="328"/>
                    </a:cubicBezTo>
                    <a:cubicBezTo>
                      <a:pt x="46" y="341"/>
                      <a:pt x="40" y="352"/>
                      <a:pt x="35" y="364"/>
                    </a:cubicBezTo>
                    <a:cubicBezTo>
                      <a:pt x="31" y="374"/>
                      <a:pt x="27" y="384"/>
                      <a:pt x="23" y="392"/>
                    </a:cubicBezTo>
                    <a:cubicBezTo>
                      <a:pt x="22" y="397"/>
                      <a:pt x="22" y="397"/>
                      <a:pt x="22" y="397"/>
                    </a:cubicBezTo>
                    <a:cubicBezTo>
                      <a:pt x="19" y="404"/>
                      <a:pt x="17" y="410"/>
                      <a:pt x="15" y="416"/>
                    </a:cubicBezTo>
                    <a:cubicBezTo>
                      <a:pt x="14" y="419"/>
                      <a:pt x="13" y="422"/>
                      <a:pt x="12" y="424"/>
                    </a:cubicBezTo>
                    <a:cubicBezTo>
                      <a:pt x="9" y="432"/>
                      <a:pt x="7" y="438"/>
                      <a:pt x="6" y="443"/>
                    </a:cubicBezTo>
                    <a:cubicBezTo>
                      <a:pt x="0" y="465"/>
                      <a:pt x="0" y="465"/>
                      <a:pt x="0" y="465"/>
                    </a:cubicBezTo>
                    <a:cubicBezTo>
                      <a:pt x="38" y="474"/>
                      <a:pt x="38" y="474"/>
                      <a:pt x="38" y="474"/>
                    </a:cubicBezTo>
                    <a:cubicBezTo>
                      <a:pt x="44" y="454"/>
                      <a:pt x="44" y="454"/>
                      <a:pt x="44" y="454"/>
                    </a:cubicBezTo>
                    <a:cubicBezTo>
                      <a:pt x="45" y="449"/>
                      <a:pt x="47" y="443"/>
                      <a:pt x="50" y="437"/>
                    </a:cubicBezTo>
                    <a:cubicBezTo>
                      <a:pt x="50" y="434"/>
                      <a:pt x="51" y="432"/>
                      <a:pt x="52" y="429"/>
                    </a:cubicBezTo>
                    <a:cubicBezTo>
                      <a:pt x="54" y="423"/>
                      <a:pt x="56" y="417"/>
                      <a:pt x="59" y="411"/>
                    </a:cubicBezTo>
                    <a:cubicBezTo>
                      <a:pt x="60" y="406"/>
                      <a:pt x="60" y="406"/>
                      <a:pt x="60" y="406"/>
                    </a:cubicBezTo>
                    <a:cubicBezTo>
                      <a:pt x="64" y="398"/>
                      <a:pt x="67" y="389"/>
                      <a:pt x="72" y="380"/>
                    </a:cubicBezTo>
                    <a:cubicBezTo>
                      <a:pt x="76" y="370"/>
                      <a:pt x="81" y="359"/>
                      <a:pt x="87" y="348"/>
                    </a:cubicBezTo>
                    <a:cubicBezTo>
                      <a:pt x="89" y="344"/>
                      <a:pt x="89" y="344"/>
                      <a:pt x="89" y="344"/>
                    </a:cubicBezTo>
                    <a:cubicBezTo>
                      <a:pt x="105" y="316"/>
                      <a:pt x="122" y="289"/>
                      <a:pt x="141" y="264"/>
                    </a:cubicBezTo>
                    <a:cubicBezTo>
                      <a:pt x="175" y="221"/>
                      <a:pt x="233" y="159"/>
                      <a:pt x="322" y="110"/>
                    </a:cubicBezTo>
                    <a:cubicBezTo>
                      <a:pt x="401" y="66"/>
                      <a:pt x="494" y="41"/>
                      <a:pt x="584" y="40"/>
                    </a:cubicBezTo>
                    <a:cubicBezTo>
                      <a:pt x="589" y="40"/>
                      <a:pt x="595" y="40"/>
                      <a:pt x="600" y="40"/>
                    </a:cubicBezTo>
                    <a:cubicBezTo>
                      <a:pt x="684" y="40"/>
                      <a:pt x="772" y="60"/>
                      <a:pt x="849" y="97"/>
                    </a:cubicBezTo>
                    <a:cubicBezTo>
                      <a:pt x="940" y="141"/>
                      <a:pt x="1002" y="200"/>
                      <a:pt x="1037" y="242"/>
                    </a:cubicBezTo>
                    <a:cubicBezTo>
                      <a:pt x="1057" y="266"/>
                      <a:pt x="1076" y="292"/>
                      <a:pt x="1093" y="320"/>
                    </a:cubicBezTo>
                    <a:cubicBezTo>
                      <a:pt x="1095" y="324"/>
                      <a:pt x="1095" y="324"/>
                      <a:pt x="1095" y="324"/>
                    </a:cubicBezTo>
                    <a:cubicBezTo>
                      <a:pt x="1102" y="335"/>
                      <a:pt x="1107" y="345"/>
                      <a:pt x="1112" y="355"/>
                    </a:cubicBezTo>
                    <a:cubicBezTo>
                      <a:pt x="1117" y="364"/>
                      <a:pt x="1121" y="373"/>
                      <a:pt x="1125" y="381"/>
                    </a:cubicBezTo>
                    <a:cubicBezTo>
                      <a:pt x="1127" y="385"/>
                      <a:pt x="1127" y="385"/>
                      <a:pt x="1127" y="385"/>
                    </a:cubicBezTo>
                    <a:cubicBezTo>
                      <a:pt x="1130" y="391"/>
                      <a:pt x="1132" y="397"/>
                      <a:pt x="1134" y="402"/>
                    </a:cubicBezTo>
                    <a:cubicBezTo>
                      <a:pt x="1135" y="405"/>
                      <a:pt x="1136" y="408"/>
                      <a:pt x="1137" y="410"/>
                    </a:cubicBezTo>
                    <a:cubicBezTo>
                      <a:pt x="1140" y="417"/>
                      <a:pt x="1141" y="422"/>
                      <a:pt x="1143" y="427"/>
                    </a:cubicBezTo>
                    <a:cubicBezTo>
                      <a:pt x="1150" y="447"/>
                      <a:pt x="1150" y="447"/>
                      <a:pt x="1150" y="447"/>
                    </a:cubicBezTo>
                    <a:cubicBezTo>
                      <a:pt x="1188" y="436"/>
                      <a:pt x="1188" y="436"/>
                      <a:pt x="1188" y="436"/>
                    </a:cubicBezTo>
                    <a:cubicBezTo>
                      <a:pt x="1181" y="414"/>
                      <a:pt x="1181" y="414"/>
                      <a:pt x="1181" y="414"/>
                    </a:cubicBezTo>
                    <a:cubicBezTo>
                      <a:pt x="1179" y="409"/>
                      <a:pt x="1177" y="403"/>
                      <a:pt x="1174" y="396"/>
                    </a:cubicBezTo>
                    <a:cubicBezTo>
                      <a:pt x="1173" y="393"/>
                      <a:pt x="1172" y="391"/>
                      <a:pt x="1171" y="388"/>
                    </a:cubicBezTo>
                    <a:cubicBezTo>
                      <a:pt x="1169" y="382"/>
                      <a:pt x="1166" y="376"/>
                      <a:pt x="1163" y="369"/>
                    </a:cubicBezTo>
                    <a:cubicBezTo>
                      <a:pt x="1161" y="365"/>
                      <a:pt x="1161" y="365"/>
                      <a:pt x="1161" y="365"/>
                    </a:cubicBezTo>
                    <a:cubicBezTo>
                      <a:pt x="1157" y="356"/>
                      <a:pt x="1153" y="346"/>
                      <a:pt x="1147" y="337"/>
                    </a:cubicBezTo>
                    <a:cubicBezTo>
                      <a:pt x="1142" y="326"/>
                      <a:pt x="1136" y="315"/>
                      <a:pt x="1129" y="303"/>
                    </a:cubicBezTo>
                    <a:cubicBezTo>
                      <a:pt x="1127" y="299"/>
                      <a:pt x="1127" y="299"/>
                      <a:pt x="1127" y="299"/>
                    </a:cubicBezTo>
                    <a:cubicBezTo>
                      <a:pt x="1109" y="270"/>
                      <a:pt x="1089" y="242"/>
                      <a:pt x="1067" y="217"/>
                    </a:cubicBezTo>
                    <a:cubicBezTo>
                      <a:pt x="1029" y="172"/>
                      <a:pt x="964" y="109"/>
                      <a:pt x="867" y="61"/>
                    </a:cubicBezTo>
                    <a:cubicBezTo>
                      <a:pt x="785" y="22"/>
                      <a:pt x="691" y="0"/>
                      <a:pt x="60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0283"/>
              <p:cNvSpPr>
                <a:spLocks/>
              </p:cNvSpPr>
              <p:nvPr userDrawn="1"/>
            </p:nvSpPr>
            <p:spPr bwMode="auto">
              <a:xfrm>
                <a:off x="1404938" y="6354866"/>
                <a:ext cx="207963" cy="796925"/>
              </a:xfrm>
              <a:custGeom>
                <a:avLst/>
                <a:gdLst>
                  <a:gd name="T0" fmla="*/ 5 w 112"/>
                  <a:gd name="T1" fmla="*/ 0 h 428"/>
                  <a:gd name="T2" fmla="*/ 4 w 112"/>
                  <a:gd name="T3" fmla="*/ 6 h 428"/>
                  <a:gd name="T4" fmla="*/ 3 w 112"/>
                  <a:gd name="T5" fmla="*/ 20 h 428"/>
                  <a:gd name="T6" fmla="*/ 1 w 112"/>
                  <a:gd name="T7" fmla="*/ 42 h 428"/>
                  <a:gd name="T8" fmla="*/ 1 w 112"/>
                  <a:gd name="T9" fmla="*/ 60 h 428"/>
                  <a:gd name="T10" fmla="*/ 0 w 112"/>
                  <a:gd name="T11" fmla="*/ 70 h 428"/>
                  <a:gd name="T12" fmla="*/ 1 w 112"/>
                  <a:gd name="T13" fmla="*/ 91 h 428"/>
                  <a:gd name="T14" fmla="*/ 1 w 112"/>
                  <a:gd name="T15" fmla="*/ 103 h 428"/>
                  <a:gd name="T16" fmla="*/ 4 w 112"/>
                  <a:gd name="T17" fmla="*/ 139 h 428"/>
                  <a:gd name="T18" fmla="*/ 4 w 112"/>
                  <a:gd name="T19" fmla="*/ 141 h 428"/>
                  <a:gd name="T20" fmla="*/ 5 w 112"/>
                  <a:gd name="T21" fmla="*/ 153 h 428"/>
                  <a:gd name="T22" fmla="*/ 9 w 112"/>
                  <a:gd name="T23" fmla="*/ 180 h 428"/>
                  <a:gd name="T24" fmla="*/ 13 w 112"/>
                  <a:gd name="T25" fmla="*/ 201 h 428"/>
                  <a:gd name="T26" fmla="*/ 18 w 112"/>
                  <a:gd name="T27" fmla="*/ 221 h 428"/>
                  <a:gd name="T28" fmla="*/ 71 w 112"/>
                  <a:gd name="T29" fmla="*/ 363 h 428"/>
                  <a:gd name="T30" fmla="*/ 96 w 112"/>
                  <a:gd name="T31" fmla="*/ 406 h 428"/>
                  <a:gd name="T32" fmla="*/ 104 w 112"/>
                  <a:gd name="T33" fmla="*/ 418 h 428"/>
                  <a:gd name="T34" fmla="*/ 107 w 112"/>
                  <a:gd name="T35" fmla="*/ 422 h 428"/>
                  <a:gd name="T36" fmla="*/ 112 w 112"/>
                  <a:gd name="T37" fmla="*/ 428 h 428"/>
                  <a:gd name="T38" fmla="*/ 109 w 112"/>
                  <a:gd name="T39" fmla="*/ 421 h 428"/>
                  <a:gd name="T40" fmla="*/ 81 w 112"/>
                  <a:gd name="T41" fmla="*/ 296 h 428"/>
                  <a:gd name="T42" fmla="*/ 76 w 112"/>
                  <a:gd name="T43" fmla="*/ 284 h 428"/>
                  <a:gd name="T44" fmla="*/ 67 w 112"/>
                  <a:gd name="T45" fmla="*/ 258 h 428"/>
                  <a:gd name="T46" fmla="*/ 65 w 112"/>
                  <a:gd name="T47" fmla="*/ 252 h 428"/>
                  <a:gd name="T48" fmla="*/ 43 w 112"/>
                  <a:gd name="T49" fmla="*/ 153 h 428"/>
                  <a:gd name="T50" fmla="*/ 38 w 112"/>
                  <a:gd name="T51" fmla="*/ 52 h 428"/>
                  <a:gd name="T52" fmla="*/ 40 w 112"/>
                  <a:gd name="T53" fmla="*/ 28 h 428"/>
                  <a:gd name="T54" fmla="*/ 40 w 112"/>
                  <a:gd name="T55" fmla="*/ 18 h 428"/>
                  <a:gd name="T56" fmla="*/ 42 w 112"/>
                  <a:gd name="T57" fmla="*/ 4 h 428"/>
                  <a:gd name="T58" fmla="*/ 5 w 112"/>
                  <a:gd name="T5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428">
                    <a:moveTo>
                      <a:pt x="5" y="0"/>
                    </a:moveTo>
                    <a:cubicBezTo>
                      <a:pt x="4" y="6"/>
                      <a:pt x="4" y="6"/>
                      <a:pt x="4" y="6"/>
                    </a:cubicBezTo>
                    <a:cubicBezTo>
                      <a:pt x="4" y="9"/>
                      <a:pt x="3" y="14"/>
                      <a:pt x="3" y="20"/>
                    </a:cubicBezTo>
                    <a:cubicBezTo>
                      <a:pt x="1" y="42"/>
                      <a:pt x="1" y="42"/>
                      <a:pt x="1" y="42"/>
                    </a:cubicBezTo>
                    <a:cubicBezTo>
                      <a:pt x="1" y="47"/>
                      <a:pt x="1" y="53"/>
                      <a:pt x="1" y="60"/>
                    </a:cubicBezTo>
                    <a:cubicBezTo>
                      <a:pt x="1" y="63"/>
                      <a:pt x="1" y="66"/>
                      <a:pt x="0" y="70"/>
                    </a:cubicBezTo>
                    <a:cubicBezTo>
                      <a:pt x="0" y="77"/>
                      <a:pt x="0" y="84"/>
                      <a:pt x="1" y="91"/>
                    </a:cubicBezTo>
                    <a:cubicBezTo>
                      <a:pt x="1" y="95"/>
                      <a:pt x="1" y="99"/>
                      <a:pt x="1" y="103"/>
                    </a:cubicBezTo>
                    <a:cubicBezTo>
                      <a:pt x="1" y="115"/>
                      <a:pt x="2" y="126"/>
                      <a:pt x="4" y="139"/>
                    </a:cubicBezTo>
                    <a:cubicBezTo>
                      <a:pt x="4" y="141"/>
                      <a:pt x="4" y="141"/>
                      <a:pt x="4" y="141"/>
                    </a:cubicBezTo>
                    <a:cubicBezTo>
                      <a:pt x="4" y="145"/>
                      <a:pt x="5" y="149"/>
                      <a:pt x="5" y="153"/>
                    </a:cubicBezTo>
                    <a:cubicBezTo>
                      <a:pt x="6" y="162"/>
                      <a:pt x="7" y="171"/>
                      <a:pt x="9" y="180"/>
                    </a:cubicBezTo>
                    <a:cubicBezTo>
                      <a:pt x="13" y="201"/>
                      <a:pt x="13" y="201"/>
                      <a:pt x="13" y="201"/>
                    </a:cubicBezTo>
                    <a:cubicBezTo>
                      <a:pt x="18" y="221"/>
                      <a:pt x="18" y="221"/>
                      <a:pt x="18" y="221"/>
                    </a:cubicBezTo>
                    <a:cubicBezTo>
                      <a:pt x="32" y="283"/>
                      <a:pt x="57" y="337"/>
                      <a:pt x="71" y="363"/>
                    </a:cubicBezTo>
                    <a:cubicBezTo>
                      <a:pt x="81" y="381"/>
                      <a:pt x="90" y="396"/>
                      <a:pt x="96" y="406"/>
                    </a:cubicBezTo>
                    <a:cubicBezTo>
                      <a:pt x="104" y="418"/>
                      <a:pt x="104" y="418"/>
                      <a:pt x="104" y="418"/>
                    </a:cubicBezTo>
                    <a:cubicBezTo>
                      <a:pt x="106" y="421"/>
                      <a:pt x="107" y="422"/>
                      <a:pt x="107" y="422"/>
                    </a:cubicBezTo>
                    <a:cubicBezTo>
                      <a:pt x="112" y="428"/>
                      <a:pt x="112" y="428"/>
                      <a:pt x="112" y="428"/>
                    </a:cubicBezTo>
                    <a:cubicBezTo>
                      <a:pt x="109" y="421"/>
                      <a:pt x="109" y="421"/>
                      <a:pt x="109" y="421"/>
                    </a:cubicBezTo>
                    <a:cubicBezTo>
                      <a:pt x="95" y="381"/>
                      <a:pt x="86" y="339"/>
                      <a:pt x="81" y="296"/>
                    </a:cubicBezTo>
                    <a:cubicBezTo>
                      <a:pt x="76" y="284"/>
                      <a:pt x="76" y="284"/>
                      <a:pt x="76" y="284"/>
                    </a:cubicBezTo>
                    <a:cubicBezTo>
                      <a:pt x="74" y="278"/>
                      <a:pt x="71" y="269"/>
                      <a:pt x="67" y="258"/>
                    </a:cubicBezTo>
                    <a:cubicBezTo>
                      <a:pt x="65" y="252"/>
                      <a:pt x="65" y="252"/>
                      <a:pt x="65" y="252"/>
                    </a:cubicBezTo>
                    <a:cubicBezTo>
                      <a:pt x="59" y="234"/>
                      <a:pt x="49" y="197"/>
                      <a:pt x="43" y="153"/>
                    </a:cubicBezTo>
                    <a:cubicBezTo>
                      <a:pt x="38" y="119"/>
                      <a:pt x="37" y="82"/>
                      <a:pt x="38" y="52"/>
                    </a:cubicBezTo>
                    <a:cubicBezTo>
                      <a:pt x="39" y="42"/>
                      <a:pt x="39" y="34"/>
                      <a:pt x="40" y="28"/>
                    </a:cubicBezTo>
                    <a:cubicBezTo>
                      <a:pt x="40" y="24"/>
                      <a:pt x="40" y="21"/>
                      <a:pt x="40" y="18"/>
                    </a:cubicBezTo>
                    <a:cubicBezTo>
                      <a:pt x="42" y="4"/>
                      <a:pt x="42" y="4"/>
                      <a:pt x="42" y="4"/>
                    </a:cubicBezTo>
                    <a:cubicBezTo>
                      <a:pt x="5" y="0"/>
                      <a:pt x="5" y="0"/>
                      <a:pt x="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0284"/>
              <p:cNvSpPr>
                <a:spLocks/>
              </p:cNvSpPr>
              <p:nvPr userDrawn="1"/>
            </p:nvSpPr>
            <p:spPr bwMode="auto">
              <a:xfrm>
                <a:off x="2341563" y="7453416"/>
                <a:ext cx="725488" cy="185738"/>
              </a:xfrm>
              <a:custGeom>
                <a:avLst/>
                <a:gdLst>
                  <a:gd name="T0" fmla="*/ 374 w 391"/>
                  <a:gd name="T1" fmla="*/ 0 h 100"/>
                  <a:gd name="T2" fmla="*/ 369 w 391"/>
                  <a:gd name="T3" fmla="*/ 2 h 100"/>
                  <a:gd name="T4" fmla="*/ 366 w 391"/>
                  <a:gd name="T5" fmla="*/ 4 h 100"/>
                  <a:gd name="T6" fmla="*/ 359 w 391"/>
                  <a:gd name="T7" fmla="*/ 8 h 100"/>
                  <a:gd name="T8" fmla="*/ 352 w 391"/>
                  <a:gd name="T9" fmla="*/ 10 h 100"/>
                  <a:gd name="T10" fmla="*/ 320 w 391"/>
                  <a:gd name="T11" fmla="*/ 24 h 100"/>
                  <a:gd name="T12" fmla="*/ 196 w 391"/>
                  <a:gd name="T13" fmla="*/ 57 h 100"/>
                  <a:gd name="T14" fmla="*/ 110 w 391"/>
                  <a:gd name="T15" fmla="*/ 63 h 100"/>
                  <a:gd name="T16" fmla="*/ 68 w 391"/>
                  <a:gd name="T17" fmla="*/ 61 h 100"/>
                  <a:gd name="T18" fmla="*/ 35 w 391"/>
                  <a:gd name="T19" fmla="*/ 58 h 100"/>
                  <a:gd name="T20" fmla="*/ 25 w 391"/>
                  <a:gd name="T21" fmla="*/ 57 h 100"/>
                  <a:gd name="T22" fmla="*/ 10 w 391"/>
                  <a:gd name="T23" fmla="*/ 54 h 100"/>
                  <a:gd name="T24" fmla="*/ 0 w 391"/>
                  <a:gd name="T25" fmla="*/ 52 h 100"/>
                  <a:gd name="T26" fmla="*/ 9 w 391"/>
                  <a:gd name="T27" fmla="*/ 56 h 100"/>
                  <a:gd name="T28" fmla="*/ 129 w 391"/>
                  <a:gd name="T29" fmla="*/ 100 h 100"/>
                  <a:gd name="T30" fmla="*/ 130 w 391"/>
                  <a:gd name="T31" fmla="*/ 100 h 100"/>
                  <a:gd name="T32" fmla="*/ 141 w 391"/>
                  <a:gd name="T33" fmla="*/ 100 h 100"/>
                  <a:gd name="T34" fmla="*/ 172 w 391"/>
                  <a:gd name="T35" fmla="*/ 97 h 100"/>
                  <a:gd name="T36" fmla="*/ 263 w 391"/>
                  <a:gd name="T37" fmla="*/ 81 h 100"/>
                  <a:gd name="T38" fmla="*/ 352 w 391"/>
                  <a:gd name="T39" fmla="*/ 52 h 100"/>
                  <a:gd name="T40" fmla="*/ 362 w 391"/>
                  <a:gd name="T41" fmla="*/ 47 h 100"/>
                  <a:gd name="T42" fmla="*/ 379 w 391"/>
                  <a:gd name="T43" fmla="*/ 39 h 100"/>
                  <a:gd name="T44" fmla="*/ 391 w 391"/>
                  <a:gd name="T45" fmla="*/ 33 h 100"/>
                  <a:gd name="T46" fmla="*/ 374 w 391"/>
                  <a:gd name="T4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1" h="100">
                    <a:moveTo>
                      <a:pt x="374" y="0"/>
                    </a:moveTo>
                    <a:cubicBezTo>
                      <a:pt x="369" y="2"/>
                      <a:pt x="369" y="2"/>
                      <a:pt x="369" y="2"/>
                    </a:cubicBezTo>
                    <a:cubicBezTo>
                      <a:pt x="368" y="3"/>
                      <a:pt x="367" y="3"/>
                      <a:pt x="366" y="4"/>
                    </a:cubicBezTo>
                    <a:cubicBezTo>
                      <a:pt x="364" y="5"/>
                      <a:pt x="362" y="6"/>
                      <a:pt x="359" y="8"/>
                    </a:cubicBezTo>
                    <a:cubicBezTo>
                      <a:pt x="357" y="8"/>
                      <a:pt x="355" y="9"/>
                      <a:pt x="352" y="10"/>
                    </a:cubicBezTo>
                    <a:cubicBezTo>
                      <a:pt x="344" y="14"/>
                      <a:pt x="333" y="19"/>
                      <a:pt x="320" y="24"/>
                    </a:cubicBezTo>
                    <a:cubicBezTo>
                      <a:pt x="281" y="39"/>
                      <a:pt x="235" y="51"/>
                      <a:pt x="196" y="57"/>
                    </a:cubicBezTo>
                    <a:cubicBezTo>
                      <a:pt x="169" y="61"/>
                      <a:pt x="139" y="63"/>
                      <a:pt x="110" y="63"/>
                    </a:cubicBezTo>
                    <a:cubicBezTo>
                      <a:pt x="96" y="63"/>
                      <a:pt x="81" y="62"/>
                      <a:pt x="68" y="61"/>
                    </a:cubicBezTo>
                    <a:cubicBezTo>
                      <a:pt x="55" y="61"/>
                      <a:pt x="44" y="59"/>
                      <a:pt x="35" y="58"/>
                    </a:cubicBezTo>
                    <a:cubicBezTo>
                      <a:pt x="31" y="58"/>
                      <a:pt x="28" y="57"/>
                      <a:pt x="25" y="57"/>
                    </a:cubicBezTo>
                    <a:cubicBezTo>
                      <a:pt x="15" y="55"/>
                      <a:pt x="10" y="54"/>
                      <a:pt x="10" y="54"/>
                    </a:cubicBezTo>
                    <a:cubicBezTo>
                      <a:pt x="0" y="52"/>
                      <a:pt x="0" y="52"/>
                      <a:pt x="0" y="52"/>
                    </a:cubicBezTo>
                    <a:cubicBezTo>
                      <a:pt x="9" y="56"/>
                      <a:pt x="9" y="56"/>
                      <a:pt x="9" y="56"/>
                    </a:cubicBezTo>
                    <a:cubicBezTo>
                      <a:pt x="47" y="75"/>
                      <a:pt x="87" y="90"/>
                      <a:pt x="129" y="100"/>
                    </a:cubicBezTo>
                    <a:cubicBezTo>
                      <a:pt x="130" y="100"/>
                      <a:pt x="130" y="100"/>
                      <a:pt x="130" y="100"/>
                    </a:cubicBezTo>
                    <a:cubicBezTo>
                      <a:pt x="141" y="100"/>
                      <a:pt x="141" y="100"/>
                      <a:pt x="141" y="100"/>
                    </a:cubicBezTo>
                    <a:cubicBezTo>
                      <a:pt x="172" y="97"/>
                      <a:pt x="172" y="97"/>
                      <a:pt x="172" y="97"/>
                    </a:cubicBezTo>
                    <a:cubicBezTo>
                      <a:pt x="195" y="95"/>
                      <a:pt x="229" y="90"/>
                      <a:pt x="263" y="81"/>
                    </a:cubicBezTo>
                    <a:cubicBezTo>
                      <a:pt x="301" y="72"/>
                      <a:pt x="335" y="59"/>
                      <a:pt x="352" y="52"/>
                    </a:cubicBezTo>
                    <a:cubicBezTo>
                      <a:pt x="355" y="50"/>
                      <a:pt x="359" y="48"/>
                      <a:pt x="362" y="47"/>
                    </a:cubicBezTo>
                    <a:cubicBezTo>
                      <a:pt x="369" y="44"/>
                      <a:pt x="375" y="41"/>
                      <a:pt x="379" y="39"/>
                    </a:cubicBezTo>
                    <a:cubicBezTo>
                      <a:pt x="391" y="33"/>
                      <a:pt x="391" y="33"/>
                      <a:pt x="391" y="33"/>
                    </a:cubicBezTo>
                    <a:cubicBezTo>
                      <a:pt x="374" y="0"/>
                      <a:pt x="374" y="0"/>
                      <a:pt x="374"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0285"/>
              <p:cNvSpPr>
                <a:spLocks noEditPoints="1"/>
              </p:cNvSpPr>
              <p:nvPr userDrawn="1"/>
            </p:nvSpPr>
            <p:spPr bwMode="auto">
              <a:xfrm>
                <a:off x="1562101" y="6918429"/>
                <a:ext cx="985838" cy="725488"/>
              </a:xfrm>
              <a:custGeom>
                <a:avLst/>
                <a:gdLst>
                  <a:gd name="T0" fmla="*/ 496 w 531"/>
                  <a:gd name="T1" fmla="*/ 384 h 390"/>
                  <a:gd name="T2" fmla="*/ 489 w 531"/>
                  <a:gd name="T3" fmla="*/ 383 h 390"/>
                  <a:gd name="T4" fmla="*/ 428 w 531"/>
                  <a:gd name="T5" fmla="*/ 376 h 390"/>
                  <a:gd name="T6" fmla="*/ 249 w 531"/>
                  <a:gd name="T7" fmla="*/ 316 h 390"/>
                  <a:gd name="T8" fmla="*/ 164 w 531"/>
                  <a:gd name="T9" fmla="*/ 262 h 390"/>
                  <a:gd name="T10" fmla="*/ 97 w 531"/>
                  <a:gd name="T11" fmla="*/ 205 h 390"/>
                  <a:gd name="T12" fmla="*/ 56 w 531"/>
                  <a:gd name="T13" fmla="*/ 158 h 390"/>
                  <a:gd name="T14" fmla="*/ 41 w 531"/>
                  <a:gd name="T15" fmla="*/ 140 h 390"/>
                  <a:gd name="T16" fmla="*/ 11 w 531"/>
                  <a:gd name="T17" fmla="*/ 34 h 390"/>
                  <a:gd name="T18" fmla="*/ 13 w 531"/>
                  <a:gd name="T19" fmla="*/ 39 h 390"/>
                  <a:gd name="T20" fmla="*/ 19 w 531"/>
                  <a:gd name="T21" fmla="*/ 49 h 390"/>
                  <a:gd name="T22" fmla="*/ 34 w 531"/>
                  <a:gd name="T23" fmla="*/ 75 h 390"/>
                  <a:gd name="T24" fmla="*/ 43 w 531"/>
                  <a:gd name="T25" fmla="*/ 90 h 390"/>
                  <a:gd name="T26" fmla="*/ 162 w 531"/>
                  <a:gd name="T27" fmla="*/ 223 h 390"/>
                  <a:gd name="T28" fmla="*/ 317 w 531"/>
                  <a:gd name="T29" fmla="*/ 314 h 390"/>
                  <a:gd name="T30" fmla="*/ 322 w 531"/>
                  <a:gd name="T31" fmla="*/ 316 h 390"/>
                  <a:gd name="T32" fmla="*/ 323 w 531"/>
                  <a:gd name="T33" fmla="*/ 316 h 390"/>
                  <a:gd name="T34" fmla="*/ 333 w 531"/>
                  <a:gd name="T35" fmla="*/ 320 h 390"/>
                  <a:gd name="T36" fmla="*/ 348 w 531"/>
                  <a:gd name="T37" fmla="*/ 325 h 390"/>
                  <a:gd name="T38" fmla="*/ 369 w 531"/>
                  <a:gd name="T39" fmla="*/ 332 h 390"/>
                  <a:gd name="T40" fmla="*/ 373 w 531"/>
                  <a:gd name="T41" fmla="*/ 333 h 390"/>
                  <a:gd name="T42" fmla="*/ 394 w 531"/>
                  <a:gd name="T43" fmla="*/ 339 h 390"/>
                  <a:gd name="T44" fmla="*/ 496 w 531"/>
                  <a:gd name="T45" fmla="*/ 384 h 390"/>
                  <a:gd name="T46" fmla="*/ 0 w 531"/>
                  <a:gd name="T47" fmla="*/ 0 h 390"/>
                  <a:gd name="T48" fmla="*/ 3 w 531"/>
                  <a:gd name="T49" fmla="*/ 18 h 390"/>
                  <a:gd name="T50" fmla="*/ 37 w 531"/>
                  <a:gd name="T51" fmla="*/ 142 h 390"/>
                  <a:gd name="T52" fmla="*/ 52 w 531"/>
                  <a:gd name="T53" fmla="*/ 161 h 390"/>
                  <a:gd name="T54" fmla="*/ 94 w 531"/>
                  <a:gd name="T55" fmla="*/ 208 h 390"/>
                  <a:gd name="T56" fmla="*/ 161 w 531"/>
                  <a:gd name="T57" fmla="*/ 266 h 390"/>
                  <a:gd name="T58" fmla="*/ 247 w 531"/>
                  <a:gd name="T59" fmla="*/ 320 h 390"/>
                  <a:gd name="T60" fmla="*/ 427 w 531"/>
                  <a:gd name="T61" fmla="*/ 381 h 390"/>
                  <a:gd name="T62" fmla="*/ 489 w 531"/>
                  <a:gd name="T63" fmla="*/ 388 h 390"/>
                  <a:gd name="T64" fmla="*/ 507 w 531"/>
                  <a:gd name="T65" fmla="*/ 389 h 390"/>
                  <a:gd name="T66" fmla="*/ 531 w 531"/>
                  <a:gd name="T67" fmla="*/ 390 h 390"/>
                  <a:gd name="T68" fmla="*/ 514 w 531"/>
                  <a:gd name="T69" fmla="*/ 384 h 390"/>
                  <a:gd name="T70" fmla="*/ 396 w 531"/>
                  <a:gd name="T71" fmla="*/ 334 h 390"/>
                  <a:gd name="T72" fmla="*/ 396 w 531"/>
                  <a:gd name="T73" fmla="*/ 334 h 390"/>
                  <a:gd name="T74" fmla="*/ 374 w 531"/>
                  <a:gd name="T75" fmla="*/ 328 h 390"/>
                  <a:gd name="T76" fmla="*/ 370 w 531"/>
                  <a:gd name="T77" fmla="*/ 327 h 390"/>
                  <a:gd name="T78" fmla="*/ 350 w 531"/>
                  <a:gd name="T79" fmla="*/ 321 h 390"/>
                  <a:gd name="T80" fmla="*/ 335 w 531"/>
                  <a:gd name="T81" fmla="*/ 316 h 390"/>
                  <a:gd name="T82" fmla="*/ 324 w 531"/>
                  <a:gd name="T83" fmla="*/ 312 h 390"/>
                  <a:gd name="T84" fmla="*/ 318 w 531"/>
                  <a:gd name="T85" fmla="*/ 309 h 390"/>
                  <a:gd name="T86" fmla="*/ 165 w 531"/>
                  <a:gd name="T87" fmla="*/ 219 h 390"/>
                  <a:gd name="T88" fmla="*/ 47 w 531"/>
                  <a:gd name="T89" fmla="*/ 87 h 390"/>
                  <a:gd name="T90" fmla="*/ 38 w 531"/>
                  <a:gd name="T91" fmla="*/ 73 h 390"/>
                  <a:gd name="T92" fmla="*/ 23 w 531"/>
                  <a:gd name="T93" fmla="*/ 47 h 390"/>
                  <a:gd name="T94" fmla="*/ 18 w 531"/>
                  <a:gd name="T95" fmla="*/ 36 h 390"/>
                  <a:gd name="T96" fmla="*/ 14 w 531"/>
                  <a:gd name="T97" fmla="*/ 30 h 390"/>
                  <a:gd name="T98" fmla="*/ 14 w 531"/>
                  <a:gd name="T99" fmla="*/ 30 h 390"/>
                  <a:gd name="T100" fmla="*/ 10 w 531"/>
                  <a:gd name="T101" fmla="*/ 22 h 390"/>
                  <a:gd name="T102" fmla="*/ 0 w 531"/>
                  <a:gd name="T10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1" h="390">
                    <a:moveTo>
                      <a:pt x="496" y="384"/>
                    </a:moveTo>
                    <a:cubicBezTo>
                      <a:pt x="494" y="384"/>
                      <a:pt x="492" y="383"/>
                      <a:pt x="489" y="383"/>
                    </a:cubicBezTo>
                    <a:cubicBezTo>
                      <a:pt x="469" y="382"/>
                      <a:pt x="448" y="379"/>
                      <a:pt x="428" y="376"/>
                    </a:cubicBezTo>
                    <a:cubicBezTo>
                      <a:pt x="367" y="366"/>
                      <a:pt x="302" y="344"/>
                      <a:pt x="249" y="316"/>
                    </a:cubicBezTo>
                    <a:cubicBezTo>
                      <a:pt x="220" y="301"/>
                      <a:pt x="190" y="282"/>
                      <a:pt x="164" y="262"/>
                    </a:cubicBezTo>
                    <a:cubicBezTo>
                      <a:pt x="142" y="246"/>
                      <a:pt x="120" y="227"/>
                      <a:pt x="97" y="205"/>
                    </a:cubicBezTo>
                    <a:cubicBezTo>
                      <a:pt x="78" y="185"/>
                      <a:pt x="64" y="168"/>
                      <a:pt x="56" y="158"/>
                    </a:cubicBezTo>
                    <a:cubicBezTo>
                      <a:pt x="41" y="140"/>
                      <a:pt x="41" y="140"/>
                      <a:pt x="41" y="140"/>
                    </a:cubicBezTo>
                    <a:cubicBezTo>
                      <a:pt x="28" y="105"/>
                      <a:pt x="17" y="70"/>
                      <a:pt x="11" y="34"/>
                    </a:cubicBezTo>
                    <a:cubicBezTo>
                      <a:pt x="12" y="35"/>
                      <a:pt x="12" y="37"/>
                      <a:pt x="13" y="39"/>
                    </a:cubicBezTo>
                    <a:cubicBezTo>
                      <a:pt x="19" y="49"/>
                      <a:pt x="19" y="49"/>
                      <a:pt x="19" y="49"/>
                    </a:cubicBezTo>
                    <a:cubicBezTo>
                      <a:pt x="34" y="75"/>
                      <a:pt x="34" y="75"/>
                      <a:pt x="34" y="75"/>
                    </a:cubicBezTo>
                    <a:cubicBezTo>
                      <a:pt x="43" y="90"/>
                      <a:pt x="43" y="90"/>
                      <a:pt x="43" y="90"/>
                    </a:cubicBezTo>
                    <a:cubicBezTo>
                      <a:pt x="72" y="136"/>
                      <a:pt x="117" y="186"/>
                      <a:pt x="162" y="223"/>
                    </a:cubicBezTo>
                    <a:cubicBezTo>
                      <a:pt x="208" y="261"/>
                      <a:pt x="264" y="294"/>
                      <a:pt x="317" y="314"/>
                    </a:cubicBezTo>
                    <a:cubicBezTo>
                      <a:pt x="318" y="315"/>
                      <a:pt x="320" y="315"/>
                      <a:pt x="322" y="316"/>
                    </a:cubicBezTo>
                    <a:cubicBezTo>
                      <a:pt x="323" y="316"/>
                      <a:pt x="323" y="316"/>
                      <a:pt x="323" y="316"/>
                    </a:cubicBezTo>
                    <a:cubicBezTo>
                      <a:pt x="326" y="318"/>
                      <a:pt x="330" y="319"/>
                      <a:pt x="333" y="320"/>
                    </a:cubicBezTo>
                    <a:cubicBezTo>
                      <a:pt x="348" y="325"/>
                      <a:pt x="348" y="325"/>
                      <a:pt x="348" y="325"/>
                    </a:cubicBezTo>
                    <a:cubicBezTo>
                      <a:pt x="356" y="328"/>
                      <a:pt x="362" y="330"/>
                      <a:pt x="369" y="332"/>
                    </a:cubicBezTo>
                    <a:cubicBezTo>
                      <a:pt x="370" y="332"/>
                      <a:pt x="371" y="332"/>
                      <a:pt x="373" y="333"/>
                    </a:cubicBezTo>
                    <a:cubicBezTo>
                      <a:pt x="385" y="336"/>
                      <a:pt x="392" y="338"/>
                      <a:pt x="394" y="339"/>
                    </a:cubicBezTo>
                    <a:cubicBezTo>
                      <a:pt x="426" y="357"/>
                      <a:pt x="460" y="372"/>
                      <a:pt x="496" y="384"/>
                    </a:cubicBezTo>
                    <a:moveTo>
                      <a:pt x="0" y="0"/>
                    </a:moveTo>
                    <a:cubicBezTo>
                      <a:pt x="3" y="18"/>
                      <a:pt x="3" y="18"/>
                      <a:pt x="3" y="18"/>
                    </a:cubicBezTo>
                    <a:cubicBezTo>
                      <a:pt x="10" y="60"/>
                      <a:pt x="21" y="102"/>
                      <a:pt x="37" y="142"/>
                    </a:cubicBezTo>
                    <a:cubicBezTo>
                      <a:pt x="52" y="161"/>
                      <a:pt x="52" y="161"/>
                      <a:pt x="52" y="161"/>
                    </a:cubicBezTo>
                    <a:cubicBezTo>
                      <a:pt x="60" y="172"/>
                      <a:pt x="74" y="188"/>
                      <a:pt x="94" y="208"/>
                    </a:cubicBezTo>
                    <a:cubicBezTo>
                      <a:pt x="117" y="231"/>
                      <a:pt x="139" y="250"/>
                      <a:pt x="161" y="266"/>
                    </a:cubicBezTo>
                    <a:cubicBezTo>
                      <a:pt x="188" y="286"/>
                      <a:pt x="217" y="305"/>
                      <a:pt x="247" y="320"/>
                    </a:cubicBezTo>
                    <a:cubicBezTo>
                      <a:pt x="300" y="349"/>
                      <a:pt x="366" y="371"/>
                      <a:pt x="427" y="381"/>
                    </a:cubicBezTo>
                    <a:cubicBezTo>
                      <a:pt x="447" y="384"/>
                      <a:pt x="468" y="387"/>
                      <a:pt x="489" y="388"/>
                    </a:cubicBezTo>
                    <a:cubicBezTo>
                      <a:pt x="496" y="389"/>
                      <a:pt x="502" y="389"/>
                      <a:pt x="507" y="389"/>
                    </a:cubicBezTo>
                    <a:cubicBezTo>
                      <a:pt x="531" y="390"/>
                      <a:pt x="531" y="390"/>
                      <a:pt x="531" y="390"/>
                    </a:cubicBezTo>
                    <a:cubicBezTo>
                      <a:pt x="514" y="384"/>
                      <a:pt x="514" y="384"/>
                      <a:pt x="514" y="384"/>
                    </a:cubicBezTo>
                    <a:cubicBezTo>
                      <a:pt x="472" y="372"/>
                      <a:pt x="433" y="355"/>
                      <a:pt x="396" y="334"/>
                    </a:cubicBezTo>
                    <a:cubicBezTo>
                      <a:pt x="396" y="334"/>
                      <a:pt x="396" y="334"/>
                      <a:pt x="396" y="334"/>
                    </a:cubicBezTo>
                    <a:cubicBezTo>
                      <a:pt x="395" y="334"/>
                      <a:pt x="387" y="332"/>
                      <a:pt x="374" y="328"/>
                    </a:cubicBezTo>
                    <a:cubicBezTo>
                      <a:pt x="370" y="327"/>
                      <a:pt x="370" y="327"/>
                      <a:pt x="370" y="327"/>
                    </a:cubicBezTo>
                    <a:cubicBezTo>
                      <a:pt x="364" y="325"/>
                      <a:pt x="357" y="323"/>
                      <a:pt x="350" y="321"/>
                    </a:cubicBezTo>
                    <a:cubicBezTo>
                      <a:pt x="335" y="316"/>
                      <a:pt x="335" y="316"/>
                      <a:pt x="335" y="316"/>
                    </a:cubicBezTo>
                    <a:cubicBezTo>
                      <a:pt x="331" y="315"/>
                      <a:pt x="328" y="313"/>
                      <a:pt x="324" y="312"/>
                    </a:cubicBezTo>
                    <a:cubicBezTo>
                      <a:pt x="323" y="311"/>
                      <a:pt x="321" y="310"/>
                      <a:pt x="318" y="309"/>
                    </a:cubicBezTo>
                    <a:cubicBezTo>
                      <a:pt x="267" y="290"/>
                      <a:pt x="210" y="256"/>
                      <a:pt x="165" y="219"/>
                    </a:cubicBezTo>
                    <a:cubicBezTo>
                      <a:pt x="120" y="182"/>
                      <a:pt x="76" y="133"/>
                      <a:pt x="47" y="87"/>
                    </a:cubicBezTo>
                    <a:cubicBezTo>
                      <a:pt x="38" y="73"/>
                      <a:pt x="38" y="73"/>
                      <a:pt x="38" y="73"/>
                    </a:cubicBezTo>
                    <a:cubicBezTo>
                      <a:pt x="23" y="47"/>
                      <a:pt x="23" y="47"/>
                      <a:pt x="23" y="47"/>
                    </a:cubicBezTo>
                    <a:cubicBezTo>
                      <a:pt x="18" y="36"/>
                      <a:pt x="18" y="36"/>
                      <a:pt x="18" y="36"/>
                    </a:cubicBezTo>
                    <a:cubicBezTo>
                      <a:pt x="16" y="34"/>
                      <a:pt x="15" y="32"/>
                      <a:pt x="14" y="30"/>
                    </a:cubicBezTo>
                    <a:cubicBezTo>
                      <a:pt x="14" y="30"/>
                      <a:pt x="14" y="30"/>
                      <a:pt x="14" y="30"/>
                    </a:cubicBezTo>
                    <a:cubicBezTo>
                      <a:pt x="12" y="27"/>
                      <a:pt x="11" y="24"/>
                      <a:pt x="10" y="22"/>
                    </a:cubicBezTo>
                    <a:cubicBezTo>
                      <a:pt x="0" y="0"/>
                      <a:pt x="0" y="0"/>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0286"/>
              <p:cNvSpPr>
                <a:spLocks/>
              </p:cNvSpPr>
              <p:nvPr userDrawn="1"/>
            </p:nvSpPr>
            <p:spPr bwMode="auto">
              <a:xfrm>
                <a:off x="3162301" y="7245454"/>
                <a:ext cx="198438" cy="184150"/>
              </a:xfrm>
              <a:custGeom>
                <a:avLst/>
                <a:gdLst>
                  <a:gd name="T0" fmla="*/ 83 w 107"/>
                  <a:gd name="T1" fmla="*/ 0 h 99"/>
                  <a:gd name="T2" fmla="*/ 82 w 107"/>
                  <a:gd name="T3" fmla="*/ 1 h 99"/>
                  <a:gd name="T4" fmla="*/ 70 w 107"/>
                  <a:gd name="T5" fmla="*/ 13 h 99"/>
                  <a:gd name="T6" fmla="*/ 58 w 107"/>
                  <a:gd name="T7" fmla="*/ 25 h 99"/>
                  <a:gd name="T8" fmla="*/ 43 w 107"/>
                  <a:gd name="T9" fmla="*/ 38 h 99"/>
                  <a:gd name="T10" fmla="*/ 28 w 107"/>
                  <a:gd name="T11" fmla="*/ 50 h 99"/>
                  <a:gd name="T12" fmla="*/ 14 w 107"/>
                  <a:gd name="T13" fmla="*/ 61 h 99"/>
                  <a:gd name="T14" fmla="*/ 0 w 107"/>
                  <a:gd name="T15" fmla="*/ 71 h 99"/>
                  <a:gd name="T16" fmla="*/ 19 w 107"/>
                  <a:gd name="T17" fmla="*/ 99 h 99"/>
                  <a:gd name="T18" fmla="*/ 35 w 107"/>
                  <a:gd name="T19" fmla="*/ 88 h 99"/>
                  <a:gd name="T20" fmla="*/ 49 w 107"/>
                  <a:gd name="T21" fmla="*/ 77 h 99"/>
                  <a:gd name="T22" fmla="*/ 65 w 107"/>
                  <a:gd name="T23" fmla="*/ 64 h 99"/>
                  <a:gd name="T24" fmla="*/ 81 w 107"/>
                  <a:gd name="T25" fmla="*/ 50 h 99"/>
                  <a:gd name="T26" fmla="*/ 94 w 107"/>
                  <a:gd name="T27" fmla="*/ 37 h 99"/>
                  <a:gd name="T28" fmla="*/ 107 w 107"/>
                  <a:gd name="T29" fmla="*/ 25 h 99"/>
                  <a:gd name="T30" fmla="*/ 107 w 107"/>
                  <a:gd name="T31" fmla="*/ 24 h 99"/>
                  <a:gd name="T32" fmla="*/ 83 w 107"/>
                  <a:gd name="T3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99">
                    <a:moveTo>
                      <a:pt x="83" y="0"/>
                    </a:moveTo>
                    <a:cubicBezTo>
                      <a:pt x="82" y="1"/>
                      <a:pt x="82" y="1"/>
                      <a:pt x="82" y="1"/>
                    </a:cubicBezTo>
                    <a:cubicBezTo>
                      <a:pt x="82" y="1"/>
                      <a:pt x="78" y="6"/>
                      <a:pt x="70" y="13"/>
                    </a:cubicBezTo>
                    <a:cubicBezTo>
                      <a:pt x="58" y="25"/>
                      <a:pt x="58" y="25"/>
                      <a:pt x="58" y="25"/>
                    </a:cubicBezTo>
                    <a:cubicBezTo>
                      <a:pt x="43" y="38"/>
                      <a:pt x="43" y="38"/>
                      <a:pt x="43" y="38"/>
                    </a:cubicBezTo>
                    <a:cubicBezTo>
                      <a:pt x="38" y="42"/>
                      <a:pt x="33" y="46"/>
                      <a:pt x="28" y="50"/>
                    </a:cubicBezTo>
                    <a:cubicBezTo>
                      <a:pt x="14" y="61"/>
                      <a:pt x="14" y="61"/>
                      <a:pt x="14" y="61"/>
                    </a:cubicBezTo>
                    <a:cubicBezTo>
                      <a:pt x="0" y="71"/>
                      <a:pt x="0" y="71"/>
                      <a:pt x="0" y="71"/>
                    </a:cubicBezTo>
                    <a:cubicBezTo>
                      <a:pt x="19" y="99"/>
                      <a:pt x="19" y="99"/>
                      <a:pt x="19" y="99"/>
                    </a:cubicBezTo>
                    <a:cubicBezTo>
                      <a:pt x="35" y="88"/>
                      <a:pt x="35" y="88"/>
                      <a:pt x="35" y="88"/>
                    </a:cubicBezTo>
                    <a:cubicBezTo>
                      <a:pt x="49" y="77"/>
                      <a:pt x="49" y="77"/>
                      <a:pt x="49" y="77"/>
                    </a:cubicBezTo>
                    <a:cubicBezTo>
                      <a:pt x="55" y="72"/>
                      <a:pt x="60" y="68"/>
                      <a:pt x="65" y="64"/>
                    </a:cubicBezTo>
                    <a:cubicBezTo>
                      <a:pt x="81" y="50"/>
                      <a:pt x="81" y="50"/>
                      <a:pt x="81" y="50"/>
                    </a:cubicBezTo>
                    <a:cubicBezTo>
                      <a:pt x="94" y="37"/>
                      <a:pt x="94" y="37"/>
                      <a:pt x="94" y="37"/>
                    </a:cubicBezTo>
                    <a:cubicBezTo>
                      <a:pt x="102" y="30"/>
                      <a:pt x="107" y="25"/>
                      <a:pt x="107" y="25"/>
                    </a:cubicBezTo>
                    <a:cubicBezTo>
                      <a:pt x="107" y="24"/>
                      <a:pt x="107" y="24"/>
                      <a:pt x="107" y="24"/>
                    </a:cubicBezTo>
                    <a:cubicBezTo>
                      <a:pt x="83" y="0"/>
                      <a:pt x="83" y="0"/>
                      <a:pt x="8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0287"/>
              <p:cNvSpPr>
                <a:spLocks noEditPoints="1"/>
              </p:cNvSpPr>
              <p:nvPr userDrawn="1"/>
            </p:nvSpPr>
            <p:spPr bwMode="auto">
              <a:xfrm>
                <a:off x="3328988" y="7051779"/>
                <a:ext cx="195263" cy="223838"/>
              </a:xfrm>
              <a:custGeom>
                <a:avLst/>
                <a:gdLst>
                  <a:gd name="T0" fmla="*/ 30 w 105"/>
                  <a:gd name="T1" fmla="*/ 106 h 120"/>
                  <a:gd name="T2" fmla="*/ 14 w 105"/>
                  <a:gd name="T3" fmla="*/ 91 h 120"/>
                  <a:gd name="T4" fmla="*/ 21 w 105"/>
                  <a:gd name="T5" fmla="*/ 82 h 120"/>
                  <a:gd name="T6" fmla="*/ 43 w 105"/>
                  <a:gd name="T7" fmla="*/ 56 h 120"/>
                  <a:gd name="T8" fmla="*/ 45 w 105"/>
                  <a:gd name="T9" fmla="*/ 53 h 120"/>
                  <a:gd name="T10" fmla="*/ 53 w 105"/>
                  <a:gd name="T11" fmla="*/ 43 h 120"/>
                  <a:gd name="T12" fmla="*/ 57 w 105"/>
                  <a:gd name="T13" fmla="*/ 37 h 120"/>
                  <a:gd name="T14" fmla="*/ 59 w 105"/>
                  <a:gd name="T15" fmla="*/ 34 h 120"/>
                  <a:gd name="T16" fmla="*/ 67 w 105"/>
                  <a:gd name="T17" fmla="*/ 23 h 120"/>
                  <a:gd name="T18" fmla="*/ 73 w 105"/>
                  <a:gd name="T19" fmla="*/ 13 h 120"/>
                  <a:gd name="T20" fmla="*/ 92 w 105"/>
                  <a:gd name="T21" fmla="*/ 24 h 120"/>
                  <a:gd name="T22" fmla="*/ 85 w 105"/>
                  <a:gd name="T23" fmla="*/ 35 h 120"/>
                  <a:gd name="T24" fmla="*/ 77 w 105"/>
                  <a:gd name="T25" fmla="*/ 46 h 120"/>
                  <a:gd name="T26" fmla="*/ 75 w 105"/>
                  <a:gd name="T27" fmla="*/ 50 h 120"/>
                  <a:gd name="T28" fmla="*/ 70 w 105"/>
                  <a:gd name="T29" fmla="*/ 56 h 120"/>
                  <a:gd name="T30" fmla="*/ 62 w 105"/>
                  <a:gd name="T31" fmla="*/ 67 h 120"/>
                  <a:gd name="T32" fmla="*/ 61 w 105"/>
                  <a:gd name="T33" fmla="*/ 68 h 120"/>
                  <a:gd name="T34" fmla="*/ 38 w 105"/>
                  <a:gd name="T35" fmla="*/ 97 h 120"/>
                  <a:gd name="T36" fmla="*/ 30 w 105"/>
                  <a:gd name="T37" fmla="*/ 106 h 120"/>
                  <a:gd name="T38" fmla="*/ 70 w 105"/>
                  <a:gd name="T39" fmla="*/ 0 h 120"/>
                  <a:gd name="T40" fmla="*/ 58 w 105"/>
                  <a:gd name="T41" fmla="*/ 18 h 120"/>
                  <a:gd name="T42" fmla="*/ 51 w 105"/>
                  <a:gd name="T43" fmla="*/ 28 h 120"/>
                  <a:gd name="T44" fmla="*/ 49 w 105"/>
                  <a:gd name="T45" fmla="*/ 32 h 120"/>
                  <a:gd name="T46" fmla="*/ 45 w 105"/>
                  <a:gd name="T47" fmla="*/ 37 h 120"/>
                  <a:gd name="T48" fmla="*/ 37 w 105"/>
                  <a:gd name="T49" fmla="*/ 48 h 120"/>
                  <a:gd name="T50" fmla="*/ 35 w 105"/>
                  <a:gd name="T51" fmla="*/ 50 h 120"/>
                  <a:gd name="T52" fmla="*/ 14 w 105"/>
                  <a:gd name="T53" fmla="*/ 76 h 120"/>
                  <a:gd name="T54" fmla="*/ 6 w 105"/>
                  <a:gd name="T55" fmla="*/ 85 h 120"/>
                  <a:gd name="T56" fmla="*/ 3 w 105"/>
                  <a:gd name="T57" fmla="*/ 88 h 120"/>
                  <a:gd name="T58" fmla="*/ 0 w 105"/>
                  <a:gd name="T59" fmla="*/ 92 h 120"/>
                  <a:gd name="T60" fmla="*/ 30 w 105"/>
                  <a:gd name="T61" fmla="*/ 120 h 120"/>
                  <a:gd name="T62" fmla="*/ 33 w 105"/>
                  <a:gd name="T63" fmla="*/ 116 h 120"/>
                  <a:gd name="T64" fmla="*/ 37 w 105"/>
                  <a:gd name="T65" fmla="*/ 113 h 120"/>
                  <a:gd name="T66" fmla="*/ 45 w 105"/>
                  <a:gd name="T67" fmla="*/ 103 h 120"/>
                  <a:gd name="T68" fmla="*/ 69 w 105"/>
                  <a:gd name="T69" fmla="*/ 74 h 120"/>
                  <a:gd name="T70" fmla="*/ 70 w 105"/>
                  <a:gd name="T71" fmla="*/ 73 h 120"/>
                  <a:gd name="T72" fmla="*/ 78 w 105"/>
                  <a:gd name="T73" fmla="*/ 61 h 120"/>
                  <a:gd name="T74" fmla="*/ 82 w 105"/>
                  <a:gd name="T75" fmla="*/ 55 h 120"/>
                  <a:gd name="T76" fmla="*/ 85 w 105"/>
                  <a:gd name="T77" fmla="*/ 52 h 120"/>
                  <a:gd name="T78" fmla="*/ 93 w 105"/>
                  <a:gd name="T79" fmla="*/ 40 h 120"/>
                  <a:gd name="T80" fmla="*/ 105 w 105"/>
                  <a:gd name="T81" fmla="*/ 21 h 120"/>
                  <a:gd name="T82" fmla="*/ 70 w 105"/>
                  <a:gd name="T8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 h="120">
                    <a:moveTo>
                      <a:pt x="30" y="106"/>
                    </a:moveTo>
                    <a:cubicBezTo>
                      <a:pt x="14" y="91"/>
                      <a:pt x="14" y="91"/>
                      <a:pt x="14" y="91"/>
                    </a:cubicBezTo>
                    <a:cubicBezTo>
                      <a:pt x="21" y="82"/>
                      <a:pt x="21" y="82"/>
                      <a:pt x="21" y="82"/>
                    </a:cubicBezTo>
                    <a:cubicBezTo>
                      <a:pt x="28" y="75"/>
                      <a:pt x="35" y="66"/>
                      <a:pt x="43" y="56"/>
                    </a:cubicBezTo>
                    <a:cubicBezTo>
                      <a:pt x="45" y="53"/>
                      <a:pt x="45" y="53"/>
                      <a:pt x="45" y="53"/>
                    </a:cubicBezTo>
                    <a:cubicBezTo>
                      <a:pt x="48" y="50"/>
                      <a:pt x="50" y="46"/>
                      <a:pt x="53" y="43"/>
                    </a:cubicBezTo>
                    <a:cubicBezTo>
                      <a:pt x="54" y="41"/>
                      <a:pt x="55" y="39"/>
                      <a:pt x="57" y="37"/>
                    </a:cubicBezTo>
                    <a:cubicBezTo>
                      <a:pt x="59" y="34"/>
                      <a:pt x="59" y="34"/>
                      <a:pt x="59" y="34"/>
                    </a:cubicBezTo>
                    <a:cubicBezTo>
                      <a:pt x="62" y="30"/>
                      <a:pt x="65" y="26"/>
                      <a:pt x="67" y="23"/>
                    </a:cubicBezTo>
                    <a:cubicBezTo>
                      <a:pt x="73" y="13"/>
                      <a:pt x="73" y="13"/>
                      <a:pt x="73" y="13"/>
                    </a:cubicBezTo>
                    <a:cubicBezTo>
                      <a:pt x="92" y="24"/>
                      <a:pt x="92" y="24"/>
                      <a:pt x="92" y="24"/>
                    </a:cubicBezTo>
                    <a:cubicBezTo>
                      <a:pt x="85" y="35"/>
                      <a:pt x="85" y="35"/>
                      <a:pt x="85" y="35"/>
                    </a:cubicBezTo>
                    <a:cubicBezTo>
                      <a:pt x="83" y="39"/>
                      <a:pt x="80" y="42"/>
                      <a:pt x="77" y="46"/>
                    </a:cubicBezTo>
                    <a:cubicBezTo>
                      <a:pt x="75" y="50"/>
                      <a:pt x="75" y="50"/>
                      <a:pt x="75" y="50"/>
                    </a:cubicBezTo>
                    <a:cubicBezTo>
                      <a:pt x="73" y="52"/>
                      <a:pt x="72" y="54"/>
                      <a:pt x="70" y="56"/>
                    </a:cubicBezTo>
                    <a:cubicBezTo>
                      <a:pt x="68" y="59"/>
                      <a:pt x="65" y="63"/>
                      <a:pt x="62" y="67"/>
                    </a:cubicBezTo>
                    <a:cubicBezTo>
                      <a:pt x="61" y="68"/>
                      <a:pt x="61" y="68"/>
                      <a:pt x="61" y="68"/>
                    </a:cubicBezTo>
                    <a:cubicBezTo>
                      <a:pt x="53" y="79"/>
                      <a:pt x="45" y="89"/>
                      <a:pt x="38" y="97"/>
                    </a:cubicBezTo>
                    <a:cubicBezTo>
                      <a:pt x="30" y="106"/>
                      <a:pt x="30" y="106"/>
                      <a:pt x="30" y="106"/>
                    </a:cubicBezTo>
                    <a:moveTo>
                      <a:pt x="70" y="0"/>
                    </a:moveTo>
                    <a:cubicBezTo>
                      <a:pt x="58" y="18"/>
                      <a:pt x="58" y="18"/>
                      <a:pt x="58" y="18"/>
                    </a:cubicBezTo>
                    <a:cubicBezTo>
                      <a:pt x="56" y="21"/>
                      <a:pt x="54" y="24"/>
                      <a:pt x="51" y="28"/>
                    </a:cubicBezTo>
                    <a:cubicBezTo>
                      <a:pt x="49" y="32"/>
                      <a:pt x="49" y="32"/>
                      <a:pt x="49" y="32"/>
                    </a:cubicBezTo>
                    <a:cubicBezTo>
                      <a:pt x="47" y="34"/>
                      <a:pt x="46" y="35"/>
                      <a:pt x="45" y="37"/>
                    </a:cubicBezTo>
                    <a:cubicBezTo>
                      <a:pt x="42" y="41"/>
                      <a:pt x="40" y="44"/>
                      <a:pt x="37" y="48"/>
                    </a:cubicBezTo>
                    <a:cubicBezTo>
                      <a:pt x="35" y="50"/>
                      <a:pt x="35" y="50"/>
                      <a:pt x="35" y="50"/>
                    </a:cubicBezTo>
                    <a:cubicBezTo>
                      <a:pt x="28" y="60"/>
                      <a:pt x="20" y="69"/>
                      <a:pt x="14" y="76"/>
                    </a:cubicBezTo>
                    <a:cubicBezTo>
                      <a:pt x="6" y="85"/>
                      <a:pt x="6" y="85"/>
                      <a:pt x="6" y="85"/>
                    </a:cubicBezTo>
                    <a:cubicBezTo>
                      <a:pt x="5" y="87"/>
                      <a:pt x="4" y="88"/>
                      <a:pt x="3" y="88"/>
                    </a:cubicBezTo>
                    <a:cubicBezTo>
                      <a:pt x="0" y="92"/>
                      <a:pt x="0" y="92"/>
                      <a:pt x="0" y="92"/>
                    </a:cubicBezTo>
                    <a:cubicBezTo>
                      <a:pt x="30" y="120"/>
                      <a:pt x="30" y="120"/>
                      <a:pt x="30" y="120"/>
                    </a:cubicBezTo>
                    <a:cubicBezTo>
                      <a:pt x="33" y="116"/>
                      <a:pt x="33" y="116"/>
                      <a:pt x="33" y="116"/>
                    </a:cubicBezTo>
                    <a:cubicBezTo>
                      <a:pt x="34" y="116"/>
                      <a:pt x="35" y="115"/>
                      <a:pt x="37" y="113"/>
                    </a:cubicBezTo>
                    <a:cubicBezTo>
                      <a:pt x="45" y="103"/>
                      <a:pt x="45" y="103"/>
                      <a:pt x="45" y="103"/>
                    </a:cubicBezTo>
                    <a:cubicBezTo>
                      <a:pt x="52" y="95"/>
                      <a:pt x="60" y="85"/>
                      <a:pt x="69" y="74"/>
                    </a:cubicBezTo>
                    <a:cubicBezTo>
                      <a:pt x="70" y="73"/>
                      <a:pt x="70" y="73"/>
                      <a:pt x="70" y="73"/>
                    </a:cubicBezTo>
                    <a:cubicBezTo>
                      <a:pt x="73" y="69"/>
                      <a:pt x="76" y="65"/>
                      <a:pt x="78" y="61"/>
                    </a:cubicBezTo>
                    <a:cubicBezTo>
                      <a:pt x="80" y="59"/>
                      <a:pt x="81" y="57"/>
                      <a:pt x="82" y="55"/>
                    </a:cubicBezTo>
                    <a:cubicBezTo>
                      <a:pt x="85" y="52"/>
                      <a:pt x="85" y="52"/>
                      <a:pt x="85" y="52"/>
                    </a:cubicBezTo>
                    <a:cubicBezTo>
                      <a:pt x="88" y="48"/>
                      <a:pt x="91" y="44"/>
                      <a:pt x="93" y="40"/>
                    </a:cubicBezTo>
                    <a:cubicBezTo>
                      <a:pt x="105" y="21"/>
                      <a:pt x="105" y="21"/>
                      <a:pt x="105" y="21"/>
                    </a:cubicBezTo>
                    <a:cubicBezTo>
                      <a:pt x="70" y="0"/>
                      <a:pt x="70" y="0"/>
                      <a:pt x="7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50288"/>
              <p:cNvSpPr>
                <a:spLocks/>
              </p:cNvSpPr>
              <p:nvPr userDrawn="1"/>
            </p:nvSpPr>
            <p:spPr bwMode="auto">
              <a:xfrm>
                <a:off x="3478213" y="6848579"/>
                <a:ext cx="142875" cy="217488"/>
              </a:xfrm>
              <a:custGeom>
                <a:avLst/>
                <a:gdLst>
                  <a:gd name="T0" fmla="*/ 45 w 77"/>
                  <a:gd name="T1" fmla="*/ 0 h 117"/>
                  <a:gd name="T2" fmla="*/ 43 w 77"/>
                  <a:gd name="T3" fmla="*/ 6 h 117"/>
                  <a:gd name="T4" fmla="*/ 39 w 77"/>
                  <a:gd name="T5" fmla="*/ 17 h 117"/>
                  <a:gd name="T6" fmla="*/ 33 w 77"/>
                  <a:gd name="T7" fmla="*/ 33 h 117"/>
                  <a:gd name="T8" fmla="*/ 28 w 77"/>
                  <a:gd name="T9" fmla="*/ 45 h 117"/>
                  <a:gd name="T10" fmla="*/ 25 w 77"/>
                  <a:gd name="T11" fmla="*/ 51 h 117"/>
                  <a:gd name="T12" fmla="*/ 13 w 77"/>
                  <a:gd name="T13" fmla="*/ 75 h 117"/>
                  <a:gd name="T14" fmla="*/ 9 w 77"/>
                  <a:gd name="T15" fmla="*/ 84 h 117"/>
                  <a:gd name="T16" fmla="*/ 1 w 77"/>
                  <a:gd name="T17" fmla="*/ 99 h 117"/>
                  <a:gd name="T18" fmla="*/ 0 w 77"/>
                  <a:gd name="T19" fmla="*/ 100 h 117"/>
                  <a:gd name="T20" fmla="*/ 29 w 77"/>
                  <a:gd name="T21" fmla="*/ 117 h 117"/>
                  <a:gd name="T22" fmla="*/ 30 w 77"/>
                  <a:gd name="T23" fmla="*/ 116 h 117"/>
                  <a:gd name="T24" fmla="*/ 39 w 77"/>
                  <a:gd name="T25" fmla="*/ 100 h 117"/>
                  <a:gd name="T26" fmla="*/ 44 w 77"/>
                  <a:gd name="T27" fmla="*/ 91 h 117"/>
                  <a:gd name="T28" fmla="*/ 56 w 77"/>
                  <a:gd name="T29" fmla="*/ 65 h 117"/>
                  <a:gd name="T30" fmla="*/ 59 w 77"/>
                  <a:gd name="T31" fmla="*/ 59 h 117"/>
                  <a:gd name="T32" fmla="*/ 64 w 77"/>
                  <a:gd name="T33" fmla="*/ 46 h 117"/>
                  <a:gd name="T34" fmla="*/ 71 w 77"/>
                  <a:gd name="T35" fmla="*/ 29 h 117"/>
                  <a:gd name="T36" fmla="*/ 76 w 77"/>
                  <a:gd name="T37" fmla="*/ 17 h 117"/>
                  <a:gd name="T38" fmla="*/ 77 w 77"/>
                  <a:gd name="T39" fmla="*/ 12 h 117"/>
                  <a:gd name="T40" fmla="*/ 45 w 7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117">
                    <a:moveTo>
                      <a:pt x="45" y="0"/>
                    </a:moveTo>
                    <a:cubicBezTo>
                      <a:pt x="43" y="6"/>
                      <a:pt x="43" y="6"/>
                      <a:pt x="43" y="6"/>
                    </a:cubicBezTo>
                    <a:cubicBezTo>
                      <a:pt x="43" y="9"/>
                      <a:pt x="41" y="13"/>
                      <a:pt x="39" y="17"/>
                    </a:cubicBezTo>
                    <a:cubicBezTo>
                      <a:pt x="33" y="33"/>
                      <a:pt x="33" y="33"/>
                      <a:pt x="33" y="33"/>
                    </a:cubicBezTo>
                    <a:cubicBezTo>
                      <a:pt x="31" y="37"/>
                      <a:pt x="30" y="41"/>
                      <a:pt x="28" y="45"/>
                    </a:cubicBezTo>
                    <a:cubicBezTo>
                      <a:pt x="27" y="47"/>
                      <a:pt x="26" y="49"/>
                      <a:pt x="25" y="51"/>
                    </a:cubicBezTo>
                    <a:cubicBezTo>
                      <a:pt x="21" y="60"/>
                      <a:pt x="17" y="68"/>
                      <a:pt x="13" y="75"/>
                    </a:cubicBezTo>
                    <a:cubicBezTo>
                      <a:pt x="12" y="78"/>
                      <a:pt x="10" y="81"/>
                      <a:pt x="9" y="84"/>
                    </a:cubicBezTo>
                    <a:cubicBezTo>
                      <a:pt x="4" y="93"/>
                      <a:pt x="1" y="99"/>
                      <a:pt x="1" y="99"/>
                    </a:cubicBezTo>
                    <a:cubicBezTo>
                      <a:pt x="0" y="100"/>
                      <a:pt x="0" y="100"/>
                      <a:pt x="0" y="100"/>
                    </a:cubicBezTo>
                    <a:cubicBezTo>
                      <a:pt x="29" y="117"/>
                      <a:pt x="29" y="117"/>
                      <a:pt x="29" y="117"/>
                    </a:cubicBezTo>
                    <a:cubicBezTo>
                      <a:pt x="30" y="116"/>
                      <a:pt x="30" y="116"/>
                      <a:pt x="30" y="116"/>
                    </a:cubicBezTo>
                    <a:cubicBezTo>
                      <a:pt x="30" y="116"/>
                      <a:pt x="34" y="109"/>
                      <a:pt x="39" y="100"/>
                    </a:cubicBezTo>
                    <a:cubicBezTo>
                      <a:pt x="40" y="97"/>
                      <a:pt x="42" y="94"/>
                      <a:pt x="44" y="91"/>
                    </a:cubicBezTo>
                    <a:cubicBezTo>
                      <a:pt x="48" y="83"/>
                      <a:pt x="52" y="74"/>
                      <a:pt x="56" y="65"/>
                    </a:cubicBezTo>
                    <a:cubicBezTo>
                      <a:pt x="57" y="63"/>
                      <a:pt x="58" y="61"/>
                      <a:pt x="59" y="59"/>
                    </a:cubicBezTo>
                    <a:cubicBezTo>
                      <a:pt x="61" y="54"/>
                      <a:pt x="63" y="50"/>
                      <a:pt x="64" y="46"/>
                    </a:cubicBezTo>
                    <a:cubicBezTo>
                      <a:pt x="71" y="29"/>
                      <a:pt x="71" y="29"/>
                      <a:pt x="71" y="29"/>
                    </a:cubicBezTo>
                    <a:cubicBezTo>
                      <a:pt x="73" y="25"/>
                      <a:pt x="75" y="20"/>
                      <a:pt x="76" y="17"/>
                    </a:cubicBezTo>
                    <a:cubicBezTo>
                      <a:pt x="77" y="12"/>
                      <a:pt x="77" y="12"/>
                      <a:pt x="77" y="12"/>
                    </a:cubicBezTo>
                    <a:cubicBezTo>
                      <a:pt x="45" y="0"/>
                      <a:pt x="45" y="0"/>
                      <a:pt x="4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0289"/>
              <p:cNvSpPr>
                <a:spLocks noEditPoints="1"/>
              </p:cNvSpPr>
              <p:nvPr userDrawn="1"/>
            </p:nvSpPr>
            <p:spPr bwMode="auto">
              <a:xfrm>
                <a:off x="3570288" y="6616804"/>
                <a:ext cx="109538" cy="223838"/>
              </a:xfrm>
              <a:custGeom>
                <a:avLst/>
                <a:gdLst>
                  <a:gd name="T0" fmla="*/ 31 w 59"/>
                  <a:gd name="T1" fmla="*/ 114 h 120"/>
                  <a:gd name="T2" fmla="*/ 5 w 59"/>
                  <a:gd name="T3" fmla="*/ 106 h 120"/>
                  <a:gd name="T4" fmla="*/ 9 w 59"/>
                  <a:gd name="T5" fmla="*/ 92 h 120"/>
                  <a:gd name="T6" fmla="*/ 17 w 59"/>
                  <a:gd name="T7" fmla="*/ 63 h 120"/>
                  <a:gd name="T8" fmla="*/ 18 w 59"/>
                  <a:gd name="T9" fmla="*/ 56 h 120"/>
                  <a:gd name="T10" fmla="*/ 25 w 59"/>
                  <a:gd name="T11" fmla="*/ 19 h 120"/>
                  <a:gd name="T12" fmla="*/ 27 w 59"/>
                  <a:gd name="T13" fmla="*/ 5 h 120"/>
                  <a:gd name="T14" fmla="*/ 53 w 59"/>
                  <a:gd name="T15" fmla="*/ 8 h 120"/>
                  <a:gd name="T16" fmla="*/ 51 w 59"/>
                  <a:gd name="T17" fmla="*/ 23 h 120"/>
                  <a:gd name="T18" fmla="*/ 44 w 59"/>
                  <a:gd name="T19" fmla="*/ 61 h 120"/>
                  <a:gd name="T20" fmla="*/ 43 w 59"/>
                  <a:gd name="T21" fmla="*/ 68 h 120"/>
                  <a:gd name="T22" fmla="*/ 35 w 59"/>
                  <a:gd name="T23" fmla="*/ 99 h 120"/>
                  <a:gd name="T24" fmla="*/ 31 w 59"/>
                  <a:gd name="T25" fmla="*/ 114 h 120"/>
                  <a:gd name="T26" fmla="*/ 22 w 59"/>
                  <a:gd name="T27" fmla="*/ 0 h 120"/>
                  <a:gd name="T28" fmla="*/ 20 w 59"/>
                  <a:gd name="T29" fmla="*/ 19 h 120"/>
                  <a:gd name="T30" fmla="*/ 14 w 59"/>
                  <a:gd name="T31" fmla="*/ 55 h 120"/>
                  <a:gd name="T32" fmla="*/ 12 w 59"/>
                  <a:gd name="T33" fmla="*/ 62 h 120"/>
                  <a:gd name="T34" fmla="*/ 5 w 59"/>
                  <a:gd name="T35" fmla="*/ 90 h 120"/>
                  <a:gd name="T36" fmla="*/ 0 w 59"/>
                  <a:gd name="T37" fmla="*/ 109 h 120"/>
                  <a:gd name="T38" fmla="*/ 34 w 59"/>
                  <a:gd name="T39" fmla="*/ 120 h 120"/>
                  <a:gd name="T40" fmla="*/ 40 w 59"/>
                  <a:gd name="T41" fmla="*/ 100 h 120"/>
                  <a:gd name="T42" fmla="*/ 48 w 59"/>
                  <a:gd name="T43" fmla="*/ 69 h 120"/>
                  <a:gd name="T44" fmla="*/ 49 w 59"/>
                  <a:gd name="T45" fmla="*/ 62 h 120"/>
                  <a:gd name="T46" fmla="*/ 56 w 59"/>
                  <a:gd name="T47" fmla="*/ 24 h 120"/>
                  <a:gd name="T48" fmla="*/ 59 w 59"/>
                  <a:gd name="T49" fmla="*/ 4 h 120"/>
                  <a:gd name="T50" fmla="*/ 22 w 59"/>
                  <a:gd name="T5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120">
                    <a:moveTo>
                      <a:pt x="31" y="114"/>
                    </a:moveTo>
                    <a:cubicBezTo>
                      <a:pt x="5" y="106"/>
                      <a:pt x="5" y="106"/>
                      <a:pt x="5" y="106"/>
                    </a:cubicBezTo>
                    <a:cubicBezTo>
                      <a:pt x="9" y="92"/>
                      <a:pt x="9" y="92"/>
                      <a:pt x="9" y="92"/>
                    </a:cubicBezTo>
                    <a:cubicBezTo>
                      <a:pt x="12" y="84"/>
                      <a:pt x="14" y="74"/>
                      <a:pt x="17" y="63"/>
                    </a:cubicBezTo>
                    <a:cubicBezTo>
                      <a:pt x="18" y="56"/>
                      <a:pt x="18" y="56"/>
                      <a:pt x="18" y="56"/>
                    </a:cubicBezTo>
                    <a:cubicBezTo>
                      <a:pt x="21" y="42"/>
                      <a:pt x="23" y="29"/>
                      <a:pt x="25" y="19"/>
                    </a:cubicBezTo>
                    <a:cubicBezTo>
                      <a:pt x="27" y="5"/>
                      <a:pt x="27" y="5"/>
                      <a:pt x="27" y="5"/>
                    </a:cubicBezTo>
                    <a:cubicBezTo>
                      <a:pt x="53" y="8"/>
                      <a:pt x="53" y="8"/>
                      <a:pt x="53" y="8"/>
                    </a:cubicBezTo>
                    <a:cubicBezTo>
                      <a:pt x="51" y="23"/>
                      <a:pt x="51" y="23"/>
                      <a:pt x="51" y="23"/>
                    </a:cubicBezTo>
                    <a:cubicBezTo>
                      <a:pt x="50" y="33"/>
                      <a:pt x="47" y="47"/>
                      <a:pt x="44" y="61"/>
                    </a:cubicBezTo>
                    <a:cubicBezTo>
                      <a:pt x="43" y="68"/>
                      <a:pt x="43" y="68"/>
                      <a:pt x="43" y="68"/>
                    </a:cubicBezTo>
                    <a:cubicBezTo>
                      <a:pt x="40" y="79"/>
                      <a:pt x="38" y="90"/>
                      <a:pt x="35" y="99"/>
                    </a:cubicBezTo>
                    <a:cubicBezTo>
                      <a:pt x="31" y="114"/>
                      <a:pt x="31" y="114"/>
                      <a:pt x="31" y="114"/>
                    </a:cubicBezTo>
                    <a:moveTo>
                      <a:pt x="22" y="0"/>
                    </a:moveTo>
                    <a:cubicBezTo>
                      <a:pt x="20" y="19"/>
                      <a:pt x="20" y="19"/>
                      <a:pt x="20" y="19"/>
                    </a:cubicBezTo>
                    <a:cubicBezTo>
                      <a:pt x="19" y="28"/>
                      <a:pt x="16" y="41"/>
                      <a:pt x="14" y="55"/>
                    </a:cubicBezTo>
                    <a:cubicBezTo>
                      <a:pt x="12" y="62"/>
                      <a:pt x="12" y="62"/>
                      <a:pt x="12" y="62"/>
                    </a:cubicBezTo>
                    <a:cubicBezTo>
                      <a:pt x="10" y="72"/>
                      <a:pt x="7" y="83"/>
                      <a:pt x="5" y="90"/>
                    </a:cubicBezTo>
                    <a:cubicBezTo>
                      <a:pt x="0" y="109"/>
                      <a:pt x="0" y="109"/>
                      <a:pt x="0" y="109"/>
                    </a:cubicBezTo>
                    <a:cubicBezTo>
                      <a:pt x="34" y="120"/>
                      <a:pt x="34" y="120"/>
                      <a:pt x="34" y="120"/>
                    </a:cubicBezTo>
                    <a:cubicBezTo>
                      <a:pt x="40" y="100"/>
                      <a:pt x="40" y="100"/>
                      <a:pt x="40" y="100"/>
                    </a:cubicBezTo>
                    <a:cubicBezTo>
                      <a:pt x="42" y="92"/>
                      <a:pt x="45" y="81"/>
                      <a:pt x="48" y="69"/>
                    </a:cubicBezTo>
                    <a:cubicBezTo>
                      <a:pt x="49" y="62"/>
                      <a:pt x="49" y="62"/>
                      <a:pt x="49" y="62"/>
                    </a:cubicBezTo>
                    <a:cubicBezTo>
                      <a:pt x="52" y="48"/>
                      <a:pt x="55" y="34"/>
                      <a:pt x="56" y="24"/>
                    </a:cubicBezTo>
                    <a:cubicBezTo>
                      <a:pt x="59" y="4"/>
                      <a:pt x="59" y="4"/>
                      <a:pt x="59" y="4"/>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0290"/>
              <p:cNvSpPr>
                <a:spLocks/>
              </p:cNvSpPr>
              <p:nvPr userDrawn="1"/>
            </p:nvSpPr>
            <p:spPr bwMode="auto">
              <a:xfrm>
                <a:off x="1484313" y="5445229"/>
                <a:ext cx="2103438" cy="2103438"/>
              </a:xfrm>
              <a:custGeom>
                <a:avLst/>
                <a:gdLst>
                  <a:gd name="T0" fmla="*/ 573 w 1133"/>
                  <a:gd name="T1" fmla="*/ 0 h 1132"/>
                  <a:gd name="T2" fmla="*/ 521 w 1133"/>
                  <a:gd name="T3" fmla="*/ 2 h 1132"/>
                  <a:gd name="T4" fmla="*/ 262 w 1133"/>
                  <a:gd name="T5" fmla="*/ 93 h 1132"/>
                  <a:gd name="T6" fmla="*/ 66 w 1133"/>
                  <a:gd name="T7" fmla="*/ 312 h 1132"/>
                  <a:gd name="T8" fmla="*/ 8 w 1133"/>
                  <a:gd name="T9" fmla="*/ 610 h 1132"/>
                  <a:gd name="T10" fmla="*/ 41 w 1133"/>
                  <a:gd name="T11" fmla="*/ 760 h 1132"/>
                  <a:gd name="T12" fmla="*/ 112 w 1133"/>
                  <a:gd name="T13" fmla="*/ 895 h 1132"/>
                  <a:gd name="T14" fmla="*/ 128 w 1133"/>
                  <a:gd name="T15" fmla="*/ 916 h 1132"/>
                  <a:gd name="T16" fmla="*/ 135 w 1133"/>
                  <a:gd name="T17" fmla="*/ 925 h 1132"/>
                  <a:gd name="T18" fmla="*/ 147 w 1133"/>
                  <a:gd name="T19" fmla="*/ 939 h 1132"/>
                  <a:gd name="T20" fmla="*/ 160 w 1133"/>
                  <a:gd name="T21" fmla="*/ 953 h 1132"/>
                  <a:gd name="T22" fmla="*/ 215 w 1133"/>
                  <a:gd name="T23" fmla="*/ 1004 h 1132"/>
                  <a:gd name="T24" fmla="*/ 339 w 1133"/>
                  <a:gd name="T25" fmla="*/ 1082 h 1132"/>
                  <a:gd name="T26" fmla="*/ 406 w 1133"/>
                  <a:gd name="T27" fmla="*/ 1107 h 1132"/>
                  <a:gd name="T28" fmla="*/ 474 w 1133"/>
                  <a:gd name="T29" fmla="*/ 1123 h 1132"/>
                  <a:gd name="T30" fmla="*/ 572 w 1133"/>
                  <a:gd name="T31" fmla="*/ 1132 h 1132"/>
                  <a:gd name="T32" fmla="*/ 610 w 1133"/>
                  <a:gd name="T33" fmla="*/ 1131 h 1132"/>
                  <a:gd name="T34" fmla="*/ 847 w 1133"/>
                  <a:gd name="T35" fmla="*/ 1061 h 1132"/>
                  <a:gd name="T36" fmla="*/ 1008 w 1133"/>
                  <a:gd name="T37" fmla="*/ 928 h 1132"/>
                  <a:gd name="T38" fmla="*/ 1059 w 1133"/>
                  <a:gd name="T39" fmla="*/ 857 h 1132"/>
                  <a:gd name="T40" fmla="*/ 1093 w 1133"/>
                  <a:gd name="T41" fmla="*/ 790 h 1132"/>
                  <a:gd name="T42" fmla="*/ 1125 w 1133"/>
                  <a:gd name="T43" fmla="*/ 691 h 1132"/>
                  <a:gd name="T44" fmla="*/ 1130 w 1133"/>
                  <a:gd name="T45" fmla="*/ 669 h 1132"/>
                  <a:gd name="T46" fmla="*/ 1131 w 1133"/>
                  <a:gd name="T47" fmla="*/ 664 h 1132"/>
                  <a:gd name="T48" fmla="*/ 1133 w 1133"/>
                  <a:gd name="T49" fmla="*/ 654 h 1132"/>
                  <a:gd name="T50" fmla="*/ 1125 w 1133"/>
                  <a:gd name="T51" fmla="*/ 652 h 1132"/>
                  <a:gd name="T52" fmla="*/ 1123 w 1133"/>
                  <a:gd name="T53" fmla="*/ 663 h 1132"/>
                  <a:gd name="T54" fmla="*/ 1122 w 1133"/>
                  <a:gd name="T55" fmla="*/ 668 h 1132"/>
                  <a:gd name="T56" fmla="*/ 1118 w 1133"/>
                  <a:gd name="T57" fmla="*/ 689 h 1132"/>
                  <a:gd name="T58" fmla="*/ 1086 w 1133"/>
                  <a:gd name="T59" fmla="*/ 787 h 1132"/>
                  <a:gd name="T60" fmla="*/ 1052 w 1133"/>
                  <a:gd name="T61" fmla="*/ 852 h 1132"/>
                  <a:gd name="T62" fmla="*/ 1002 w 1133"/>
                  <a:gd name="T63" fmla="*/ 923 h 1132"/>
                  <a:gd name="T64" fmla="*/ 843 w 1133"/>
                  <a:gd name="T65" fmla="*/ 1055 h 1132"/>
                  <a:gd name="T66" fmla="*/ 609 w 1133"/>
                  <a:gd name="T67" fmla="*/ 1123 h 1132"/>
                  <a:gd name="T68" fmla="*/ 572 w 1133"/>
                  <a:gd name="T69" fmla="*/ 1124 h 1132"/>
                  <a:gd name="T70" fmla="*/ 476 w 1133"/>
                  <a:gd name="T71" fmla="*/ 1116 h 1132"/>
                  <a:gd name="T72" fmla="*/ 408 w 1133"/>
                  <a:gd name="T73" fmla="*/ 1100 h 1132"/>
                  <a:gd name="T74" fmla="*/ 342 w 1133"/>
                  <a:gd name="T75" fmla="*/ 1074 h 1132"/>
                  <a:gd name="T76" fmla="*/ 220 w 1133"/>
                  <a:gd name="T77" fmla="*/ 998 h 1132"/>
                  <a:gd name="T78" fmla="*/ 166 w 1133"/>
                  <a:gd name="T79" fmla="*/ 948 h 1132"/>
                  <a:gd name="T80" fmla="*/ 153 w 1133"/>
                  <a:gd name="T81" fmla="*/ 934 h 1132"/>
                  <a:gd name="T82" fmla="*/ 141 w 1133"/>
                  <a:gd name="T83" fmla="*/ 920 h 1132"/>
                  <a:gd name="T84" fmla="*/ 134 w 1133"/>
                  <a:gd name="T85" fmla="*/ 911 h 1132"/>
                  <a:gd name="T86" fmla="*/ 118 w 1133"/>
                  <a:gd name="T87" fmla="*/ 890 h 1132"/>
                  <a:gd name="T88" fmla="*/ 48 w 1133"/>
                  <a:gd name="T89" fmla="*/ 757 h 1132"/>
                  <a:gd name="T90" fmla="*/ 16 w 1133"/>
                  <a:gd name="T91" fmla="*/ 609 h 1132"/>
                  <a:gd name="T92" fmla="*/ 73 w 1133"/>
                  <a:gd name="T93" fmla="*/ 316 h 1132"/>
                  <a:gd name="T94" fmla="*/ 266 w 1133"/>
                  <a:gd name="T95" fmla="*/ 99 h 1132"/>
                  <a:gd name="T96" fmla="*/ 522 w 1133"/>
                  <a:gd name="T97" fmla="*/ 10 h 1132"/>
                  <a:gd name="T98" fmla="*/ 573 w 1133"/>
                  <a:gd name="T99" fmla="*/ 7 h 1132"/>
                  <a:gd name="T100" fmla="*/ 764 w 1133"/>
                  <a:gd name="T101" fmla="*/ 41 h 1132"/>
                  <a:gd name="T102" fmla="*/ 941 w 1133"/>
                  <a:gd name="T103" fmla="*/ 146 h 1132"/>
                  <a:gd name="T104" fmla="*/ 1045 w 1133"/>
                  <a:gd name="T105" fmla="*/ 267 h 1132"/>
                  <a:gd name="T106" fmla="*/ 1092 w 1133"/>
                  <a:gd name="T107" fmla="*/ 359 h 1132"/>
                  <a:gd name="T108" fmla="*/ 1098 w 1133"/>
                  <a:gd name="T109" fmla="*/ 374 h 1132"/>
                  <a:gd name="T110" fmla="*/ 1105 w 1133"/>
                  <a:gd name="T111" fmla="*/ 394 h 1132"/>
                  <a:gd name="T112" fmla="*/ 1112 w 1133"/>
                  <a:gd name="T113" fmla="*/ 392 h 1132"/>
                  <a:gd name="T114" fmla="*/ 1105 w 1133"/>
                  <a:gd name="T115" fmla="*/ 371 h 1132"/>
                  <a:gd name="T116" fmla="*/ 1099 w 1133"/>
                  <a:gd name="T117" fmla="*/ 356 h 1132"/>
                  <a:gd name="T118" fmla="*/ 1052 w 1133"/>
                  <a:gd name="T119" fmla="*/ 263 h 1132"/>
                  <a:gd name="T120" fmla="*/ 946 w 1133"/>
                  <a:gd name="T121" fmla="*/ 140 h 1132"/>
                  <a:gd name="T122" fmla="*/ 766 w 1133"/>
                  <a:gd name="T123" fmla="*/ 33 h 1132"/>
                  <a:gd name="T124" fmla="*/ 573 w 1133"/>
                  <a:gd name="T125"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132">
                    <a:moveTo>
                      <a:pt x="573" y="0"/>
                    </a:moveTo>
                    <a:cubicBezTo>
                      <a:pt x="555" y="0"/>
                      <a:pt x="538" y="0"/>
                      <a:pt x="521" y="2"/>
                    </a:cubicBezTo>
                    <a:cubicBezTo>
                      <a:pt x="429" y="10"/>
                      <a:pt x="339" y="41"/>
                      <a:pt x="262" y="93"/>
                    </a:cubicBezTo>
                    <a:cubicBezTo>
                      <a:pt x="178" y="148"/>
                      <a:pt x="110" y="224"/>
                      <a:pt x="66" y="312"/>
                    </a:cubicBezTo>
                    <a:cubicBezTo>
                      <a:pt x="21" y="403"/>
                      <a:pt x="0" y="509"/>
                      <a:pt x="8" y="610"/>
                    </a:cubicBezTo>
                    <a:cubicBezTo>
                      <a:pt x="12" y="659"/>
                      <a:pt x="23" y="710"/>
                      <a:pt x="41" y="760"/>
                    </a:cubicBezTo>
                    <a:cubicBezTo>
                      <a:pt x="59" y="810"/>
                      <a:pt x="83" y="855"/>
                      <a:pt x="112" y="895"/>
                    </a:cubicBezTo>
                    <a:cubicBezTo>
                      <a:pt x="117" y="902"/>
                      <a:pt x="123" y="909"/>
                      <a:pt x="128" y="916"/>
                    </a:cubicBezTo>
                    <a:cubicBezTo>
                      <a:pt x="131" y="919"/>
                      <a:pt x="133" y="922"/>
                      <a:pt x="135" y="925"/>
                    </a:cubicBezTo>
                    <a:cubicBezTo>
                      <a:pt x="147" y="939"/>
                      <a:pt x="147" y="939"/>
                      <a:pt x="147" y="939"/>
                    </a:cubicBezTo>
                    <a:cubicBezTo>
                      <a:pt x="152" y="944"/>
                      <a:pt x="156" y="949"/>
                      <a:pt x="160" y="953"/>
                    </a:cubicBezTo>
                    <a:cubicBezTo>
                      <a:pt x="178" y="973"/>
                      <a:pt x="198" y="990"/>
                      <a:pt x="215" y="1004"/>
                    </a:cubicBezTo>
                    <a:cubicBezTo>
                      <a:pt x="254" y="1036"/>
                      <a:pt x="296" y="1062"/>
                      <a:pt x="339" y="1082"/>
                    </a:cubicBezTo>
                    <a:cubicBezTo>
                      <a:pt x="362" y="1092"/>
                      <a:pt x="386" y="1101"/>
                      <a:pt x="406" y="1107"/>
                    </a:cubicBezTo>
                    <a:cubicBezTo>
                      <a:pt x="428" y="1113"/>
                      <a:pt x="451" y="1120"/>
                      <a:pt x="474" y="1123"/>
                    </a:cubicBezTo>
                    <a:cubicBezTo>
                      <a:pt x="507" y="1129"/>
                      <a:pt x="540" y="1132"/>
                      <a:pt x="572" y="1132"/>
                    </a:cubicBezTo>
                    <a:cubicBezTo>
                      <a:pt x="585" y="1132"/>
                      <a:pt x="597" y="1132"/>
                      <a:pt x="610" y="1131"/>
                    </a:cubicBezTo>
                    <a:cubicBezTo>
                      <a:pt x="694" y="1125"/>
                      <a:pt x="776" y="1101"/>
                      <a:pt x="847" y="1061"/>
                    </a:cubicBezTo>
                    <a:cubicBezTo>
                      <a:pt x="908" y="1028"/>
                      <a:pt x="964" y="981"/>
                      <a:pt x="1008" y="928"/>
                    </a:cubicBezTo>
                    <a:cubicBezTo>
                      <a:pt x="1026" y="906"/>
                      <a:pt x="1043" y="882"/>
                      <a:pt x="1059" y="857"/>
                    </a:cubicBezTo>
                    <a:cubicBezTo>
                      <a:pt x="1072" y="835"/>
                      <a:pt x="1083" y="814"/>
                      <a:pt x="1093" y="790"/>
                    </a:cubicBezTo>
                    <a:cubicBezTo>
                      <a:pt x="1107" y="758"/>
                      <a:pt x="1118" y="726"/>
                      <a:pt x="1125" y="691"/>
                    </a:cubicBezTo>
                    <a:cubicBezTo>
                      <a:pt x="1127" y="682"/>
                      <a:pt x="1129" y="675"/>
                      <a:pt x="1130" y="669"/>
                    </a:cubicBezTo>
                    <a:cubicBezTo>
                      <a:pt x="1130" y="667"/>
                      <a:pt x="1130" y="666"/>
                      <a:pt x="1131" y="664"/>
                    </a:cubicBezTo>
                    <a:cubicBezTo>
                      <a:pt x="1133" y="654"/>
                      <a:pt x="1133" y="654"/>
                      <a:pt x="1133" y="654"/>
                    </a:cubicBezTo>
                    <a:cubicBezTo>
                      <a:pt x="1125" y="652"/>
                      <a:pt x="1125" y="652"/>
                      <a:pt x="1125" y="652"/>
                    </a:cubicBezTo>
                    <a:cubicBezTo>
                      <a:pt x="1123" y="663"/>
                      <a:pt x="1123" y="663"/>
                      <a:pt x="1123" y="663"/>
                    </a:cubicBezTo>
                    <a:cubicBezTo>
                      <a:pt x="1123" y="664"/>
                      <a:pt x="1122" y="666"/>
                      <a:pt x="1122" y="668"/>
                    </a:cubicBezTo>
                    <a:cubicBezTo>
                      <a:pt x="1121" y="673"/>
                      <a:pt x="1120" y="681"/>
                      <a:pt x="1118" y="689"/>
                    </a:cubicBezTo>
                    <a:cubicBezTo>
                      <a:pt x="1110" y="724"/>
                      <a:pt x="1100" y="755"/>
                      <a:pt x="1086" y="787"/>
                    </a:cubicBezTo>
                    <a:cubicBezTo>
                      <a:pt x="1076" y="810"/>
                      <a:pt x="1065" y="832"/>
                      <a:pt x="1052" y="852"/>
                    </a:cubicBezTo>
                    <a:cubicBezTo>
                      <a:pt x="1037" y="878"/>
                      <a:pt x="1020" y="901"/>
                      <a:pt x="1002" y="923"/>
                    </a:cubicBezTo>
                    <a:cubicBezTo>
                      <a:pt x="958" y="976"/>
                      <a:pt x="903" y="1021"/>
                      <a:pt x="843" y="1055"/>
                    </a:cubicBezTo>
                    <a:cubicBezTo>
                      <a:pt x="773" y="1094"/>
                      <a:pt x="692" y="1118"/>
                      <a:pt x="609" y="1123"/>
                    </a:cubicBezTo>
                    <a:cubicBezTo>
                      <a:pt x="597" y="1124"/>
                      <a:pt x="585" y="1124"/>
                      <a:pt x="572" y="1124"/>
                    </a:cubicBezTo>
                    <a:cubicBezTo>
                      <a:pt x="540" y="1124"/>
                      <a:pt x="508" y="1121"/>
                      <a:pt x="476" y="1116"/>
                    </a:cubicBezTo>
                    <a:cubicBezTo>
                      <a:pt x="453" y="1112"/>
                      <a:pt x="430" y="1106"/>
                      <a:pt x="408" y="1100"/>
                    </a:cubicBezTo>
                    <a:cubicBezTo>
                      <a:pt x="388" y="1093"/>
                      <a:pt x="365" y="1085"/>
                      <a:pt x="342" y="1074"/>
                    </a:cubicBezTo>
                    <a:cubicBezTo>
                      <a:pt x="300" y="1056"/>
                      <a:pt x="259" y="1030"/>
                      <a:pt x="220" y="998"/>
                    </a:cubicBezTo>
                    <a:cubicBezTo>
                      <a:pt x="202" y="983"/>
                      <a:pt x="183" y="967"/>
                      <a:pt x="166" y="948"/>
                    </a:cubicBezTo>
                    <a:cubicBezTo>
                      <a:pt x="162" y="944"/>
                      <a:pt x="157" y="939"/>
                      <a:pt x="153" y="934"/>
                    </a:cubicBezTo>
                    <a:cubicBezTo>
                      <a:pt x="141" y="920"/>
                      <a:pt x="141" y="920"/>
                      <a:pt x="141" y="920"/>
                    </a:cubicBezTo>
                    <a:cubicBezTo>
                      <a:pt x="139" y="917"/>
                      <a:pt x="137" y="914"/>
                      <a:pt x="134" y="911"/>
                    </a:cubicBezTo>
                    <a:cubicBezTo>
                      <a:pt x="129" y="905"/>
                      <a:pt x="123" y="898"/>
                      <a:pt x="118" y="890"/>
                    </a:cubicBezTo>
                    <a:cubicBezTo>
                      <a:pt x="90" y="851"/>
                      <a:pt x="66" y="806"/>
                      <a:pt x="48" y="757"/>
                    </a:cubicBezTo>
                    <a:cubicBezTo>
                      <a:pt x="30" y="708"/>
                      <a:pt x="20" y="658"/>
                      <a:pt x="16" y="609"/>
                    </a:cubicBezTo>
                    <a:cubicBezTo>
                      <a:pt x="8" y="510"/>
                      <a:pt x="28" y="405"/>
                      <a:pt x="73" y="316"/>
                    </a:cubicBezTo>
                    <a:cubicBezTo>
                      <a:pt x="117" y="229"/>
                      <a:pt x="183" y="154"/>
                      <a:pt x="266" y="99"/>
                    </a:cubicBezTo>
                    <a:cubicBezTo>
                      <a:pt x="342" y="49"/>
                      <a:pt x="431" y="18"/>
                      <a:pt x="522" y="10"/>
                    </a:cubicBezTo>
                    <a:cubicBezTo>
                      <a:pt x="539" y="8"/>
                      <a:pt x="556" y="7"/>
                      <a:pt x="573" y="7"/>
                    </a:cubicBezTo>
                    <a:cubicBezTo>
                      <a:pt x="638" y="7"/>
                      <a:pt x="703" y="19"/>
                      <a:pt x="764" y="41"/>
                    </a:cubicBezTo>
                    <a:cubicBezTo>
                      <a:pt x="828" y="64"/>
                      <a:pt x="890" y="100"/>
                      <a:pt x="941" y="146"/>
                    </a:cubicBezTo>
                    <a:cubicBezTo>
                      <a:pt x="982" y="182"/>
                      <a:pt x="1017" y="222"/>
                      <a:pt x="1045" y="267"/>
                    </a:cubicBezTo>
                    <a:cubicBezTo>
                      <a:pt x="1070" y="306"/>
                      <a:pt x="1083" y="338"/>
                      <a:pt x="1092" y="359"/>
                    </a:cubicBezTo>
                    <a:cubicBezTo>
                      <a:pt x="1098" y="374"/>
                      <a:pt x="1098" y="374"/>
                      <a:pt x="1098" y="374"/>
                    </a:cubicBezTo>
                    <a:cubicBezTo>
                      <a:pt x="1105" y="394"/>
                      <a:pt x="1105" y="394"/>
                      <a:pt x="1105" y="394"/>
                    </a:cubicBezTo>
                    <a:cubicBezTo>
                      <a:pt x="1112" y="392"/>
                      <a:pt x="1112" y="392"/>
                      <a:pt x="1112" y="392"/>
                    </a:cubicBezTo>
                    <a:cubicBezTo>
                      <a:pt x="1105" y="371"/>
                      <a:pt x="1105" y="371"/>
                      <a:pt x="1105" y="371"/>
                    </a:cubicBezTo>
                    <a:cubicBezTo>
                      <a:pt x="1099" y="356"/>
                      <a:pt x="1099" y="356"/>
                      <a:pt x="1099" y="356"/>
                    </a:cubicBezTo>
                    <a:cubicBezTo>
                      <a:pt x="1091" y="335"/>
                      <a:pt x="1076" y="302"/>
                      <a:pt x="1052" y="263"/>
                    </a:cubicBezTo>
                    <a:cubicBezTo>
                      <a:pt x="1023" y="217"/>
                      <a:pt x="987" y="176"/>
                      <a:pt x="946" y="140"/>
                    </a:cubicBezTo>
                    <a:cubicBezTo>
                      <a:pt x="894" y="94"/>
                      <a:pt x="832" y="57"/>
                      <a:pt x="766" y="33"/>
                    </a:cubicBezTo>
                    <a:cubicBezTo>
                      <a:pt x="705" y="11"/>
                      <a:pt x="639" y="0"/>
                      <a:pt x="57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0291"/>
              <p:cNvSpPr>
                <a:spLocks/>
              </p:cNvSpPr>
              <p:nvPr userDrawn="1"/>
            </p:nvSpPr>
            <p:spPr bwMode="auto">
              <a:xfrm>
                <a:off x="1503363" y="5461104"/>
                <a:ext cx="2065338" cy="2071688"/>
              </a:xfrm>
              <a:custGeom>
                <a:avLst/>
                <a:gdLst>
                  <a:gd name="T0" fmla="*/ 563 w 1113"/>
                  <a:gd name="T1" fmla="*/ 0 h 1114"/>
                  <a:gd name="T2" fmla="*/ 512 w 1113"/>
                  <a:gd name="T3" fmla="*/ 2 h 1114"/>
                  <a:gd name="T4" fmla="*/ 257 w 1113"/>
                  <a:gd name="T5" fmla="*/ 92 h 1114"/>
                  <a:gd name="T6" fmla="*/ 65 w 1113"/>
                  <a:gd name="T7" fmla="*/ 308 h 1114"/>
                  <a:gd name="T8" fmla="*/ 8 w 1113"/>
                  <a:gd name="T9" fmla="*/ 600 h 1114"/>
                  <a:gd name="T10" fmla="*/ 40 w 1113"/>
                  <a:gd name="T11" fmla="*/ 748 h 1114"/>
                  <a:gd name="T12" fmla="*/ 110 w 1113"/>
                  <a:gd name="T13" fmla="*/ 880 h 1114"/>
                  <a:gd name="T14" fmla="*/ 126 w 1113"/>
                  <a:gd name="T15" fmla="*/ 902 h 1114"/>
                  <a:gd name="T16" fmla="*/ 132 w 1113"/>
                  <a:gd name="T17" fmla="*/ 910 h 1114"/>
                  <a:gd name="T18" fmla="*/ 144 w 1113"/>
                  <a:gd name="T19" fmla="*/ 924 h 1114"/>
                  <a:gd name="T20" fmla="*/ 157 w 1113"/>
                  <a:gd name="T21" fmla="*/ 938 h 1114"/>
                  <a:gd name="T22" fmla="*/ 211 w 1113"/>
                  <a:gd name="T23" fmla="*/ 988 h 1114"/>
                  <a:gd name="T24" fmla="*/ 333 w 1113"/>
                  <a:gd name="T25" fmla="*/ 1064 h 1114"/>
                  <a:gd name="T26" fmla="*/ 399 w 1113"/>
                  <a:gd name="T27" fmla="*/ 1089 h 1114"/>
                  <a:gd name="T28" fmla="*/ 466 w 1113"/>
                  <a:gd name="T29" fmla="*/ 1105 h 1114"/>
                  <a:gd name="T30" fmla="*/ 562 w 1113"/>
                  <a:gd name="T31" fmla="*/ 1114 h 1114"/>
                  <a:gd name="T32" fmla="*/ 599 w 1113"/>
                  <a:gd name="T33" fmla="*/ 1112 h 1114"/>
                  <a:gd name="T34" fmla="*/ 832 w 1113"/>
                  <a:gd name="T35" fmla="*/ 1044 h 1114"/>
                  <a:gd name="T36" fmla="*/ 991 w 1113"/>
                  <a:gd name="T37" fmla="*/ 913 h 1114"/>
                  <a:gd name="T38" fmla="*/ 1041 w 1113"/>
                  <a:gd name="T39" fmla="*/ 843 h 1114"/>
                  <a:gd name="T40" fmla="*/ 1074 w 1113"/>
                  <a:gd name="T41" fmla="*/ 778 h 1114"/>
                  <a:gd name="T42" fmla="*/ 1106 w 1113"/>
                  <a:gd name="T43" fmla="*/ 680 h 1114"/>
                  <a:gd name="T44" fmla="*/ 1111 w 1113"/>
                  <a:gd name="T45" fmla="*/ 658 h 1114"/>
                  <a:gd name="T46" fmla="*/ 1111 w 1113"/>
                  <a:gd name="T47" fmla="*/ 654 h 1114"/>
                  <a:gd name="T48" fmla="*/ 1113 w 1113"/>
                  <a:gd name="T49" fmla="*/ 643 h 1114"/>
                  <a:gd name="T50" fmla="*/ 1106 w 1113"/>
                  <a:gd name="T51" fmla="*/ 642 h 1114"/>
                  <a:gd name="T52" fmla="*/ 1104 w 1113"/>
                  <a:gd name="T53" fmla="*/ 652 h 1114"/>
                  <a:gd name="T54" fmla="*/ 1103 w 1113"/>
                  <a:gd name="T55" fmla="*/ 657 h 1114"/>
                  <a:gd name="T56" fmla="*/ 1098 w 1113"/>
                  <a:gd name="T57" fmla="*/ 678 h 1114"/>
                  <a:gd name="T58" fmla="*/ 1067 w 1113"/>
                  <a:gd name="T59" fmla="*/ 774 h 1114"/>
                  <a:gd name="T60" fmla="*/ 1034 w 1113"/>
                  <a:gd name="T61" fmla="*/ 839 h 1114"/>
                  <a:gd name="T62" fmla="*/ 985 w 1113"/>
                  <a:gd name="T63" fmla="*/ 908 h 1114"/>
                  <a:gd name="T64" fmla="*/ 829 w 1113"/>
                  <a:gd name="T65" fmla="*/ 1037 h 1114"/>
                  <a:gd name="T66" fmla="*/ 599 w 1113"/>
                  <a:gd name="T67" fmla="*/ 1105 h 1114"/>
                  <a:gd name="T68" fmla="*/ 562 w 1113"/>
                  <a:gd name="T69" fmla="*/ 1106 h 1114"/>
                  <a:gd name="T70" fmla="*/ 467 w 1113"/>
                  <a:gd name="T71" fmla="*/ 1097 h 1114"/>
                  <a:gd name="T72" fmla="*/ 401 w 1113"/>
                  <a:gd name="T73" fmla="*/ 1082 h 1114"/>
                  <a:gd name="T74" fmla="*/ 336 w 1113"/>
                  <a:gd name="T75" fmla="*/ 1057 h 1114"/>
                  <a:gd name="T76" fmla="*/ 216 w 1113"/>
                  <a:gd name="T77" fmla="*/ 982 h 1114"/>
                  <a:gd name="T78" fmla="*/ 163 w 1113"/>
                  <a:gd name="T79" fmla="*/ 932 h 1114"/>
                  <a:gd name="T80" fmla="*/ 150 w 1113"/>
                  <a:gd name="T81" fmla="*/ 919 h 1114"/>
                  <a:gd name="T82" fmla="*/ 138 w 1113"/>
                  <a:gd name="T83" fmla="*/ 905 h 1114"/>
                  <a:gd name="T84" fmla="*/ 132 w 1113"/>
                  <a:gd name="T85" fmla="*/ 897 h 1114"/>
                  <a:gd name="T86" fmla="*/ 116 w 1113"/>
                  <a:gd name="T87" fmla="*/ 876 h 1114"/>
                  <a:gd name="T88" fmla="*/ 47 w 1113"/>
                  <a:gd name="T89" fmla="*/ 745 h 1114"/>
                  <a:gd name="T90" fmla="*/ 16 w 1113"/>
                  <a:gd name="T91" fmla="*/ 600 h 1114"/>
                  <a:gd name="T92" fmla="*/ 72 w 1113"/>
                  <a:gd name="T93" fmla="*/ 311 h 1114"/>
                  <a:gd name="T94" fmla="*/ 261 w 1113"/>
                  <a:gd name="T95" fmla="*/ 98 h 1114"/>
                  <a:gd name="T96" fmla="*/ 513 w 1113"/>
                  <a:gd name="T97" fmla="*/ 10 h 1114"/>
                  <a:gd name="T98" fmla="*/ 563 w 1113"/>
                  <a:gd name="T99" fmla="*/ 8 h 1114"/>
                  <a:gd name="T100" fmla="*/ 751 w 1113"/>
                  <a:gd name="T101" fmla="*/ 41 h 1114"/>
                  <a:gd name="T102" fmla="*/ 925 w 1113"/>
                  <a:gd name="T103" fmla="*/ 144 h 1114"/>
                  <a:gd name="T104" fmla="*/ 1027 w 1113"/>
                  <a:gd name="T105" fmla="*/ 263 h 1114"/>
                  <a:gd name="T106" fmla="*/ 1073 w 1113"/>
                  <a:gd name="T107" fmla="*/ 353 h 1114"/>
                  <a:gd name="T108" fmla="*/ 1078 w 1113"/>
                  <a:gd name="T109" fmla="*/ 365 h 1114"/>
                  <a:gd name="T110" fmla="*/ 1086 w 1113"/>
                  <a:gd name="T111" fmla="*/ 388 h 1114"/>
                  <a:gd name="T112" fmla="*/ 1093 w 1113"/>
                  <a:gd name="T113" fmla="*/ 386 h 1114"/>
                  <a:gd name="T114" fmla="*/ 1086 w 1113"/>
                  <a:gd name="T115" fmla="*/ 365 h 1114"/>
                  <a:gd name="T116" fmla="*/ 1080 w 1113"/>
                  <a:gd name="T117" fmla="*/ 350 h 1114"/>
                  <a:gd name="T118" fmla="*/ 1034 w 1113"/>
                  <a:gd name="T119" fmla="*/ 259 h 1114"/>
                  <a:gd name="T120" fmla="*/ 930 w 1113"/>
                  <a:gd name="T121" fmla="*/ 138 h 1114"/>
                  <a:gd name="T122" fmla="*/ 753 w 1113"/>
                  <a:gd name="T123" fmla="*/ 33 h 1114"/>
                  <a:gd name="T124" fmla="*/ 563 w 1113"/>
                  <a:gd name="T125" fmla="*/ 0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3" h="1114">
                    <a:moveTo>
                      <a:pt x="563" y="0"/>
                    </a:moveTo>
                    <a:cubicBezTo>
                      <a:pt x="546" y="0"/>
                      <a:pt x="529" y="1"/>
                      <a:pt x="512" y="2"/>
                    </a:cubicBezTo>
                    <a:cubicBezTo>
                      <a:pt x="421" y="10"/>
                      <a:pt x="333" y="41"/>
                      <a:pt x="257" y="92"/>
                    </a:cubicBezTo>
                    <a:cubicBezTo>
                      <a:pt x="174" y="146"/>
                      <a:pt x="108" y="221"/>
                      <a:pt x="65" y="308"/>
                    </a:cubicBezTo>
                    <a:cubicBezTo>
                      <a:pt x="20" y="397"/>
                      <a:pt x="0" y="501"/>
                      <a:pt x="8" y="600"/>
                    </a:cubicBezTo>
                    <a:cubicBezTo>
                      <a:pt x="11" y="649"/>
                      <a:pt x="22" y="698"/>
                      <a:pt x="40" y="748"/>
                    </a:cubicBezTo>
                    <a:cubicBezTo>
                      <a:pt x="58" y="797"/>
                      <a:pt x="81" y="841"/>
                      <a:pt x="110" y="880"/>
                    </a:cubicBezTo>
                    <a:cubicBezTo>
                      <a:pt x="115" y="888"/>
                      <a:pt x="120" y="895"/>
                      <a:pt x="126" y="902"/>
                    </a:cubicBezTo>
                    <a:cubicBezTo>
                      <a:pt x="128" y="904"/>
                      <a:pt x="130" y="907"/>
                      <a:pt x="132" y="910"/>
                    </a:cubicBezTo>
                    <a:cubicBezTo>
                      <a:pt x="144" y="924"/>
                      <a:pt x="144" y="924"/>
                      <a:pt x="144" y="924"/>
                    </a:cubicBezTo>
                    <a:cubicBezTo>
                      <a:pt x="149" y="929"/>
                      <a:pt x="153" y="934"/>
                      <a:pt x="157" y="938"/>
                    </a:cubicBezTo>
                    <a:cubicBezTo>
                      <a:pt x="174" y="957"/>
                      <a:pt x="193" y="973"/>
                      <a:pt x="211" y="988"/>
                    </a:cubicBezTo>
                    <a:cubicBezTo>
                      <a:pt x="250" y="1020"/>
                      <a:pt x="291" y="1045"/>
                      <a:pt x="333" y="1064"/>
                    </a:cubicBezTo>
                    <a:cubicBezTo>
                      <a:pt x="355" y="1075"/>
                      <a:pt x="379" y="1083"/>
                      <a:pt x="399" y="1089"/>
                    </a:cubicBezTo>
                    <a:cubicBezTo>
                      <a:pt x="420" y="1095"/>
                      <a:pt x="443" y="1102"/>
                      <a:pt x="466" y="1105"/>
                    </a:cubicBezTo>
                    <a:cubicBezTo>
                      <a:pt x="498" y="1111"/>
                      <a:pt x="530" y="1114"/>
                      <a:pt x="562" y="1114"/>
                    </a:cubicBezTo>
                    <a:cubicBezTo>
                      <a:pt x="575" y="1114"/>
                      <a:pt x="587" y="1113"/>
                      <a:pt x="599" y="1112"/>
                    </a:cubicBezTo>
                    <a:cubicBezTo>
                      <a:pt x="682" y="1107"/>
                      <a:pt x="762" y="1084"/>
                      <a:pt x="832" y="1044"/>
                    </a:cubicBezTo>
                    <a:cubicBezTo>
                      <a:pt x="893" y="1011"/>
                      <a:pt x="947" y="965"/>
                      <a:pt x="991" y="913"/>
                    </a:cubicBezTo>
                    <a:cubicBezTo>
                      <a:pt x="1009" y="892"/>
                      <a:pt x="1026" y="868"/>
                      <a:pt x="1041" y="843"/>
                    </a:cubicBezTo>
                    <a:cubicBezTo>
                      <a:pt x="1053" y="822"/>
                      <a:pt x="1064" y="801"/>
                      <a:pt x="1074" y="778"/>
                    </a:cubicBezTo>
                    <a:cubicBezTo>
                      <a:pt x="1088" y="746"/>
                      <a:pt x="1099" y="714"/>
                      <a:pt x="1106" y="680"/>
                    </a:cubicBezTo>
                    <a:cubicBezTo>
                      <a:pt x="1108" y="671"/>
                      <a:pt x="1110" y="664"/>
                      <a:pt x="1111" y="658"/>
                    </a:cubicBezTo>
                    <a:cubicBezTo>
                      <a:pt x="1111" y="657"/>
                      <a:pt x="1111" y="655"/>
                      <a:pt x="1111" y="654"/>
                    </a:cubicBezTo>
                    <a:cubicBezTo>
                      <a:pt x="1113" y="643"/>
                      <a:pt x="1113" y="643"/>
                      <a:pt x="1113" y="643"/>
                    </a:cubicBezTo>
                    <a:cubicBezTo>
                      <a:pt x="1106" y="642"/>
                      <a:pt x="1106" y="642"/>
                      <a:pt x="1106" y="642"/>
                    </a:cubicBezTo>
                    <a:cubicBezTo>
                      <a:pt x="1104" y="652"/>
                      <a:pt x="1104" y="652"/>
                      <a:pt x="1104" y="652"/>
                    </a:cubicBezTo>
                    <a:cubicBezTo>
                      <a:pt x="1103" y="654"/>
                      <a:pt x="1103" y="655"/>
                      <a:pt x="1103" y="657"/>
                    </a:cubicBezTo>
                    <a:cubicBezTo>
                      <a:pt x="1102" y="663"/>
                      <a:pt x="1101" y="670"/>
                      <a:pt x="1098" y="678"/>
                    </a:cubicBezTo>
                    <a:cubicBezTo>
                      <a:pt x="1091" y="712"/>
                      <a:pt x="1081" y="743"/>
                      <a:pt x="1067" y="774"/>
                    </a:cubicBezTo>
                    <a:cubicBezTo>
                      <a:pt x="1057" y="797"/>
                      <a:pt x="1046" y="818"/>
                      <a:pt x="1034" y="839"/>
                    </a:cubicBezTo>
                    <a:cubicBezTo>
                      <a:pt x="1019" y="863"/>
                      <a:pt x="1003" y="887"/>
                      <a:pt x="985" y="908"/>
                    </a:cubicBezTo>
                    <a:cubicBezTo>
                      <a:pt x="942" y="960"/>
                      <a:pt x="888" y="1004"/>
                      <a:pt x="829" y="1037"/>
                    </a:cubicBezTo>
                    <a:cubicBezTo>
                      <a:pt x="760" y="1076"/>
                      <a:pt x="680" y="1099"/>
                      <a:pt x="599" y="1105"/>
                    </a:cubicBezTo>
                    <a:cubicBezTo>
                      <a:pt x="587" y="1105"/>
                      <a:pt x="575" y="1106"/>
                      <a:pt x="562" y="1106"/>
                    </a:cubicBezTo>
                    <a:cubicBezTo>
                      <a:pt x="531" y="1106"/>
                      <a:pt x="499" y="1103"/>
                      <a:pt x="467" y="1097"/>
                    </a:cubicBezTo>
                    <a:cubicBezTo>
                      <a:pt x="445" y="1094"/>
                      <a:pt x="422" y="1088"/>
                      <a:pt x="401" y="1082"/>
                    </a:cubicBezTo>
                    <a:cubicBezTo>
                      <a:pt x="381" y="1075"/>
                      <a:pt x="358" y="1067"/>
                      <a:pt x="336" y="1057"/>
                    </a:cubicBezTo>
                    <a:cubicBezTo>
                      <a:pt x="295" y="1038"/>
                      <a:pt x="254" y="1013"/>
                      <a:pt x="216" y="982"/>
                    </a:cubicBezTo>
                    <a:cubicBezTo>
                      <a:pt x="198" y="967"/>
                      <a:pt x="180" y="951"/>
                      <a:pt x="163" y="932"/>
                    </a:cubicBezTo>
                    <a:cubicBezTo>
                      <a:pt x="159" y="928"/>
                      <a:pt x="154" y="924"/>
                      <a:pt x="150" y="919"/>
                    </a:cubicBezTo>
                    <a:cubicBezTo>
                      <a:pt x="138" y="905"/>
                      <a:pt x="138" y="905"/>
                      <a:pt x="138" y="905"/>
                    </a:cubicBezTo>
                    <a:cubicBezTo>
                      <a:pt x="136" y="902"/>
                      <a:pt x="134" y="899"/>
                      <a:pt x="132" y="897"/>
                    </a:cubicBezTo>
                    <a:cubicBezTo>
                      <a:pt x="126" y="890"/>
                      <a:pt x="121" y="883"/>
                      <a:pt x="116" y="876"/>
                    </a:cubicBezTo>
                    <a:cubicBezTo>
                      <a:pt x="88" y="837"/>
                      <a:pt x="65" y="793"/>
                      <a:pt x="47" y="745"/>
                    </a:cubicBezTo>
                    <a:cubicBezTo>
                      <a:pt x="30" y="696"/>
                      <a:pt x="19" y="647"/>
                      <a:pt x="16" y="600"/>
                    </a:cubicBezTo>
                    <a:cubicBezTo>
                      <a:pt x="8" y="502"/>
                      <a:pt x="28" y="399"/>
                      <a:pt x="72" y="311"/>
                    </a:cubicBezTo>
                    <a:cubicBezTo>
                      <a:pt x="114" y="225"/>
                      <a:pt x="180" y="152"/>
                      <a:pt x="261" y="98"/>
                    </a:cubicBezTo>
                    <a:cubicBezTo>
                      <a:pt x="336" y="48"/>
                      <a:pt x="423" y="18"/>
                      <a:pt x="513" y="10"/>
                    </a:cubicBezTo>
                    <a:cubicBezTo>
                      <a:pt x="529" y="9"/>
                      <a:pt x="546" y="8"/>
                      <a:pt x="563" y="8"/>
                    </a:cubicBezTo>
                    <a:cubicBezTo>
                      <a:pt x="627" y="8"/>
                      <a:pt x="691" y="19"/>
                      <a:pt x="751" y="41"/>
                    </a:cubicBezTo>
                    <a:cubicBezTo>
                      <a:pt x="814" y="63"/>
                      <a:pt x="874" y="99"/>
                      <a:pt x="925" y="144"/>
                    </a:cubicBezTo>
                    <a:cubicBezTo>
                      <a:pt x="965" y="179"/>
                      <a:pt x="999" y="219"/>
                      <a:pt x="1027" y="263"/>
                    </a:cubicBezTo>
                    <a:cubicBezTo>
                      <a:pt x="1051" y="301"/>
                      <a:pt x="1065" y="333"/>
                      <a:pt x="1073" y="353"/>
                    </a:cubicBezTo>
                    <a:cubicBezTo>
                      <a:pt x="1078" y="365"/>
                      <a:pt x="1078" y="365"/>
                      <a:pt x="1078" y="365"/>
                    </a:cubicBezTo>
                    <a:cubicBezTo>
                      <a:pt x="1086" y="388"/>
                      <a:pt x="1086" y="388"/>
                      <a:pt x="1086" y="388"/>
                    </a:cubicBezTo>
                    <a:cubicBezTo>
                      <a:pt x="1093" y="386"/>
                      <a:pt x="1093" y="386"/>
                      <a:pt x="1093" y="386"/>
                    </a:cubicBezTo>
                    <a:cubicBezTo>
                      <a:pt x="1086" y="365"/>
                      <a:pt x="1086" y="365"/>
                      <a:pt x="1086" y="365"/>
                    </a:cubicBezTo>
                    <a:cubicBezTo>
                      <a:pt x="1080" y="350"/>
                      <a:pt x="1080" y="350"/>
                      <a:pt x="1080" y="350"/>
                    </a:cubicBezTo>
                    <a:cubicBezTo>
                      <a:pt x="1072" y="330"/>
                      <a:pt x="1058" y="298"/>
                      <a:pt x="1034" y="259"/>
                    </a:cubicBezTo>
                    <a:cubicBezTo>
                      <a:pt x="1005" y="214"/>
                      <a:pt x="971" y="174"/>
                      <a:pt x="930" y="138"/>
                    </a:cubicBezTo>
                    <a:cubicBezTo>
                      <a:pt x="879" y="93"/>
                      <a:pt x="818" y="56"/>
                      <a:pt x="753" y="33"/>
                    </a:cubicBezTo>
                    <a:cubicBezTo>
                      <a:pt x="693" y="11"/>
                      <a:pt x="628" y="0"/>
                      <a:pt x="56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0292"/>
              <p:cNvSpPr>
                <a:spLocks noEditPoints="1"/>
              </p:cNvSpPr>
              <p:nvPr userDrawn="1"/>
            </p:nvSpPr>
            <p:spPr bwMode="auto">
              <a:xfrm>
                <a:off x="1584326" y="6750154"/>
                <a:ext cx="82550" cy="44450"/>
              </a:xfrm>
              <a:custGeom>
                <a:avLst/>
                <a:gdLst>
                  <a:gd name="T0" fmla="*/ 9 w 52"/>
                  <a:gd name="T1" fmla="*/ 20 h 28"/>
                  <a:gd name="T2" fmla="*/ 7 w 52"/>
                  <a:gd name="T3" fmla="*/ 17 h 28"/>
                  <a:gd name="T4" fmla="*/ 45 w 52"/>
                  <a:gd name="T5" fmla="*/ 7 h 28"/>
                  <a:gd name="T6" fmla="*/ 45 w 52"/>
                  <a:gd name="T7" fmla="*/ 9 h 28"/>
                  <a:gd name="T8" fmla="*/ 9 w 52"/>
                  <a:gd name="T9" fmla="*/ 20 h 28"/>
                  <a:gd name="T10" fmla="*/ 48 w 52"/>
                  <a:gd name="T11" fmla="*/ 0 h 28"/>
                  <a:gd name="T12" fmla="*/ 0 w 52"/>
                  <a:gd name="T13" fmla="*/ 12 h 28"/>
                  <a:gd name="T14" fmla="*/ 4 w 52"/>
                  <a:gd name="T15" fmla="*/ 22 h 28"/>
                  <a:gd name="T16" fmla="*/ 3 w 52"/>
                  <a:gd name="T17" fmla="*/ 22 h 28"/>
                  <a:gd name="T18" fmla="*/ 5 w 52"/>
                  <a:gd name="T19" fmla="*/ 28 h 28"/>
                  <a:gd name="T20" fmla="*/ 5 w 52"/>
                  <a:gd name="T21" fmla="*/ 28 h 28"/>
                  <a:gd name="T22" fmla="*/ 5 w 52"/>
                  <a:gd name="T23" fmla="*/ 28 h 28"/>
                  <a:gd name="T24" fmla="*/ 52 w 52"/>
                  <a:gd name="T25" fmla="*/ 12 h 28"/>
                  <a:gd name="T26" fmla="*/ 48 w 52"/>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8">
                    <a:moveTo>
                      <a:pt x="9" y="20"/>
                    </a:moveTo>
                    <a:lnTo>
                      <a:pt x="7" y="17"/>
                    </a:lnTo>
                    <a:lnTo>
                      <a:pt x="45" y="7"/>
                    </a:lnTo>
                    <a:lnTo>
                      <a:pt x="45" y="9"/>
                    </a:lnTo>
                    <a:lnTo>
                      <a:pt x="9" y="20"/>
                    </a:lnTo>
                    <a:close/>
                    <a:moveTo>
                      <a:pt x="48" y="0"/>
                    </a:moveTo>
                    <a:lnTo>
                      <a:pt x="0" y="12"/>
                    </a:lnTo>
                    <a:lnTo>
                      <a:pt x="4" y="22"/>
                    </a:lnTo>
                    <a:lnTo>
                      <a:pt x="3" y="22"/>
                    </a:lnTo>
                    <a:lnTo>
                      <a:pt x="5" y="28"/>
                    </a:lnTo>
                    <a:lnTo>
                      <a:pt x="5" y="28"/>
                    </a:lnTo>
                    <a:lnTo>
                      <a:pt x="5" y="28"/>
                    </a:lnTo>
                    <a:lnTo>
                      <a:pt x="52" y="12"/>
                    </a:lnTo>
                    <a:lnTo>
                      <a:pt x="4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0293"/>
              <p:cNvSpPr>
                <a:spLocks noEditPoints="1"/>
              </p:cNvSpPr>
              <p:nvPr userDrawn="1"/>
            </p:nvSpPr>
            <p:spPr bwMode="auto">
              <a:xfrm>
                <a:off x="1584326" y="6750154"/>
                <a:ext cx="82550" cy="44450"/>
              </a:xfrm>
              <a:custGeom>
                <a:avLst/>
                <a:gdLst>
                  <a:gd name="T0" fmla="*/ 9 w 52"/>
                  <a:gd name="T1" fmla="*/ 20 h 28"/>
                  <a:gd name="T2" fmla="*/ 7 w 52"/>
                  <a:gd name="T3" fmla="*/ 17 h 28"/>
                  <a:gd name="T4" fmla="*/ 45 w 52"/>
                  <a:gd name="T5" fmla="*/ 7 h 28"/>
                  <a:gd name="T6" fmla="*/ 45 w 52"/>
                  <a:gd name="T7" fmla="*/ 9 h 28"/>
                  <a:gd name="T8" fmla="*/ 9 w 52"/>
                  <a:gd name="T9" fmla="*/ 20 h 28"/>
                  <a:gd name="T10" fmla="*/ 48 w 52"/>
                  <a:gd name="T11" fmla="*/ 0 h 28"/>
                  <a:gd name="T12" fmla="*/ 0 w 52"/>
                  <a:gd name="T13" fmla="*/ 12 h 28"/>
                  <a:gd name="T14" fmla="*/ 4 w 52"/>
                  <a:gd name="T15" fmla="*/ 22 h 28"/>
                  <a:gd name="T16" fmla="*/ 3 w 52"/>
                  <a:gd name="T17" fmla="*/ 22 h 28"/>
                  <a:gd name="T18" fmla="*/ 5 w 52"/>
                  <a:gd name="T19" fmla="*/ 28 h 28"/>
                  <a:gd name="T20" fmla="*/ 5 w 52"/>
                  <a:gd name="T21" fmla="*/ 28 h 28"/>
                  <a:gd name="T22" fmla="*/ 5 w 52"/>
                  <a:gd name="T23" fmla="*/ 28 h 28"/>
                  <a:gd name="T24" fmla="*/ 52 w 52"/>
                  <a:gd name="T25" fmla="*/ 12 h 28"/>
                  <a:gd name="T26" fmla="*/ 48 w 52"/>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8">
                    <a:moveTo>
                      <a:pt x="9" y="20"/>
                    </a:moveTo>
                    <a:lnTo>
                      <a:pt x="7" y="17"/>
                    </a:lnTo>
                    <a:lnTo>
                      <a:pt x="45" y="7"/>
                    </a:lnTo>
                    <a:lnTo>
                      <a:pt x="45" y="9"/>
                    </a:lnTo>
                    <a:lnTo>
                      <a:pt x="9" y="20"/>
                    </a:lnTo>
                    <a:moveTo>
                      <a:pt x="48" y="0"/>
                    </a:moveTo>
                    <a:lnTo>
                      <a:pt x="0" y="12"/>
                    </a:lnTo>
                    <a:lnTo>
                      <a:pt x="4" y="22"/>
                    </a:lnTo>
                    <a:lnTo>
                      <a:pt x="3" y="22"/>
                    </a:lnTo>
                    <a:lnTo>
                      <a:pt x="5" y="28"/>
                    </a:lnTo>
                    <a:lnTo>
                      <a:pt x="5" y="28"/>
                    </a:lnTo>
                    <a:lnTo>
                      <a:pt x="5" y="28"/>
                    </a:lnTo>
                    <a:lnTo>
                      <a:pt x="52" y="12"/>
                    </a:lnTo>
                    <a:lnTo>
                      <a:pt x="4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0294"/>
              <p:cNvSpPr>
                <a:spLocks noEditPoints="1"/>
              </p:cNvSpPr>
              <p:nvPr userDrawn="1"/>
            </p:nvSpPr>
            <p:spPr bwMode="auto">
              <a:xfrm>
                <a:off x="1984376" y="5654779"/>
                <a:ext cx="61913" cy="77788"/>
              </a:xfrm>
              <a:custGeom>
                <a:avLst/>
                <a:gdLst>
                  <a:gd name="T0" fmla="*/ 29 w 39"/>
                  <a:gd name="T1" fmla="*/ 42 h 49"/>
                  <a:gd name="T2" fmla="*/ 8 w 39"/>
                  <a:gd name="T3" fmla="*/ 11 h 49"/>
                  <a:gd name="T4" fmla="*/ 10 w 39"/>
                  <a:gd name="T5" fmla="*/ 8 h 49"/>
                  <a:gd name="T6" fmla="*/ 31 w 39"/>
                  <a:gd name="T7" fmla="*/ 40 h 49"/>
                  <a:gd name="T8" fmla="*/ 29 w 39"/>
                  <a:gd name="T9" fmla="*/ 42 h 49"/>
                  <a:gd name="T10" fmla="*/ 13 w 39"/>
                  <a:gd name="T11" fmla="*/ 0 h 49"/>
                  <a:gd name="T12" fmla="*/ 4 w 39"/>
                  <a:gd name="T13" fmla="*/ 6 h 49"/>
                  <a:gd name="T14" fmla="*/ 4 w 39"/>
                  <a:gd name="T15" fmla="*/ 6 h 49"/>
                  <a:gd name="T16" fmla="*/ 0 w 39"/>
                  <a:gd name="T17" fmla="*/ 8 h 49"/>
                  <a:gd name="T18" fmla="*/ 0 w 39"/>
                  <a:gd name="T19" fmla="*/ 8 h 49"/>
                  <a:gd name="T20" fmla="*/ 0 w 39"/>
                  <a:gd name="T21" fmla="*/ 8 h 49"/>
                  <a:gd name="T22" fmla="*/ 28 w 39"/>
                  <a:gd name="T23" fmla="*/ 49 h 49"/>
                  <a:gd name="T24" fmla="*/ 39 w 39"/>
                  <a:gd name="T25" fmla="*/ 42 h 49"/>
                  <a:gd name="T26" fmla="*/ 13 w 39"/>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9">
                    <a:moveTo>
                      <a:pt x="29" y="42"/>
                    </a:moveTo>
                    <a:lnTo>
                      <a:pt x="8" y="11"/>
                    </a:lnTo>
                    <a:lnTo>
                      <a:pt x="10" y="8"/>
                    </a:lnTo>
                    <a:lnTo>
                      <a:pt x="31" y="40"/>
                    </a:lnTo>
                    <a:lnTo>
                      <a:pt x="29" y="42"/>
                    </a:lnTo>
                    <a:close/>
                    <a:moveTo>
                      <a:pt x="13" y="0"/>
                    </a:moveTo>
                    <a:lnTo>
                      <a:pt x="4" y="6"/>
                    </a:lnTo>
                    <a:lnTo>
                      <a:pt x="4" y="6"/>
                    </a:lnTo>
                    <a:lnTo>
                      <a:pt x="0" y="8"/>
                    </a:lnTo>
                    <a:lnTo>
                      <a:pt x="0" y="8"/>
                    </a:lnTo>
                    <a:lnTo>
                      <a:pt x="0" y="8"/>
                    </a:lnTo>
                    <a:lnTo>
                      <a:pt x="28" y="49"/>
                    </a:lnTo>
                    <a:lnTo>
                      <a:pt x="39" y="42"/>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0295"/>
              <p:cNvSpPr>
                <a:spLocks noEditPoints="1"/>
              </p:cNvSpPr>
              <p:nvPr userDrawn="1"/>
            </p:nvSpPr>
            <p:spPr bwMode="auto">
              <a:xfrm>
                <a:off x="1984376" y="5654779"/>
                <a:ext cx="61913" cy="77788"/>
              </a:xfrm>
              <a:custGeom>
                <a:avLst/>
                <a:gdLst>
                  <a:gd name="T0" fmla="*/ 29 w 39"/>
                  <a:gd name="T1" fmla="*/ 42 h 49"/>
                  <a:gd name="T2" fmla="*/ 8 w 39"/>
                  <a:gd name="T3" fmla="*/ 11 h 49"/>
                  <a:gd name="T4" fmla="*/ 10 w 39"/>
                  <a:gd name="T5" fmla="*/ 8 h 49"/>
                  <a:gd name="T6" fmla="*/ 31 w 39"/>
                  <a:gd name="T7" fmla="*/ 40 h 49"/>
                  <a:gd name="T8" fmla="*/ 29 w 39"/>
                  <a:gd name="T9" fmla="*/ 42 h 49"/>
                  <a:gd name="T10" fmla="*/ 13 w 39"/>
                  <a:gd name="T11" fmla="*/ 0 h 49"/>
                  <a:gd name="T12" fmla="*/ 4 w 39"/>
                  <a:gd name="T13" fmla="*/ 6 h 49"/>
                  <a:gd name="T14" fmla="*/ 4 w 39"/>
                  <a:gd name="T15" fmla="*/ 6 h 49"/>
                  <a:gd name="T16" fmla="*/ 0 w 39"/>
                  <a:gd name="T17" fmla="*/ 8 h 49"/>
                  <a:gd name="T18" fmla="*/ 0 w 39"/>
                  <a:gd name="T19" fmla="*/ 8 h 49"/>
                  <a:gd name="T20" fmla="*/ 0 w 39"/>
                  <a:gd name="T21" fmla="*/ 8 h 49"/>
                  <a:gd name="T22" fmla="*/ 28 w 39"/>
                  <a:gd name="T23" fmla="*/ 49 h 49"/>
                  <a:gd name="T24" fmla="*/ 39 w 39"/>
                  <a:gd name="T25" fmla="*/ 42 h 49"/>
                  <a:gd name="T26" fmla="*/ 13 w 39"/>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9">
                    <a:moveTo>
                      <a:pt x="29" y="42"/>
                    </a:moveTo>
                    <a:lnTo>
                      <a:pt x="8" y="11"/>
                    </a:lnTo>
                    <a:lnTo>
                      <a:pt x="10" y="8"/>
                    </a:lnTo>
                    <a:lnTo>
                      <a:pt x="31" y="40"/>
                    </a:lnTo>
                    <a:lnTo>
                      <a:pt x="29" y="42"/>
                    </a:lnTo>
                    <a:moveTo>
                      <a:pt x="13" y="0"/>
                    </a:moveTo>
                    <a:lnTo>
                      <a:pt x="4" y="6"/>
                    </a:lnTo>
                    <a:lnTo>
                      <a:pt x="4" y="6"/>
                    </a:lnTo>
                    <a:lnTo>
                      <a:pt x="0" y="8"/>
                    </a:lnTo>
                    <a:lnTo>
                      <a:pt x="0" y="8"/>
                    </a:lnTo>
                    <a:lnTo>
                      <a:pt x="0" y="8"/>
                    </a:lnTo>
                    <a:lnTo>
                      <a:pt x="28" y="49"/>
                    </a:lnTo>
                    <a:lnTo>
                      <a:pt x="39" y="42"/>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0296"/>
              <p:cNvSpPr>
                <a:spLocks noEditPoints="1"/>
              </p:cNvSpPr>
              <p:nvPr userDrawn="1"/>
            </p:nvSpPr>
            <p:spPr bwMode="auto">
              <a:xfrm>
                <a:off x="3424238" y="6764441"/>
                <a:ext cx="80963" cy="46038"/>
              </a:xfrm>
              <a:custGeom>
                <a:avLst/>
                <a:gdLst>
                  <a:gd name="T0" fmla="*/ 37 w 44"/>
                  <a:gd name="T1" fmla="*/ 19 h 25"/>
                  <a:gd name="T2" fmla="*/ 6 w 44"/>
                  <a:gd name="T3" fmla="*/ 9 h 25"/>
                  <a:gd name="T4" fmla="*/ 6 w 44"/>
                  <a:gd name="T5" fmla="*/ 8 h 25"/>
                  <a:gd name="T6" fmla="*/ 7 w 44"/>
                  <a:gd name="T7" fmla="*/ 6 h 25"/>
                  <a:gd name="T8" fmla="*/ 38 w 44"/>
                  <a:gd name="T9" fmla="*/ 16 h 25"/>
                  <a:gd name="T10" fmla="*/ 37 w 44"/>
                  <a:gd name="T11" fmla="*/ 17 h 25"/>
                  <a:gd name="T12" fmla="*/ 37 w 44"/>
                  <a:gd name="T13" fmla="*/ 19 h 25"/>
                  <a:gd name="T14" fmla="*/ 3 w 44"/>
                  <a:gd name="T15" fmla="*/ 0 h 25"/>
                  <a:gd name="T16" fmla="*/ 3 w 44"/>
                  <a:gd name="T17" fmla="*/ 3 h 25"/>
                  <a:gd name="T18" fmla="*/ 2 w 44"/>
                  <a:gd name="T19" fmla="*/ 6 h 25"/>
                  <a:gd name="T20" fmla="*/ 0 w 44"/>
                  <a:gd name="T21" fmla="*/ 12 h 25"/>
                  <a:gd name="T22" fmla="*/ 40 w 44"/>
                  <a:gd name="T23" fmla="*/ 25 h 25"/>
                  <a:gd name="T24" fmla="*/ 42 w 44"/>
                  <a:gd name="T25" fmla="*/ 19 h 25"/>
                  <a:gd name="T26" fmla="*/ 43 w 44"/>
                  <a:gd name="T27" fmla="*/ 17 h 25"/>
                  <a:gd name="T28" fmla="*/ 43 w 44"/>
                  <a:gd name="T29" fmla="*/ 17 h 25"/>
                  <a:gd name="T30" fmla="*/ 44 w 44"/>
                  <a:gd name="T31" fmla="*/ 13 h 25"/>
                  <a:gd name="T32" fmla="*/ 44 w 44"/>
                  <a:gd name="T33" fmla="*/ 13 h 25"/>
                  <a:gd name="T34" fmla="*/ 44 w 44"/>
                  <a:gd name="T35" fmla="*/ 13 h 25"/>
                  <a:gd name="T36" fmla="*/ 3 w 44"/>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25">
                    <a:moveTo>
                      <a:pt x="37" y="19"/>
                    </a:moveTo>
                    <a:cubicBezTo>
                      <a:pt x="6" y="9"/>
                      <a:pt x="6" y="9"/>
                      <a:pt x="6" y="9"/>
                    </a:cubicBezTo>
                    <a:cubicBezTo>
                      <a:pt x="6" y="8"/>
                      <a:pt x="6" y="8"/>
                      <a:pt x="6" y="8"/>
                    </a:cubicBezTo>
                    <a:cubicBezTo>
                      <a:pt x="6" y="7"/>
                      <a:pt x="7" y="7"/>
                      <a:pt x="7" y="6"/>
                    </a:cubicBezTo>
                    <a:cubicBezTo>
                      <a:pt x="38" y="16"/>
                      <a:pt x="38" y="16"/>
                      <a:pt x="38" y="16"/>
                    </a:cubicBezTo>
                    <a:cubicBezTo>
                      <a:pt x="38" y="16"/>
                      <a:pt x="38" y="17"/>
                      <a:pt x="37" y="17"/>
                    </a:cubicBezTo>
                    <a:cubicBezTo>
                      <a:pt x="37" y="19"/>
                      <a:pt x="37" y="19"/>
                      <a:pt x="37" y="19"/>
                    </a:cubicBezTo>
                    <a:moveTo>
                      <a:pt x="3" y="0"/>
                    </a:moveTo>
                    <a:cubicBezTo>
                      <a:pt x="3" y="3"/>
                      <a:pt x="3" y="3"/>
                      <a:pt x="3" y="3"/>
                    </a:cubicBezTo>
                    <a:cubicBezTo>
                      <a:pt x="3" y="3"/>
                      <a:pt x="2" y="4"/>
                      <a:pt x="2" y="6"/>
                    </a:cubicBezTo>
                    <a:cubicBezTo>
                      <a:pt x="0" y="12"/>
                      <a:pt x="0" y="12"/>
                      <a:pt x="0" y="12"/>
                    </a:cubicBezTo>
                    <a:cubicBezTo>
                      <a:pt x="40" y="25"/>
                      <a:pt x="40" y="25"/>
                      <a:pt x="40" y="25"/>
                    </a:cubicBezTo>
                    <a:cubicBezTo>
                      <a:pt x="42" y="19"/>
                      <a:pt x="42" y="19"/>
                      <a:pt x="42" y="19"/>
                    </a:cubicBezTo>
                    <a:cubicBezTo>
                      <a:pt x="42" y="18"/>
                      <a:pt x="42" y="18"/>
                      <a:pt x="43" y="17"/>
                    </a:cubicBezTo>
                    <a:cubicBezTo>
                      <a:pt x="43" y="17"/>
                      <a:pt x="43" y="17"/>
                      <a:pt x="43" y="17"/>
                    </a:cubicBezTo>
                    <a:cubicBezTo>
                      <a:pt x="44" y="13"/>
                      <a:pt x="44" y="13"/>
                      <a:pt x="44" y="13"/>
                    </a:cubicBezTo>
                    <a:cubicBezTo>
                      <a:pt x="44" y="13"/>
                      <a:pt x="44" y="13"/>
                      <a:pt x="44" y="13"/>
                    </a:cubicBezTo>
                    <a:cubicBezTo>
                      <a:pt x="44" y="13"/>
                      <a:pt x="44" y="13"/>
                      <a:pt x="44" y="13"/>
                    </a:cubicBezTo>
                    <a:cubicBezTo>
                      <a:pt x="3" y="0"/>
                      <a:pt x="3" y="0"/>
                      <a:pt x="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297"/>
              <p:cNvSpPr>
                <a:spLocks noEditPoints="1"/>
              </p:cNvSpPr>
              <p:nvPr userDrawn="1"/>
            </p:nvSpPr>
            <p:spPr bwMode="auto">
              <a:xfrm>
                <a:off x="1573213" y="6708879"/>
                <a:ext cx="82550" cy="42863"/>
              </a:xfrm>
              <a:custGeom>
                <a:avLst/>
                <a:gdLst>
                  <a:gd name="T0" fmla="*/ 9 w 52"/>
                  <a:gd name="T1" fmla="*/ 20 h 27"/>
                  <a:gd name="T2" fmla="*/ 7 w 52"/>
                  <a:gd name="T3" fmla="*/ 16 h 27"/>
                  <a:gd name="T4" fmla="*/ 45 w 52"/>
                  <a:gd name="T5" fmla="*/ 7 h 27"/>
                  <a:gd name="T6" fmla="*/ 45 w 52"/>
                  <a:gd name="T7" fmla="*/ 10 h 27"/>
                  <a:gd name="T8" fmla="*/ 9 w 52"/>
                  <a:gd name="T9" fmla="*/ 20 h 27"/>
                  <a:gd name="T10" fmla="*/ 49 w 52"/>
                  <a:gd name="T11" fmla="*/ 0 h 27"/>
                  <a:gd name="T12" fmla="*/ 0 w 52"/>
                  <a:gd name="T13" fmla="*/ 12 h 27"/>
                  <a:gd name="T14" fmla="*/ 3 w 52"/>
                  <a:gd name="T15" fmla="*/ 22 h 27"/>
                  <a:gd name="T16" fmla="*/ 3 w 52"/>
                  <a:gd name="T17" fmla="*/ 22 h 27"/>
                  <a:gd name="T18" fmla="*/ 4 w 52"/>
                  <a:gd name="T19" fmla="*/ 27 h 27"/>
                  <a:gd name="T20" fmla="*/ 52 w 52"/>
                  <a:gd name="T21" fmla="*/ 14 h 27"/>
                  <a:gd name="T22" fmla="*/ 49 w 5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7">
                    <a:moveTo>
                      <a:pt x="9" y="20"/>
                    </a:moveTo>
                    <a:lnTo>
                      <a:pt x="7" y="16"/>
                    </a:lnTo>
                    <a:lnTo>
                      <a:pt x="45" y="7"/>
                    </a:lnTo>
                    <a:lnTo>
                      <a:pt x="45" y="10"/>
                    </a:lnTo>
                    <a:lnTo>
                      <a:pt x="9" y="20"/>
                    </a:lnTo>
                    <a:close/>
                    <a:moveTo>
                      <a:pt x="49" y="0"/>
                    </a:moveTo>
                    <a:lnTo>
                      <a:pt x="0" y="12"/>
                    </a:lnTo>
                    <a:lnTo>
                      <a:pt x="3" y="22"/>
                    </a:lnTo>
                    <a:lnTo>
                      <a:pt x="3" y="22"/>
                    </a:lnTo>
                    <a:lnTo>
                      <a:pt x="4" y="27"/>
                    </a:lnTo>
                    <a:lnTo>
                      <a:pt x="52" y="14"/>
                    </a:lnTo>
                    <a:lnTo>
                      <a:pt x="4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0298"/>
              <p:cNvSpPr>
                <a:spLocks noEditPoints="1"/>
              </p:cNvSpPr>
              <p:nvPr userDrawn="1"/>
            </p:nvSpPr>
            <p:spPr bwMode="auto">
              <a:xfrm>
                <a:off x="1573213" y="6708879"/>
                <a:ext cx="82550" cy="42863"/>
              </a:xfrm>
              <a:custGeom>
                <a:avLst/>
                <a:gdLst>
                  <a:gd name="T0" fmla="*/ 9 w 52"/>
                  <a:gd name="T1" fmla="*/ 20 h 27"/>
                  <a:gd name="T2" fmla="*/ 7 w 52"/>
                  <a:gd name="T3" fmla="*/ 16 h 27"/>
                  <a:gd name="T4" fmla="*/ 45 w 52"/>
                  <a:gd name="T5" fmla="*/ 7 h 27"/>
                  <a:gd name="T6" fmla="*/ 45 w 52"/>
                  <a:gd name="T7" fmla="*/ 10 h 27"/>
                  <a:gd name="T8" fmla="*/ 9 w 52"/>
                  <a:gd name="T9" fmla="*/ 20 h 27"/>
                  <a:gd name="T10" fmla="*/ 49 w 52"/>
                  <a:gd name="T11" fmla="*/ 0 h 27"/>
                  <a:gd name="T12" fmla="*/ 0 w 52"/>
                  <a:gd name="T13" fmla="*/ 12 h 27"/>
                  <a:gd name="T14" fmla="*/ 3 w 52"/>
                  <a:gd name="T15" fmla="*/ 22 h 27"/>
                  <a:gd name="T16" fmla="*/ 3 w 52"/>
                  <a:gd name="T17" fmla="*/ 22 h 27"/>
                  <a:gd name="T18" fmla="*/ 4 w 52"/>
                  <a:gd name="T19" fmla="*/ 27 h 27"/>
                  <a:gd name="T20" fmla="*/ 52 w 52"/>
                  <a:gd name="T21" fmla="*/ 14 h 27"/>
                  <a:gd name="T22" fmla="*/ 49 w 5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7">
                    <a:moveTo>
                      <a:pt x="9" y="20"/>
                    </a:moveTo>
                    <a:lnTo>
                      <a:pt x="7" y="16"/>
                    </a:lnTo>
                    <a:lnTo>
                      <a:pt x="45" y="7"/>
                    </a:lnTo>
                    <a:lnTo>
                      <a:pt x="45" y="10"/>
                    </a:lnTo>
                    <a:lnTo>
                      <a:pt x="9" y="20"/>
                    </a:lnTo>
                    <a:moveTo>
                      <a:pt x="49" y="0"/>
                    </a:moveTo>
                    <a:lnTo>
                      <a:pt x="0" y="12"/>
                    </a:lnTo>
                    <a:lnTo>
                      <a:pt x="3" y="22"/>
                    </a:lnTo>
                    <a:lnTo>
                      <a:pt x="3" y="22"/>
                    </a:lnTo>
                    <a:lnTo>
                      <a:pt x="4" y="27"/>
                    </a:lnTo>
                    <a:lnTo>
                      <a:pt x="52" y="14"/>
                    </a:lnTo>
                    <a:lnTo>
                      <a:pt x="4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0299"/>
              <p:cNvSpPr>
                <a:spLocks noEditPoints="1"/>
              </p:cNvSpPr>
              <p:nvPr userDrawn="1"/>
            </p:nvSpPr>
            <p:spPr bwMode="auto">
              <a:xfrm>
                <a:off x="1547813" y="6467579"/>
                <a:ext cx="77788" cy="23813"/>
              </a:xfrm>
              <a:custGeom>
                <a:avLst/>
                <a:gdLst>
                  <a:gd name="T0" fmla="*/ 43 w 49"/>
                  <a:gd name="T1" fmla="*/ 9 h 15"/>
                  <a:gd name="T2" fmla="*/ 6 w 49"/>
                  <a:gd name="T3" fmla="*/ 8 h 15"/>
                  <a:gd name="T4" fmla="*/ 6 w 49"/>
                  <a:gd name="T5" fmla="*/ 4 h 15"/>
                  <a:gd name="T6" fmla="*/ 44 w 49"/>
                  <a:gd name="T7" fmla="*/ 5 h 15"/>
                  <a:gd name="T8" fmla="*/ 43 w 49"/>
                  <a:gd name="T9" fmla="*/ 9 h 15"/>
                  <a:gd name="T10" fmla="*/ 0 w 49"/>
                  <a:gd name="T11" fmla="*/ 0 h 15"/>
                  <a:gd name="T12" fmla="*/ 0 w 49"/>
                  <a:gd name="T13" fmla="*/ 14 h 15"/>
                  <a:gd name="T14" fmla="*/ 0 w 49"/>
                  <a:gd name="T15" fmla="*/ 14 h 15"/>
                  <a:gd name="T16" fmla="*/ 49 w 49"/>
                  <a:gd name="T17" fmla="*/ 15 h 15"/>
                  <a:gd name="T18" fmla="*/ 49 w 49"/>
                  <a:gd name="T19" fmla="*/ 1 h 15"/>
                  <a:gd name="T20" fmla="*/ 0 w 49"/>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5">
                    <a:moveTo>
                      <a:pt x="43" y="9"/>
                    </a:moveTo>
                    <a:lnTo>
                      <a:pt x="6" y="8"/>
                    </a:lnTo>
                    <a:lnTo>
                      <a:pt x="6" y="4"/>
                    </a:lnTo>
                    <a:lnTo>
                      <a:pt x="44" y="5"/>
                    </a:lnTo>
                    <a:lnTo>
                      <a:pt x="43" y="9"/>
                    </a:lnTo>
                    <a:close/>
                    <a:moveTo>
                      <a:pt x="0" y="0"/>
                    </a:moveTo>
                    <a:lnTo>
                      <a:pt x="0" y="14"/>
                    </a:lnTo>
                    <a:lnTo>
                      <a:pt x="0" y="14"/>
                    </a:lnTo>
                    <a:lnTo>
                      <a:pt x="49" y="15"/>
                    </a:lnTo>
                    <a:lnTo>
                      <a:pt x="49" y="1"/>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0300"/>
              <p:cNvSpPr>
                <a:spLocks noEditPoints="1"/>
              </p:cNvSpPr>
              <p:nvPr userDrawn="1"/>
            </p:nvSpPr>
            <p:spPr bwMode="auto">
              <a:xfrm>
                <a:off x="1547813" y="6467579"/>
                <a:ext cx="77788" cy="23813"/>
              </a:xfrm>
              <a:custGeom>
                <a:avLst/>
                <a:gdLst>
                  <a:gd name="T0" fmla="*/ 43 w 49"/>
                  <a:gd name="T1" fmla="*/ 9 h 15"/>
                  <a:gd name="T2" fmla="*/ 6 w 49"/>
                  <a:gd name="T3" fmla="*/ 8 h 15"/>
                  <a:gd name="T4" fmla="*/ 6 w 49"/>
                  <a:gd name="T5" fmla="*/ 4 h 15"/>
                  <a:gd name="T6" fmla="*/ 44 w 49"/>
                  <a:gd name="T7" fmla="*/ 5 h 15"/>
                  <a:gd name="T8" fmla="*/ 43 w 49"/>
                  <a:gd name="T9" fmla="*/ 9 h 15"/>
                  <a:gd name="T10" fmla="*/ 0 w 49"/>
                  <a:gd name="T11" fmla="*/ 0 h 15"/>
                  <a:gd name="T12" fmla="*/ 0 w 49"/>
                  <a:gd name="T13" fmla="*/ 14 h 15"/>
                  <a:gd name="T14" fmla="*/ 0 w 49"/>
                  <a:gd name="T15" fmla="*/ 14 h 15"/>
                  <a:gd name="T16" fmla="*/ 49 w 49"/>
                  <a:gd name="T17" fmla="*/ 15 h 15"/>
                  <a:gd name="T18" fmla="*/ 49 w 49"/>
                  <a:gd name="T19" fmla="*/ 1 h 15"/>
                  <a:gd name="T20" fmla="*/ 0 w 49"/>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5">
                    <a:moveTo>
                      <a:pt x="43" y="9"/>
                    </a:moveTo>
                    <a:lnTo>
                      <a:pt x="6" y="8"/>
                    </a:lnTo>
                    <a:lnTo>
                      <a:pt x="6" y="4"/>
                    </a:lnTo>
                    <a:lnTo>
                      <a:pt x="44" y="5"/>
                    </a:lnTo>
                    <a:lnTo>
                      <a:pt x="43" y="9"/>
                    </a:lnTo>
                    <a:moveTo>
                      <a:pt x="0" y="0"/>
                    </a:moveTo>
                    <a:lnTo>
                      <a:pt x="0" y="14"/>
                    </a:lnTo>
                    <a:lnTo>
                      <a:pt x="0" y="14"/>
                    </a:lnTo>
                    <a:lnTo>
                      <a:pt x="49" y="15"/>
                    </a:lnTo>
                    <a:lnTo>
                      <a:pt x="49" y="1"/>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0301"/>
              <p:cNvSpPr>
                <a:spLocks noEditPoints="1"/>
              </p:cNvSpPr>
              <p:nvPr userDrawn="1"/>
            </p:nvSpPr>
            <p:spPr bwMode="auto">
              <a:xfrm>
                <a:off x="3460751" y="6605691"/>
                <a:ext cx="79375" cy="34925"/>
              </a:xfrm>
              <a:custGeom>
                <a:avLst/>
                <a:gdLst>
                  <a:gd name="T0" fmla="*/ 43 w 50"/>
                  <a:gd name="T1" fmla="*/ 15 h 22"/>
                  <a:gd name="T2" fmla="*/ 6 w 50"/>
                  <a:gd name="T3" fmla="*/ 10 h 22"/>
                  <a:gd name="T4" fmla="*/ 6 w 50"/>
                  <a:gd name="T5" fmla="*/ 6 h 22"/>
                  <a:gd name="T6" fmla="*/ 45 w 50"/>
                  <a:gd name="T7" fmla="*/ 12 h 22"/>
                  <a:gd name="T8" fmla="*/ 43 w 50"/>
                  <a:gd name="T9" fmla="*/ 15 h 22"/>
                  <a:gd name="T10" fmla="*/ 1 w 50"/>
                  <a:gd name="T11" fmla="*/ 0 h 22"/>
                  <a:gd name="T12" fmla="*/ 0 w 50"/>
                  <a:gd name="T13" fmla="*/ 15 h 22"/>
                  <a:gd name="T14" fmla="*/ 49 w 50"/>
                  <a:gd name="T15" fmla="*/ 22 h 22"/>
                  <a:gd name="T16" fmla="*/ 50 w 50"/>
                  <a:gd name="T17" fmla="*/ 6 h 22"/>
                  <a:gd name="T18" fmla="*/ 1 w 50"/>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22">
                    <a:moveTo>
                      <a:pt x="43" y="15"/>
                    </a:moveTo>
                    <a:lnTo>
                      <a:pt x="6" y="10"/>
                    </a:lnTo>
                    <a:lnTo>
                      <a:pt x="6" y="6"/>
                    </a:lnTo>
                    <a:lnTo>
                      <a:pt x="45" y="12"/>
                    </a:lnTo>
                    <a:lnTo>
                      <a:pt x="43" y="15"/>
                    </a:lnTo>
                    <a:close/>
                    <a:moveTo>
                      <a:pt x="1" y="0"/>
                    </a:moveTo>
                    <a:lnTo>
                      <a:pt x="0" y="15"/>
                    </a:lnTo>
                    <a:lnTo>
                      <a:pt x="49" y="22"/>
                    </a:lnTo>
                    <a:lnTo>
                      <a:pt x="50" y="6"/>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0302"/>
              <p:cNvSpPr>
                <a:spLocks noEditPoints="1"/>
              </p:cNvSpPr>
              <p:nvPr userDrawn="1"/>
            </p:nvSpPr>
            <p:spPr bwMode="auto">
              <a:xfrm>
                <a:off x="3460751" y="6605691"/>
                <a:ext cx="79375" cy="34925"/>
              </a:xfrm>
              <a:custGeom>
                <a:avLst/>
                <a:gdLst>
                  <a:gd name="T0" fmla="*/ 43 w 50"/>
                  <a:gd name="T1" fmla="*/ 15 h 22"/>
                  <a:gd name="T2" fmla="*/ 6 w 50"/>
                  <a:gd name="T3" fmla="*/ 10 h 22"/>
                  <a:gd name="T4" fmla="*/ 6 w 50"/>
                  <a:gd name="T5" fmla="*/ 6 h 22"/>
                  <a:gd name="T6" fmla="*/ 45 w 50"/>
                  <a:gd name="T7" fmla="*/ 12 h 22"/>
                  <a:gd name="T8" fmla="*/ 43 w 50"/>
                  <a:gd name="T9" fmla="*/ 15 h 22"/>
                  <a:gd name="T10" fmla="*/ 1 w 50"/>
                  <a:gd name="T11" fmla="*/ 0 h 22"/>
                  <a:gd name="T12" fmla="*/ 0 w 50"/>
                  <a:gd name="T13" fmla="*/ 15 h 22"/>
                  <a:gd name="T14" fmla="*/ 49 w 50"/>
                  <a:gd name="T15" fmla="*/ 22 h 22"/>
                  <a:gd name="T16" fmla="*/ 50 w 50"/>
                  <a:gd name="T17" fmla="*/ 6 h 22"/>
                  <a:gd name="T18" fmla="*/ 1 w 50"/>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22">
                    <a:moveTo>
                      <a:pt x="43" y="15"/>
                    </a:moveTo>
                    <a:lnTo>
                      <a:pt x="6" y="10"/>
                    </a:lnTo>
                    <a:lnTo>
                      <a:pt x="6" y="6"/>
                    </a:lnTo>
                    <a:lnTo>
                      <a:pt x="45" y="12"/>
                    </a:lnTo>
                    <a:lnTo>
                      <a:pt x="43" y="15"/>
                    </a:lnTo>
                    <a:moveTo>
                      <a:pt x="1" y="0"/>
                    </a:moveTo>
                    <a:lnTo>
                      <a:pt x="0" y="15"/>
                    </a:lnTo>
                    <a:lnTo>
                      <a:pt x="49" y="22"/>
                    </a:lnTo>
                    <a:lnTo>
                      <a:pt x="50" y="6"/>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0303"/>
              <p:cNvSpPr>
                <a:spLocks noEditPoints="1"/>
              </p:cNvSpPr>
              <p:nvPr userDrawn="1"/>
            </p:nvSpPr>
            <p:spPr bwMode="auto">
              <a:xfrm>
                <a:off x="3022601" y="5637316"/>
                <a:ext cx="61913" cy="79375"/>
              </a:xfrm>
              <a:custGeom>
                <a:avLst/>
                <a:gdLst>
                  <a:gd name="T0" fmla="*/ 11 w 39"/>
                  <a:gd name="T1" fmla="*/ 43 h 50"/>
                  <a:gd name="T2" fmla="*/ 9 w 39"/>
                  <a:gd name="T3" fmla="*/ 40 h 50"/>
                  <a:gd name="T4" fmla="*/ 28 w 39"/>
                  <a:gd name="T5" fmla="*/ 9 h 50"/>
                  <a:gd name="T6" fmla="*/ 31 w 39"/>
                  <a:gd name="T7" fmla="*/ 10 h 50"/>
                  <a:gd name="T8" fmla="*/ 11 w 39"/>
                  <a:gd name="T9" fmla="*/ 43 h 50"/>
                  <a:gd name="T10" fmla="*/ 26 w 39"/>
                  <a:gd name="T11" fmla="*/ 0 h 50"/>
                  <a:gd name="T12" fmla="*/ 0 w 39"/>
                  <a:gd name="T13" fmla="*/ 43 h 50"/>
                  <a:gd name="T14" fmla="*/ 12 w 39"/>
                  <a:gd name="T15" fmla="*/ 50 h 50"/>
                  <a:gd name="T16" fmla="*/ 39 w 39"/>
                  <a:gd name="T17" fmla="*/ 9 h 50"/>
                  <a:gd name="T18" fmla="*/ 26 w 3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0">
                    <a:moveTo>
                      <a:pt x="11" y="43"/>
                    </a:moveTo>
                    <a:lnTo>
                      <a:pt x="9" y="40"/>
                    </a:lnTo>
                    <a:lnTo>
                      <a:pt x="28" y="9"/>
                    </a:lnTo>
                    <a:lnTo>
                      <a:pt x="31" y="10"/>
                    </a:lnTo>
                    <a:lnTo>
                      <a:pt x="11" y="43"/>
                    </a:lnTo>
                    <a:close/>
                    <a:moveTo>
                      <a:pt x="26" y="0"/>
                    </a:moveTo>
                    <a:lnTo>
                      <a:pt x="0" y="43"/>
                    </a:lnTo>
                    <a:lnTo>
                      <a:pt x="12" y="50"/>
                    </a:lnTo>
                    <a:lnTo>
                      <a:pt x="39" y="9"/>
                    </a:lnTo>
                    <a:lnTo>
                      <a:pt x="2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0304"/>
              <p:cNvSpPr>
                <a:spLocks noEditPoints="1"/>
              </p:cNvSpPr>
              <p:nvPr userDrawn="1"/>
            </p:nvSpPr>
            <p:spPr bwMode="auto">
              <a:xfrm>
                <a:off x="3022601" y="5637316"/>
                <a:ext cx="61913" cy="79375"/>
              </a:xfrm>
              <a:custGeom>
                <a:avLst/>
                <a:gdLst>
                  <a:gd name="T0" fmla="*/ 11 w 39"/>
                  <a:gd name="T1" fmla="*/ 43 h 50"/>
                  <a:gd name="T2" fmla="*/ 9 w 39"/>
                  <a:gd name="T3" fmla="*/ 40 h 50"/>
                  <a:gd name="T4" fmla="*/ 28 w 39"/>
                  <a:gd name="T5" fmla="*/ 9 h 50"/>
                  <a:gd name="T6" fmla="*/ 31 w 39"/>
                  <a:gd name="T7" fmla="*/ 10 h 50"/>
                  <a:gd name="T8" fmla="*/ 11 w 39"/>
                  <a:gd name="T9" fmla="*/ 43 h 50"/>
                  <a:gd name="T10" fmla="*/ 26 w 39"/>
                  <a:gd name="T11" fmla="*/ 0 h 50"/>
                  <a:gd name="T12" fmla="*/ 0 w 39"/>
                  <a:gd name="T13" fmla="*/ 43 h 50"/>
                  <a:gd name="T14" fmla="*/ 12 w 39"/>
                  <a:gd name="T15" fmla="*/ 50 h 50"/>
                  <a:gd name="T16" fmla="*/ 39 w 39"/>
                  <a:gd name="T17" fmla="*/ 9 h 50"/>
                  <a:gd name="T18" fmla="*/ 26 w 3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0">
                    <a:moveTo>
                      <a:pt x="11" y="43"/>
                    </a:moveTo>
                    <a:lnTo>
                      <a:pt x="9" y="40"/>
                    </a:lnTo>
                    <a:lnTo>
                      <a:pt x="28" y="9"/>
                    </a:lnTo>
                    <a:lnTo>
                      <a:pt x="31" y="10"/>
                    </a:lnTo>
                    <a:lnTo>
                      <a:pt x="11" y="43"/>
                    </a:lnTo>
                    <a:moveTo>
                      <a:pt x="26" y="0"/>
                    </a:moveTo>
                    <a:lnTo>
                      <a:pt x="0" y="43"/>
                    </a:lnTo>
                    <a:lnTo>
                      <a:pt x="12" y="50"/>
                    </a:lnTo>
                    <a:lnTo>
                      <a:pt x="39" y="9"/>
                    </a:lnTo>
                    <a:lnTo>
                      <a:pt x="2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0305"/>
              <p:cNvSpPr>
                <a:spLocks noEditPoints="1"/>
              </p:cNvSpPr>
              <p:nvPr userDrawn="1"/>
            </p:nvSpPr>
            <p:spPr bwMode="auto">
              <a:xfrm>
                <a:off x="2987676" y="5615091"/>
                <a:ext cx="60325" cy="80963"/>
              </a:xfrm>
              <a:custGeom>
                <a:avLst/>
                <a:gdLst>
                  <a:gd name="T0" fmla="*/ 11 w 38"/>
                  <a:gd name="T1" fmla="*/ 44 h 51"/>
                  <a:gd name="T2" fmla="*/ 8 w 38"/>
                  <a:gd name="T3" fmla="*/ 41 h 51"/>
                  <a:gd name="T4" fmla="*/ 27 w 38"/>
                  <a:gd name="T5" fmla="*/ 9 h 51"/>
                  <a:gd name="T6" fmla="*/ 29 w 38"/>
                  <a:gd name="T7" fmla="*/ 10 h 51"/>
                  <a:gd name="T8" fmla="*/ 11 w 38"/>
                  <a:gd name="T9" fmla="*/ 44 h 51"/>
                  <a:gd name="T10" fmla="*/ 25 w 38"/>
                  <a:gd name="T11" fmla="*/ 0 h 51"/>
                  <a:gd name="T12" fmla="*/ 0 w 38"/>
                  <a:gd name="T13" fmla="*/ 44 h 51"/>
                  <a:gd name="T14" fmla="*/ 13 w 38"/>
                  <a:gd name="T15" fmla="*/ 51 h 51"/>
                  <a:gd name="T16" fmla="*/ 38 w 38"/>
                  <a:gd name="T17" fmla="*/ 7 h 51"/>
                  <a:gd name="T18" fmla="*/ 25 w 3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1">
                    <a:moveTo>
                      <a:pt x="11" y="44"/>
                    </a:moveTo>
                    <a:lnTo>
                      <a:pt x="8" y="41"/>
                    </a:lnTo>
                    <a:lnTo>
                      <a:pt x="27" y="9"/>
                    </a:lnTo>
                    <a:lnTo>
                      <a:pt x="29" y="10"/>
                    </a:lnTo>
                    <a:lnTo>
                      <a:pt x="11" y="44"/>
                    </a:lnTo>
                    <a:close/>
                    <a:moveTo>
                      <a:pt x="25" y="0"/>
                    </a:moveTo>
                    <a:lnTo>
                      <a:pt x="0" y="44"/>
                    </a:lnTo>
                    <a:lnTo>
                      <a:pt x="13" y="51"/>
                    </a:lnTo>
                    <a:lnTo>
                      <a:pt x="38" y="7"/>
                    </a:lnTo>
                    <a:lnTo>
                      <a:pt x="2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0306"/>
              <p:cNvSpPr>
                <a:spLocks noEditPoints="1"/>
              </p:cNvSpPr>
              <p:nvPr userDrawn="1"/>
            </p:nvSpPr>
            <p:spPr bwMode="auto">
              <a:xfrm>
                <a:off x="2987676" y="5615091"/>
                <a:ext cx="60325" cy="80963"/>
              </a:xfrm>
              <a:custGeom>
                <a:avLst/>
                <a:gdLst>
                  <a:gd name="T0" fmla="*/ 11 w 38"/>
                  <a:gd name="T1" fmla="*/ 44 h 51"/>
                  <a:gd name="T2" fmla="*/ 8 w 38"/>
                  <a:gd name="T3" fmla="*/ 41 h 51"/>
                  <a:gd name="T4" fmla="*/ 27 w 38"/>
                  <a:gd name="T5" fmla="*/ 9 h 51"/>
                  <a:gd name="T6" fmla="*/ 29 w 38"/>
                  <a:gd name="T7" fmla="*/ 10 h 51"/>
                  <a:gd name="T8" fmla="*/ 11 w 38"/>
                  <a:gd name="T9" fmla="*/ 44 h 51"/>
                  <a:gd name="T10" fmla="*/ 25 w 38"/>
                  <a:gd name="T11" fmla="*/ 0 h 51"/>
                  <a:gd name="T12" fmla="*/ 0 w 38"/>
                  <a:gd name="T13" fmla="*/ 44 h 51"/>
                  <a:gd name="T14" fmla="*/ 13 w 38"/>
                  <a:gd name="T15" fmla="*/ 51 h 51"/>
                  <a:gd name="T16" fmla="*/ 38 w 38"/>
                  <a:gd name="T17" fmla="*/ 7 h 51"/>
                  <a:gd name="T18" fmla="*/ 25 w 3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1">
                    <a:moveTo>
                      <a:pt x="11" y="44"/>
                    </a:moveTo>
                    <a:lnTo>
                      <a:pt x="8" y="41"/>
                    </a:lnTo>
                    <a:lnTo>
                      <a:pt x="27" y="9"/>
                    </a:lnTo>
                    <a:lnTo>
                      <a:pt x="29" y="10"/>
                    </a:lnTo>
                    <a:lnTo>
                      <a:pt x="11" y="44"/>
                    </a:lnTo>
                    <a:moveTo>
                      <a:pt x="25" y="0"/>
                    </a:moveTo>
                    <a:lnTo>
                      <a:pt x="0" y="44"/>
                    </a:lnTo>
                    <a:lnTo>
                      <a:pt x="13" y="51"/>
                    </a:lnTo>
                    <a:lnTo>
                      <a:pt x="38" y="7"/>
                    </a:lnTo>
                    <a:lnTo>
                      <a:pt x="2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0307"/>
              <p:cNvSpPr>
                <a:spLocks noEditPoints="1"/>
              </p:cNvSpPr>
              <p:nvPr userDrawn="1"/>
            </p:nvSpPr>
            <p:spPr bwMode="auto">
              <a:xfrm>
                <a:off x="1550988" y="6589816"/>
                <a:ext cx="82550" cy="31750"/>
              </a:xfrm>
              <a:custGeom>
                <a:avLst/>
                <a:gdLst>
                  <a:gd name="T0" fmla="*/ 7 w 52"/>
                  <a:gd name="T1" fmla="*/ 14 h 20"/>
                  <a:gd name="T2" fmla="*/ 7 w 52"/>
                  <a:gd name="T3" fmla="*/ 10 h 20"/>
                  <a:gd name="T4" fmla="*/ 45 w 52"/>
                  <a:gd name="T5" fmla="*/ 6 h 20"/>
                  <a:gd name="T6" fmla="*/ 46 w 52"/>
                  <a:gd name="T7" fmla="*/ 9 h 20"/>
                  <a:gd name="T8" fmla="*/ 7 w 52"/>
                  <a:gd name="T9" fmla="*/ 14 h 20"/>
                  <a:gd name="T10" fmla="*/ 51 w 52"/>
                  <a:gd name="T11" fmla="*/ 0 h 20"/>
                  <a:gd name="T12" fmla="*/ 0 w 52"/>
                  <a:gd name="T13" fmla="*/ 6 h 20"/>
                  <a:gd name="T14" fmla="*/ 2 w 52"/>
                  <a:gd name="T15" fmla="*/ 14 h 20"/>
                  <a:gd name="T16" fmla="*/ 2 w 52"/>
                  <a:gd name="T17" fmla="*/ 14 h 20"/>
                  <a:gd name="T18" fmla="*/ 3 w 52"/>
                  <a:gd name="T19" fmla="*/ 20 h 20"/>
                  <a:gd name="T20" fmla="*/ 52 w 52"/>
                  <a:gd name="T21" fmla="*/ 14 h 20"/>
                  <a:gd name="T22" fmla="*/ 51 w 52"/>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0">
                    <a:moveTo>
                      <a:pt x="7" y="14"/>
                    </a:moveTo>
                    <a:lnTo>
                      <a:pt x="7" y="10"/>
                    </a:lnTo>
                    <a:lnTo>
                      <a:pt x="45" y="6"/>
                    </a:lnTo>
                    <a:lnTo>
                      <a:pt x="46" y="9"/>
                    </a:lnTo>
                    <a:lnTo>
                      <a:pt x="7" y="14"/>
                    </a:lnTo>
                    <a:close/>
                    <a:moveTo>
                      <a:pt x="51" y="0"/>
                    </a:moveTo>
                    <a:lnTo>
                      <a:pt x="0" y="6"/>
                    </a:lnTo>
                    <a:lnTo>
                      <a:pt x="2" y="14"/>
                    </a:lnTo>
                    <a:lnTo>
                      <a:pt x="2" y="14"/>
                    </a:lnTo>
                    <a:lnTo>
                      <a:pt x="3" y="20"/>
                    </a:lnTo>
                    <a:lnTo>
                      <a:pt x="52" y="14"/>
                    </a:lnTo>
                    <a:lnTo>
                      <a:pt x="5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0308"/>
              <p:cNvSpPr>
                <a:spLocks noEditPoints="1"/>
              </p:cNvSpPr>
              <p:nvPr userDrawn="1"/>
            </p:nvSpPr>
            <p:spPr bwMode="auto">
              <a:xfrm>
                <a:off x="1550988" y="6589816"/>
                <a:ext cx="82550" cy="31750"/>
              </a:xfrm>
              <a:custGeom>
                <a:avLst/>
                <a:gdLst>
                  <a:gd name="T0" fmla="*/ 7 w 52"/>
                  <a:gd name="T1" fmla="*/ 14 h 20"/>
                  <a:gd name="T2" fmla="*/ 7 w 52"/>
                  <a:gd name="T3" fmla="*/ 10 h 20"/>
                  <a:gd name="T4" fmla="*/ 45 w 52"/>
                  <a:gd name="T5" fmla="*/ 6 h 20"/>
                  <a:gd name="T6" fmla="*/ 46 w 52"/>
                  <a:gd name="T7" fmla="*/ 9 h 20"/>
                  <a:gd name="T8" fmla="*/ 7 w 52"/>
                  <a:gd name="T9" fmla="*/ 14 h 20"/>
                  <a:gd name="T10" fmla="*/ 51 w 52"/>
                  <a:gd name="T11" fmla="*/ 0 h 20"/>
                  <a:gd name="T12" fmla="*/ 0 w 52"/>
                  <a:gd name="T13" fmla="*/ 6 h 20"/>
                  <a:gd name="T14" fmla="*/ 2 w 52"/>
                  <a:gd name="T15" fmla="*/ 14 h 20"/>
                  <a:gd name="T16" fmla="*/ 2 w 52"/>
                  <a:gd name="T17" fmla="*/ 14 h 20"/>
                  <a:gd name="T18" fmla="*/ 3 w 52"/>
                  <a:gd name="T19" fmla="*/ 20 h 20"/>
                  <a:gd name="T20" fmla="*/ 52 w 52"/>
                  <a:gd name="T21" fmla="*/ 14 h 20"/>
                  <a:gd name="T22" fmla="*/ 51 w 52"/>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20">
                    <a:moveTo>
                      <a:pt x="7" y="14"/>
                    </a:moveTo>
                    <a:lnTo>
                      <a:pt x="7" y="10"/>
                    </a:lnTo>
                    <a:lnTo>
                      <a:pt x="45" y="6"/>
                    </a:lnTo>
                    <a:lnTo>
                      <a:pt x="46" y="9"/>
                    </a:lnTo>
                    <a:lnTo>
                      <a:pt x="7" y="14"/>
                    </a:lnTo>
                    <a:moveTo>
                      <a:pt x="51" y="0"/>
                    </a:moveTo>
                    <a:lnTo>
                      <a:pt x="0" y="6"/>
                    </a:lnTo>
                    <a:lnTo>
                      <a:pt x="2" y="14"/>
                    </a:lnTo>
                    <a:lnTo>
                      <a:pt x="2" y="14"/>
                    </a:lnTo>
                    <a:lnTo>
                      <a:pt x="3" y="20"/>
                    </a:lnTo>
                    <a:lnTo>
                      <a:pt x="52" y="14"/>
                    </a:lnTo>
                    <a:lnTo>
                      <a:pt x="5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0309"/>
              <p:cNvSpPr>
                <a:spLocks noEditPoints="1"/>
              </p:cNvSpPr>
              <p:nvPr userDrawn="1"/>
            </p:nvSpPr>
            <p:spPr bwMode="auto">
              <a:xfrm>
                <a:off x="3063876" y="7250216"/>
                <a:ext cx="63500" cy="77788"/>
              </a:xfrm>
              <a:custGeom>
                <a:avLst/>
                <a:gdLst>
                  <a:gd name="T0" fmla="*/ 29 w 40"/>
                  <a:gd name="T1" fmla="*/ 41 h 49"/>
                  <a:gd name="T2" fmla="*/ 7 w 40"/>
                  <a:gd name="T3" fmla="*/ 9 h 49"/>
                  <a:gd name="T4" fmla="*/ 9 w 40"/>
                  <a:gd name="T5" fmla="*/ 8 h 49"/>
                  <a:gd name="T6" fmla="*/ 32 w 40"/>
                  <a:gd name="T7" fmla="*/ 38 h 49"/>
                  <a:gd name="T8" fmla="*/ 29 w 40"/>
                  <a:gd name="T9" fmla="*/ 41 h 49"/>
                  <a:gd name="T10" fmla="*/ 11 w 40"/>
                  <a:gd name="T11" fmla="*/ 0 h 49"/>
                  <a:gd name="T12" fmla="*/ 0 w 40"/>
                  <a:gd name="T13" fmla="*/ 8 h 49"/>
                  <a:gd name="T14" fmla="*/ 27 w 40"/>
                  <a:gd name="T15" fmla="*/ 49 h 49"/>
                  <a:gd name="T16" fmla="*/ 40 w 40"/>
                  <a:gd name="T17" fmla="*/ 39 h 49"/>
                  <a:gd name="T18" fmla="*/ 11 w 40"/>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9">
                    <a:moveTo>
                      <a:pt x="29" y="41"/>
                    </a:moveTo>
                    <a:lnTo>
                      <a:pt x="7" y="9"/>
                    </a:lnTo>
                    <a:lnTo>
                      <a:pt x="9" y="8"/>
                    </a:lnTo>
                    <a:lnTo>
                      <a:pt x="32" y="38"/>
                    </a:lnTo>
                    <a:lnTo>
                      <a:pt x="29" y="41"/>
                    </a:lnTo>
                    <a:close/>
                    <a:moveTo>
                      <a:pt x="11" y="0"/>
                    </a:moveTo>
                    <a:lnTo>
                      <a:pt x="0" y="8"/>
                    </a:lnTo>
                    <a:lnTo>
                      <a:pt x="27" y="49"/>
                    </a:lnTo>
                    <a:lnTo>
                      <a:pt x="40" y="39"/>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0310"/>
              <p:cNvSpPr>
                <a:spLocks noEditPoints="1"/>
              </p:cNvSpPr>
              <p:nvPr userDrawn="1"/>
            </p:nvSpPr>
            <p:spPr bwMode="auto">
              <a:xfrm>
                <a:off x="3063876" y="7250216"/>
                <a:ext cx="63500" cy="77788"/>
              </a:xfrm>
              <a:custGeom>
                <a:avLst/>
                <a:gdLst>
                  <a:gd name="T0" fmla="*/ 29 w 40"/>
                  <a:gd name="T1" fmla="*/ 41 h 49"/>
                  <a:gd name="T2" fmla="*/ 7 w 40"/>
                  <a:gd name="T3" fmla="*/ 9 h 49"/>
                  <a:gd name="T4" fmla="*/ 9 w 40"/>
                  <a:gd name="T5" fmla="*/ 8 h 49"/>
                  <a:gd name="T6" fmla="*/ 32 w 40"/>
                  <a:gd name="T7" fmla="*/ 38 h 49"/>
                  <a:gd name="T8" fmla="*/ 29 w 40"/>
                  <a:gd name="T9" fmla="*/ 41 h 49"/>
                  <a:gd name="T10" fmla="*/ 11 w 40"/>
                  <a:gd name="T11" fmla="*/ 0 h 49"/>
                  <a:gd name="T12" fmla="*/ 0 w 40"/>
                  <a:gd name="T13" fmla="*/ 8 h 49"/>
                  <a:gd name="T14" fmla="*/ 27 w 40"/>
                  <a:gd name="T15" fmla="*/ 49 h 49"/>
                  <a:gd name="T16" fmla="*/ 40 w 40"/>
                  <a:gd name="T17" fmla="*/ 39 h 49"/>
                  <a:gd name="T18" fmla="*/ 11 w 40"/>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9">
                    <a:moveTo>
                      <a:pt x="29" y="41"/>
                    </a:moveTo>
                    <a:lnTo>
                      <a:pt x="7" y="9"/>
                    </a:lnTo>
                    <a:lnTo>
                      <a:pt x="9" y="8"/>
                    </a:lnTo>
                    <a:lnTo>
                      <a:pt x="32" y="38"/>
                    </a:lnTo>
                    <a:lnTo>
                      <a:pt x="29" y="41"/>
                    </a:lnTo>
                    <a:moveTo>
                      <a:pt x="11" y="0"/>
                    </a:moveTo>
                    <a:lnTo>
                      <a:pt x="0" y="8"/>
                    </a:lnTo>
                    <a:lnTo>
                      <a:pt x="27" y="49"/>
                    </a:lnTo>
                    <a:lnTo>
                      <a:pt x="40" y="39"/>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0311"/>
              <p:cNvSpPr>
                <a:spLocks noEditPoints="1"/>
              </p:cNvSpPr>
              <p:nvPr userDrawn="1"/>
            </p:nvSpPr>
            <p:spPr bwMode="auto">
              <a:xfrm>
                <a:off x="1949451" y="5680179"/>
                <a:ext cx="63500" cy="76200"/>
              </a:xfrm>
              <a:custGeom>
                <a:avLst/>
                <a:gdLst>
                  <a:gd name="T0" fmla="*/ 30 w 40"/>
                  <a:gd name="T1" fmla="*/ 40 h 48"/>
                  <a:gd name="T2" fmla="*/ 8 w 40"/>
                  <a:gd name="T3" fmla="*/ 10 h 48"/>
                  <a:gd name="T4" fmla="*/ 10 w 40"/>
                  <a:gd name="T5" fmla="*/ 7 h 48"/>
                  <a:gd name="T6" fmla="*/ 32 w 40"/>
                  <a:gd name="T7" fmla="*/ 39 h 48"/>
                  <a:gd name="T8" fmla="*/ 30 w 40"/>
                  <a:gd name="T9" fmla="*/ 40 h 48"/>
                  <a:gd name="T10" fmla="*/ 11 w 40"/>
                  <a:gd name="T11" fmla="*/ 0 h 48"/>
                  <a:gd name="T12" fmla="*/ 0 w 40"/>
                  <a:gd name="T13" fmla="*/ 9 h 48"/>
                  <a:gd name="T14" fmla="*/ 0 w 40"/>
                  <a:gd name="T15" fmla="*/ 9 h 48"/>
                  <a:gd name="T16" fmla="*/ 0 w 40"/>
                  <a:gd name="T17" fmla="*/ 9 h 48"/>
                  <a:gd name="T18" fmla="*/ 29 w 40"/>
                  <a:gd name="T19" fmla="*/ 48 h 48"/>
                  <a:gd name="T20" fmla="*/ 40 w 40"/>
                  <a:gd name="T21" fmla="*/ 40 h 48"/>
                  <a:gd name="T22" fmla="*/ 11 w 40"/>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8">
                    <a:moveTo>
                      <a:pt x="30" y="40"/>
                    </a:moveTo>
                    <a:lnTo>
                      <a:pt x="8" y="10"/>
                    </a:lnTo>
                    <a:lnTo>
                      <a:pt x="10" y="7"/>
                    </a:lnTo>
                    <a:lnTo>
                      <a:pt x="32" y="39"/>
                    </a:lnTo>
                    <a:lnTo>
                      <a:pt x="30" y="40"/>
                    </a:lnTo>
                    <a:close/>
                    <a:moveTo>
                      <a:pt x="11" y="0"/>
                    </a:moveTo>
                    <a:lnTo>
                      <a:pt x="0" y="9"/>
                    </a:lnTo>
                    <a:lnTo>
                      <a:pt x="0" y="9"/>
                    </a:lnTo>
                    <a:lnTo>
                      <a:pt x="0" y="9"/>
                    </a:lnTo>
                    <a:lnTo>
                      <a:pt x="29" y="48"/>
                    </a:lnTo>
                    <a:lnTo>
                      <a:pt x="40" y="40"/>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0312"/>
              <p:cNvSpPr>
                <a:spLocks noEditPoints="1"/>
              </p:cNvSpPr>
              <p:nvPr userDrawn="1"/>
            </p:nvSpPr>
            <p:spPr bwMode="auto">
              <a:xfrm>
                <a:off x="1949451" y="5680179"/>
                <a:ext cx="63500" cy="76200"/>
              </a:xfrm>
              <a:custGeom>
                <a:avLst/>
                <a:gdLst>
                  <a:gd name="T0" fmla="*/ 30 w 40"/>
                  <a:gd name="T1" fmla="*/ 40 h 48"/>
                  <a:gd name="T2" fmla="*/ 8 w 40"/>
                  <a:gd name="T3" fmla="*/ 10 h 48"/>
                  <a:gd name="T4" fmla="*/ 10 w 40"/>
                  <a:gd name="T5" fmla="*/ 7 h 48"/>
                  <a:gd name="T6" fmla="*/ 32 w 40"/>
                  <a:gd name="T7" fmla="*/ 39 h 48"/>
                  <a:gd name="T8" fmla="*/ 30 w 40"/>
                  <a:gd name="T9" fmla="*/ 40 h 48"/>
                  <a:gd name="T10" fmla="*/ 11 w 40"/>
                  <a:gd name="T11" fmla="*/ 0 h 48"/>
                  <a:gd name="T12" fmla="*/ 0 w 40"/>
                  <a:gd name="T13" fmla="*/ 9 h 48"/>
                  <a:gd name="T14" fmla="*/ 0 w 40"/>
                  <a:gd name="T15" fmla="*/ 9 h 48"/>
                  <a:gd name="T16" fmla="*/ 0 w 40"/>
                  <a:gd name="T17" fmla="*/ 9 h 48"/>
                  <a:gd name="T18" fmla="*/ 29 w 40"/>
                  <a:gd name="T19" fmla="*/ 48 h 48"/>
                  <a:gd name="T20" fmla="*/ 40 w 40"/>
                  <a:gd name="T21" fmla="*/ 40 h 48"/>
                  <a:gd name="T22" fmla="*/ 11 w 40"/>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8">
                    <a:moveTo>
                      <a:pt x="30" y="40"/>
                    </a:moveTo>
                    <a:lnTo>
                      <a:pt x="8" y="10"/>
                    </a:lnTo>
                    <a:lnTo>
                      <a:pt x="10" y="7"/>
                    </a:lnTo>
                    <a:lnTo>
                      <a:pt x="32" y="39"/>
                    </a:lnTo>
                    <a:lnTo>
                      <a:pt x="30" y="40"/>
                    </a:lnTo>
                    <a:moveTo>
                      <a:pt x="11" y="0"/>
                    </a:moveTo>
                    <a:lnTo>
                      <a:pt x="0" y="9"/>
                    </a:lnTo>
                    <a:lnTo>
                      <a:pt x="0" y="9"/>
                    </a:lnTo>
                    <a:lnTo>
                      <a:pt x="0" y="9"/>
                    </a:lnTo>
                    <a:lnTo>
                      <a:pt x="29" y="48"/>
                    </a:lnTo>
                    <a:lnTo>
                      <a:pt x="40" y="40"/>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0313"/>
              <p:cNvSpPr>
                <a:spLocks noEditPoints="1"/>
              </p:cNvSpPr>
              <p:nvPr userDrawn="1"/>
            </p:nvSpPr>
            <p:spPr bwMode="auto">
              <a:xfrm>
                <a:off x="3378201" y="6877154"/>
                <a:ext cx="80963" cy="57150"/>
              </a:xfrm>
              <a:custGeom>
                <a:avLst/>
                <a:gdLst>
                  <a:gd name="T0" fmla="*/ 42 w 51"/>
                  <a:gd name="T1" fmla="*/ 27 h 36"/>
                  <a:gd name="T2" fmla="*/ 8 w 51"/>
                  <a:gd name="T3" fmla="*/ 11 h 36"/>
                  <a:gd name="T4" fmla="*/ 9 w 51"/>
                  <a:gd name="T5" fmla="*/ 9 h 36"/>
                  <a:gd name="T6" fmla="*/ 43 w 51"/>
                  <a:gd name="T7" fmla="*/ 24 h 36"/>
                  <a:gd name="T8" fmla="*/ 42 w 51"/>
                  <a:gd name="T9" fmla="*/ 27 h 36"/>
                  <a:gd name="T10" fmla="*/ 5 w 51"/>
                  <a:gd name="T11" fmla="*/ 0 h 36"/>
                  <a:gd name="T12" fmla="*/ 0 w 51"/>
                  <a:gd name="T13" fmla="*/ 13 h 36"/>
                  <a:gd name="T14" fmla="*/ 45 w 51"/>
                  <a:gd name="T15" fmla="*/ 36 h 36"/>
                  <a:gd name="T16" fmla="*/ 49 w 51"/>
                  <a:gd name="T17" fmla="*/ 26 h 36"/>
                  <a:gd name="T18" fmla="*/ 49 w 51"/>
                  <a:gd name="T19" fmla="*/ 26 h 36"/>
                  <a:gd name="T20" fmla="*/ 51 w 51"/>
                  <a:gd name="T21" fmla="*/ 21 h 36"/>
                  <a:gd name="T22" fmla="*/ 9 w 51"/>
                  <a:gd name="T23" fmla="*/ 2 h 36"/>
                  <a:gd name="T24" fmla="*/ 5 w 51"/>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36">
                    <a:moveTo>
                      <a:pt x="42" y="27"/>
                    </a:moveTo>
                    <a:lnTo>
                      <a:pt x="8" y="11"/>
                    </a:lnTo>
                    <a:lnTo>
                      <a:pt x="9" y="9"/>
                    </a:lnTo>
                    <a:lnTo>
                      <a:pt x="43" y="24"/>
                    </a:lnTo>
                    <a:lnTo>
                      <a:pt x="42" y="27"/>
                    </a:lnTo>
                    <a:close/>
                    <a:moveTo>
                      <a:pt x="5" y="0"/>
                    </a:moveTo>
                    <a:lnTo>
                      <a:pt x="0" y="13"/>
                    </a:lnTo>
                    <a:lnTo>
                      <a:pt x="45" y="36"/>
                    </a:lnTo>
                    <a:lnTo>
                      <a:pt x="49" y="26"/>
                    </a:lnTo>
                    <a:lnTo>
                      <a:pt x="49" y="26"/>
                    </a:lnTo>
                    <a:lnTo>
                      <a:pt x="51" y="21"/>
                    </a:lnTo>
                    <a:lnTo>
                      <a:pt x="9" y="2"/>
                    </a:lnTo>
                    <a:lnTo>
                      <a:pt x="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0314"/>
              <p:cNvSpPr>
                <a:spLocks noEditPoints="1"/>
              </p:cNvSpPr>
              <p:nvPr userDrawn="1"/>
            </p:nvSpPr>
            <p:spPr bwMode="auto">
              <a:xfrm>
                <a:off x="3378201" y="6877154"/>
                <a:ext cx="80963" cy="57150"/>
              </a:xfrm>
              <a:custGeom>
                <a:avLst/>
                <a:gdLst>
                  <a:gd name="T0" fmla="*/ 42 w 51"/>
                  <a:gd name="T1" fmla="*/ 27 h 36"/>
                  <a:gd name="T2" fmla="*/ 8 w 51"/>
                  <a:gd name="T3" fmla="*/ 11 h 36"/>
                  <a:gd name="T4" fmla="*/ 9 w 51"/>
                  <a:gd name="T5" fmla="*/ 9 h 36"/>
                  <a:gd name="T6" fmla="*/ 43 w 51"/>
                  <a:gd name="T7" fmla="*/ 24 h 36"/>
                  <a:gd name="T8" fmla="*/ 42 w 51"/>
                  <a:gd name="T9" fmla="*/ 27 h 36"/>
                  <a:gd name="T10" fmla="*/ 5 w 51"/>
                  <a:gd name="T11" fmla="*/ 0 h 36"/>
                  <a:gd name="T12" fmla="*/ 0 w 51"/>
                  <a:gd name="T13" fmla="*/ 13 h 36"/>
                  <a:gd name="T14" fmla="*/ 45 w 51"/>
                  <a:gd name="T15" fmla="*/ 36 h 36"/>
                  <a:gd name="T16" fmla="*/ 49 w 51"/>
                  <a:gd name="T17" fmla="*/ 26 h 36"/>
                  <a:gd name="T18" fmla="*/ 49 w 51"/>
                  <a:gd name="T19" fmla="*/ 26 h 36"/>
                  <a:gd name="T20" fmla="*/ 51 w 51"/>
                  <a:gd name="T21" fmla="*/ 21 h 36"/>
                  <a:gd name="T22" fmla="*/ 9 w 51"/>
                  <a:gd name="T23" fmla="*/ 2 h 36"/>
                  <a:gd name="T24" fmla="*/ 5 w 51"/>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36">
                    <a:moveTo>
                      <a:pt x="42" y="27"/>
                    </a:moveTo>
                    <a:lnTo>
                      <a:pt x="8" y="11"/>
                    </a:lnTo>
                    <a:lnTo>
                      <a:pt x="9" y="9"/>
                    </a:lnTo>
                    <a:lnTo>
                      <a:pt x="43" y="24"/>
                    </a:lnTo>
                    <a:lnTo>
                      <a:pt x="42" y="27"/>
                    </a:lnTo>
                    <a:moveTo>
                      <a:pt x="5" y="0"/>
                    </a:moveTo>
                    <a:lnTo>
                      <a:pt x="0" y="13"/>
                    </a:lnTo>
                    <a:lnTo>
                      <a:pt x="45" y="36"/>
                    </a:lnTo>
                    <a:lnTo>
                      <a:pt x="49" y="26"/>
                    </a:lnTo>
                    <a:lnTo>
                      <a:pt x="49" y="26"/>
                    </a:lnTo>
                    <a:lnTo>
                      <a:pt x="51" y="21"/>
                    </a:lnTo>
                    <a:lnTo>
                      <a:pt x="9" y="2"/>
                    </a:lnTo>
                    <a:lnTo>
                      <a:pt x="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0315"/>
              <p:cNvSpPr>
                <a:spLocks noEditPoints="1"/>
              </p:cNvSpPr>
              <p:nvPr userDrawn="1"/>
            </p:nvSpPr>
            <p:spPr bwMode="auto">
              <a:xfrm>
                <a:off x="3184526" y="5772254"/>
                <a:ext cx="69850" cy="71438"/>
              </a:xfrm>
              <a:custGeom>
                <a:avLst/>
                <a:gdLst>
                  <a:gd name="T0" fmla="*/ 9 w 44"/>
                  <a:gd name="T1" fmla="*/ 37 h 45"/>
                  <a:gd name="T2" fmla="*/ 7 w 44"/>
                  <a:gd name="T3" fmla="*/ 35 h 45"/>
                  <a:gd name="T4" fmla="*/ 34 w 44"/>
                  <a:gd name="T5" fmla="*/ 8 h 45"/>
                  <a:gd name="T6" fmla="*/ 36 w 44"/>
                  <a:gd name="T7" fmla="*/ 10 h 45"/>
                  <a:gd name="T8" fmla="*/ 9 w 44"/>
                  <a:gd name="T9" fmla="*/ 37 h 45"/>
                  <a:gd name="T10" fmla="*/ 34 w 44"/>
                  <a:gd name="T11" fmla="*/ 0 h 45"/>
                  <a:gd name="T12" fmla="*/ 0 w 44"/>
                  <a:gd name="T13" fmla="*/ 35 h 45"/>
                  <a:gd name="T14" fmla="*/ 9 w 44"/>
                  <a:gd name="T15" fmla="*/ 45 h 45"/>
                  <a:gd name="T16" fmla="*/ 44 w 44"/>
                  <a:gd name="T17" fmla="*/ 9 h 45"/>
                  <a:gd name="T18" fmla="*/ 34 w 4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9" y="37"/>
                    </a:moveTo>
                    <a:lnTo>
                      <a:pt x="7" y="35"/>
                    </a:lnTo>
                    <a:lnTo>
                      <a:pt x="34" y="8"/>
                    </a:lnTo>
                    <a:lnTo>
                      <a:pt x="36" y="10"/>
                    </a:lnTo>
                    <a:lnTo>
                      <a:pt x="9" y="37"/>
                    </a:lnTo>
                    <a:close/>
                    <a:moveTo>
                      <a:pt x="34" y="0"/>
                    </a:moveTo>
                    <a:lnTo>
                      <a:pt x="0" y="35"/>
                    </a:lnTo>
                    <a:lnTo>
                      <a:pt x="9" y="45"/>
                    </a:lnTo>
                    <a:lnTo>
                      <a:pt x="44" y="9"/>
                    </a:lnTo>
                    <a:lnTo>
                      <a:pt x="3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0316"/>
              <p:cNvSpPr>
                <a:spLocks noEditPoints="1"/>
              </p:cNvSpPr>
              <p:nvPr userDrawn="1"/>
            </p:nvSpPr>
            <p:spPr bwMode="auto">
              <a:xfrm>
                <a:off x="3184526" y="5772254"/>
                <a:ext cx="69850" cy="71438"/>
              </a:xfrm>
              <a:custGeom>
                <a:avLst/>
                <a:gdLst>
                  <a:gd name="T0" fmla="*/ 9 w 44"/>
                  <a:gd name="T1" fmla="*/ 37 h 45"/>
                  <a:gd name="T2" fmla="*/ 7 w 44"/>
                  <a:gd name="T3" fmla="*/ 35 h 45"/>
                  <a:gd name="T4" fmla="*/ 34 w 44"/>
                  <a:gd name="T5" fmla="*/ 8 h 45"/>
                  <a:gd name="T6" fmla="*/ 36 w 44"/>
                  <a:gd name="T7" fmla="*/ 10 h 45"/>
                  <a:gd name="T8" fmla="*/ 9 w 44"/>
                  <a:gd name="T9" fmla="*/ 37 h 45"/>
                  <a:gd name="T10" fmla="*/ 34 w 44"/>
                  <a:gd name="T11" fmla="*/ 0 h 45"/>
                  <a:gd name="T12" fmla="*/ 0 w 44"/>
                  <a:gd name="T13" fmla="*/ 35 h 45"/>
                  <a:gd name="T14" fmla="*/ 9 w 44"/>
                  <a:gd name="T15" fmla="*/ 45 h 45"/>
                  <a:gd name="T16" fmla="*/ 44 w 44"/>
                  <a:gd name="T17" fmla="*/ 9 h 45"/>
                  <a:gd name="T18" fmla="*/ 34 w 4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9" y="37"/>
                    </a:moveTo>
                    <a:lnTo>
                      <a:pt x="7" y="35"/>
                    </a:lnTo>
                    <a:lnTo>
                      <a:pt x="34" y="8"/>
                    </a:lnTo>
                    <a:lnTo>
                      <a:pt x="36" y="10"/>
                    </a:lnTo>
                    <a:lnTo>
                      <a:pt x="9" y="37"/>
                    </a:lnTo>
                    <a:moveTo>
                      <a:pt x="34" y="0"/>
                    </a:moveTo>
                    <a:lnTo>
                      <a:pt x="0" y="35"/>
                    </a:lnTo>
                    <a:lnTo>
                      <a:pt x="9" y="45"/>
                    </a:lnTo>
                    <a:lnTo>
                      <a:pt x="44" y="9"/>
                    </a:lnTo>
                    <a:lnTo>
                      <a:pt x="3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0317"/>
              <p:cNvSpPr>
                <a:spLocks noEditPoints="1"/>
              </p:cNvSpPr>
              <p:nvPr userDrawn="1"/>
            </p:nvSpPr>
            <p:spPr bwMode="auto">
              <a:xfrm>
                <a:off x="2057401" y="5610329"/>
                <a:ext cx="60325" cy="79375"/>
              </a:xfrm>
              <a:custGeom>
                <a:avLst/>
                <a:gdLst>
                  <a:gd name="T0" fmla="*/ 23 w 32"/>
                  <a:gd name="T1" fmla="*/ 37 h 43"/>
                  <a:gd name="T2" fmla="*/ 7 w 32"/>
                  <a:gd name="T3" fmla="*/ 8 h 43"/>
                  <a:gd name="T4" fmla="*/ 8 w 32"/>
                  <a:gd name="T5" fmla="*/ 7 h 43"/>
                  <a:gd name="T6" fmla="*/ 9 w 32"/>
                  <a:gd name="T7" fmla="*/ 7 h 43"/>
                  <a:gd name="T8" fmla="*/ 25 w 32"/>
                  <a:gd name="T9" fmla="*/ 36 h 43"/>
                  <a:gd name="T10" fmla="*/ 24 w 32"/>
                  <a:gd name="T11" fmla="*/ 36 h 43"/>
                  <a:gd name="T12" fmla="*/ 23 w 32"/>
                  <a:gd name="T13" fmla="*/ 37 h 43"/>
                  <a:gd name="T14" fmla="*/ 12 w 32"/>
                  <a:gd name="T15" fmla="*/ 0 h 43"/>
                  <a:gd name="T16" fmla="*/ 9 w 32"/>
                  <a:gd name="T17" fmla="*/ 1 h 43"/>
                  <a:gd name="T18" fmla="*/ 6 w 32"/>
                  <a:gd name="T19" fmla="*/ 3 h 43"/>
                  <a:gd name="T20" fmla="*/ 0 w 32"/>
                  <a:gd name="T21" fmla="*/ 6 h 43"/>
                  <a:gd name="T22" fmla="*/ 21 w 32"/>
                  <a:gd name="T23" fmla="*/ 43 h 43"/>
                  <a:gd name="T24" fmla="*/ 26 w 32"/>
                  <a:gd name="T25" fmla="*/ 40 h 43"/>
                  <a:gd name="T26" fmla="*/ 29 w 32"/>
                  <a:gd name="T27" fmla="*/ 39 h 43"/>
                  <a:gd name="T28" fmla="*/ 32 w 32"/>
                  <a:gd name="T29" fmla="*/ 38 h 43"/>
                  <a:gd name="T30" fmla="*/ 12 w 32"/>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3">
                    <a:moveTo>
                      <a:pt x="23" y="37"/>
                    </a:moveTo>
                    <a:cubicBezTo>
                      <a:pt x="7" y="8"/>
                      <a:pt x="7" y="8"/>
                      <a:pt x="7" y="8"/>
                    </a:cubicBezTo>
                    <a:cubicBezTo>
                      <a:pt x="8" y="7"/>
                      <a:pt x="8" y="7"/>
                      <a:pt x="8" y="7"/>
                    </a:cubicBezTo>
                    <a:cubicBezTo>
                      <a:pt x="9" y="7"/>
                      <a:pt x="9" y="7"/>
                      <a:pt x="9" y="7"/>
                    </a:cubicBezTo>
                    <a:cubicBezTo>
                      <a:pt x="25" y="36"/>
                      <a:pt x="25" y="36"/>
                      <a:pt x="25" y="36"/>
                    </a:cubicBezTo>
                    <a:cubicBezTo>
                      <a:pt x="25" y="36"/>
                      <a:pt x="24" y="36"/>
                      <a:pt x="24" y="36"/>
                    </a:cubicBezTo>
                    <a:cubicBezTo>
                      <a:pt x="23" y="37"/>
                      <a:pt x="23" y="37"/>
                      <a:pt x="23" y="37"/>
                    </a:cubicBezTo>
                    <a:moveTo>
                      <a:pt x="12" y="0"/>
                    </a:moveTo>
                    <a:cubicBezTo>
                      <a:pt x="9" y="1"/>
                      <a:pt x="9" y="1"/>
                      <a:pt x="9" y="1"/>
                    </a:cubicBezTo>
                    <a:cubicBezTo>
                      <a:pt x="9" y="1"/>
                      <a:pt x="7" y="2"/>
                      <a:pt x="6" y="3"/>
                    </a:cubicBezTo>
                    <a:cubicBezTo>
                      <a:pt x="0" y="6"/>
                      <a:pt x="0" y="6"/>
                      <a:pt x="0" y="6"/>
                    </a:cubicBezTo>
                    <a:cubicBezTo>
                      <a:pt x="21" y="43"/>
                      <a:pt x="21" y="43"/>
                      <a:pt x="21" y="43"/>
                    </a:cubicBezTo>
                    <a:cubicBezTo>
                      <a:pt x="26" y="40"/>
                      <a:pt x="26" y="40"/>
                      <a:pt x="26" y="40"/>
                    </a:cubicBezTo>
                    <a:cubicBezTo>
                      <a:pt x="28" y="40"/>
                      <a:pt x="29" y="39"/>
                      <a:pt x="29" y="39"/>
                    </a:cubicBezTo>
                    <a:cubicBezTo>
                      <a:pt x="32" y="38"/>
                      <a:pt x="32" y="38"/>
                      <a:pt x="32" y="38"/>
                    </a:cubicBezTo>
                    <a:cubicBezTo>
                      <a:pt x="12" y="0"/>
                      <a:pt x="12" y="0"/>
                      <a:pt x="1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0318"/>
              <p:cNvSpPr>
                <a:spLocks noEditPoints="1"/>
              </p:cNvSpPr>
              <p:nvPr userDrawn="1"/>
            </p:nvSpPr>
            <p:spPr bwMode="auto">
              <a:xfrm>
                <a:off x="2097088" y="5591279"/>
                <a:ext cx="55563" cy="80963"/>
              </a:xfrm>
              <a:custGeom>
                <a:avLst/>
                <a:gdLst>
                  <a:gd name="T0" fmla="*/ 25 w 35"/>
                  <a:gd name="T1" fmla="*/ 43 h 51"/>
                  <a:gd name="T2" fmla="*/ 8 w 35"/>
                  <a:gd name="T3" fmla="*/ 8 h 51"/>
                  <a:gd name="T4" fmla="*/ 11 w 35"/>
                  <a:gd name="T5" fmla="*/ 7 h 51"/>
                  <a:gd name="T6" fmla="*/ 27 w 35"/>
                  <a:gd name="T7" fmla="*/ 42 h 51"/>
                  <a:gd name="T8" fmla="*/ 25 w 35"/>
                  <a:gd name="T9" fmla="*/ 43 h 51"/>
                  <a:gd name="T10" fmla="*/ 14 w 35"/>
                  <a:gd name="T11" fmla="*/ 0 h 51"/>
                  <a:gd name="T12" fmla="*/ 0 w 35"/>
                  <a:gd name="T13" fmla="*/ 6 h 51"/>
                  <a:gd name="T14" fmla="*/ 22 w 35"/>
                  <a:gd name="T15" fmla="*/ 51 h 51"/>
                  <a:gd name="T16" fmla="*/ 35 w 35"/>
                  <a:gd name="T17" fmla="*/ 45 h 51"/>
                  <a:gd name="T18" fmla="*/ 14 w 35"/>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51">
                    <a:moveTo>
                      <a:pt x="25" y="43"/>
                    </a:moveTo>
                    <a:lnTo>
                      <a:pt x="8" y="8"/>
                    </a:lnTo>
                    <a:lnTo>
                      <a:pt x="11" y="7"/>
                    </a:lnTo>
                    <a:lnTo>
                      <a:pt x="27" y="42"/>
                    </a:lnTo>
                    <a:lnTo>
                      <a:pt x="25" y="43"/>
                    </a:lnTo>
                    <a:close/>
                    <a:moveTo>
                      <a:pt x="14" y="0"/>
                    </a:moveTo>
                    <a:lnTo>
                      <a:pt x="0" y="6"/>
                    </a:lnTo>
                    <a:lnTo>
                      <a:pt x="22" y="51"/>
                    </a:lnTo>
                    <a:lnTo>
                      <a:pt x="35" y="45"/>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0319"/>
              <p:cNvSpPr>
                <a:spLocks noEditPoints="1"/>
              </p:cNvSpPr>
              <p:nvPr userDrawn="1"/>
            </p:nvSpPr>
            <p:spPr bwMode="auto">
              <a:xfrm>
                <a:off x="2097088" y="5591279"/>
                <a:ext cx="55563" cy="80963"/>
              </a:xfrm>
              <a:custGeom>
                <a:avLst/>
                <a:gdLst>
                  <a:gd name="T0" fmla="*/ 25 w 35"/>
                  <a:gd name="T1" fmla="*/ 43 h 51"/>
                  <a:gd name="T2" fmla="*/ 8 w 35"/>
                  <a:gd name="T3" fmla="*/ 8 h 51"/>
                  <a:gd name="T4" fmla="*/ 11 w 35"/>
                  <a:gd name="T5" fmla="*/ 7 h 51"/>
                  <a:gd name="T6" fmla="*/ 27 w 35"/>
                  <a:gd name="T7" fmla="*/ 42 h 51"/>
                  <a:gd name="T8" fmla="*/ 25 w 35"/>
                  <a:gd name="T9" fmla="*/ 43 h 51"/>
                  <a:gd name="T10" fmla="*/ 14 w 35"/>
                  <a:gd name="T11" fmla="*/ 0 h 51"/>
                  <a:gd name="T12" fmla="*/ 0 w 35"/>
                  <a:gd name="T13" fmla="*/ 6 h 51"/>
                  <a:gd name="T14" fmla="*/ 22 w 35"/>
                  <a:gd name="T15" fmla="*/ 51 h 51"/>
                  <a:gd name="T16" fmla="*/ 35 w 35"/>
                  <a:gd name="T17" fmla="*/ 45 h 51"/>
                  <a:gd name="T18" fmla="*/ 14 w 35"/>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51">
                    <a:moveTo>
                      <a:pt x="25" y="43"/>
                    </a:moveTo>
                    <a:lnTo>
                      <a:pt x="8" y="8"/>
                    </a:lnTo>
                    <a:lnTo>
                      <a:pt x="11" y="7"/>
                    </a:lnTo>
                    <a:lnTo>
                      <a:pt x="27" y="42"/>
                    </a:lnTo>
                    <a:lnTo>
                      <a:pt x="25" y="43"/>
                    </a:lnTo>
                    <a:moveTo>
                      <a:pt x="14" y="0"/>
                    </a:moveTo>
                    <a:lnTo>
                      <a:pt x="0" y="6"/>
                    </a:lnTo>
                    <a:lnTo>
                      <a:pt x="22" y="51"/>
                    </a:lnTo>
                    <a:lnTo>
                      <a:pt x="35" y="45"/>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0320"/>
              <p:cNvSpPr>
                <a:spLocks noEditPoints="1"/>
              </p:cNvSpPr>
              <p:nvPr userDrawn="1"/>
            </p:nvSpPr>
            <p:spPr bwMode="auto">
              <a:xfrm>
                <a:off x="2020888" y="5632554"/>
                <a:ext cx="60325" cy="79375"/>
              </a:xfrm>
              <a:custGeom>
                <a:avLst/>
                <a:gdLst>
                  <a:gd name="T0" fmla="*/ 24 w 32"/>
                  <a:gd name="T1" fmla="*/ 36 h 43"/>
                  <a:gd name="T2" fmla="*/ 7 w 32"/>
                  <a:gd name="T3" fmla="*/ 8 h 43"/>
                  <a:gd name="T4" fmla="*/ 8 w 32"/>
                  <a:gd name="T5" fmla="*/ 7 h 43"/>
                  <a:gd name="T6" fmla="*/ 9 w 32"/>
                  <a:gd name="T7" fmla="*/ 6 h 43"/>
                  <a:gd name="T8" fmla="*/ 26 w 32"/>
                  <a:gd name="T9" fmla="*/ 35 h 43"/>
                  <a:gd name="T10" fmla="*/ 25 w 32"/>
                  <a:gd name="T11" fmla="*/ 35 h 43"/>
                  <a:gd name="T12" fmla="*/ 24 w 32"/>
                  <a:gd name="T13" fmla="*/ 36 h 43"/>
                  <a:gd name="T14" fmla="*/ 11 w 32"/>
                  <a:gd name="T15" fmla="*/ 0 h 43"/>
                  <a:gd name="T16" fmla="*/ 5 w 32"/>
                  <a:gd name="T17" fmla="*/ 3 h 43"/>
                  <a:gd name="T18" fmla="*/ 2 w 32"/>
                  <a:gd name="T19" fmla="*/ 5 h 43"/>
                  <a:gd name="T20" fmla="*/ 0 w 32"/>
                  <a:gd name="T21" fmla="*/ 7 h 43"/>
                  <a:gd name="T22" fmla="*/ 22 w 32"/>
                  <a:gd name="T23" fmla="*/ 43 h 43"/>
                  <a:gd name="T24" fmla="*/ 24 w 32"/>
                  <a:gd name="T25" fmla="*/ 41 h 43"/>
                  <a:gd name="T26" fmla="*/ 27 w 32"/>
                  <a:gd name="T27" fmla="*/ 39 h 43"/>
                  <a:gd name="T28" fmla="*/ 32 w 32"/>
                  <a:gd name="T29" fmla="*/ 36 h 43"/>
                  <a:gd name="T30" fmla="*/ 11 w 32"/>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3">
                    <a:moveTo>
                      <a:pt x="24" y="36"/>
                    </a:moveTo>
                    <a:cubicBezTo>
                      <a:pt x="7" y="8"/>
                      <a:pt x="7" y="8"/>
                      <a:pt x="7" y="8"/>
                    </a:cubicBezTo>
                    <a:cubicBezTo>
                      <a:pt x="7" y="8"/>
                      <a:pt x="7" y="7"/>
                      <a:pt x="8" y="7"/>
                    </a:cubicBezTo>
                    <a:cubicBezTo>
                      <a:pt x="9" y="6"/>
                      <a:pt x="9" y="6"/>
                      <a:pt x="9" y="6"/>
                    </a:cubicBezTo>
                    <a:cubicBezTo>
                      <a:pt x="26" y="35"/>
                      <a:pt x="26" y="35"/>
                      <a:pt x="26" y="35"/>
                    </a:cubicBezTo>
                    <a:cubicBezTo>
                      <a:pt x="25" y="35"/>
                      <a:pt x="25" y="35"/>
                      <a:pt x="25" y="35"/>
                    </a:cubicBezTo>
                    <a:cubicBezTo>
                      <a:pt x="24" y="35"/>
                      <a:pt x="24" y="36"/>
                      <a:pt x="24" y="36"/>
                    </a:cubicBezTo>
                    <a:moveTo>
                      <a:pt x="11" y="0"/>
                    </a:moveTo>
                    <a:cubicBezTo>
                      <a:pt x="5" y="3"/>
                      <a:pt x="5" y="3"/>
                      <a:pt x="5" y="3"/>
                    </a:cubicBezTo>
                    <a:cubicBezTo>
                      <a:pt x="4" y="4"/>
                      <a:pt x="2" y="5"/>
                      <a:pt x="2" y="5"/>
                    </a:cubicBezTo>
                    <a:cubicBezTo>
                      <a:pt x="0" y="7"/>
                      <a:pt x="0" y="7"/>
                      <a:pt x="0" y="7"/>
                    </a:cubicBezTo>
                    <a:cubicBezTo>
                      <a:pt x="22" y="43"/>
                      <a:pt x="22" y="43"/>
                      <a:pt x="22" y="43"/>
                    </a:cubicBezTo>
                    <a:cubicBezTo>
                      <a:pt x="24" y="41"/>
                      <a:pt x="24" y="41"/>
                      <a:pt x="24" y="41"/>
                    </a:cubicBezTo>
                    <a:cubicBezTo>
                      <a:pt x="25" y="41"/>
                      <a:pt x="26" y="40"/>
                      <a:pt x="27" y="39"/>
                    </a:cubicBezTo>
                    <a:cubicBezTo>
                      <a:pt x="32" y="36"/>
                      <a:pt x="32" y="36"/>
                      <a:pt x="32" y="36"/>
                    </a:cubicBezTo>
                    <a:cubicBezTo>
                      <a:pt x="11" y="0"/>
                      <a:pt x="11" y="0"/>
                      <a:pt x="11"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0321"/>
              <p:cNvSpPr>
                <a:spLocks noEditPoints="1"/>
              </p:cNvSpPr>
              <p:nvPr userDrawn="1"/>
            </p:nvSpPr>
            <p:spPr bwMode="auto">
              <a:xfrm>
                <a:off x="3446463" y="6686654"/>
                <a:ext cx="80963" cy="38100"/>
              </a:xfrm>
              <a:custGeom>
                <a:avLst/>
                <a:gdLst>
                  <a:gd name="T0" fmla="*/ 43 w 51"/>
                  <a:gd name="T1" fmla="*/ 19 h 24"/>
                  <a:gd name="T2" fmla="*/ 6 w 51"/>
                  <a:gd name="T3" fmla="*/ 9 h 24"/>
                  <a:gd name="T4" fmla="*/ 7 w 51"/>
                  <a:gd name="T5" fmla="*/ 7 h 24"/>
                  <a:gd name="T6" fmla="*/ 44 w 51"/>
                  <a:gd name="T7" fmla="*/ 15 h 24"/>
                  <a:gd name="T8" fmla="*/ 43 w 51"/>
                  <a:gd name="T9" fmla="*/ 19 h 24"/>
                  <a:gd name="T10" fmla="*/ 2 w 51"/>
                  <a:gd name="T11" fmla="*/ 0 h 24"/>
                  <a:gd name="T12" fmla="*/ 0 w 51"/>
                  <a:gd name="T13" fmla="*/ 14 h 24"/>
                  <a:gd name="T14" fmla="*/ 48 w 51"/>
                  <a:gd name="T15" fmla="*/ 24 h 24"/>
                  <a:gd name="T16" fmla="*/ 51 w 51"/>
                  <a:gd name="T17" fmla="*/ 10 h 24"/>
                  <a:gd name="T18" fmla="*/ 2 w 51"/>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4">
                    <a:moveTo>
                      <a:pt x="43" y="19"/>
                    </a:moveTo>
                    <a:lnTo>
                      <a:pt x="6" y="9"/>
                    </a:lnTo>
                    <a:lnTo>
                      <a:pt x="7" y="7"/>
                    </a:lnTo>
                    <a:lnTo>
                      <a:pt x="44" y="15"/>
                    </a:lnTo>
                    <a:lnTo>
                      <a:pt x="43" y="19"/>
                    </a:lnTo>
                    <a:close/>
                    <a:moveTo>
                      <a:pt x="2" y="0"/>
                    </a:moveTo>
                    <a:lnTo>
                      <a:pt x="0" y="14"/>
                    </a:lnTo>
                    <a:lnTo>
                      <a:pt x="48" y="24"/>
                    </a:lnTo>
                    <a:lnTo>
                      <a:pt x="51" y="10"/>
                    </a:lnTo>
                    <a:lnTo>
                      <a:pt x="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50322"/>
              <p:cNvSpPr>
                <a:spLocks noEditPoints="1"/>
              </p:cNvSpPr>
              <p:nvPr userDrawn="1"/>
            </p:nvSpPr>
            <p:spPr bwMode="auto">
              <a:xfrm>
                <a:off x="3446463" y="6686654"/>
                <a:ext cx="80963" cy="38100"/>
              </a:xfrm>
              <a:custGeom>
                <a:avLst/>
                <a:gdLst>
                  <a:gd name="T0" fmla="*/ 43 w 51"/>
                  <a:gd name="T1" fmla="*/ 19 h 24"/>
                  <a:gd name="T2" fmla="*/ 6 w 51"/>
                  <a:gd name="T3" fmla="*/ 9 h 24"/>
                  <a:gd name="T4" fmla="*/ 7 w 51"/>
                  <a:gd name="T5" fmla="*/ 7 h 24"/>
                  <a:gd name="T6" fmla="*/ 44 w 51"/>
                  <a:gd name="T7" fmla="*/ 15 h 24"/>
                  <a:gd name="T8" fmla="*/ 43 w 51"/>
                  <a:gd name="T9" fmla="*/ 19 h 24"/>
                  <a:gd name="T10" fmla="*/ 2 w 51"/>
                  <a:gd name="T11" fmla="*/ 0 h 24"/>
                  <a:gd name="T12" fmla="*/ 0 w 51"/>
                  <a:gd name="T13" fmla="*/ 14 h 24"/>
                  <a:gd name="T14" fmla="*/ 48 w 51"/>
                  <a:gd name="T15" fmla="*/ 24 h 24"/>
                  <a:gd name="T16" fmla="*/ 51 w 51"/>
                  <a:gd name="T17" fmla="*/ 10 h 24"/>
                  <a:gd name="T18" fmla="*/ 2 w 51"/>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4">
                    <a:moveTo>
                      <a:pt x="43" y="19"/>
                    </a:moveTo>
                    <a:lnTo>
                      <a:pt x="6" y="9"/>
                    </a:lnTo>
                    <a:lnTo>
                      <a:pt x="7" y="7"/>
                    </a:lnTo>
                    <a:lnTo>
                      <a:pt x="44" y="15"/>
                    </a:lnTo>
                    <a:lnTo>
                      <a:pt x="43" y="19"/>
                    </a:lnTo>
                    <a:moveTo>
                      <a:pt x="2" y="0"/>
                    </a:moveTo>
                    <a:lnTo>
                      <a:pt x="0" y="14"/>
                    </a:lnTo>
                    <a:lnTo>
                      <a:pt x="48" y="24"/>
                    </a:lnTo>
                    <a:lnTo>
                      <a:pt x="51" y="10"/>
                    </a:lnTo>
                    <a:lnTo>
                      <a:pt x="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50323"/>
              <p:cNvSpPr>
                <a:spLocks noEditPoints="1"/>
              </p:cNvSpPr>
              <p:nvPr userDrawn="1"/>
            </p:nvSpPr>
            <p:spPr bwMode="auto">
              <a:xfrm>
                <a:off x="3435351" y="6724754"/>
                <a:ext cx="80963" cy="42863"/>
              </a:xfrm>
              <a:custGeom>
                <a:avLst/>
                <a:gdLst>
                  <a:gd name="T0" fmla="*/ 44 w 51"/>
                  <a:gd name="T1" fmla="*/ 20 h 27"/>
                  <a:gd name="T2" fmla="*/ 7 w 51"/>
                  <a:gd name="T3" fmla="*/ 11 h 27"/>
                  <a:gd name="T4" fmla="*/ 8 w 51"/>
                  <a:gd name="T5" fmla="*/ 7 h 27"/>
                  <a:gd name="T6" fmla="*/ 44 w 51"/>
                  <a:gd name="T7" fmla="*/ 17 h 27"/>
                  <a:gd name="T8" fmla="*/ 44 w 51"/>
                  <a:gd name="T9" fmla="*/ 20 h 27"/>
                  <a:gd name="T10" fmla="*/ 3 w 51"/>
                  <a:gd name="T11" fmla="*/ 0 h 27"/>
                  <a:gd name="T12" fmla="*/ 0 w 51"/>
                  <a:gd name="T13" fmla="*/ 14 h 27"/>
                  <a:gd name="T14" fmla="*/ 48 w 51"/>
                  <a:gd name="T15" fmla="*/ 27 h 27"/>
                  <a:gd name="T16" fmla="*/ 50 w 51"/>
                  <a:gd name="T17" fmla="*/ 19 h 27"/>
                  <a:gd name="T18" fmla="*/ 50 w 51"/>
                  <a:gd name="T19" fmla="*/ 19 h 27"/>
                  <a:gd name="T20" fmla="*/ 51 w 51"/>
                  <a:gd name="T21" fmla="*/ 13 h 27"/>
                  <a:gd name="T22" fmla="*/ 3 w 51"/>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7">
                    <a:moveTo>
                      <a:pt x="44" y="20"/>
                    </a:moveTo>
                    <a:lnTo>
                      <a:pt x="7" y="11"/>
                    </a:lnTo>
                    <a:lnTo>
                      <a:pt x="8" y="7"/>
                    </a:lnTo>
                    <a:lnTo>
                      <a:pt x="44" y="17"/>
                    </a:lnTo>
                    <a:lnTo>
                      <a:pt x="44" y="20"/>
                    </a:lnTo>
                    <a:close/>
                    <a:moveTo>
                      <a:pt x="3" y="0"/>
                    </a:moveTo>
                    <a:lnTo>
                      <a:pt x="0" y="14"/>
                    </a:lnTo>
                    <a:lnTo>
                      <a:pt x="48" y="27"/>
                    </a:lnTo>
                    <a:lnTo>
                      <a:pt x="50" y="19"/>
                    </a:lnTo>
                    <a:lnTo>
                      <a:pt x="50" y="19"/>
                    </a:lnTo>
                    <a:lnTo>
                      <a:pt x="51" y="13"/>
                    </a:ln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50324"/>
              <p:cNvSpPr>
                <a:spLocks noEditPoints="1"/>
              </p:cNvSpPr>
              <p:nvPr userDrawn="1"/>
            </p:nvSpPr>
            <p:spPr bwMode="auto">
              <a:xfrm>
                <a:off x="3435351" y="6724754"/>
                <a:ext cx="80963" cy="42863"/>
              </a:xfrm>
              <a:custGeom>
                <a:avLst/>
                <a:gdLst>
                  <a:gd name="T0" fmla="*/ 44 w 51"/>
                  <a:gd name="T1" fmla="*/ 20 h 27"/>
                  <a:gd name="T2" fmla="*/ 7 w 51"/>
                  <a:gd name="T3" fmla="*/ 11 h 27"/>
                  <a:gd name="T4" fmla="*/ 8 w 51"/>
                  <a:gd name="T5" fmla="*/ 7 h 27"/>
                  <a:gd name="T6" fmla="*/ 44 w 51"/>
                  <a:gd name="T7" fmla="*/ 17 h 27"/>
                  <a:gd name="T8" fmla="*/ 44 w 51"/>
                  <a:gd name="T9" fmla="*/ 20 h 27"/>
                  <a:gd name="T10" fmla="*/ 3 w 51"/>
                  <a:gd name="T11" fmla="*/ 0 h 27"/>
                  <a:gd name="T12" fmla="*/ 0 w 51"/>
                  <a:gd name="T13" fmla="*/ 14 h 27"/>
                  <a:gd name="T14" fmla="*/ 48 w 51"/>
                  <a:gd name="T15" fmla="*/ 27 h 27"/>
                  <a:gd name="T16" fmla="*/ 50 w 51"/>
                  <a:gd name="T17" fmla="*/ 19 h 27"/>
                  <a:gd name="T18" fmla="*/ 50 w 51"/>
                  <a:gd name="T19" fmla="*/ 19 h 27"/>
                  <a:gd name="T20" fmla="*/ 51 w 51"/>
                  <a:gd name="T21" fmla="*/ 13 h 27"/>
                  <a:gd name="T22" fmla="*/ 3 w 51"/>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7">
                    <a:moveTo>
                      <a:pt x="44" y="20"/>
                    </a:moveTo>
                    <a:lnTo>
                      <a:pt x="7" y="11"/>
                    </a:lnTo>
                    <a:lnTo>
                      <a:pt x="8" y="7"/>
                    </a:lnTo>
                    <a:lnTo>
                      <a:pt x="44" y="17"/>
                    </a:lnTo>
                    <a:lnTo>
                      <a:pt x="44" y="20"/>
                    </a:lnTo>
                    <a:moveTo>
                      <a:pt x="3" y="0"/>
                    </a:moveTo>
                    <a:lnTo>
                      <a:pt x="0" y="14"/>
                    </a:lnTo>
                    <a:lnTo>
                      <a:pt x="48" y="27"/>
                    </a:lnTo>
                    <a:lnTo>
                      <a:pt x="50" y="19"/>
                    </a:lnTo>
                    <a:lnTo>
                      <a:pt x="50" y="19"/>
                    </a:lnTo>
                    <a:lnTo>
                      <a:pt x="51" y="13"/>
                    </a:lnTo>
                    <a:lnTo>
                      <a:pt x="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0325"/>
              <p:cNvSpPr>
                <a:spLocks noEditPoints="1"/>
              </p:cNvSpPr>
              <p:nvPr userDrawn="1"/>
            </p:nvSpPr>
            <p:spPr bwMode="auto">
              <a:xfrm>
                <a:off x="1879601" y="5734154"/>
                <a:ext cx="71438" cy="74613"/>
              </a:xfrm>
              <a:custGeom>
                <a:avLst/>
                <a:gdLst>
                  <a:gd name="T0" fmla="*/ 34 w 45"/>
                  <a:gd name="T1" fmla="*/ 39 h 47"/>
                  <a:gd name="T2" fmla="*/ 8 w 45"/>
                  <a:gd name="T3" fmla="*/ 11 h 47"/>
                  <a:gd name="T4" fmla="*/ 11 w 45"/>
                  <a:gd name="T5" fmla="*/ 9 h 47"/>
                  <a:gd name="T6" fmla="*/ 37 w 45"/>
                  <a:gd name="T7" fmla="*/ 37 h 47"/>
                  <a:gd name="T8" fmla="*/ 34 w 45"/>
                  <a:gd name="T9" fmla="*/ 39 h 47"/>
                  <a:gd name="T10" fmla="*/ 12 w 45"/>
                  <a:gd name="T11" fmla="*/ 0 h 47"/>
                  <a:gd name="T12" fmla="*/ 0 w 45"/>
                  <a:gd name="T13" fmla="*/ 10 h 47"/>
                  <a:gd name="T14" fmla="*/ 33 w 45"/>
                  <a:gd name="T15" fmla="*/ 47 h 47"/>
                  <a:gd name="T16" fmla="*/ 45 w 45"/>
                  <a:gd name="T17" fmla="*/ 38 h 47"/>
                  <a:gd name="T18" fmla="*/ 12 w 45"/>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7">
                    <a:moveTo>
                      <a:pt x="34" y="39"/>
                    </a:moveTo>
                    <a:lnTo>
                      <a:pt x="8" y="11"/>
                    </a:lnTo>
                    <a:lnTo>
                      <a:pt x="11" y="9"/>
                    </a:lnTo>
                    <a:lnTo>
                      <a:pt x="37" y="37"/>
                    </a:lnTo>
                    <a:lnTo>
                      <a:pt x="34" y="39"/>
                    </a:lnTo>
                    <a:close/>
                    <a:moveTo>
                      <a:pt x="12" y="0"/>
                    </a:moveTo>
                    <a:lnTo>
                      <a:pt x="0" y="10"/>
                    </a:lnTo>
                    <a:lnTo>
                      <a:pt x="33" y="47"/>
                    </a:lnTo>
                    <a:lnTo>
                      <a:pt x="45" y="38"/>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0326"/>
              <p:cNvSpPr>
                <a:spLocks noEditPoints="1"/>
              </p:cNvSpPr>
              <p:nvPr userDrawn="1"/>
            </p:nvSpPr>
            <p:spPr bwMode="auto">
              <a:xfrm>
                <a:off x="1879601" y="5734154"/>
                <a:ext cx="71438" cy="74613"/>
              </a:xfrm>
              <a:custGeom>
                <a:avLst/>
                <a:gdLst>
                  <a:gd name="T0" fmla="*/ 34 w 45"/>
                  <a:gd name="T1" fmla="*/ 39 h 47"/>
                  <a:gd name="T2" fmla="*/ 8 w 45"/>
                  <a:gd name="T3" fmla="*/ 11 h 47"/>
                  <a:gd name="T4" fmla="*/ 11 w 45"/>
                  <a:gd name="T5" fmla="*/ 9 h 47"/>
                  <a:gd name="T6" fmla="*/ 37 w 45"/>
                  <a:gd name="T7" fmla="*/ 37 h 47"/>
                  <a:gd name="T8" fmla="*/ 34 w 45"/>
                  <a:gd name="T9" fmla="*/ 39 h 47"/>
                  <a:gd name="T10" fmla="*/ 12 w 45"/>
                  <a:gd name="T11" fmla="*/ 0 h 47"/>
                  <a:gd name="T12" fmla="*/ 0 w 45"/>
                  <a:gd name="T13" fmla="*/ 10 h 47"/>
                  <a:gd name="T14" fmla="*/ 33 w 45"/>
                  <a:gd name="T15" fmla="*/ 47 h 47"/>
                  <a:gd name="T16" fmla="*/ 45 w 45"/>
                  <a:gd name="T17" fmla="*/ 38 h 47"/>
                  <a:gd name="T18" fmla="*/ 12 w 45"/>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7">
                    <a:moveTo>
                      <a:pt x="34" y="39"/>
                    </a:moveTo>
                    <a:lnTo>
                      <a:pt x="8" y="11"/>
                    </a:lnTo>
                    <a:lnTo>
                      <a:pt x="11" y="9"/>
                    </a:lnTo>
                    <a:lnTo>
                      <a:pt x="37" y="37"/>
                    </a:lnTo>
                    <a:lnTo>
                      <a:pt x="34" y="39"/>
                    </a:lnTo>
                    <a:moveTo>
                      <a:pt x="12" y="0"/>
                    </a:moveTo>
                    <a:lnTo>
                      <a:pt x="0" y="10"/>
                    </a:lnTo>
                    <a:lnTo>
                      <a:pt x="33" y="47"/>
                    </a:lnTo>
                    <a:lnTo>
                      <a:pt x="45" y="38"/>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0327"/>
              <p:cNvSpPr>
                <a:spLocks noEditPoints="1"/>
              </p:cNvSpPr>
              <p:nvPr userDrawn="1"/>
            </p:nvSpPr>
            <p:spPr bwMode="auto">
              <a:xfrm>
                <a:off x="1912938" y="5707166"/>
                <a:ext cx="66675" cy="76200"/>
              </a:xfrm>
              <a:custGeom>
                <a:avLst/>
                <a:gdLst>
                  <a:gd name="T0" fmla="*/ 33 w 42"/>
                  <a:gd name="T1" fmla="*/ 40 h 48"/>
                  <a:gd name="T2" fmla="*/ 8 w 42"/>
                  <a:gd name="T3" fmla="*/ 9 h 48"/>
                  <a:gd name="T4" fmla="*/ 11 w 42"/>
                  <a:gd name="T5" fmla="*/ 8 h 48"/>
                  <a:gd name="T6" fmla="*/ 35 w 42"/>
                  <a:gd name="T7" fmla="*/ 37 h 48"/>
                  <a:gd name="T8" fmla="*/ 33 w 42"/>
                  <a:gd name="T9" fmla="*/ 40 h 48"/>
                  <a:gd name="T10" fmla="*/ 12 w 42"/>
                  <a:gd name="T11" fmla="*/ 0 h 48"/>
                  <a:gd name="T12" fmla="*/ 4 w 42"/>
                  <a:gd name="T13" fmla="*/ 7 h 48"/>
                  <a:gd name="T14" fmla="*/ 0 w 42"/>
                  <a:gd name="T15" fmla="*/ 9 h 48"/>
                  <a:gd name="T16" fmla="*/ 32 w 42"/>
                  <a:gd name="T17" fmla="*/ 48 h 48"/>
                  <a:gd name="T18" fmla="*/ 42 w 42"/>
                  <a:gd name="T19" fmla="*/ 38 h 48"/>
                  <a:gd name="T20" fmla="*/ 12 w 42"/>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8">
                    <a:moveTo>
                      <a:pt x="33" y="40"/>
                    </a:moveTo>
                    <a:lnTo>
                      <a:pt x="8" y="9"/>
                    </a:lnTo>
                    <a:lnTo>
                      <a:pt x="11" y="8"/>
                    </a:lnTo>
                    <a:lnTo>
                      <a:pt x="35" y="37"/>
                    </a:lnTo>
                    <a:lnTo>
                      <a:pt x="33" y="40"/>
                    </a:lnTo>
                    <a:close/>
                    <a:moveTo>
                      <a:pt x="12" y="0"/>
                    </a:moveTo>
                    <a:lnTo>
                      <a:pt x="4" y="7"/>
                    </a:lnTo>
                    <a:lnTo>
                      <a:pt x="0" y="9"/>
                    </a:lnTo>
                    <a:lnTo>
                      <a:pt x="32" y="48"/>
                    </a:lnTo>
                    <a:lnTo>
                      <a:pt x="42" y="38"/>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0328"/>
              <p:cNvSpPr>
                <a:spLocks noEditPoints="1"/>
              </p:cNvSpPr>
              <p:nvPr userDrawn="1"/>
            </p:nvSpPr>
            <p:spPr bwMode="auto">
              <a:xfrm>
                <a:off x="1912938" y="5707166"/>
                <a:ext cx="66675" cy="76200"/>
              </a:xfrm>
              <a:custGeom>
                <a:avLst/>
                <a:gdLst>
                  <a:gd name="T0" fmla="*/ 33 w 42"/>
                  <a:gd name="T1" fmla="*/ 40 h 48"/>
                  <a:gd name="T2" fmla="*/ 8 w 42"/>
                  <a:gd name="T3" fmla="*/ 9 h 48"/>
                  <a:gd name="T4" fmla="*/ 11 w 42"/>
                  <a:gd name="T5" fmla="*/ 8 h 48"/>
                  <a:gd name="T6" fmla="*/ 35 w 42"/>
                  <a:gd name="T7" fmla="*/ 37 h 48"/>
                  <a:gd name="T8" fmla="*/ 33 w 42"/>
                  <a:gd name="T9" fmla="*/ 40 h 48"/>
                  <a:gd name="T10" fmla="*/ 12 w 42"/>
                  <a:gd name="T11" fmla="*/ 0 h 48"/>
                  <a:gd name="T12" fmla="*/ 4 w 42"/>
                  <a:gd name="T13" fmla="*/ 7 h 48"/>
                  <a:gd name="T14" fmla="*/ 0 w 42"/>
                  <a:gd name="T15" fmla="*/ 9 h 48"/>
                  <a:gd name="T16" fmla="*/ 32 w 42"/>
                  <a:gd name="T17" fmla="*/ 48 h 48"/>
                  <a:gd name="T18" fmla="*/ 42 w 42"/>
                  <a:gd name="T19" fmla="*/ 38 h 48"/>
                  <a:gd name="T20" fmla="*/ 12 w 42"/>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8">
                    <a:moveTo>
                      <a:pt x="33" y="40"/>
                    </a:moveTo>
                    <a:lnTo>
                      <a:pt x="8" y="9"/>
                    </a:lnTo>
                    <a:lnTo>
                      <a:pt x="11" y="8"/>
                    </a:lnTo>
                    <a:lnTo>
                      <a:pt x="35" y="37"/>
                    </a:lnTo>
                    <a:lnTo>
                      <a:pt x="33" y="40"/>
                    </a:lnTo>
                    <a:moveTo>
                      <a:pt x="12" y="0"/>
                    </a:moveTo>
                    <a:lnTo>
                      <a:pt x="4" y="7"/>
                    </a:lnTo>
                    <a:lnTo>
                      <a:pt x="0" y="9"/>
                    </a:lnTo>
                    <a:lnTo>
                      <a:pt x="32" y="48"/>
                    </a:lnTo>
                    <a:lnTo>
                      <a:pt x="42" y="38"/>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50329"/>
              <p:cNvSpPr>
                <a:spLocks noEditPoints="1"/>
              </p:cNvSpPr>
              <p:nvPr userDrawn="1"/>
            </p:nvSpPr>
            <p:spPr bwMode="auto">
              <a:xfrm>
                <a:off x="2260601" y="5530954"/>
                <a:ext cx="44450" cy="80963"/>
              </a:xfrm>
              <a:custGeom>
                <a:avLst/>
                <a:gdLst>
                  <a:gd name="T0" fmla="*/ 17 w 28"/>
                  <a:gd name="T1" fmla="*/ 44 h 51"/>
                  <a:gd name="T2" fmla="*/ 7 w 28"/>
                  <a:gd name="T3" fmla="*/ 8 h 51"/>
                  <a:gd name="T4" fmla="*/ 10 w 28"/>
                  <a:gd name="T5" fmla="*/ 7 h 51"/>
                  <a:gd name="T6" fmla="*/ 21 w 28"/>
                  <a:gd name="T7" fmla="*/ 43 h 51"/>
                  <a:gd name="T8" fmla="*/ 17 w 28"/>
                  <a:gd name="T9" fmla="*/ 44 h 51"/>
                  <a:gd name="T10" fmla="*/ 14 w 28"/>
                  <a:gd name="T11" fmla="*/ 0 h 51"/>
                  <a:gd name="T12" fmla="*/ 0 w 28"/>
                  <a:gd name="T13" fmla="*/ 3 h 51"/>
                  <a:gd name="T14" fmla="*/ 14 w 28"/>
                  <a:gd name="T15" fmla="*/ 51 h 51"/>
                  <a:gd name="T16" fmla="*/ 28 w 28"/>
                  <a:gd name="T17" fmla="*/ 48 h 51"/>
                  <a:gd name="T18" fmla="*/ 14 w 2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51">
                    <a:moveTo>
                      <a:pt x="17" y="44"/>
                    </a:moveTo>
                    <a:lnTo>
                      <a:pt x="7" y="8"/>
                    </a:lnTo>
                    <a:lnTo>
                      <a:pt x="10" y="7"/>
                    </a:lnTo>
                    <a:lnTo>
                      <a:pt x="21" y="43"/>
                    </a:lnTo>
                    <a:lnTo>
                      <a:pt x="17" y="44"/>
                    </a:lnTo>
                    <a:close/>
                    <a:moveTo>
                      <a:pt x="14" y="0"/>
                    </a:moveTo>
                    <a:lnTo>
                      <a:pt x="0" y="3"/>
                    </a:lnTo>
                    <a:lnTo>
                      <a:pt x="14" y="51"/>
                    </a:lnTo>
                    <a:lnTo>
                      <a:pt x="28" y="48"/>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50330"/>
              <p:cNvSpPr>
                <a:spLocks noEditPoints="1"/>
              </p:cNvSpPr>
              <p:nvPr userDrawn="1"/>
            </p:nvSpPr>
            <p:spPr bwMode="auto">
              <a:xfrm>
                <a:off x="2260601" y="5530954"/>
                <a:ext cx="44450" cy="80963"/>
              </a:xfrm>
              <a:custGeom>
                <a:avLst/>
                <a:gdLst>
                  <a:gd name="T0" fmla="*/ 17 w 28"/>
                  <a:gd name="T1" fmla="*/ 44 h 51"/>
                  <a:gd name="T2" fmla="*/ 7 w 28"/>
                  <a:gd name="T3" fmla="*/ 8 h 51"/>
                  <a:gd name="T4" fmla="*/ 10 w 28"/>
                  <a:gd name="T5" fmla="*/ 7 h 51"/>
                  <a:gd name="T6" fmla="*/ 21 w 28"/>
                  <a:gd name="T7" fmla="*/ 43 h 51"/>
                  <a:gd name="T8" fmla="*/ 17 w 28"/>
                  <a:gd name="T9" fmla="*/ 44 h 51"/>
                  <a:gd name="T10" fmla="*/ 14 w 28"/>
                  <a:gd name="T11" fmla="*/ 0 h 51"/>
                  <a:gd name="T12" fmla="*/ 0 w 28"/>
                  <a:gd name="T13" fmla="*/ 3 h 51"/>
                  <a:gd name="T14" fmla="*/ 14 w 28"/>
                  <a:gd name="T15" fmla="*/ 51 h 51"/>
                  <a:gd name="T16" fmla="*/ 28 w 28"/>
                  <a:gd name="T17" fmla="*/ 48 h 51"/>
                  <a:gd name="T18" fmla="*/ 14 w 28"/>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51">
                    <a:moveTo>
                      <a:pt x="17" y="44"/>
                    </a:moveTo>
                    <a:lnTo>
                      <a:pt x="7" y="8"/>
                    </a:lnTo>
                    <a:lnTo>
                      <a:pt x="10" y="7"/>
                    </a:lnTo>
                    <a:lnTo>
                      <a:pt x="21" y="43"/>
                    </a:lnTo>
                    <a:lnTo>
                      <a:pt x="17" y="44"/>
                    </a:lnTo>
                    <a:moveTo>
                      <a:pt x="14" y="0"/>
                    </a:moveTo>
                    <a:lnTo>
                      <a:pt x="0" y="3"/>
                    </a:lnTo>
                    <a:lnTo>
                      <a:pt x="14" y="51"/>
                    </a:lnTo>
                    <a:lnTo>
                      <a:pt x="28" y="48"/>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50331"/>
              <p:cNvSpPr>
                <a:spLocks noEditPoints="1"/>
              </p:cNvSpPr>
              <p:nvPr userDrawn="1"/>
            </p:nvSpPr>
            <p:spPr bwMode="auto">
              <a:xfrm>
                <a:off x="2768601" y="7386741"/>
                <a:ext cx="42863" cy="82550"/>
              </a:xfrm>
              <a:custGeom>
                <a:avLst/>
                <a:gdLst>
                  <a:gd name="T0" fmla="*/ 14 w 23"/>
                  <a:gd name="T1" fmla="*/ 38 h 44"/>
                  <a:gd name="T2" fmla="*/ 6 w 23"/>
                  <a:gd name="T3" fmla="*/ 7 h 44"/>
                  <a:gd name="T4" fmla="*/ 7 w 23"/>
                  <a:gd name="T5" fmla="*/ 6 h 44"/>
                  <a:gd name="T6" fmla="*/ 8 w 23"/>
                  <a:gd name="T7" fmla="*/ 6 h 44"/>
                  <a:gd name="T8" fmla="*/ 17 w 23"/>
                  <a:gd name="T9" fmla="*/ 38 h 44"/>
                  <a:gd name="T10" fmla="*/ 15 w 23"/>
                  <a:gd name="T11" fmla="*/ 38 h 44"/>
                  <a:gd name="T12" fmla="*/ 14 w 23"/>
                  <a:gd name="T13" fmla="*/ 38 h 44"/>
                  <a:gd name="T14" fmla="*/ 12 w 23"/>
                  <a:gd name="T15" fmla="*/ 0 h 44"/>
                  <a:gd name="T16" fmla="*/ 6 w 23"/>
                  <a:gd name="T17" fmla="*/ 2 h 44"/>
                  <a:gd name="T18" fmla="*/ 3 w 23"/>
                  <a:gd name="T19" fmla="*/ 3 h 44"/>
                  <a:gd name="T20" fmla="*/ 0 w 23"/>
                  <a:gd name="T21" fmla="*/ 3 h 44"/>
                  <a:gd name="T22" fmla="*/ 10 w 23"/>
                  <a:gd name="T23" fmla="*/ 44 h 44"/>
                  <a:gd name="T24" fmla="*/ 13 w 23"/>
                  <a:gd name="T25" fmla="*/ 44 h 44"/>
                  <a:gd name="T26" fmla="*/ 17 w 23"/>
                  <a:gd name="T27" fmla="*/ 43 h 44"/>
                  <a:gd name="T28" fmla="*/ 23 w 23"/>
                  <a:gd name="T29" fmla="*/ 41 h 44"/>
                  <a:gd name="T30" fmla="*/ 12 w 23"/>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44">
                    <a:moveTo>
                      <a:pt x="14" y="38"/>
                    </a:moveTo>
                    <a:cubicBezTo>
                      <a:pt x="6" y="7"/>
                      <a:pt x="6" y="7"/>
                      <a:pt x="6" y="7"/>
                    </a:cubicBezTo>
                    <a:cubicBezTo>
                      <a:pt x="6" y="7"/>
                      <a:pt x="7" y="7"/>
                      <a:pt x="7" y="6"/>
                    </a:cubicBezTo>
                    <a:cubicBezTo>
                      <a:pt x="8" y="6"/>
                      <a:pt x="8" y="6"/>
                      <a:pt x="8" y="6"/>
                    </a:cubicBezTo>
                    <a:cubicBezTo>
                      <a:pt x="17" y="38"/>
                      <a:pt x="17" y="38"/>
                      <a:pt x="17" y="38"/>
                    </a:cubicBezTo>
                    <a:cubicBezTo>
                      <a:pt x="15" y="38"/>
                      <a:pt x="15" y="38"/>
                      <a:pt x="15" y="38"/>
                    </a:cubicBezTo>
                    <a:cubicBezTo>
                      <a:pt x="15" y="38"/>
                      <a:pt x="14" y="38"/>
                      <a:pt x="14" y="38"/>
                    </a:cubicBezTo>
                    <a:moveTo>
                      <a:pt x="12" y="0"/>
                    </a:moveTo>
                    <a:cubicBezTo>
                      <a:pt x="6" y="2"/>
                      <a:pt x="6" y="2"/>
                      <a:pt x="6" y="2"/>
                    </a:cubicBezTo>
                    <a:cubicBezTo>
                      <a:pt x="4" y="2"/>
                      <a:pt x="3" y="3"/>
                      <a:pt x="3" y="3"/>
                    </a:cubicBezTo>
                    <a:cubicBezTo>
                      <a:pt x="0" y="3"/>
                      <a:pt x="0" y="3"/>
                      <a:pt x="0" y="3"/>
                    </a:cubicBezTo>
                    <a:cubicBezTo>
                      <a:pt x="10" y="44"/>
                      <a:pt x="10" y="44"/>
                      <a:pt x="10" y="44"/>
                    </a:cubicBezTo>
                    <a:cubicBezTo>
                      <a:pt x="13" y="44"/>
                      <a:pt x="13" y="44"/>
                      <a:pt x="13" y="44"/>
                    </a:cubicBezTo>
                    <a:cubicBezTo>
                      <a:pt x="13" y="44"/>
                      <a:pt x="15" y="43"/>
                      <a:pt x="17" y="43"/>
                    </a:cubicBezTo>
                    <a:cubicBezTo>
                      <a:pt x="23" y="41"/>
                      <a:pt x="23" y="41"/>
                      <a:pt x="23" y="41"/>
                    </a:cubicBezTo>
                    <a:cubicBezTo>
                      <a:pt x="12" y="0"/>
                      <a:pt x="12" y="0"/>
                      <a:pt x="1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0332"/>
              <p:cNvSpPr>
                <a:spLocks noEditPoints="1"/>
              </p:cNvSpPr>
              <p:nvPr userDrawn="1"/>
            </p:nvSpPr>
            <p:spPr bwMode="auto">
              <a:xfrm>
                <a:off x="3454401" y="6646966"/>
                <a:ext cx="80963" cy="34925"/>
              </a:xfrm>
              <a:custGeom>
                <a:avLst/>
                <a:gdLst>
                  <a:gd name="T0" fmla="*/ 44 w 51"/>
                  <a:gd name="T1" fmla="*/ 17 h 22"/>
                  <a:gd name="T2" fmla="*/ 7 w 51"/>
                  <a:gd name="T3" fmla="*/ 10 h 22"/>
                  <a:gd name="T4" fmla="*/ 7 w 51"/>
                  <a:gd name="T5" fmla="*/ 6 h 22"/>
                  <a:gd name="T6" fmla="*/ 44 w 51"/>
                  <a:gd name="T7" fmla="*/ 13 h 22"/>
                  <a:gd name="T8" fmla="*/ 44 w 51"/>
                  <a:gd name="T9" fmla="*/ 17 h 22"/>
                  <a:gd name="T10" fmla="*/ 2 w 51"/>
                  <a:gd name="T11" fmla="*/ 0 h 22"/>
                  <a:gd name="T12" fmla="*/ 0 w 51"/>
                  <a:gd name="T13" fmla="*/ 14 h 22"/>
                  <a:gd name="T14" fmla="*/ 49 w 51"/>
                  <a:gd name="T15" fmla="*/ 22 h 22"/>
                  <a:gd name="T16" fmla="*/ 50 w 51"/>
                  <a:gd name="T17" fmla="*/ 11 h 22"/>
                  <a:gd name="T18" fmla="*/ 51 w 51"/>
                  <a:gd name="T19" fmla="*/ 8 h 22"/>
                  <a:gd name="T20" fmla="*/ 2 w 51"/>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2">
                    <a:moveTo>
                      <a:pt x="44" y="17"/>
                    </a:moveTo>
                    <a:lnTo>
                      <a:pt x="7" y="10"/>
                    </a:lnTo>
                    <a:lnTo>
                      <a:pt x="7" y="6"/>
                    </a:lnTo>
                    <a:lnTo>
                      <a:pt x="44" y="13"/>
                    </a:lnTo>
                    <a:lnTo>
                      <a:pt x="44" y="17"/>
                    </a:lnTo>
                    <a:close/>
                    <a:moveTo>
                      <a:pt x="2" y="0"/>
                    </a:moveTo>
                    <a:lnTo>
                      <a:pt x="0" y="14"/>
                    </a:lnTo>
                    <a:lnTo>
                      <a:pt x="49" y="22"/>
                    </a:lnTo>
                    <a:lnTo>
                      <a:pt x="50" y="11"/>
                    </a:lnTo>
                    <a:lnTo>
                      <a:pt x="51" y="8"/>
                    </a:lnTo>
                    <a:lnTo>
                      <a:pt x="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0333"/>
              <p:cNvSpPr>
                <a:spLocks noEditPoints="1"/>
              </p:cNvSpPr>
              <p:nvPr userDrawn="1"/>
            </p:nvSpPr>
            <p:spPr bwMode="auto">
              <a:xfrm>
                <a:off x="3454401" y="6646966"/>
                <a:ext cx="80963" cy="34925"/>
              </a:xfrm>
              <a:custGeom>
                <a:avLst/>
                <a:gdLst>
                  <a:gd name="T0" fmla="*/ 44 w 51"/>
                  <a:gd name="T1" fmla="*/ 17 h 22"/>
                  <a:gd name="T2" fmla="*/ 7 w 51"/>
                  <a:gd name="T3" fmla="*/ 10 h 22"/>
                  <a:gd name="T4" fmla="*/ 7 w 51"/>
                  <a:gd name="T5" fmla="*/ 6 h 22"/>
                  <a:gd name="T6" fmla="*/ 44 w 51"/>
                  <a:gd name="T7" fmla="*/ 13 h 22"/>
                  <a:gd name="T8" fmla="*/ 44 w 51"/>
                  <a:gd name="T9" fmla="*/ 17 h 22"/>
                  <a:gd name="T10" fmla="*/ 2 w 51"/>
                  <a:gd name="T11" fmla="*/ 0 h 22"/>
                  <a:gd name="T12" fmla="*/ 0 w 51"/>
                  <a:gd name="T13" fmla="*/ 14 h 22"/>
                  <a:gd name="T14" fmla="*/ 49 w 51"/>
                  <a:gd name="T15" fmla="*/ 22 h 22"/>
                  <a:gd name="T16" fmla="*/ 50 w 51"/>
                  <a:gd name="T17" fmla="*/ 11 h 22"/>
                  <a:gd name="T18" fmla="*/ 51 w 51"/>
                  <a:gd name="T19" fmla="*/ 8 h 22"/>
                  <a:gd name="T20" fmla="*/ 2 w 51"/>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2">
                    <a:moveTo>
                      <a:pt x="44" y="17"/>
                    </a:moveTo>
                    <a:lnTo>
                      <a:pt x="7" y="10"/>
                    </a:lnTo>
                    <a:lnTo>
                      <a:pt x="7" y="6"/>
                    </a:lnTo>
                    <a:lnTo>
                      <a:pt x="44" y="13"/>
                    </a:lnTo>
                    <a:lnTo>
                      <a:pt x="44" y="17"/>
                    </a:lnTo>
                    <a:moveTo>
                      <a:pt x="2" y="0"/>
                    </a:moveTo>
                    <a:lnTo>
                      <a:pt x="0" y="14"/>
                    </a:lnTo>
                    <a:lnTo>
                      <a:pt x="49" y="22"/>
                    </a:lnTo>
                    <a:lnTo>
                      <a:pt x="50" y="11"/>
                    </a:lnTo>
                    <a:lnTo>
                      <a:pt x="51" y="8"/>
                    </a:lnTo>
                    <a:lnTo>
                      <a:pt x="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0334"/>
              <p:cNvSpPr>
                <a:spLocks noEditPoints="1"/>
              </p:cNvSpPr>
              <p:nvPr userDrawn="1"/>
            </p:nvSpPr>
            <p:spPr bwMode="auto">
              <a:xfrm>
                <a:off x="2303463" y="5518254"/>
                <a:ext cx="41275" cy="82550"/>
              </a:xfrm>
              <a:custGeom>
                <a:avLst/>
                <a:gdLst>
                  <a:gd name="T0" fmla="*/ 15 w 26"/>
                  <a:gd name="T1" fmla="*/ 45 h 52"/>
                  <a:gd name="T2" fmla="*/ 7 w 26"/>
                  <a:gd name="T3" fmla="*/ 9 h 52"/>
                  <a:gd name="T4" fmla="*/ 9 w 26"/>
                  <a:gd name="T5" fmla="*/ 8 h 52"/>
                  <a:gd name="T6" fmla="*/ 18 w 26"/>
                  <a:gd name="T7" fmla="*/ 45 h 52"/>
                  <a:gd name="T8" fmla="*/ 15 w 26"/>
                  <a:gd name="T9" fmla="*/ 45 h 52"/>
                  <a:gd name="T10" fmla="*/ 14 w 26"/>
                  <a:gd name="T11" fmla="*/ 0 h 52"/>
                  <a:gd name="T12" fmla="*/ 4 w 26"/>
                  <a:gd name="T13" fmla="*/ 3 h 52"/>
                  <a:gd name="T14" fmla="*/ 4 w 26"/>
                  <a:gd name="T15" fmla="*/ 3 h 52"/>
                  <a:gd name="T16" fmla="*/ 0 w 26"/>
                  <a:gd name="T17" fmla="*/ 4 h 52"/>
                  <a:gd name="T18" fmla="*/ 0 w 26"/>
                  <a:gd name="T19" fmla="*/ 4 h 52"/>
                  <a:gd name="T20" fmla="*/ 0 w 26"/>
                  <a:gd name="T21" fmla="*/ 4 h 52"/>
                  <a:gd name="T22" fmla="*/ 11 w 26"/>
                  <a:gd name="T23" fmla="*/ 52 h 52"/>
                  <a:gd name="T24" fmla="*/ 26 w 26"/>
                  <a:gd name="T25" fmla="*/ 48 h 52"/>
                  <a:gd name="T26" fmla="*/ 14 w 26"/>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52">
                    <a:moveTo>
                      <a:pt x="15" y="45"/>
                    </a:moveTo>
                    <a:lnTo>
                      <a:pt x="7" y="9"/>
                    </a:lnTo>
                    <a:lnTo>
                      <a:pt x="9" y="8"/>
                    </a:lnTo>
                    <a:lnTo>
                      <a:pt x="18" y="45"/>
                    </a:lnTo>
                    <a:lnTo>
                      <a:pt x="15" y="45"/>
                    </a:lnTo>
                    <a:close/>
                    <a:moveTo>
                      <a:pt x="14" y="0"/>
                    </a:moveTo>
                    <a:lnTo>
                      <a:pt x="4" y="3"/>
                    </a:lnTo>
                    <a:lnTo>
                      <a:pt x="4" y="3"/>
                    </a:lnTo>
                    <a:lnTo>
                      <a:pt x="0" y="4"/>
                    </a:lnTo>
                    <a:lnTo>
                      <a:pt x="0" y="4"/>
                    </a:lnTo>
                    <a:lnTo>
                      <a:pt x="0" y="4"/>
                    </a:lnTo>
                    <a:lnTo>
                      <a:pt x="11" y="52"/>
                    </a:lnTo>
                    <a:lnTo>
                      <a:pt x="26" y="48"/>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0335"/>
              <p:cNvSpPr>
                <a:spLocks noEditPoints="1"/>
              </p:cNvSpPr>
              <p:nvPr userDrawn="1"/>
            </p:nvSpPr>
            <p:spPr bwMode="auto">
              <a:xfrm>
                <a:off x="2303463" y="5518254"/>
                <a:ext cx="41275" cy="82550"/>
              </a:xfrm>
              <a:custGeom>
                <a:avLst/>
                <a:gdLst>
                  <a:gd name="T0" fmla="*/ 15 w 26"/>
                  <a:gd name="T1" fmla="*/ 45 h 52"/>
                  <a:gd name="T2" fmla="*/ 7 w 26"/>
                  <a:gd name="T3" fmla="*/ 9 h 52"/>
                  <a:gd name="T4" fmla="*/ 9 w 26"/>
                  <a:gd name="T5" fmla="*/ 8 h 52"/>
                  <a:gd name="T6" fmla="*/ 18 w 26"/>
                  <a:gd name="T7" fmla="*/ 45 h 52"/>
                  <a:gd name="T8" fmla="*/ 15 w 26"/>
                  <a:gd name="T9" fmla="*/ 45 h 52"/>
                  <a:gd name="T10" fmla="*/ 14 w 26"/>
                  <a:gd name="T11" fmla="*/ 0 h 52"/>
                  <a:gd name="T12" fmla="*/ 4 w 26"/>
                  <a:gd name="T13" fmla="*/ 3 h 52"/>
                  <a:gd name="T14" fmla="*/ 4 w 26"/>
                  <a:gd name="T15" fmla="*/ 3 h 52"/>
                  <a:gd name="T16" fmla="*/ 0 w 26"/>
                  <a:gd name="T17" fmla="*/ 4 h 52"/>
                  <a:gd name="T18" fmla="*/ 0 w 26"/>
                  <a:gd name="T19" fmla="*/ 4 h 52"/>
                  <a:gd name="T20" fmla="*/ 0 w 26"/>
                  <a:gd name="T21" fmla="*/ 4 h 52"/>
                  <a:gd name="T22" fmla="*/ 11 w 26"/>
                  <a:gd name="T23" fmla="*/ 52 h 52"/>
                  <a:gd name="T24" fmla="*/ 26 w 26"/>
                  <a:gd name="T25" fmla="*/ 48 h 52"/>
                  <a:gd name="T26" fmla="*/ 14 w 26"/>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52">
                    <a:moveTo>
                      <a:pt x="15" y="45"/>
                    </a:moveTo>
                    <a:lnTo>
                      <a:pt x="7" y="9"/>
                    </a:lnTo>
                    <a:lnTo>
                      <a:pt x="9" y="8"/>
                    </a:lnTo>
                    <a:lnTo>
                      <a:pt x="18" y="45"/>
                    </a:lnTo>
                    <a:lnTo>
                      <a:pt x="15" y="45"/>
                    </a:lnTo>
                    <a:moveTo>
                      <a:pt x="14" y="0"/>
                    </a:moveTo>
                    <a:lnTo>
                      <a:pt x="4" y="3"/>
                    </a:lnTo>
                    <a:lnTo>
                      <a:pt x="4" y="3"/>
                    </a:lnTo>
                    <a:lnTo>
                      <a:pt x="0" y="4"/>
                    </a:lnTo>
                    <a:lnTo>
                      <a:pt x="0" y="4"/>
                    </a:lnTo>
                    <a:lnTo>
                      <a:pt x="0" y="4"/>
                    </a:lnTo>
                    <a:lnTo>
                      <a:pt x="11" y="52"/>
                    </a:lnTo>
                    <a:lnTo>
                      <a:pt x="26" y="48"/>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50336"/>
              <p:cNvSpPr>
                <a:spLocks noEditPoints="1"/>
              </p:cNvSpPr>
              <p:nvPr userDrawn="1"/>
            </p:nvSpPr>
            <p:spPr bwMode="auto">
              <a:xfrm>
                <a:off x="2217738" y="5543654"/>
                <a:ext cx="47625" cy="80963"/>
              </a:xfrm>
              <a:custGeom>
                <a:avLst/>
                <a:gdLst>
                  <a:gd name="T0" fmla="*/ 20 w 30"/>
                  <a:gd name="T1" fmla="*/ 44 h 51"/>
                  <a:gd name="T2" fmla="*/ 8 w 30"/>
                  <a:gd name="T3" fmla="*/ 8 h 51"/>
                  <a:gd name="T4" fmla="*/ 11 w 30"/>
                  <a:gd name="T5" fmla="*/ 7 h 51"/>
                  <a:gd name="T6" fmla="*/ 23 w 30"/>
                  <a:gd name="T7" fmla="*/ 43 h 51"/>
                  <a:gd name="T8" fmla="*/ 20 w 30"/>
                  <a:gd name="T9" fmla="*/ 44 h 51"/>
                  <a:gd name="T10" fmla="*/ 14 w 30"/>
                  <a:gd name="T11" fmla="*/ 0 h 51"/>
                  <a:gd name="T12" fmla="*/ 6 w 30"/>
                  <a:gd name="T13" fmla="*/ 2 h 51"/>
                  <a:gd name="T14" fmla="*/ 6 w 30"/>
                  <a:gd name="T15" fmla="*/ 2 h 51"/>
                  <a:gd name="T16" fmla="*/ 0 w 30"/>
                  <a:gd name="T17" fmla="*/ 4 h 51"/>
                  <a:gd name="T18" fmla="*/ 16 w 30"/>
                  <a:gd name="T19" fmla="*/ 51 h 51"/>
                  <a:gd name="T20" fmla="*/ 30 w 30"/>
                  <a:gd name="T21" fmla="*/ 47 h 51"/>
                  <a:gd name="T22" fmla="*/ 14 w 30"/>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51">
                    <a:moveTo>
                      <a:pt x="20" y="44"/>
                    </a:moveTo>
                    <a:lnTo>
                      <a:pt x="8" y="8"/>
                    </a:lnTo>
                    <a:lnTo>
                      <a:pt x="11" y="7"/>
                    </a:lnTo>
                    <a:lnTo>
                      <a:pt x="23" y="43"/>
                    </a:lnTo>
                    <a:lnTo>
                      <a:pt x="20" y="44"/>
                    </a:lnTo>
                    <a:close/>
                    <a:moveTo>
                      <a:pt x="14" y="0"/>
                    </a:moveTo>
                    <a:lnTo>
                      <a:pt x="6" y="2"/>
                    </a:lnTo>
                    <a:lnTo>
                      <a:pt x="6" y="2"/>
                    </a:lnTo>
                    <a:lnTo>
                      <a:pt x="0" y="4"/>
                    </a:lnTo>
                    <a:lnTo>
                      <a:pt x="16" y="51"/>
                    </a:lnTo>
                    <a:lnTo>
                      <a:pt x="30" y="47"/>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50337"/>
              <p:cNvSpPr>
                <a:spLocks noEditPoints="1"/>
              </p:cNvSpPr>
              <p:nvPr userDrawn="1"/>
            </p:nvSpPr>
            <p:spPr bwMode="auto">
              <a:xfrm>
                <a:off x="2217738" y="5543654"/>
                <a:ext cx="47625" cy="80963"/>
              </a:xfrm>
              <a:custGeom>
                <a:avLst/>
                <a:gdLst>
                  <a:gd name="T0" fmla="*/ 20 w 30"/>
                  <a:gd name="T1" fmla="*/ 44 h 51"/>
                  <a:gd name="T2" fmla="*/ 8 w 30"/>
                  <a:gd name="T3" fmla="*/ 8 h 51"/>
                  <a:gd name="T4" fmla="*/ 11 w 30"/>
                  <a:gd name="T5" fmla="*/ 7 h 51"/>
                  <a:gd name="T6" fmla="*/ 23 w 30"/>
                  <a:gd name="T7" fmla="*/ 43 h 51"/>
                  <a:gd name="T8" fmla="*/ 20 w 30"/>
                  <a:gd name="T9" fmla="*/ 44 h 51"/>
                  <a:gd name="T10" fmla="*/ 14 w 30"/>
                  <a:gd name="T11" fmla="*/ 0 h 51"/>
                  <a:gd name="T12" fmla="*/ 6 w 30"/>
                  <a:gd name="T13" fmla="*/ 2 h 51"/>
                  <a:gd name="T14" fmla="*/ 6 w 30"/>
                  <a:gd name="T15" fmla="*/ 2 h 51"/>
                  <a:gd name="T16" fmla="*/ 0 w 30"/>
                  <a:gd name="T17" fmla="*/ 4 h 51"/>
                  <a:gd name="T18" fmla="*/ 16 w 30"/>
                  <a:gd name="T19" fmla="*/ 51 h 51"/>
                  <a:gd name="T20" fmla="*/ 30 w 30"/>
                  <a:gd name="T21" fmla="*/ 47 h 51"/>
                  <a:gd name="T22" fmla="*/ 14 w 30"/>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51">
                    <a:moveTo>
                      <a:pt x="20" y="44"/>
                    </a:moveTo>
                    <a:lnTo>
                      <a:pt x="8" y="8"/>
                    </a:lnTo>
                    <a:lnTo>
                      <a:pt x="11" y="7"/>
                    </a:lnTo>
                    <a:lnTo>
                      <a:pt x="23" y="43"/>
                    </a:lnTo>
                    <a:lnTo>
                      <a:pt x="20" y="44"/>
                    </a:lnTo>
                    <a:moveTo>
                      <a:pt x="14" y="0"/>
                    </a:moveTo>
                    <a:lnTo>
                      <a:pt x="6" y="2"/>
                    </a:lnTo>
                    <a:lnTo>
                      <a:pt x="6" y="2"/>
                    </a:lnTo>
                    <a:lnTo>
                      <a:pt x="0" y="4"/>
                    </a:lnTo>
                    <a:lnTo>
                      <a:pt x="16" y="51"/>
                    </a:lnTo>
                    <a:lnTo>
                      <a:pt x="30" y="47"/>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50338"/>
              <p:cNvSpPr>
                <a:spLocks noEditPoints="1"/>
              </p:cNvSpPr>
              <p:nvPr userDrawn="1"/>
            </p:nvSpPr>
            <p:spPr bwMode="auto">
              <a:xfrm>
                <a:off x="2136776" y="5572229"/>
                <a:ext cx="52388" cy="82550"/>
              </a:xfrm>
              <a:custGeom>
                <a:avLst/>
                <a:gdLst>
                  <a:gd name="T0" fmla="*/ 23 w 33"/>
                  <a:gd name="T1" fmla="*/ 44 h 52"/>
                  <a:gd name="T2" fmla="*/ 8 w 33"/>
                  <a:gd name="T3" fmla="*/ 10 h 52"/>
                  <a:gd name="T4" fmla="*/ 11 w 33"/>
                  <a:gd name="T5" fmla="*/ 7 h 52"/>
                  <a:gd name="T6" fmla="*/ 25 w 33"/>
                  <a:gd name="T7" fmla="*/ 43 h 52"/>
                  <a:gd name="T8" fmla="*/ 23 w 33"/>
                  <a:gd name="T9" fmla="*/ 44 h 52"/>
                  <a:gd name="T10" fmla="*/ 14 w 33"/>
                  <a:gd name="T11" fmla="*/ 0 h 52"/>
                  <a:gd name="T12" fmla="*/ 0 w 33"/>
                  <a:gd name="T13" fmla="*/ 6 h 52"/>
                  <a:gd name="T14" fmla="*/ 21 w 33"/>
                  <a:gd name="T15" fmla="*/ 52 h 52"/>
                  <a:gd name="T16" fmla="*/ 33 w 33"/>
                  <a:gd name="T17" fmla="*/ 46 h 52"/>
                  <a:gd name="T18" fmla="*/ 14 w 3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2">
                    <a:moveTo>
                      <a:pt x="23" y="44"/>
                    </a:moveTo>
                    <a:lnTo>
                      <a:pt x="8" y="10"/>
                    </a:lnTo>
                    <a:lnTo>
                      <a:pt x="11" y="7"/>
                    </a:lnTo>
                    <a:lnTo>
                      <a:pt x="25" y="43"/>
                    </a:lnTo>
                    <a:lnTo>
                      <a:pt x="23" y="44"/>
                    </a:lnTo>
                    <a:close/>
                    <a:moveTo>
                      <a:pt x="14" y="0"/>
                    </a:moveTo>
                    <a:lnTo>
                      <a:pt x="0" y="6"/>
                    </a:lnTo>
                    <a:lnTo>
                      <a:pt x="21" y="52"/>
                    </a:lnTo>
                    <a:lnTo>
                      <a:pt x="33" y="46"/>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50339"/>
              <p:cNvSpPr>
                <a:spLocks noEditPoints="1"/>
              </p:cNvSpPr>
              <p:nvPr userDrawn="1"/>
            </p:nvSpPr>
            <p:spPr bwMode="auto">
              <a:xfrm>
                <a:off x="2136776" y="5572229"/>
                <a:ext cx="52388" cy="82550"/>
              </a:xfrm>
              <a:custGeom>
                <a:avLst/>
                <a:gdLst>
                  <a:gd name="T0" fmla="*/ 23 w 33"/>
                  <a:gd name="T1" fmla="*/ 44 h 52"/>
                  <a:gd name="T2" fmla="*/ 8 w 33"/>
                  <a:gd name="T3" fmla="*/ 10 h 52"/>
                  <a:gd name="T4" fmla="*/ 11 w 33"/>
                  <a:gd name="T5" fmla="*/ 7 h 52"/>
                  <a:gd name="T6" fmla="*/ 25 w 33"/>
                  <a:gd name="T7" fmla="*/ 43 h 52"/>
                  <a:gd name="T8" fmla="*/ 23 w 33"/>
                  <a:gd name="T9" fmla="*/ 44 h 52"/>
                  <a:gd name="T10" fmla="*/ 14 w 33"/>
                  <a:gd name="T11" fmla="*/ 0 h 52"/>
                  <a:gd name="T12" fmla="*/ 0 w 33"/>
                  <a:gd name="T13" fmla="*/ 6 h 52"/>
                  <a:gd name="T14" fmla="*/ 21 w 33"/>
                  <a:gd name="T15" fmla="*/ 52 h 52"/>
                  <a:gd name="T16" fmla="*/ 33 w 33"/>
                  <a:gd name="T17" fmla="*/ 46 h 52"/>
                  <a:gd name="T18" fmla="*/ 14 w 33"/>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2">
                    <a:moveTo>
                      <a:pt x="23" y="44"/>
                    </a:moveTo>
                    <a:lnTo>
                      <a:pt x="8" y="10"/>
                    </a:lnTo>
                    <a:lnTo>
                      <a:pt x="11" y="7"/>
                    </a:lnTo>
                    <a:lnTo>
                      <a:pt x="25" y="43"/>
                    </a:lnTo>
                    <a:lnTo>
                      <a:pt x="23" y="44"/>
                    </a:lnTo>
                    <a:moveTo>
                      <a:pt x="14" y="0"/>
                    </a:moveTo>
                    <a:lnTo>
                      <a:pt x="0" y="6"/>
                    </a:lnTo>
                    <a:lnTo>
                      <a:pt x="21" y="52"/>
                    </a:lnTo>
                    <a:lnTo>
                      <a:pt x="33" y="46"/>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50340"/>
              <p:cNvSpPr>
                <a:spLocks noEditPoints="1"/>
              </p:cNvSpPr>
              <p:nvPr userDrawn="1"/>
            </p:nvSpPr>
            <p:spPr bwMode="auto">
              <a:xfrm>
                <a:off x="3122613" y="5711929"/>
                <a:ext cx="68263" cy="76200"/>
              </a:xfrm>
              <a:custGeom>
                <a:avLst/>
                <a:gdLst>
                  <a:gd name="T0" fmla="*/ 9 w 36"/>
                  <a:gd name="T1" fmla="*/ 34 h 41"/>
                  <a:gd name="T2" fmla="*/ 8 w 36"/>
                  <a:gd name="T3" fmla="*/ 33 h 41"/>
                  <a:gd name="T4" fmla="*/ 7 w 36"/>
                  <a:gd name="T5" fmla="*/ 33 h 41"/>
                  <a:gd name="T6" fmla="*/ 27 w 36"/>
                  <a:gd name="T7" fmla="*/ 7 h 41"/>
                  <a:gd name="T8" fmla="*/ 28 w 36"/>
                  <a:gd name="T9" fmla="*/ 8 h 41"/>
                  <a:gd name="T10" fmla="*/ 29 w 36"/>
                  <a:gd name="T11" fmla="*/ 9 h 41"/>
                  <a:gd name="T12" fmla="*/ 9 w 36"/>
                  <a:gd name="T13" fmla="*/ 34 h 41"/>
                  <a:gd name="T14" fmla="*/ 26 w 36"/>
                  <a:gd name="T15" fmla="*/ 0 h 41"/>
                  <a:gd name="T16" fmla="*/ 0 w 36"/>
                  <a:gd name="T17" fmla="*/ 33 h 41"/>
                  <a:gd name="T18" fmla="*/ 5 w 36"/>
                  <a:gd name="T19" fmla="*/ 37 h 41"/>
                  <a:gd name="T20" fmla="*/ 7 w 36"/>
                  <a:gd name="T21" fmla="*/ 39 h 41"/>
                  <a:gd name="T22" fmla="*/ 9 w 36"/>
                  <a:gd name="T23" fmla="*/ 41 h 41"/>
                  <a:gd name="T24" fmla="*/ 36 w 36"/>
                  <a:gd name="T25" fmla="*/ 9 h 41"/>
                  <a:gd name="T26" fmla="*/ 35 w 36"/>
                  <a:gd name="T27" fmla="*/ 7 h 41"/>
                  <a:gd name="T28" fmla="*/ 31 w 36"/>
                  <a:gd name="T29" fmla="*/ 4 h 41"/>
                  <a:gd name="T30" fmla="*/ 26 w 36"/>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41">
                    <a:moveTo>
                      <a:pt x="9" y="34"/>
                    </a:moveTo>
                    <a:cubicBezTo>
                      <a:pt x="8" y="33"/>
                      <a:pt x="8" y="33"/>
                      <a:pt x="8" y="33"/>
                    </a:cubicBezTo>
                    <a:cubicBezTo>
                      <a:pt x="7" y="33"/>
                      <a:pt x="7" y="33"/>
                      <a:pt x="7" y="33"/>
                    </a:cubicBezTo>
                    <a:cubicBezTo>
                      <a:pt x="27" y="7"/>
                      <a:pt x="27" y="7"/>
                      <a:pt x="27" y="7"/>
                    </a:cubicBezTo>
                    <a:cubicBezTo>
                      <a:pt x="28" y="8"/>
                      <a:pt x="28" y="8"/>
                      <a:pt x="28" y="8"/>
                    </a:cubicBezTo>
                    <a:cubicBezTo>
                      <a:pt x="29" y="9"/>
                      <a:pt x="29" y="9"/>
                      <a:pt x="29" y="9"/>
                    </a:cubicBezTo>
                    <a:cubicBezTo>
                      <a:pt x="9" y="34"/>
                      <a:pt x="9" y="34"/>
                      <a:pt x="9" y="34"/>
                    </a:cubicBezTo>
                    <a:moveTo>
                      <a:pt x="26" y="0"/>
                    </a:moveTo>
                    <a:cubicBezTo>
                      <a:pt x="0" y="33"/>
                      <a:pt x="0" y="33"/>
                      <a:pt x="0" y="33"/>
                    </a:cubicBezTo>
                    <a:cubicBezTo>
                      <a:pt x="5" y="37"/>
                      <a:pt x="5" y="37"/>
                      <a:pt x="5" y="37"/>
                    </a:cubicBezTo>
                    <a:cubicBezTo>
                      <a:pt x="6" y="38"/>
                      <a:pt x="7" y="39"/>
                      <a:pt x="7" y="39"/>
                    </a:cubicBezTo>
                    <a:cubicBezTo>
                      <a:pt x="9" y="41"/>
                      <a:pt x="9" y="41"/>
                      <a:pt x="9" y="41"/>
                    </a:cubicBezTo>
                    <a:cubicBezTo>
                      <a:pt x="36" y="9"/>
                      <a:pt x="36" y="9"/>
                      <a:pt x="36" y="9"/>
                    </a:cubicBezTo>
                    <a:cubicBezTo>
                      <a:pt x="35" y="7"/>
                      <a:pt x="35" y="7"/>
                      <a:pt x="35" y="7"/>
                    </a:cubicBezTo>
                    <a:cubicBezTo>
                      <a:pt x="34" y="7"/>
                      <a:pt x="33" y="6"/>
                      <a:pt x="31" y="4"/>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50341"/>
              <p:cNvSpPr>
                <a:spLocks noEditPoints="1"/>
              </p:cNvSpPr>
              <p:nvPr userDrawn="1"/>
            </p:nvSpPr>
            <p:spPr bwMode="auto">
              <a:xfrm>
                <a:off x="3095626" y="7224816"/>
                <a:ext cx="66675" cy="76200"/>
              </a:xfrm>
              <a:custGeom>
                <a:avLst/>
                <a:gdLst>
                  <a:gd name="T0" fmla="*/ 32 w 42"/>
                  <a:gd name="T1" fmla="*/ 40 h 48"/>
                  <a:gd name="T2" fmla="*/ 8 w 42"/>
                  <a:gd name="T3" fmla="*/ 10 h 48"/>
                  <a:gd name="T4" fmla="*/ 10 w 42"/>
                  <a:gd name="T5" fmla="*/ 9 h 48"/>
                  <a:gd name="T6" fmla="*/ 34 w 42"/>
                  <a:gd name="T7" fmla="*/ 39 h 48"/>
                  <a:gd name="T8" fmla="*/ 32 w 42"/>
                  <a:gd name="T9" fmla="*/ 40 h 48"/>
                  <a:gd name="T10" fmla="*/ 12 w 42"/>
                  <a:gd name="T11" fmla="*/ 0 h 48"/>
                  <a:gd name="T12" fmla="*/ 0 w 42"/>
                  <a:gd name="T13" fmla="*/ 9 h 48"/>
                  <a:gd name="T14" fmla="*/ 30 w 42"/>
                  <a:gd name="T15" fmla="*/ 48 h 48"/>
                  <a:gd name="T16" fmla="*/ 40 w 42"/>
                  <a:gd name="T17" fmla="*/ 41 h 48"/>
                  <a:gd name="T18" fmla="*/ 42 w 42"/>
                  <a:gd name="T19" fmla="*/ 39 h 48"/>
                  <a:gd name="T20" fmla="*/ 12 w 42"/>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8">
                    <a:moveTo>
                      <a:pt x="32" y="40"/>
                    </a:moveTo>
                    <a:lnTo>
                      <a:pt x="8" y="10"/>
                    </a:lnTo>
                    <a:lnTo>
                      <a:pt x="10" y="9"/>
                    </a:lnTo>
                    <a:lnTo>
                      <a:pt x="34" y="39"/>
                    </a:lnTo>
                    <a:lnTo>
                      <a:pt x="32" y="40"/>
                    </a:lnTo>
                    <a:close/>
                    <a:moveTo>
                      <a:pt x="12" y="0"/>
                    </a:moveTo>
                    <a:lnTo>
                      <a:pt x="0" y="9"/>
                    </a:lnTo>
                    <a:lnTo>
                      <a:pt x="30" y="48"/>
                    </a:lnTo>
                    <a:lnTo>
                      <a:pt x="40" y="41"/>
                    </a:lnTo>
                    <a:lnTo>
                      <a:pt x="42" y="39"/>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50342"/>
              <p:cNvSpPr>
                <a:spLocks noEditPoints="1"/>
              </p:cNvSpPr>
              <p:nvPr userDrawn="1"/>
            </p:nvSpPr>
            <p:spPr bwMode="auto">
              <a:xfrm>
                <a:off x="3095626" y="7224816"/>
                <a:ext cx="66675" cy="76200"/>
              </a:xfrm>
              <a:custGeom>
                <a:avLst/>
                <a:gdLst>
                  <a:gd name="T0" fmla="*/ 32 w 42"/>
                  <a:gd name="T1" fmla="*/ 40 h 48"/>
                  <a:gd name="T2" fmla="*/ 8 w 42"/>
                  <a:gd name="T3" fmla="*/ 10 h 48"/>
                  <a:gd name="T4" fmla="*/ 10 w 42"/>
                  <a:gd name="T5" fmla="*/ 9 h 48"/>
                  <a:gd name="T6" fmla="*/ 34 w 42"/>
                  <a:gd name="T7" fmla="*/ 39 h 48"/>
                  <a:gd name="T8" fmla="*/ 32 w 42"/>
                  <a:gd name="T9" fmla="*/ 40 h 48"/>
                  <a:gd name="T10" fmla="*/ 12 w 42"/>
                  <a:gd name="T11" fmla="*/ 0 h 48"/>
                  <a:gd name="T12" fmla="*/ 0 w 42"/>
                  <a:gd name="T13" fmla="*/ 9 h 48"/>
                  <a:gd name="T14" fmla="*/ 30 w 42"/>
                  <a:gd name="T15" fmla="*/ 48 h 48"/>
                  <a:gd name="T16" fmla="*/ 40 w 42"/>
                  <a:gd name="T17" fmla="*/ 41 h 48"/>
                  <a:gd name="T18" fmla="*/ 42 w 42"/>
                  <a:gd name="T19" fmla="*/ 39 h 48"/>
                  <a:gd name="T20" fmla="*/ 12 w 42"/>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8">
                    <a:moveTo>
                      <a:pt x="32" y="40"/>
                    </a:moveTo>
                    <a:lnTo>
                      <a:pt x="8" y="10"/>
                    </a:lnTo>
                    <a:lnTo>
                      <a:pt x="10" y="9"/>
                    </a:lnTo>
                    <a:lnTo>
                      <a:pt x="34" y="39"/>
                    </a:lnTo>
                    <a:lnTo>
                      <a:pt x="32" y="40"/>
                    </a:lnTo>
                    <a:moveTo>
                      <a:pt x="12" y="0"/>
                    </a:moveTo>
                    <a:lnTo>
                      <a:pt x="0" y="9"/>
                    </a:lnTo>
                    <a:lnTo>
                      <a:pt x="30" y="48"/>
                    </a:lnTo>
                    <a:lnTo>
                      <a:pt x="40" y="41"/>
                    </a:lnTo>
                    <a:lnTo>
                      <a:pt x="42" y="39"/>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50343"/>
              <p:cNvSpPr>
                <a:spLocks noEditPoints="1"/>
              </p:cNvSpPr>
              <p:nvPr userDrawn="1"/>
            </p:nvSpPr>
            <p:spPr bwMode="auto">
              <a:xfrm>
                <a:off x="2176463" y="5556354"/>
                <a:ext cx="50800" cy="80963"/>
              </a:xfrm>
              <a:custGeom>
                <a:avLst/>
                <a:gdLst>
                  <a:gd name="T0" fmla="*/ 23 w 32"/>
                  <a:gd name="T1" fmla="*/ 44 h 51"/>
                  <a:gd name="T2" fmla="*/ 8 w 32"/>
                  <a:gd name="T3" fmla="*/ 9 h 51"/>
                  <a:gd name="T4" fmla="*/ 11 w 32"/>
                  <a:gd name="T5" fmla="*/ 8 h 51"/>
                  <a:gd name="T6" fmla="*/ 25 w 32"/>
                  <a:gd name="T7" fmla="*/ 43 h 51"/>
                  <a:gd name="T8" fmla="*/ 23 w 32"/>
                  <a:gd name="T9" fmla="*/ 44 h 51"/>
                  <a:gd name="T10" fmla="*/ 14 w 32"/>
                  <a:gd name="T11" fmla="*/ 0 h 51"/>
                  <a:gd name="T12" fmla="*/ 5 w 32"/>
                  <a:gd name="T13" fmla="*/ 5 h 51"/>
                  <a:gd name="T14" fmla="*/ 0 w 32"/>
                  <a:gd name="T15" fmla="*/ 6 h 51"/>
                  <a:gd name="T16" fmla="*/ 19 w 32"/>
                  <a:gd name="T17" fmla="*/ 51 h 51"/>
                  <a:gd name="T18" fmla="*/ 32 w 32"/>
                  <a:gd name="T19" fmla="*/ 47 h 51"/>
                  <a:gd name="T20" fmla="*/ 14 w 32"/>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1">
                    <a:moveTo>
                      <a:pt x="23" y="44"/>
                    </a:moveTo>
                    <a:lnTo>
                      <a:pt x="8" y="9"/>
                    </a:lnTo>
                    <a:lnTo>
                      <a:pt x="11" y="8"/>
                    </a:lnTo>
                    <a:lnTo>
                      <a:pt x="25" y="43"/>
                    </a:lnTo>
                    <a:lnTo>
                      <a:pt x="23" y="44"/>
                    </a:lnTo>
                    <a:close/>
                    <a:moveTo>
                      <a:pt x="14" y="0"/>
                    </a:moveTo>
                    <a:lnTo>
                      <a:pt x="5" y="5"/>
                    </a:lnTo>
                    <a:lnTo>
                      <a:pt x="0" y="6"/>
                    </a:lnTo>
                    <a:lnTo>
                      <a:pt x="19" y="51"/>
                    </a:lnTo>
                    <a:lnTo>
                      <a:pt x="32" y="47"/>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50344"/>
              <p:cNvSpPr>
                <a:spLocks noEditPoints="1"/>
              </p:cNvSpPr>
              <p:nvPr userDrawn="1"/>
            </p:nvSpPr>
            <p:spPr bwMode="auto">
              <a:xfrm>
                <a:off x="2176463" y="5556354"/>
                <a:ext cx="50800" cy="80963"/>
              </a:xfrm>
              <a:custGeom>
                <a:avLst/>
                <a:gdLst>
                  <a:gd name="T0" fmla="*/ 23 w 32"/>
                  <a:gd name="T1" fmla="*/ 44 h 51"/>
                  <a:gd name="T2" fmla="*/ 8 w 32"/>
                  <a:gd name="T3" fmla="*/ 9 h 51"/>
                  <a:gd name="T4" fmla="*/ 11 w 32"/>
                  <a:gd name="T5" fmla="*/ 8 h 51"/>
                  <a:gd name="T6" fmla="*/ 25 w 32"/>
                  <a:gd name="T7" fmla="*/ 43 h 51"/>
                  <a:gd name="T8" fmla="*/ 23 w 32"/>
                  <a:gd name="T9" fmla="*/ 44 h 51"/>
                  <a:gd name="T10" fmla="*/ 14 w 32"/>
                  <a:gd name="T11" fmla="*/ 0 h 51"/>
                  <a:gd name="T12" fmla="*/ 5 w 32"/>
                  <a:gd name="T13" fmla="*/ 5 h 51"/>
                  <a:gd name="T14" fmla="*/ 0 w 32"/>
                  <a:gd name="T15" fmla="*/ 6 h 51"/>
                  <a:gd name="T16" fmla="*/ 19 w 32"/>
                  <a:gd name="T17" fmla="*/ 51 h 51"/>
                  <a:gd name="T18" fmla="*/ 32 w 32"/>
                  <a:gd name="T19" fmla="*/ 47 h 51"/>
                  <a:gd name="T20" fmla="*/ 14 w 32"/>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1">
                    <a:moveTo>
                      <a:pt x="23" y="44"/>
                    </a:moveTo>
                    <a:lnTo>
                      <a:pt x="8" y="9"/>
                    </a:lnTo>
                    <a:lnTo>
                      <a:pt x="11" y="8"/>
                    </a:lnTo>
                    <a:lnTo>
                      <a:pt x="25" y="43"/>
                    </a:lnTo>
                    <a:lnTo>
                      <a:pt x="23" y="44"/>
                    </a:lnTo>
                    <a:moveTo>
                      <a:pt x="14" y="0"/>
                    </a:moveTo>
                    <a:lnTo>
                      <a:pt x="5" y="5"/>
                    </a:lnTo>
                    <a:lnTo>
                      <a:pt x="0" y="6"/>
                    </a:lnTo>
                    <a:lnTo>
                      <a:pt x="19" y="51"/>
                    </a:lnTo>
                    <a:lnTo>
                      <a:pt x="32" y="47"/>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50345"/>
              <p:cNvSpPr>
                <a:spLocks noEditPoints="1"/>
              </p:cNvSpPr>
              <p:nvPr userDrawn="1"/>
            </p:nvSpPr>
            <p:spPr bwMode="auto">
              <a:xfrm>
                <a:off x="2527301" y="7418491"/>
                <a:ext cx="22225" cy="79375"/>
              </a:xfrm>
              <a:custGeom>
                <a:avLst/>
                <a:gdLst>
                  <a:gd name="T0" fmla="*/ 10 w 14"/>
                  <a:gd name="T1" fmla="*/ 45 h 50"/>
                  <a:gd name="T2" fmla="*/ 6 w 14"/>
                  <a:gd name="T3" fmla="*/ 45 h 50"/>
                  <a:gd name="T4" fmla="*/ 6 w 14"/>
                  <a:gd name="T5" fmla="*/ 6 h 50"/>
                  <a:gd name="T6" fmla="*/ 10 w 14"/>
                  <a:gd name="T7" fmla="*/ 6 h 50"/>
                  <a:gd name="T8" fmla="*/ 10 w 14"/>
                  <a:gd name="T9" fmla="*/ 45 h 50"/>
                  <a:gd name="T10" fmla="*/ 0 w 14"/>
                  <a:gd name="T11" fmla="*/ 0 h 50"/>
                  <a:gd name="T12" fmla="*/ 0 w 14"/>
                  <a:gd name="T13" fmla="*/ 50 h 50"/>
                  <a:gd name="T14" fmla="*/ 14 w 14"/>
                  <a:gd name="T15" fmla="*/ 50 h 50"/>
                  <a:gd name="T16" fmla="*/ 14 w 14"/>
                  <a:gd name="T17" fmla="*/ 4 h 50"/>
                  <a:gd name="T18" fmla="*/ 14 w 14"/>
                  <a:gd name="T19" fmla="*/ 1 h 50"/>
                  <a:gd name="T20" fmla="*/ 0 w 14"/>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50">
                    <a:moveTo>
                      <a:pt x="10" y="45"/>
                    </a:moveTo>
                    <a:lnTo>
                      <a:pt x="6" y="45"/>
                    </a:lnTo>
                    <a:lnTo>
                      <a:pt x="6" y="6"/>
                    </a:lnTo>
                    <a:lnTo>
                      <a:pt x="10" y="6"/>
                    </a:lnTo>
                    <a:lnTo>
                      <a:pt x="10" y="45"/>
                    </a:lnTo>
                    <a:close/>
                    <a:moveTo>
                      <a:pt x="0" y="0"/>
                    </a:moveTo>
                    <a:lnTo>
                      <a:pt x="0" y="50"/>
                    </a:lnTo>
                    <a:lnTo>
                      <a:pt x="14" y="50"/>
                    </a:lnTo>
                    <a:lnTo>
                      <a:pt x="14" y="4"/>
                    </a:lnTo>
                    <a:lnTo>
                      <a:pt x="14" y="1"/>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50346"/>
              <p:cNvSpPr>
                <a:spLocks noEditPoints="1"/>
              </p:cNvSpPr>
              <p:nvPr userDrawn="1"/>
            </p:nvSpPr>
            <p:spPr bwMode="auto">
              <a:xfrm>
                <a:off x="2527301" y="7418491"/>
                <a:ext cx="22225" cy="79375"/>
              </a:xfrm>
              <a:custGeom>
                <a:avLst/>
                <a:gdLst>
                  <a:gd name="T0" fmla="*/ 10 w 14"/>
                  <a:gd name="T1" fmla="*/ 45 h 50"/>
                  <a:gd name="T2" fmla="*/ 6 w 14"/>
                  <a:gd name="T3" fmla="*/ 45 h 50"/>
                  <a:gd name="T4" fmla="*/ 6 w 14"/>
                  <a:gd name="T5" fmla="*/ 6 h 50"/>
                  <a:gd name="T6" fmla="*/ 10 w 14"/>
                  <a:gd name="T7" fmla="*/ 6 h 50"/>
                  <a:gd name="T8" fmla="*/ 10 w 14"/>
                  <a:gd name="T9" fmla="*/ 45 h 50"/>
                  <a:gd name="T10" fmla="*/ 0 w 14"/>
                  <a:gd name="T11" fmla="*/ 0 h 50"/>
                  <a:gd name="T12" fmla="*/ 0 w 14"/>
                  <a:gd name="T13" fmla="*/ 50 h 50"/>
                  <a:gd name="T14" fmla="*/ 14 w 14"/>
                  <a:gd name="T15" fmla="*/ 50 h 50"/>
                  <a:gd name="T16" fmla="*/ 14 w 14"/>
                  <a:gd name="T17" fmla="*/ 4 h 50"/>
                  <a:gd name="T18" fmla="*/ 14 w 14"/>
                  <a:gd name="T19" fmla="*/ 1 h 50"/>
                  <a:gd name="T20" fmla="*/ 0 w 14"/>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50">
                    <a:moveTo>
                      <a:pt x="10" y="45"/>
                    </a:moveTo>
                    <a:lnTo>
                      <a:pt x="6" y="45"/>
                    </a:lnTo>
                    <a:lnTo>
                      <a:pt x="6" y="6"/>
                    </a:lnTo>
                    <a:lnTo>
                      <a:pt x="10" y="6"/>
                    </a:lnTo>
                    <a:lnTo>
                      <a:pt x="10" y="45"/>
                    </a:lnTo>
                    <a:moveTo>
                      <a:pt x="0" y="0"/>
                    </a:moveTo>
                    <a:lnTo>
                      <a:pt x="0" y="50"/>
                    </a:lnTo>
                    <a:lnTo>
                      <a:pt x="14" y="50"/>
                    </a:lnTo>
                    <a:lnTo>
                      <a:pt x="14" y="4"/>
                    </a:lnTo>
                    <a:lnTo>
                      <a:pt x="14" y="1"/>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50347"/>
              <p:cNvSpPr>
                <a:spLocks noEditPoints="1"/>
              </p:cNvSpPr>
              <p:nvPr userDrawn="1"/>
            </p:nvSpPr>
            <p:spPr bwMode="auto">
              <a:xfrm>
                <a:off x="1628776" y="6862866"/>
                <a:ext cx="82550" cy="53975"/>
              </a:xfrm>
              <a:custGeom>
                <a:avLst/>
                <a:gdLst>
                  <a:gd name="T0" fmla="*/ 10 w 52"/>
                  <a:gd name="T1" fmla="*/ 26 h 34"/>
                  <a:gd name="T2" fmla="*/ 9 w 52"/>
                  <a:gd name="T3" fmla="*/ 23 h 34"/>
                  <a:gd name="T4" fmla="*/ 43 w 52"/>
                  <a:gd name="T5" fmla="*/ 7 h 34"/>
                  <a:gd name="T6" fmla="*/ 44 w 52"/>
                  <a:gd name="T7" fmla="*/ 11 h 34"/>
                  <a:gd name="T8" fmla="*/ 10 w 52"/>
                  <a:gd name="T9" fmla="*/ 26 h 34"/>
                  <a:gd name="T10" fmla="*/ 46 w 52"/>
                  <a:gd name="T11" fmla="*/ 0 h 34"/>
                  <a:gd name="T12" fmla="*/ 0 w 52"/>
                  <a:gd name="T13" fmla="*/ 20 h 34"/>
                  <a:gd name="T14" fmla="*/ 4 w 52"/>
                  <a:gd name="T15" fmla="*/ 28 h 34"/>
                  <a:gd name="T16" fmla="*/ 4 w 52"/>
                  <a:gd name="T17" fmla="*/ 28 h 34"/>
                  <a:gd name="T18" fmla="*/ 6 w 52"/>
                  <a:gd name="T19" fmla="*/ 34 h 34"/>
                  <a:gd name="T20" fmla="*/ 52 w 52"/>
                  <a:gd name="T21" fmla="*/ 13 h 34"/>
                  <a:gd name="T22" fmla="*/ 46 w 52"/>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4">
                    <a:moveTo>
                      <a:pt x="10" y="26"/>
                    </a:moveTo>
                    <a:lnTo>
                      <a:pt x="9" y="23"/>
                    </a:lnTo>
                    <a:lnTo>
                      <a:pt x="43" y="7"/>
                    </a:lnTo>
                    <a:lnTo>
                      <a:pt x="44" y="11"/>
                    </a:lnTo>
                    <a:lnTo>
                      <a:pt x="10" y="26"/>
                    </a:lnTo>
                    <a:close/>
                    <a:moveTo>
                      <a:pt x="46" y="0"/>
                    </a:moveTo>
                    <a:lnTo>
                      <a:pt x="0" y="20"/>
                    </a:lnTo>
                    <a:lnTo>
                      <a:pt x="4" y="28"/>
                    </a:lnTo>
                    <a:lnTo>
                      <a:pt x="4" y="28"/>
                    </a:lnTo>
                    <a:lnTo>
                      <a:pt x="6" y="34"/>
                    </a:lnTo>
                    <a:lnTo>
                      <a:pt x="52" y="13"/>
                    </a:lnTo>
                    <a:lnTo>
                      <a:pt x="4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50348"/>
              <p:cNvSpPr>
                <a:spLocks noEditPoints="1"/>
              </p:cNvSpPr>
              <p:nvPr userDrawn="1"/>
            </p:nvSpPr>
            <p:spPr bwMode="auto">
              <a:xfrm>
                <a:off x="1628776" y="6862866"/>
                <a:ext cx="82550" cy="53975"/>
              </a:xfrm>
              <a:custGeom>
                <a:avLst/>
                <a:gdLst>
                  <a:gd name="T0" fmla="*/ 10 w 52"/>
                  <a:gd name="T1" fmla="*/ 26 h 34"/>
                  <a:gd name="T2" fmla="*/ 9 w 52"/>
                  <a:gd name="T3" fmla="*/ 23 h 34"/>
                  <a:gd name="T4" fmla="*/ 43 w 52"/>
                  <a:gd name="T5" fmla="*/ 7 h 34"/>
                  <a:gd name="T6" fmla="*/ 44 w 52"/>
                  <a:gd name="T7" fmla="*/ 11 h 34"/>
                  <a:gd name="T8" fmla="*/ 10 w 52"/>
                  <a:gd name="T9" fmla="*/ 26 h 34"/>
                  <a:gd name="T10" fmla="*/ 46 w 52"/>
                  <a:gd name="T11" fmla="*/ 0 h 34"/>
                  <a:gd name="T12" fmla="*/ 0 w 52"/>
                  <a:gd name="T13" fmla="*/ 20 h 34"/>
                  <a:gd name="T14" fmla="*/ 4 w 52"/>
                  <a:gd name="T15" fmla="*/ 28 h 34"/>
                  <a:gd name="T16" fmla="*/ 4 w 52"/>
                  <a:gd name="T17" fmla="*/ 28 h 34"/>
                  <a:gd name="T18" fmla="*/ 6 w 52"/>
                  <a:gd name="T19" fmla="*/ 34 h 34"/>
                  <a:gd name="T20" fmla="*/ 52 w 52"/>
                  <a:gd name="T21" fmla="*/ 13 h 34"/>
                  <a:gd name="T22" fmla="*/ 46 w 52"/>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4">
                    <a:moveTo>
                      <a:pt x="10" y="26"/>
                    </a:moveTo>
                    <a:lnTo>
                      <a:pt x="9" y="23"/>
                    </a:lnTo>
                    <a:lnTo>
                      <a:pt x="43" y="7"/>
                    </a:lnTo>
                    <a:lnTo>
                      <a:pt x="44" y="11"/>
                    </a:lnTo>
                    <a:lnTo>
                      <a:pt x="10" y="26"/>
                    </a:lnTo>
                    <a:moveTo>
                      <a:pt x="46" y="0"/>
                    </a:moveTo>
                    <a:lnTo>
                      <a:pt x="0" y="20"/>
                    </a:lnTo>
                    <a:lnTo>
                      <a:pt x="4" y="28"/>
                    </a:lnTo>
                    <a:lnTo>
                      <a:pt x="4" y="28"/>
                    </a:lnTo>
                    <a:lnTo>
                      <a:pt x="6" y="34"/>
                    </a:lnTo>
                    <a:lnTo>
                      <a:pt x="52" y="13"/>
                    </a:lnTo>
                    <a:lnTo>
                      <a:pt x="4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50349"/>
              <p:cNvSpPr>
                <a:spLocks noEditPoints="1"/>
              </p:cNvSpPr>
              <p:nvPr userDrawn="1"/>
            </p:nvSpPr>
            <p:spPr bwMode="auto">
              <a:xfrm>
                <a:off x="3408363" y="6804129"/>
                <a:ext cx="82550" cy="47625"/>
              </a:xfrm>
              <a:custGeom>
                <a:avLst/>
                <a:gdLst>
                  <a:gd name="T0" fmla="*/ 44 w 52"/>
                  <a:gd name="T1" fmla="*/ 23 h 30"/>
                  <a:gd name="T2" fmla="*/ 9 w 52"/>
                  <a:gd name="T3" fmla="*/ 10 h 30"/>
                  <a:gd name="T4" fmla="*/ 10 w 52"/>
                  <a:gd name="T5" fmla="*/ 7 h 30"/>
                  <a:gd name="T6" fmla="*/ 45 w 52"/>
                  <a:gd name="T7" fmla="*/ 19 h 30"/>
                  <a:gd name="T8" fmla="*/ 44 w 52"/>
                  <a:gd name="T9" fmla="*/ 23 h 30"/>
                  <a:gd name="T10" fmla="*/ 6 w 52"/>
                  <a:gd name="T11" fmla="*/ 0 h 30"/>
                  <a:gd name="T12" fmla="*/ 4 w 52"/>
                  <a:gd name="T13" fmla="*/ 7 h 30"/>
                  <a:gd name="T14" fmla="*/ 0 w 52"/>
                  <a:gd name="T15" fmla="*/ 12 h 30"/>
                  <a:gd name="T16" fmla="*/ 47 w 52"/>
                  <a:gd name="T17" fmla="*/ 30 h 30"/>
                  <a:gd name="T18" fmla="*/ 50 w 52"/>
                  <a:gd name="T19" fmla="*/ 23 h 30"/>
                  <a:gd name="T20" fmla="*/ 52 w 52"/>
                  <a:gd name="T21" fmla="*/ 16 h 30"/>
                  <a:gd name="T22" fmla="*/ 6 w 52"/>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0">
                    <a:moveTo>
                      <a:pt x="44" y="23"/>
                    </a:moveTo>
                    <a:lnTo>
                      <a:pt x="9" y="10"/>
                    </a:lnTo>
                    <a:lnTo>
                      <a:pt x="10" y="7"/>
                    </a:lnTo>
                    <a:lnTo>
                      <a:pt x="45" y="19"/>
                    </a:lnTo>
                    <a:lnTo>
                      <a:pt x="44" y="23"/>
                    </a:lnTo>
                    <a:close/>
                    <a:moveTo>
                      <a:pt x="6" y="0"/>
                    </a:moveTo>
                    <a:lnTo>
                      <a:pt x="4" y="7"/>
                    </a:lnTo>
                    <a:lnTo>
                      <a:pt x="0" y="12"/>
                    </a:lnTo>
                    <a:lnTo>
                      <a:pt x="47" y="30"/>
                    </a:lnTo>
                    <a:lnTo>
                      <a:pt x="50" y="23"/>
                    </a:lnTo>
                    <a:lnTo>
                      <a:pt x="52" y="16"/>
                    </a:lnTo>
                    <a:lnTo>
                      <a:pt x="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50350"/>
              <p:cNvSpPr>
                <a:spLocks noEditPoints="1"/>
              </p:cNvSpPr>
              <p:nvPr userDrawn="1"/>
            </p:nvSpPr>
            <p:spPr bwMode="auto">
              <a:xfrm>
                <a:off x="3408363" y="6804129"/>
                <a:ext cx="82550" cy="47625"/>
              </a:xfrm>
              <a:custGeom>
                <a:avLst/>
                <a:gdLst>
                  <a:gd name="T0" fmla="*/ 44 w 52"/>
                  <a:gd name="T1" fmla="*/ 23 h 30"/>
                  <a:gd name="T2" fmla="*/ 9 w 52"/>
                  <a:gd name="T3" fmla="*/ 10 h 30"/>
                  <a:gd name="T4" fmla="*/ 10 w 52"/>
                  <a:gd name="T5" fmla="*/ 7 h 30"/>
                  <a:gd name="T6" fmla="*/ 45 w 52"/>
                  <a:gd name="T7" fmla="*/ 19 h 30"/>
                  <a:gd name="T8" fmla="*/ 44 w 52"/>
                  <a:gd name="T9" fmla="*/ 23 h 30"/>
                  <a:gd name="T10" fmla="*/ 6 w 52"/>
                  <a:gd name="T11" fmla="*/ 0 h 30"/>
                  <a:gd name="T12" fmla="*/ 4 w 52"/>
                  <a:gd name="T13" fmla="*/ 7 h 30"/>
                  <a:gd name="T14" fmla="*/ 0 w 52"/>
                  <a:gd name="T15" fmla="*/ 12 h 30"/>
                  <a:gd name="T16" fmla="*/ 47 w 52"/>
                  <a:gd name="T17" fmla="*/ 30 h 30"/>
                  <a:gd name="T18" fmla="*/ 50 w 52"/>
                  <a:gd name="T19" fmla="*/ 23 h 30"/>
                  <a:gd name="T20" fmla="*/ 52 w 52"/>
                  <a:gd name="T21" fmla="*/ 16 h 30"/>
                  <a:gd name="T22" fmla="*/ 6 w 52"/>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0">
                    <a:moveTo>
                      <a:pt x="44" y="23"/>
                    </a:moveTo>
                    <a:lnTo>
                      <a:pt x="9" y="10"/>
                    </a:lnTo>
                    <a:lnTo>
                      <a:pt x="10" y="7"/>
                    </a:lnTo>
                    <a:lnTo>
                      <a:pt x="45" y="19"/>
                    </a:lnTo>
                    <a:lnTo>
                      <a:pt x="44" y="23"/>
                    </a:lnTo>
                    <a:moveTo>
                      <a:pt x="6" y="0"/>
                    </a:moveTo>
                    <a:lnTo>
                      <a:pt x="4" y="7"/>
                    </a:lnTo>
                    <a:lnTo>
                      <a:pt x="0" y="12"/>
                    </a:lnTo>
                    <a:lnTo>
                      <a:pt x="47" y="30"/>
                    </a:lnTo>
                    <a:lnTo>
                      <a:pt x="50" y="23"/>
                    </a:lnTo>
                    <a:lnTo>
                      <a:pt x="52" y="16"/>
                    </a:lnTo>
                    <a:lnTo>
                      <a:pt x="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0351"/>
              <p:cNvSpPr>
                <a:spLocks noEditPoints="1"/>
              </p:cNvSpPr>
              <p:nvPr userDrawn="1"/>
            </p:nvSpPr>
            <p:spPr bwMode="auto">
              <a:xfrm>
                <a:off x="2476501" y="5494441"/>
                <a:ext cx="26988" cy="80963"/>
              </a:xfrm>
              <a:custGeom>
                <a:avLst/>
                <a:gdLst>
                  <a:gd name="T0" fmla="*/ 8 w 17"/>
                  <a:gd name="T1" fmla="*/ 45 h 51"/>
                  <a:gd name="T2" fmla="*/ 5 w 17"/>
                  <a:gd name="T3" fmla="*/ 7 h 51"/>
                  <a:gd name="T4" fmla="*/ 9 w 17"/>
                  <a:gd name="T5" fmla="*/ 6 h 51"/>
                  <a:gd name="T6" fmla="*/ 11 w 17"/>
                  <a:gd name="T7" fmla="*/ 45 h 51"/>
                  <a:gd name="T8" fmla="*/ 8 w 17"/>
                  <a:gd name="T9" fmla="*/ 45 h 51"/>
                  <a:gd name="T10" fmla="*/ 15 w 17"/>
                  <a:gd name="T11" fmla="*/ 0 h 51"/>
                  <a:gd name="T12" fmla="*/ 0 w 17"/>
                  <a:gd name="T13" fmla="*/ 1 h 51"/>
                  <a:gd name="T14" fmla="*/ 3 w 17"/>
                  <a:gd name="T15" fmla="*/ 51 h 51"/>
                  <a:gd name="T16" fmla="*/ 17 w 17"/>
                  <a:gd name="T17" fmla="*/ 49 h 51"/>
                  <a:gd name="T18" fmla="*/ 15 w 17"/>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51">
                    <a:moveTo>
                      <a:pt x="8" y="45"/>
                    </a:moveTo>
                    <a:lnTo>
                      <a:pt x="5" y="7"/>
                    </a:lnTo>
                    <a:lnTo>
                      <a:pt x="9" y="6"/>
                    </a:lnTo>
                    <a:lnTo>
                      <a:pt x="11" y="45"/>
                    </a:lnTo>
                    <a:lnTo>
                      <a:pt x="8" y="45"/>
                    </a:lnTo>
                    <a:close/>
                    <a:moveTo>
                      <a:pt x="15" y="0"/>
                    </a:moveTo>
                    <a:lnTo>
                      <a:pt x="0" y="1"/>
                    </a:lnTo>
                    <a:lnTo>
                      <a:pt x="3" y="51"/>
                    </a:lnTo>
                    <a:lnTo>
                      <a:pt x="17" y="49"/>
                    </a:lnTo>
                    <a:lnTo>
                      <a:pt x="1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0352"/>
              <p:cNvSpPr>
                <a:spLocks noEditPoints="1"/>
              </p:cNvSpPr>
              <p:nvPr userDrawn="1"/>
            </p:nvSpPr>
            <p:spPr bwMode="auto">
              <a:xfrm>
                <a:off x="2476501" y="5494441"/>
                <a:ext cx="26988" cy="80963"/>
              </a:xfrm>
              <a:custGeom>
                <a:avLst/>
                <a:gdLst>
                  <a:gd name="T0" fmla="*/ 8 w 17"/>
                  <a:gd name="T1" fmla="*/ 45 h 51"/>
                  <a:gd name="T2" fmla="*/ 5 w 17"/>
                  <a:gd name="T3" fmla="*/ 7 h 51"/>
                  <a:gd name="T4" fmla="*/ 9 w 17"/>
                  <a:gd name="T5" fmla="*/ 6 h 51"/>
                  <a:gd name="T6" fmla="*/ 11 w 17"/>
                  <a:gd name="T7" fmla="*/ 45 h 51"/>
                  <a:gd name="T8" fmla="*/ 8 w 17"/>
                  <a:gd name="T9" fmla="*/ 45 h 51"/>
                  <a:gd name="T10" fmla="*/ 15 w 17"/>
                  <a:gd name="T11" fmla="*/ 0 h 51"/>
                  <a:gd name="T12" fmla="*/ 0 w 17"/>
                  <a:gd name="T13" fmla="*/ 1 h 51"/>
                  <a:gd name="T14" fmla="*/ 3 w 17"/>
                  <a:gd name="T15" fmla="*/ 51 h 51"/>
                  <a:gd name="T16" fmla="*/ 17 w 17"/>
                  <a:gd name="T17" fmla="*/ 49 h 51"/>
                  <a:gd name="T18" fmla="*/ 15 w 17"/>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51">
                    <a:moveTo>
                      <a:pt x="8" y="45"/>
                    </a:moveTo>
                    <a:lnTo>
                      <a:pt x="5" y="7"/>
                    </a:lnTo>
                    <a:lnTo>
                      <a:pt x="9" y="6"/>
                    </a:lnTo>
                    <a:lnTo>
                      <a:pt x="11" y="45"/>
                    </a:lnTo>
                    <a:lnTo>
                      <a:pt x="8" y="45"/>
                    </a:lnTo>
                    <a:moveTo>
                      <a:pt x="15" y="0"/>
                    </a:moveTo>
                    <a:lnTo>
                      <a:pt x="0" y="1"/>
                    </a:lnTo>
                    <a:lnTo>
                      <a:pt x="3" y="51"/>
                    </a:lnTo>
                    <a:lnTo>
                      <a:pt x="17" y="49"/>
                    </a:lnTo>
                    <a:lnTo>
                      <a:pt x="1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0353"/>
              <p:cNvSpPr>
                <a:spLocks noEditPoints="1"/>
              </p:cNvSpPr>
              <p:nvPr userDrawn="1"/>
            </p:nvSpPr>
            <p:spPr bwMode="auto">
              <a:xfrm>
                <a:off x="3468688" y="6526316"/>
                <a:ext cx="79375" cy="26988"/>
              </a:xfrm>
              <a:custGeom>
                <a:avLst/>
                <a:gdLst>
                  <a:gd name="T0" fmla="*/ 44 w 50"/>
                  <a:gd name="T1" fmla="*/ 11 h 17"/>
                  <a:gd name="T2" fmla="*/ 6 w 50"/>
                  <a:gd name="T3" fmla="*/ 8 h 17"/>
                  <a:gd name="T4" fmla="*/ 6 w 50"/>
                  <a:gd name="T5" fmla="*/ 6 h 17"/>
                  <a:gd name="T6" fmla="*/ 44 w 50"/>
                  <a:gd name="T7" fmla="*/ 7 h 17"/>
                  <a:gd name="T8" fmla="*/ 44 w 50"/>
                  <a:gd name="T9" fmla="*/ 11 h 17"/>
                  <a:gd name="T10" fmla="*/ 0 w 50"/>
                  <a:gd name="T11" fmla="*/ 0 h 17"/>
                  <a:gd name="T12" fmla="*/ 0 w 50"/>
                  <a:gd name="T13" fmla="*/ 14 h 17"/>
                  <a:gd name="T14" fmla="*/ 49 w 50"/>
                  <a:gd name="T15" fmla="*/ 17 h 17"/>
                  <a:gd name="T16" fmla="*/ 50 w 50"/>
                  <a:gd name="T17" fmla="*/ 1 h 17"/>
                  <a:gd name="T18" fmla="*/ 0 w 5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44" y="11"/>
                    </a:moveTo>
                    <a:lnTo>
                      <a:pt x="6" y="8"/>
                    </a:lnTo>
                    <a:lnTo>
                      <a:pt x="6" y="6"/>
                    </a:lnTo>
                    <a:lnTo>
                      <a:pt x="44" y="7"/>
                    </a:lnTo>
                    <a:lnTo>
                      <a:pt x="44" y="11"/>
                    </a:lnTo>
                    <a:close/>
                    <a:moveTo>
                      <a:pt x="0" y="0"/>
                    </a:moveTo>
                    <a:lnTo>
                      <a:pt x="0" y="14"/>
                    </a:lnTo>
                    <a:lnTo>
                      <a:pt x="49" y="17"/>
                    </a:lnTo>
                    <a:lnTo>
                      <a:pt x="50" y="1"/>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0354"/>
              <p:cNvSpPr>
                <a:spLocks noEditPoints="1"/>
              </p:cNvSpPr>
              <p:nvPr userDrawn="1"/>
            </p:nvSpPr>
            <p:spPr bwMode="auto">
              <a:xfrm>
                <a:off x="3468688" y="6526316"/>
                <a:ext cx="79375" cy="26988"/>
              </a:xfrm>
              <a:custGeom>
                <a:avLst/>
                <a:gdLst>
                  <a:gd name="T0" fmla="*/ 44 w 50"/>
                  <a:gd name="T1" fmla="*/ 11 h 17"/>
                  <a:gd name="T2" fmla="*/ 6 w 50"/>
                  <a:gd name="T3" fmla="*/ 8 h 17"/>
                  <a:gd name="T4" fmla="*/ 6 w 50"/>
                  <a:gd name="T5" fmla="*/ 6 h 17"/>
                  <a:gd name="T6" fmla="*/ 44 w 50"/>
                  <a:gd name="T7" fmla="*/ 7 h 17"/>
                  <a:gd name="T8" fmla="*/ 44 w 50"/>
                  <a:gd name="T9" fmla="*/ 11 h 17"/>
                  <a:gd name="T10" fmla="*/ 0 w 50"/>
                  <a:gd name="T11" fmla="*/ 0 h 17"/>
                  <a:gd name="T12" fmla="*/ 0 w 50"/>
                  <a:gd name="T13" fmla="*/ 14 h 17"/>
                  <a:gd name="T14" fmla="*/ 49 w 50"/>
                  <a:gd name="T15" fmla="*/ 17 h 17"/>
                  <a:gd name="T16" fmla="*/ 50 w 50"/>
                  <a:gd name="T17" fmla="*/ 1 h 17"/>
                  <a:gd name="T18" fmla="*/ 0 w 5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44" y="11"/>
                    </a:moveTo>
                    <a:lnTo>
                      <a:pt x="6" y="8"/>
                    </a:lnTo>
                    <a:lnTo>
                      <a:pt x="6" y="6"/>
                    </a:lnTo>
                    <a:lnTo>
                      <a:pt x="44" y="7"/>
                    </a:lnTo>
                    <a:lnTo>
                      <a:pt x="44" y="11"/>
                    </a:lnTo>
                    <a:moveTo>
                      <a:pt x="0" y="0"/>
                    </a:moveTo>
                    <a:lnTo>
                      <a:pt x="0" y="14"/>
                    </a:lnTo>
                    <a:lnTo>
                      <a:pt x="49" y="17"/>
                    </a:lnTo>
                    <a:lnTo>
                      <a:pt x="50" y="1"/>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0355"/>
              <p:cNvSpPr>
                <a:spLocks noEditPoints="1"/>
              </p:cNvSpPr>
              <p:nvPr userDrawn="1"/>
            </p:nvSpPr>
            <p:spPr bwMode="auto">
              <a:xfrm>
                <a:off x="2482851" y="7416904"/>
                <a:ext cx="28575" cy="79375"/>
              </a:xfrm>
              <a:custGeom>
                <a:avLst/>
                <a:gdLst>
                  <a:gd name="T0" fmla="*/ 8 w 15"/>
                  <a:gd name="T1" fmla="*/ 38 h 43"/>
                  <a:gd name="T2" fmla="*/ 7 w 15"/>
                  <a:gd name="T3" fmla="*/ 38 h 43"/>
                  <a:gd name="T4" fmla="*/ 5 w 15"/>
                  <a:gd name="T5" fmla="*/ 38 h 43"/>
                  <a:gd name="T6" fmla="*/ 7 w 15"/>
                  <a:gd name="T7" fmla="*/ 6 h 43"/>
                  <a:gd name="T8" fmla="*/ 8 w 15"/>
                  <a:gd name="T9" fmla="*/ 6 h 43"/>
                  <a:gd name="T10" fmla="*/ 10 w 15"/>
                  <a:gd name="T11" fmla="*/ 6 h 43"/>
                  <a:gd name="T12" fmla="*/ 8 w 15"/>
                  <a:gd name="T13" fmla="*/ 38 h 43"/>
                  <a:gd name="T14" fmla="*/ 2 w 15"/>
                  <a:gd name="T15" fmla="*/ 0 h 43"/>
                  <a:gd name="T16" fmla="*/ 0 w 15"/>
                  <a:gd name="T17" fmla="*/ 43 h 43"/>
                  <a:gd name="T18" fmla="*/ 6 w 15"/>
                  <a:gd name="T19" fmla="*/ 43 h 43"/>
                  <a:gd name="T20" fmla="*/ 10 w 15"/>
                  <a:gd name="T21" fmla="*/ 43 h 43"/>
                  <a:gd name="T22" fmla="*/ 13 w 15"/>
                  <a:gd name="T23" fmla="*/ 43 h 43"/>
                  <a:gd name="T24" fmla="*/ 15 w 15"/>
                  <a:gd name="T25" fmla="*/ 1 h 43"/>
                  <a:gd name="T26" fmla="*/ 12 w 15"/>
                  <a:gd name="T27" fmla="*/ 1 h 43"/>
                  <a:gd name="T28" fmla="*/ 9 w 15"/>
                  <a:gd name="T29" fmla="*/ 1 h 43"/>
                  <a:gd name="T30" fmla="*/ 2 w 15"/>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43">
                    <a:moveTo>
                      <a:pt x="8" y="38"/>
                    </a:moveTo>
                    <a:cubicBezTo>
                      <a:pt x="8" y="38"/>
                      <a:pt x="7" y="38"/>
                      <a:pt x="7" y="38"/>
                    </a:cubicBezTo>
                    <a:cubicBezTo>
                      <a:pt x="5" y="38"/>
                      <a:pt x="5" y="38"/>
                      <a:pt x="5" y="38"/>
                    </a:cubicBezTo>
                    <a:cubicBezTo>
                      <a:pt x="7" y="6"/>
                      <a:pt x="7" y="6"/>
                      <a:pt x="7" y="6"/>
                    </a:cubicBezTo>
                    <a:cubicBezTo>
                      <a:pt x="8" y="6"/>
                      <a:pt x="8" y="6"/>
                      <a:pt x="8" y="6"/>
                    </a:cubicBezTo>
                    <a:cubicBezTo>
                      <a:pt x="9" y="6"/>
                      <a:pt x="9" y="6"/>
                      <a:pt x="10" y="6"/>
                    </a:cubicBezTo>
                    <a:cubicBezTo>
                      <a:pt x="8" y="38"/>
                      <a:pt x="8" y="38"/>
                      <a:pt x="8" y="38"/>
                    </a:cubicBezTo>
                    <a:moveTo>
                      <a:pt x="2" y="0"/>
                    </a:moveTo>
                    <a:cubicBezTo>
                      <a:pt x="0" y="43"/>
                      <a:pt x="0" y="43"/>
                      <a:pt x="0" y="43"/>
                    </a:cubicBezTo>
                    <a:cubicBezTo>
                      <a:pt x="6" y="43"/>
                      <a:pt x="6" y="43"/>
                      <a:pt x="6" y="43"/>
                    </a:cubicBezTo>
                    <a:cubicBezTo>
                      <a:pt x="8" y="43"/>
                      <a:pt x="10" y="43"/>
                      <a:pt x="10" y="43"/>
                    </a:cubicBezTo>
                    <a:cubicBezTo>
                      <a:pt x="13" y="43"/>
                      <a:pt x="13" y="43"/>
                      <a:pt x="13" y="43"/>
                    </a:cubicBezTo>
                    <a:cubicBezTo>
                      <a:pt x="15" y="1"/>
                      <a:pt x="15" y="1"/>
                      <a:pt x="15" y="1"/>
                    </a:cubicBezTo>
                    <a:cubicBezTo>
                      <a:pt x="12" y="1"/>
                      <a:pt x="12" y="1"/>
                      <a:pt x="12" y="1"/>
                    </a:cubicBezTo>
                    <a:cubicBezTo>
                      <a:pt x="11" y="1"/>
                      <a:pt x="10" y="1"/>
                      <a:pt x="9" y="1"/>
                    </a:cubicBezTo>
                    <a:cubicBezTo>
                      <a:pt x="2" y="0"/>
                      <a:pt x="2" y="0"/>
                      <a:pt x="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0356"/>
              <p:cNvSpPr>
                <a:spLocks noEditPoints="1"/>
              </p:cNvSpPr>
              <p:nvPr userDrawn="1"/>
            </p:nvSpPr>
            <p:spPr bwMode="auto">
              <a:xfrm>
                <a:off x="2520951" y="5494441"/>
                <a:ext cx="23813" cy="77788"/>
              </a:xfrm>
              <a:custGeom>
                <a:avLst/>
                <a:gdLst>
                  <a:gd name="T0" fmla="*/ 5 w 15"/>
                  <a:gd name="T1" fmla="*/ 44 h 49"/>
                  <a:gd name="T2" fmla="*/ 5 w 15"/>
                  <a:gd name="T3" fmla="*/ 6 h 49"/>
                  <a:gd name="T4" fmla="*/ 9 w 15"/>
                  <a:gd name="T5" fmla="*/ 6 h 49"/>
                  <a:gd name="T6" fmla="*/ 9 w 15"/>
                  <a:gd name="T7" fmla="*/ 44 h 49"/>
                  <a:gd name="T8" fmla="*/ 5 w 15"/>
                  <a:gd name="T9" fmla="*/ 44 h 49"/>
                  <a:gd name="T10" fmla="*/ 14 w 15"/>
                  <a:gd name="T11" fmla="*/ 0 h 49"/>
                  <a:gd name="T12" fmla="*/ 0 w 15"/>
                  <a:gd name="T13" fmla="*/ 0 h 49"/>
                  <a:gd name="T14" fmla="*/ 1 w 15"/>
                  <a:gd name="T15" fmla="*/ 49 h 49"/>
                  <a:gd name="T16" fmla="*/ 15 w 15"/>
                  <a:gd name="T17" fmla="*/ 49 h 49"/>
                  <a:gd name="T18" fmla="*/ 14 w 15"/>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9">
                    <a:moveTo>
                      <a:pt x="5" y="44"/>
                    </a:moveTo>
                    <a:lnTo>
                      <a:pt x="5" y="6"/>
                    </a:lnTo>
                    <a:lnTo>
                      <a:pt x="9" y="6"/>
                    </a:lnTo>
                    <a:lnTo>
                      <a:pt x="9" y="44"/>
                    </a:lnTo>
                    <a:lnTo>
                      <a:pt x="5" y="44"/>
                    </a:lnTo>
                    <a:close/>
                    <a:moveTo>
                      <a:pt x="14" y="0"/>
                    </a:moveTo>
                    <a:lnTo>
                      <a:pt x="0" y="0"/>
                    </a:lnTo>
                    <a:lnTo>
                      <a:pt x="1" y="49"/>
                    </a:lnTo>
                    <a:lnTo>
                      <a:pt x="15" y="49"/>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0357"/>
              <p:cNvSpPr>
                <a:spLocks noEditPoints="1"/>
              </p:cNvSpPr>
              <p:nvPr userDrawn="1"/>
            </p:nvSpPr>
            <p:spPr bwMode="auto">
              <a:xfrm>
                <a:off x="2520951" y="5494441"/>
                <a:ext cx="23813" cy="77788"/>
              </a:xfrm>
              <a:custGeom>
                <a:avLst/>
                <a:gdLst>
                  <a:gd name="T0" fmla="*/ 5 w 15"/>
                  <a:gd name="T1" fmla="*/ 44 h 49"/>
                  <a:gd name="T2" fmla="*/ 5 w 15"/>
                  <a:gd name="T3" fmla="*/ 6 h 49"/>
                  <a:gd name="T4" fmla="*/ 9 w 15"/>
                  <a:gd name="T5" fmla="*/ 6 h 49"/>
                  <a:gd name="T6" fmla="*/ 9 w 15"/>
                  <a:gd name="T7" fmla="*/ 44 h 49"/>
                  <a:gd name="T8" fmla="*/ 5 w 15"/>
                  <a:gd name="T9" fmla="*/ 44 h 49"/>
                  <a:gd name="T10" fmla="*/ 14 w 15"/>
                  <a:gd name="T11" fmla="*/ 0 h 49"/>
                  <a:gd name="T12" fmla="*/ 0 w 15"/>
                  <a:gd name="T13" fmla="*/ 0 h 49"/>
                  <a:gd name="T14" fmla="*/ 1 w 15"/>
                  <a:gd name="T15" fmla="*/ 49 h 49"/>
                  <a:gd name="T16" fmla="*/ 15 w 15"/>
                  <a:gd name="T17" fmla="*/ 49 h 49"/>
                  <a:gd name="T18" fmla="*/ 14 w 15"/>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9">
                    <a:moveTo>
                      <a:pt x="5" y="44"/>
                    </a:moveTo>
                    <a:lnTo>
                      <a:pt x="5" y="6"/>
                    </a:lnTo>
                    <a:lnTo>
                      <a:pt x="9" y="6"/>
                    </a:lnTo>
                    <a:lnTo>
                      <a:pt x="9" y="44"/>
                    </a:lnTo>
                    <a:lnTo>
                      <a:pt x="5" y="44"/>
                    </a:lnTo>
                    <a:moveTo>
                      <a:pt x="14" y="0"/>
                    </a:moveTo>
                    <a:lnTo>
                      <a:pt x="0" y="0"/>
                    </a:lnTo>
                    <a:lnTo>
                      <a:pt x="1" y="49"/>
                    </a:lnTo>
                    <a:lnTo>
                      <a:pt x="15" y="49"/>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0358"/>
              <p:cNvSpPr>
                <a:spLocks noEditPoints="1"/>
              </p:cNvSpPr>
              <p:nvPr userDrawn="1"/>
            </p:nvSpPr>
            <p:spPr bwMode="auto">
              <a:xfrm>
                <a:off x="2878138" y="5559529"/>
                <a:ext cx="50800" cy="82550"/>
              </a:xfrm>
              <a:custGeom>
                <a:avLst/>
                <a:gdLst>
                  <a:gd name="T0" fmla="*/ 11 w 32"/>
                  <a:gd name="T1" fmla="*/ 45 h 52"/>
                  <a:gd name="T2" fmla="*/ 7 w 32"/>
                  <a:gd name="T3" fmla="*/ 44 h 52"/>
                  <a:gd name="T4" fmla="*/ 21 w 32"/>
                  <a:gd name="T5" fmla="*/ 8 h 52"/>
                  <a:gd name="T6" fmla="*/ 25 w 32"/>
                  <a:gd name="T7" fmla="*/ 10 h 52"/>
                  <a:gd name="T8" fmla="*/ 11 w 32"/>
                  <a:gd name="T9" fmla="*/ 45 h 52"/>
                  <a:gd name="T10" fmla="*/ 18 w 32"/>
                  <a:gd name="T11" fmla="*/ 0 h 52"/>
                  <a:gd name="T12" fmla="*/ 0 w 32"/>
                  <a:gd name="T13" fmla="*/ 47 h 52"/>
                  <a:gd name="T14" fmla="*/ 13 w 32"/>
                  <a:gd name="T15" fmla="*/ 52 h 52"/>
                  <a:gd name="T16" fmla="*/ 32 w 32"/>
                  <a:gd name="T17" fmla="*/ 6 h 52"/>
                  <a:gd name="T18" fmla="*/ 22 w 32"/>
                  <a:gd name="T19" fmla="*/ 3 h 52"/>
                  <a:gd name="T20" fmla="*/ 18 w 3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2">
                    <a:moveTo>
                      <a:pt x="11" y="45"/>
                    </a:moveTo>
                    <a:lnTo>
                      <a:pt x="7" y="44"/>
                    </a:lnTo>
                    <a:lnTo>
                      <a:pt x="21" y="8"/>
                    </a:lnTo>
                    <a:lnTo>
                      <a:pt x="25" y="10"/>
                    </a:lnTo>
                    <a:lnTo>
                      <a:pt x="11" y="45"/>
                    </a:lnTo>
                    <a:close/>
                    <a:moveTo>
                      <a:pt x="18" y="0"/>
                    </a:moveTo>
                    <a:lnTo>
                      <a:pt x="0" y="47"/>
                    </a:lnTo>
                    <a:lnTo>
                      <a:pt x="13" y="52"/>
                    </a:lnTo>
                    <a:lnTo>
                      <a:pt x="32" y="6"/>
                    </a:lnTo>
                    <a:lnTo>
                      <a:pt x="22" y="3"/>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50359"/>
              <p:cNvSpPr>
                <a:spLocks noEditPoints="1"/>
              </p:cNvSpPr>
              <p:nvPr userDrawn="1"/>
            </p:nvSpPr>
            <p:spPr bwMode="auto">
              <a:xfrm>
                <a:off x="2878138" y="5559529"/>
                <a:ext cx="50800" cy="82550"/>
              </a:xfrm>
              <a:custGeom>
                <a:avLst/>
                <a:gdLst>
                  <a:gd name="T0" fmla="*/ 11 w 32"/>
                  <a:gd name="T1" fmla="*/ 45 h 52"/>
                  <a:gd name="T2" fmla="*/ 7 w 32"/>
                  <a:gd name="T3" fmla="*/ 44 h 52"/>
                  <a:gd name="T4" fmla="*/ 21 w 32"/>
                  <a:gd name="T5" fmla="*/ 8 h 52"/>
                  <a:gd name="T6" fmla="*/ 25 w 32"/>
                  <a:gd name="T7" fmla="*/ 10 h 52"/>
                  <a:gd name="T8" fmla="*/ 11 w 32"/>
                  <a:gd name="T9" fmla="*/ 45 h 52"/>
                  <a:gd name="T10" fmla="*/ 18 w 32"/>
                  <a:gd name="T11" fmla="*/ 0 h 52"/>
                  <a:gd name="T12" fmla="*/ 0 w 32"/>
                  <a:gd name="T13" fmla="*/ 47 h 52"/>
                  <a:gd name="T14" fmla="*/ 13 w 32"/>
                  <a:gd name="T15" fmla="*/ 52 h 52"/>
                  <a:gd name="T16" fmla="*/ 32 w 32"/>
                  <a:gd name="T17" fmla="*/ 6 h 52"/>
                  <a:gd name="T18" fmla="*/ 22 w 32"/>
                  <a:gd name="T19" fmla="*/ 3 h 52"/>
                  <a:gd name="T20" fmla="*/ 18 w 3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2">
                    <a:moveTo>
                      <a:pt x="11" y="45"/>
                    </a:moveTo>
                    <a:lnTo>
                      <a:pt x="7" y="44"/>
                    </a:lnTo>
                    <a:lnTo>
                      <a:pt x="21" y="8"/>
                    </a:lnTo>
                    <a:lnTo>
                      <a:pt x="25" y="10"/>
                    </a:lnTo>
                    <a:lnTo>
                      <a:pt x="11" y="45"/>
                    </a:lnTo>
                    <a:moveTo>
                      <a:pt x="18" y="0"/>
                    </a:moveTo>
                    <a:lnTo>
                      <a:pt x="0" y="47"/>
                    </a:lnTo>
                    <a:lnTo>
                      <a:pt x="13" y="52"/>
                    </a:lnTo>
                    <a:lnTo>
                      <a:pt x="32" y="6"/>
                    </a:lnTo>
                    <a:lnTo>
                      <a:pt x="22" y="3"/>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50360"/>
              <p:cNvSpPr>
                <a:spLocks noEditPoints="1"/>
              </p:cNvSpPr>
              <p:nvPr userDrawn="1"/>
            </p:nvSpPr>
            <p:spPr bwMode="auto">
              <a:xfrm>
                <a:off x="2562226" y="5494441"/>
                <a:ext cx="25400" cy="77788"/>
              </a:xfrm>
              <a:custGeom>
                <a:avLst/>
                <a:gdLst>
                  <a:gd name="T0" fmla="*/ 9 w 16"/>
                  <a:gd name="T1" fmla="*/ 44 h 49"/>
                  <a:gd name="T2" fmla="*/ 6 w 16"/>
                  <a:gd name="T3" fmla="*/ 44 h 49"/>
                  <a:gd name="T4" fmla="*/ 6 w 16"/>
                  <a:gd name="T5" fmla="*/ 6 h 49"/>
                  <a:gd name="T6" fmla="*/ 10 w 16"/>
                  <a:gd name="T7" fmla="*/ 6 h 49"/>
                  <a:gd name="T8" fmla="*/ 9 w 16"/>
                  <a:gd name="T9" fmla="*/ 44 h 49"/>
                  <a:gd name="T10" fmla="*/ 0 w 16"/>
                  <a:gd name="T11" fmla="*/ 0 h 49"/>
                  <a:gd name="T12" fmla="*/ 0 w 16"/>
                  <a:gd name="T13" fmla="*/ 49 h 49"/>
                  <a:gd name="T14" fmla="*/ 14 w 16"/>
                  <a:gd name="T15" fmla="*/ 49 h 49"/>
                  <a:gd name="T16" fmla="*/ 16 w 16"/>
                  <a:gd name="T17" fmla="*/ 0 h 49"/>
                  <a:gd name="T18" fmla="*/ 3 w 16"/>
                  <a:gd name="T19" fmla="*/ 0 h 49"/>
                  <a:gd name="T20" fmla="*/ 0 w 16"/>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9">
                    <a:moveTo>
                      <a:pt x="9" y="44"/>
                    </a:moveTo>
                    <a:lnTo>
                      <a:pt x="6" y="44"/>
                    </a:lnTo>
                    <a:lnTo>
                      <a:pt x="6" y="6"/>
                    </a:lnTo>
                    <a:lnTo>
                      <a:pt x="10" y="6"/>
                    </a:lnTo>
                    <a:lnTo>
                      <a:pt x="9" y="44"/>
                    </a:lnTo>
                    <a:close/>
                    <a:moveTo>
                      <a:pt x="0" y="0"/>
                    </a:moveTo>
                    <a:lnTo>
                      <a:pt x="0" y="49"/>
                    </a:lnTo>
                    <a:lnTo>
                      <a:pt x="14" y="49"/>
                    </a:lnTo>
                    <a:lnTo>
                      <a:pt x="16" y="0"/>
                    </a:lnTo>
                    <a:lnTo>
                      <a:pt x="3"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50361"/>
              <p:cNvSpPr>
                <a:spLocks noEditPoints="1"/>
              </p:cNvSpPr>
              <p:nvPr userDrawn="1"/>
            </p:nvSpPr>
            <p:spPr bwMode="auto">
              <a:xfrm>
                <a:off x="2562226" y="5494441"/>
                <a:ext cx="25400" cy="77788"/>
              </a:xfrm>
              <a:custGeom>
                <a:avLst/>
                <a:gdLst>
                  <a:gd name="T0" fmla="*/ 9 w 16"/>
                  <a:gd name="T1" fmla="*/ 44 h 49"/>
                  <a:gd name="T2" fmla="*/ 6 w 16"/>
                  <a:gd name="T3" fmla="*/ 44 h 49"/>
                  <a:gd name="T4" fmla="*/ 6 w 16"/>
                  <a:gd name="T5" fmla="*/ 6 h 49"/>
                  <a:gd name="T6" fmla="*/ 10 w 16"/>
                  <a:gd name="T7" fmla="*/ 6 h 49"/>
                  <a:gd name="T8" fmla="*/ 9 w 16"/>
                  <a:gd name="T9" fmla="*/ 44 h 49"/>
                  <a:gd name="T10" fmla="*/ 0 w 16"/>
                  <a:gd name="T11" fmla="*/ 0 h 49"/>
                  <a:gd name="T12" fmla="*/ 0 w 16"/>
                  <a:gd name="T13" fmla="*/ 49 h 49"/>
                  <a:gd name="T14" fmla="*/ 14 w 16"/>
                  <a:gd name="T15" fmla="*/ 49 h 49"/>
                  <a:gd name="T16" fmla="*/ 16 w 16"/>
                  <a:gd name="T17" fmla="*/ 0 h 49"/>
                  <a:gd name="T18" fmla="*/ 3 w 16"/>
                  <a:gd name="T19" fmla="*/ 0 h 49"/>
                  <a:gd name="T20" fmla="*/ 0 w 16"/>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9">
                    <a:moveTo>
                      <a:pt x="9" y="44"/>
                    </a:moveTo>
                    <a:lnTo>
                      <a:pt x="6" y="44"/>
                    </a:lnTo>
                    <a:lnTo>
                      <a:pt x="6" y="6"/>
                    </a:lnTo>
                    <a:lnTo>
                      <a:pt x="10" y="6"/>
                    </a:lnTo>
                    <a:lnTo>
                      <a:pt x="9" y="44"/>
                    </a:lnTo>
                    <a:moveTo>
                      <a:pt x="0" y="0"/>
                    </a:moveTo>
                    <a:lnTo>
                      <a:pt x="0" y="49"/>
                    </a:lnTo>
                    <a:lnTo>
                      <a:pt x="14" y="49"/>
                    </a:lnTo>
                    <a:lnTo>
                      <a:pt x="16" y="0"/>
                    </a:lnTo>
                    <a:lnTo>
                      <a:pt x="3" y="0"/>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50362"/>
              <p:cNvSpPr>
                <a:spLocks noEditPoints="1"/>
              </p:cNvSpPr>
              <p:nvPr userDrawn="1"/>
            </p:nvSpPr>
            <p:spPr bwMode="auto">
              <a:xfrm>
                <a:off x="2568576" y="7418491"/>
                <a:ext cx="25400" cy="79375"/>
              </a:xfrm>
              <a:custGeom>
                <a:avLst/>
                <a:gdLst>
                  <a:gd name="T0" fmla="*/ 7 w 16"/>
                  <a:gd name="T1" fmla="*/ 45 h 50"/>
                  <a:gd name="T2" fmla="*/ 6 w 16"/>
                  <a:gd name="T3" fmla="*/ 6 h 50"/>
                  <a:gd name="T4" fmla="*/ 9 w 16"/>
                  <a:gd name="T5" fmla="*/ 6 h 50"/>
                  <a:gd name="T6" fmla="*/ 10 w 16"/>
                  <a:gd name="T7" fmla="*/ 45 h 50"/>
                  <a:gd name="T8" fmla="*/ 7 w 16"/>
                  <a:gd name="T9" fmla="*/ 45 h 50"/>
                  <a:gd name="T10" fmla="*/ 14 w 16"/>
                  <a:gd name="T11" fmla="*/ 0 h 50"/>
                  <a:gd name="T12" fmla="*/ 0 w 16"/>
                  <a:gd name="T13" fmla="*/ 0 h 50"/>
                  <a:gd name="T14" fmla="*/ 1 w 16"/>
                  <a:gd name="T15" fmla="*/ 50 h 50"/>
                  <a:gd name="T16" fmla="*/ 10 w 16"/>
                  <a:gd name="T17" fmla="*/ 49 h 50"/>
                  <a:gd name="T18" fmla="*/ 10 w 16"/>
                  <a:gd name="T19" fmla="*/ 49 h 50"/>
                  <a:gd name="T20" fmla="*/ 16 w 16"/>
                  <a:gd name="T21" fmla="*/ 49 h 50"/>
                  <a:gd name="T22" fmla="*/ 14 w 16"/>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50">
                    <a:moveTo>
                      <a:pt x="7" y="45"/>
                    </a:moveTo>
                    <a:lnTo>
                      <a:pt x="6" y="6"/>
                    </a:lnTo>
                    <a:lnTo>
                      <a:pt x="9" y="6"/>
                    </a:lnTo>
                    <a:lnTo>
                      <a:pt x="10" y="45"/>
                    </a:lnTo>
                    <a:lnTo>
                      <a:pt x="7" y="45"/>
                    </a:lnTo>
                    <a:close/>
                    <a:moveTo>
                      <a:pt x="14" y="0"/>
                    </a:moveTo>
                    <a:lnTo>
                      <a:pt x="0" y="0"/>
                    </a:lnTo>
                    <a:lnTo>
                      <a:pt x="1" y="50"/>
                    </a:lnTo>
                    <a:lnTo>
                      <a:pt x="10" y="49"/>
                    </a:lnTo>
                    <a:lnTo>
                      <a:pt x="10" y="49"/>
                    </a:lnTo>
                    <a:lnTo>
                      <a:pt x="16" y="49"/>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50363"/>
              <p:cNvSpPr>
                <a:spLocks noEditPoints="1"/>
              </p:cNvSpPr>
              <p:nvPr userDrawn="1"/>
            </p:nvSpPr>
            <p:spPr bwMode="auto">
              <a:xfrm>
                <a:off x="2568576" y="7418491"/>
                <a:ext cx="25400" cy="79375"/>
              </a:xfrm>
              <a:custGeom>
                <a:avLst/>
                <a:gdLst>
                  <a:gd name="T0" fmla="*/ 7 w 16"/>
                  <a:gd name="T1" fmla="*/ 45 h 50"/>
                  <a:gd name="T2" fmla="*/ 6 w 16"/>
                  <a:gd name="T3" fmla="*/ 6 h 50"/>
                  <a:gd name="T4" fmla="*/ 9 w 16"/>
                  <a:gd name="T5" fmla="*/ 6 h 50"/>
                  <a:gd name="T6" fmla="*/ 10 w 16"/>
                  <a:gd name="T7" fmla="*/ 45 h 50"/>
                  <a:gd name="T8" fmla="*/ 7 w 16"/>
                  <a:gd name="T9" fmla="*/ 45 h 50"/>
                  <a:gd name="T10" fmla="*/ 14 w 16"/>
                  <a:gd name="T11" fmla="*/ 0 h 50"/>
                  <a:gd name="T12" fmla="*/ 0 w 16"/>
                  <a:gd name="T13" fmla="*/ 0 h 50"/>
                  <a:gd name="T14" fmla="*/ 1 w 16"/>
                  <a:gd name="T15" fmla="*/ 50 h 50"/>
                  <a:gd name="T16" fmla="*/ 10 w 16"/>
                  <a:gd name="T17" fmla="*/ 49 h 50"/>
                  <a:gd name="T18" fmla="*/ 10 w 16"/>
                  <a:gd name="T19" fmla="*/ 49 h 50"/>
                  <a:gd name="T20" fmla="*/ 16 w 16"/>
                  <a:gd name="T21" fmla="*/ 49 h 50"/>
                  <a:gd name="T22" fmla="*/ 14 w 16"/>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50">
                    <a:moveTo>
                      <a:pt x="7" y="45"/>
                    </a:moveTo>
                    <a:lnTo>
                      <a:pt x="6" y="6"/>
                    </a:lnTo>
                    <a:lnTo>
                      <a:pt x="9" y="6"/>
                    </a:lnTo>
                    <a:lnTo>
                      <a:pt x="10" y="45"/>
                    </a:lnTo>
                    <a:lnTo>
                      <a:pt x="7" y="45"/>
                    </a:lnTo>
                    <a:moveTo>
                      <a:pt x="14" y="0"/>
                    </a:moveTo>
                    <a:lnTo>
                      <a:pt x="0" y="0"/>
                    </a:lnTo>
                    <a:lnTo>
                      <a:pt x="1" y="50"/>
                    </a:lnTo>
                    <a:lnTo>
                      <a:pt x="10" y="49"/>
                    </a:lnTo>
                    <a:lnTo>
                      <a:pt x="10" y="49"/>
                    </a:lnTo>
                    <a:lnTo>
                      <a:pt x="16" y="49"/>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50364"/>
              <p:cNvSpPr>
                <a:spLocks noEditPoints="1"/>
              </p:cNvSpPr>
              <p:nvPr userDrawn="1"/>
            </p:nvSpPr>
            <p:spPr bwMode="auto">
              <a:xfrm>
                <a:off x="2643188" y="5499204"/>
                <a:ext cx="31750" cy="80963"/>
              </a:xfrm>
              <a:custGeom>
                <a:avLst/>
                <a:gdLst>
                  <a:gd name="T0" fmla="*/ 9 w 20"/>
                  <a:gd name="T1" fmla="*/ 45 h 51"/>
                  <a:gd name="T2" fmla="*/ 6 w 20"/>
                  <a:gd name="T3" fmla="*/ 44 h 51"/>
                  <a:gd name="T4" fmla="*/ 10 w 20"/>
                  <a:gd name="T5" fmla="*/ 7 h 51"/>
                  <a:gd name="T6" fmla="*/ 14 w 20"/>
                  <a:gd name="T7" fmla="*/ 7 h 51"/>
                  <a:gd name="T8" fmla="*/ 9 w 20"/>
                  <a:gd name="T9" fmla="*/ 45 h 51"/>
                  <a:gd name="T10" fmla="*/ 6 w 20"/>
                  <a:gd name="T11" fmla="*/ 0 h 51"/>
                  <a:gd name="T12" fmla="*/ 6 w 20"/>
                  <a:gd name="T13" fmla="*/ 0 h 51"/>
                  <a:gd name="T14" fmla="*/ 6 w 20"/>
                  <a:gd name="T15" fmla="*/ 0 h 51"/>
                  <a:gd name="T16" fmla="*/ 0 w 20"/>
                  <a:gd name="T17" fmla="*/ 49 h 51"/>
                  <a:gd name="T18" fmla="*/ 14 w 20"/>
                  <a:gd name="T19" fmla="*/ 51 h 51"/>
                  <a:gd name="T20" fmla="*/ 20 w 20"/>
                  <a:gd name="T21" fmla="*/ 2 h 51"/>
                  <a:gd name="T22" fmla="*/ 6 w 20"/>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51">
                    <a:moveTo>
                      <a:pt x="9" y="45"/>
                    </a:moveTo>
                    <a:lnTo>
                      <a:pt x="6" y="44"/>
                    </a:lnTo>
                    <a:lnTo>
                      <a:pt x="10" y="7"/>
                    </a:lnTo>
                    <a:lnTo>
                      <a:pt x="14" y="7"/>
                    </a:lnTo>
                    <a:lnTo>
                      <a:pt x="9" y="45"/>
                    </a:lnTo>
                    <a:close/>
                    <a:moveTo>
                      <a:pt x="6" y="0"/>
                    </a:moveTo>
                    <a:lnTo>
                      <a:pt x="6" y="0"/>
                    </a:lnTo>
                    <a:lnTo>
                      <a:pt x="6" y="0"/>
                    </a:lnTo>
                    <a:lnTo>
                      <a:pt x="0" y="49"/>
                    </a:lnTo>
                    <a:lnTo>
                      <a:pt x="14" y="51"/>
                    </a:lnTo>
                    <a:lnTo>
                      <a:pt x="20" y="2"/>
                    </a:lnTo>
                    <a:lnTo>
                      <a:pt x="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50365"/>
              <p:cNvSpPr>
                <a:spLocks noEditPoints="1"/>
              </p:cNvSpPr>
              <p:nvPr userDrawn="1"/>
            </p:nvSpPr>
            <p:spPr bwMode="auto">
              <a:xfrm>
                <a:off x="2643188" y="5499204"/>
                <a:ext cx="31750" cy="80963"/>
              </a:xfrm>
              <a:custGeom>
                <a:avLst/>
                <a:gdLst>
                  <a:gd name="T0" fmla="*/ 9 w 20"/>
                  <a:gd name="T1" fmla="*/ 45 h 51"/>
                  <a:gd name="T2" fmla="*/ 6 w 20"/>
                  <a:gd name="T3" fmla="*/ 44 h 51"/>
                  <a:gd name="T4" fmla="*/ 10 w 20"/>
                  <a:gd name="T5" fmla="*/ 7 h 51"/>
                  <a:gd name="T6" fmla="*/ 14 w 20"/>
                  <a:gd name="T7" fmla="*/ 7 h 51"/>
                  <a:gd name="T8" fmla="*/ 9 w 20"/>
                  <a:gd name="T9" fmla="*/ 45 h 51"/>
                  <a:gd name="T10" fmla="*/ 6 w 20"/>
                  <a:gd name="T11" fmla="*/ 0 h 51"/>
                  <a:gd name="T12" fmla="*/ 6 w 20"/>
                  <a:gd name="T13" fmla="*/ 0 h 51"/>
                  <a:gd name="T14" fmla="*/ 6 w 20"/>
                  <a:gd name="T15" fmla="*/ 0 h 51"/>
                  <a:gd name="T16" fmla="*/ 0 w 20"/>
                  <a:gd name="T17" fmla="*/ 49 h 51"/>
                  <a:gd name="T18" fmla="*/ 14 w 20"/>
                  <a:gd name="T19" fmla="*/ 51 h 51"/>
                  <a:gd name="T20" fmla="*/ 20 w 20"/>
                  <a:gd name="T21" fmla="*/ 2 h 51"/>
                  <a:gd name="T22" fmla="*/ 6 w 20"/>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51">
                    <a:moveTo>
                      <a:pt x="9" y="45"/>
                    </a:moveTo>
                    <a:lnTo>
                      <a:pt x="6" y="44"/>
                    </a:lnTo>
                    <a:lnTo>
                      <a:pt x="10" y="7"/>
                    </a:lnTo>
                    <a:lnTo>
                      <a:pt x="14" y="7"/>
                    </a:lnTo>
                    <a:lnTo>
                      <a:pt x="9" y="45"/>
                    </a:lnTo>
                    <a:moveTo>
                      <a:pt x="6" y="0"/>
                    </a:moveTo>
                    <a:lnTo>
                      <a:pt x="6" y="0"/>
                    </a:lnTo>
                    <a:lnTo>
                      <a:pt x="6" y="0"/>
                    </a:lnTo>
                    <a:lnTo>
                      <a:pt x="0" y="49"/>
                    </a:lnTo>
                    <a:lnTo>
                      <a:pt x="14" y="51"/>
                    </a:lnTo>
                    <a:lnTo>
                      <a:pt x="20" y="2"/>
                    </a:lnTo>
                    <a:lnTo>
                      <a:pt x="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50366"/>
              <p:cNvSpPr>
                <a:spLocks noEditPoints="1"/>
              </p:cNvSpPr>
              <p:nvPr userDrawn="1"/>
            </p:nvSpPr>
            <p:spPr bwMode="auto">
              <a:xfrm>
                <a:off x="2649538" y="7410554"/>
                <a:ext cx="31750" cy="82550"/>
              </a:xfrm>
              <a:custGeom>
                <a:avLst/>
                <a:gdLst>
                  <a:gd name="T0" fmla="*/ 11 w 20"/>
                  <a:gd name="T1" fmla="*/ 45 h 52"/>
                  <a:gd name="T2" fmla="*/ 6 w 20"/>
                  <a:gd name="T3" fmla="*/ 7 h 52"/>
                  <a:gd name="T4" fmla="*/ 10 w 20"/>
                  <a:gd name="T5" fmla="*/ 6 h 52"/>
                  <a:gd name="T6" fmla="*/ 14 w 20"/>
                  <a:gd name="T7" fmla="*/ 45 h 52"/>
                  <a:gd name="T8" fmla="*/ 11 w 20"/>
                  <a:gd name="T9" fmla="*/ 45 h 52"/>
                  <a:gd name="T10" fmla="*/ 14 w 20"/>
                  <a:gd name="T11" fmla="*/ 0 h 52"/>
                  <a:gd name="T12" fmla="*/ 0 w 20"/>
                  <a:gd name="T13" fmla="*/ 3 h 52"/>
                  <a:gd name="T14" fmla="*/ 6 w 20"/>
                  <a:gd name="T15" fmla="*/ 52 h 52"/>
                  <a:gd name="T16" fmla="*/ 20 w 20"/>
                  <a:gd name="T17" fmla="*/ 50 h 52"/>
                  <a:gd name="T18" fmla="*/ 14 w 2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52">
                    <a:moveTo>
                      <a:pt x="11" y="45"/>
                    </a:moveTo>
                    <a:lnTo>
                      <a:pt x="6" y="7"/>
                    </a:lnTo>
                    <a:lnTo>
                      <a:pt x="10" y="6"/>
                    </a:lnTo>
                    <a:lnTo>
                      <a:pt x="14" y="45"/>
                    </a:lnTo>
                    <a:lnTo>
                      <a:pt x="11" y="45"/>
                    </a:lnTo>
                    <a:close/>
                    <a:moveTo>
                      <a:pt x="14" y="0"/>
                    </a:moveTo>
                    <a:lnTo>
                      <a:pt x="0" y="3"/>
                    </a:lnTo>
                    <a:lnTo>
                      <a:pt x="6" y="52"/>
                    </a:lnTo>
                    <a:lnTo>
                      <a:pt x="20" y="50"/>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0367"/>
              <p:cNvSpPr>
                <a:spLocks noEditPoints="1"/>
              </p:cNvSpPr>
              <p:nvPr userDrawn="1"/>
            </p:nvSpPr>
            <p:spPr bwMode="auto">
              <a:xfrm>
                <a:off x="2649538" y="7410554"/>
                <a:ext cx="31750" cy="82550"/>
              </a:xfrm>
              <a:custGeom>
                <a:avLst/>
                <a:gdLst>
                  <a:gd name="T0" fmla="*/ 11 w 20"/>
                  <a:gd name="T1" fmla="*/ 45 h 52"/>
                  <a:gd name="T2" fmla="*/ 6 w 20"/>
                  <a:gd name="T3" fmla="*/ 7 h 52"/>
                  <a:gd name="T4" fmla="*/ 10 w 20"/>
                  <a:gd name="T5" fmla="*/ 6 h 52"/>
                  <a:gd name="T6" fmla="*/ 14 w 20"/>
                  <a:gd name="T7" fmla="*/ 45 h 52"/>
                  <a:gd name="T8" fmla="*/ 11 w 20"/>
                  <a:gd name="T9" fmla="*/ 45 h 52"/>
                  <a:gd name="T10" fmla="*/ 14 w 20"/>
                  <a:gd name="T11" fmla="*/ 0 h 52"/>
                  <a:gd name="T12" fmla="*/ 0 w 20"/>
                  <a:gd name="T13" fmla="*/ 3 h 52"/>
                  <a:gd name="T14" fmla="*/ 6 w 20"/>
                  <a:gd name="T15" fmla="*/ 52 h 52"/>
                  <a:gd name="T16" fmla="*/ 20 w 20"/>
                  <a:gd name="T17" fmla="*/ 50 h 52"/>
                  <a:gd name="T18" fmla="*/ 14 w 2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52">
                    <a:moveTo>
                      <a:pt x="11" y="45"/>
                    </a:moveTo>
                    <a:lnTo>
                      <a:pt x="6" y="7"/>
                    </a:lnTo>
                    <a:lnTo>
                      <a:pt x="10" y="6"/>
                    </a:lnTo>
                    <a:lnTo>
                      <a:pt x="14" y="45"/>
                    </a:lnTo>
                    <a:lnTo>
                      <a:pt x="11" y="45"/>
                    </a:lnTo>
                    <a:moveTo>
                      <a:pt x="14" y="0"/>
                    </a:moveTo>
                    <a:lnTo>
                      <a:pt x="0" y="3"/>
                    </a:lnTo>
                    <a:lnTo>
                      <a:pt x="6" y="52"/>
                    </a:lnTo>
                    <a:lnTo>
                      <a:pt x="20" y="50"/>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50368"/>
              <p:cNvSpPr>
                <a:spLocks noEditPoints="1"/>
              </p:cNvSpPr>
              <p:nvPr userDrawn="1"/>
            </p:nvSpPr>
            <p:spPr bwMode="auto">
              <a:xfrm>
                <a:off x="2801938" y="5532541"/>
                <a:ext cx="44450" cy="80963"/>
              </a:xfrm>
              <a:custGeom>
                <a:avLst/>
                <a:gdLst>
                  <a:gd name="T0" fmla="*/ 10 w 28"/>
                  <a:gd name="T1" fmla="*/ 44 h 51"/>
                  <a:gd name="T2" fmla="*/ 7 w 28"/>
                  <a:gd name="T3" fmla="*/ 44 h 51"/>
                  <a:gd name="T4" fmla="*/ 18 w 28"/>
                  <a:gd name="T5" fmla="*/ 7 h 51"/>
                  <a:gd name="T6" fmla="*/ 21 w 28"/>
                  <a:gd name="T7" fmla="*/ 8 h 51"/>
                  <a:gd name="T8" fmla="*/ 10 w 28"/>
                  <a:gd name="T9" fmla="*/ 44 h 51"/>
                  <a:gd name="T10" fmla="*/ 13 w 28"/>
                  <a:gd name="T11" fmla="*/ 0 h 51"/>
                  <a:gd name="T12" fmla="*/ 13 w 28"/>
                  <a:gd name="T13" fmla="*/ 1 h 51"/>
                  <a:gd name="T14" fmla="*/ 0 w 28"/>
                  <a:gd name="T15" fmla="*/ 48 h 51"/>
                  <a:gd name="T16" fmla="*/ 13 w 28"/>
                  <a:gd name="T17" fmla="*/ 51 h 51"/>
                  <a:gd name="T18" fmla="*/ 28 w 28"/>
                  <a:gd name="T19" fmla="*/ 4 h 51"/>
                  <a:gd name="T20" fmla="*/ 15 w 28"/>
                  <a:gd name="T21" fmla="*/ 1 h 51"/>
                  <a:gd name="T22" fmla="*/ 13 w 28"/>
                  <a:gd name="T23" fmla="*/ 0 h 51"/>
                  <a:gd name="T24" fmla="*/ 13 w 28"/>
                  <a:gd name="T25" fmla="*/ 0 h 51"/>
                  <a:gd name="T26" fmla="*/ 13 w 28"/>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51">
                    <a:moveTo>
                      <a:pt x="10" y="44"/>
                    </a:moveTo>
                    <a:lnTo>
                      <a:pt x="7" y="44"/>
                    </a:lnTo>
                    <a:lnTo>
                      <a:pt x="18" y="7"/>
                    </a:lnTo>
                    <a:lnTo>
                      <a:pt x="21" y="8"/>
                    </a:lnTo>
                    <a:lnTo>
                      <a:pt x="10" y="44"/>
                    </a:lnTo>
                    <a:close/>
                    <a:moveTo>
                      <a:pt x="13" y="0"/>
                    </a:moveTo>
                    <a:lnTo>
                      <a:pt x="13" y="1"/>
                    </a:lnTo>
                    <a:lnTo>
                      <a:pt x="0" y="48"/>
                    </a:lnTo>
                    <a:lnTo>
                      <a:pt x="13" y="51"/>
                    </a:lnTo>
                    <a:lnTo>
                      <a:pt x="28" y="4"/>
                    </a:lnTo>
                    <a:lnTo>
                      <a:pt x="15" y="1"/>
                    </a:lnTo>
                    <a:lnTo>
                      <a:pt x="13" y="0"/>
                    </a:lnTo>
                    <a:lnTo>
                      <a:pt x="13" y="0"/>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50369"/>
              <p:cNvSpPr>
                <a:spLocks noEditPoints="1"/>
              </p:cNvSpPr>
              <p:nvPr userDrawn="1"/>
            </p:nvSpPr>
            <p:spPr bwMode="auto">
              <a:xfrm>
                <a:off x="2801938" y="5532541"/>
                <a:ext cx="44450" cy="80963"/>
              </a:xfrm>
              <a:custGeom>
                <a:avLst/>
                <a:gdLst>
                  <a:gd name="T0" fmla="*/ 10 w 28"/>
                  <a:gd name="T1" fmla="*/ 44 h 51"/>
                  <a:gd name="T2" fmla="*/ 7 w 28"/>
                  <a:gd name="T3" fmla="*/ 44 h 51"/>
                  <a:gd name="T4" fmla="*/ 18 w 28"/>
                  <a:gd name="T5" fmla="*/ 7 h 51"/>
                  <a:gd name="T6" fmla="*/ 21 w 28"/>
                  <a:gd name="T7" fmla="*/ 8 h 51"/>
                  <a:gd name="T8" fmla="*/ 10 w 28"/>
                  <a:gd name="T9" fmla="*/ 44 h 51"/>
                  <a:gd name="T10" fmla="*/ 13 w 28"/>
                  <a:gd name="T11" fmla="*/ 0 h 51"/>
                  <a:gd name="T12" fmla="*/ 13 w 28"/>
                  <a:gd name="T13" fmla="*/ 1 h 51"/>
                  <a:gd name="T14" fmla="*/ 0 w 28"/>
                  <a:gd name="T15" fmla="*/ 48 h 51"/>
                  <a:gd name="T16" fmla="*/ 13 w 28"/>
                  <a:gd name="T17" fmla="*/ 51 h 51"/>
                  <a:gd name="T18" fmla="*/ 28 w 28"/>
                  <a:gd name="T19" fmla="*/ 4 h 51"/>
                  <a:gd name="T20" fmla="*/ 15 w 28"/>
                  <a:gd name="T21" fmla="*/ 1 h 51"/>
                  <a:gd name="T22" fmla="*/ 13 w 28"/>
                  <a:gd name="T23" fmla="*/ 0 h 51"/>
                  <a:gd name="T24" fmla="*/ 13 w 28"/>
                  <a:gd name="T25" fmla="*/ 0 h 51"/>
                  <a:gd name="T26" fmla="*/ 13 w 28"/>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51">
                    <a:moveTo>
                      <a:pt x="10" y="44"/>
                    </a:moveTo>
                    <a:lnTo>
                      <a:pt x="7" y="44"/>
                    </a:lnTo>
                    <a:lnTo>
                      <a:pt x="18" y="7"/>
                    </a:lnTo>
                    <a:lnTo>
                      <a:pt x="21" y="8"/>
                    </a:lnTo>
                    <a:lnTo>
                      <a:pt x="10" y="44"/>
                    </a:lnTo>
                    <a:moveTo>
                      <a:pt x="13" y="0"/>
                    </a:moveTo>
                    <a:lnTo>
                      <a:pt x="13" y="1"/>
                    </a:lnTo>
                    <a:lnTo>
                      <a:pt x="0" y="48"/>
                    </a:lnTo>
                    <a:lnTo>
                      <a:pt x="13" y="51"/>
                    </a:lnTo>
                    <a:lnTo>
                      <a:pt x="28" y="4"/>
                    </a:lnTo>
                    <a:lnTo>
                      <a:pt x="15" y="1"/>
                    </a:lnTo>
                    <a:lnTo>
                      <a:pt x="13" y="0"/>
                    </a:lnTo>
                    <a:lnTo>
                      <a:pt x="13" y="0"/>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50370"/>
              <p:cNvSpPr>
                <a:spLocks noEditPoints="1"/>
              </p:cNvSpPr>
              <p:nvPr userDrawn="1"/>
            </p:nvSpPr>
            <p:spPr bwMode="auto">
              <a:xfrm>
                <a:off x="3451226" y="6300891"/>
                <a:ext cx="82550" cy="38100"/>
              </a:xfrm>
              <a:custGeom>
                <a:avLst/>
                <a:gdLst>
                  <a:gd name="T0" fmla="*/ 7 w 52"/>
                  <a:gd name="T1" fmla="*/ 18 h 24"/>
                  <a:gd name="T2" fmla="*/ 7 w 52"/>
                  <a:gd name="T3" fmla="*/ 14 h 24"/>
                  <a:gd name="T4" fmla="*/ 45 w 52"/>
                  <a:gd name="T5" fmla="*/ 7 h 24"/>
                  <a:gd name="T6" fmla="*/ 46 w 52"/>
                  <a:gd name="T7" fmla="*/ 11 h 24"/>
                  <a:gd name="T8" fmla="*/ 7 w 52"/>
                  <a:gd name="T9" fmla="*/ 18 h 24"/>
                  <a:gd name="T10" fmla="*/ 49 w 52"/>
                  <a:gd name="T11" fmla="*/ 0 h 24"/>
                  <a:gd name="T12" fmla="*/ 0 w 52"/>
                  <a:gd name="T13" fmla="*/ 10 h 24"/>
                  <a:gd name="T14" fmla="*/ 4 w 52"/>
                  <a:gd name="T15" fmla="*/ 24 h 24"/>
                  <a:gd name="T16" fmla="*/ 52 w 52"/>
                  <a:gd name="T17" fmla="*/ 16 h 24"/>
                  <a:gd name="T18" fmla="*/ 49 w 52"/>
                  <a:gd name="T19" fmla="*/ 4 h 24"/>
                  <a:gd name="T20" fmla="*/ 49 w 5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24">
                    <a:moveTo>
                      <a:pt x="7" y="18"/>
                    </a:moveTo>
                    <a:lnTo>
                      <a:pt x="7" y="14"/>
                    </a:lnTo>
                    <a:lnTo>
                      <a:pt x="45" y="7"/>
                    </a:lnTo>
                    <a:lnTo>
                      <a:pt x="46" y="11"/>
                    </a:lnTo>
                    <a:lnTo>
                      <a:pt x="7" y="18"/>
                    </a:lnTo>
                    <a:close/>
                    <a:moveTo>
                      <a:pt x="49" y="0"/>
                    </a:moveTo>
                    <a:lnTo>
                      <a:pt x="0" y="10"/>
                    </a:lnTo>
                    <a:lnTo>
                      <a:pt x="4" y="24"/>
                    </a:lnTo>
                    <a:lnTo>
                      <a:pt x="52" y="16"/>
                    </a:lnTo>
                    <a:lnTo>
                      <a:pt x="49" y="4"/>
                    </a:lnTo>
                    <a:lnTo>
                      <a:pt x="4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0371"/>
              <p:cNvSpPr>
                <a:spLocks noEditPoints="1"/>
              </p:cNvSpPr>
              <p:nvPr userDrawn="1"/>
            </p:nvSpPr>
            <p:spPr bwMode="auto">
              <a:xfrm>
                <a:off x="3451226" y="6300891"/>
                <a:ext cx="82550" cy="38100"/>
              </a:xfrm>
              <a:custGeom>
                <a:avLst/>
                <a:gdLst>
                  <a:gd name="T0" fmla="*/ 7 w 52"/>
                  <a:gd name="T1" fmla="*/ 18 h 24"/>
                  <a:gd name="T2" fmla="*/ 7 w 52"/>
                  <a:gd name="T3" fmla="*/ 14 h 24"/>
                  <a:gd name="T4" fmla="*/ 45 w 52"/>
                  <a:gd name="T5" fmla="*/ 7 h 24"/>
                  <a:gd name="T6" fmla="*/ 46 w 52"/>
                  <a:gd name="T7" fmla="*/ 11 h 24"/>
                  <a:gd name="T8" fmla="*/ 7 w 52"/>
                  <a:gd name="T9" fmla="*/ 18 h 24"/>
                  <a:gd name="T10" fmla="*/ 49 w 52"/>
                  <a:gd name="T11" fmla="*/ 0 h 24"/>
                  <a:gd name="T12" fmla="*/ 0 w 52"/>
                  <a:gd name="T13" fmla="*/ 10 h 24"/>
                  <a:gd name="T14" fmla="*/ 4 w 52"/>
                  <a:gd name="T15" fmla="*/ 24 h 24"/>
                  <a:gd name="T16" fmla="*/ 52 w 52"/>
                  <a:gd name="T17" fmla="*/ 16 h 24"/>
                  <a:gd name="T18" fmla="*/ 49 w 52"/>
                  <a:gd name="T19" fmla="*/ 4 h 24"/>
                  <a:gd name="T20" fmla="*/ 49 w 5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24">
                    <a:moveTo>
                      <a:pt x="7" y="18"/>
                    </a:moveTo>
                    <a:lnTo>
                      <a:pt x="7" y="14"/>
                    </a:lnTo>
                    <a:lnTo>
                      <a:pt x="45" y="7"/>
                    </a:lnTo>
                    <a:lnTo>
                      <a:pt x="46" y="11"/>
                    </a:lnTo>
                    <a:lnTo>
                      <a:pt x="7" y="18"/>
                    </a:lnTo>
                    <a:moveTo>
                      <a:pt x="49" y="0"/>
                    </a:moveTo>
                    <a:lnTo>
                      <a:pt x="0" y="10"/>
                    </a:lnTo>
                    <a:lnTo>
                      <a:pt x="4" y="24"/>
                    </a:lnTo>
                    <a:lnTo>
                      <a:pt x="52" y="16"/>
                    </a:lnTo>
                    <a:lnTo>
                      <a:pt x="49" y="4"/>
                    </a:lnTo>
                    <a:lnTo>
                      <a:pt x="4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50372"/>
              <p:cNvSpPr>
                <a:spLocks noEditPoints="1"/>
              </p:cNvSpPr>
              <p:nvPr userDrawn="1"/>
            </p:nvSpPr>
            <p:spPr bwMode="auto">
              <a:xfrm>
                <a:off x="2840038" y="5545241"/>
                <a:ext cx="47625" cy="80963"/>
              </a:xfrm>
              <a:custGeom>
                <a:avLst/>
                <a:gdLst>
                  <a:gd name="T0" fmla="*/ 10 w 30"/>
                  <a:gd name="T1" fmla="*/ 44 h 51"/>
                  <a:gd name="T2" fmla="*/ 8 w 30"/>
                  <a:gd name="T3" fmla="*/ 43 h 51"/>
                  <a:gd name="T4" fmla="*/ 19 w 30"/>
                  <a:gd name="T5" fmla="*/ 8 h 51"/>
                  <a:gd name="T6" fmla="*/ 23 w 30"/>
                  <a:gd name="T7" fmla="*/ 9 h 51"/>
                  <a:gd name="T8" fmla="*/ 10 w 30"/>
                  <a:gd name="T9" fmla="*/ 44 h 51"/>
                  <a:gd name="T10" fmla="*/ 16 w 30"/>
                  <a:gd name="T11" fmla="*/ 0 h 51"/>
                  <a:gd name="T12" fmla="*/ 0 w 30"/>
                  <a:gd name="T13" fmla="*/ 48 h 51"/>
                  <a:gd name="T14" fmla="*/ 14 w 30"/>
                  <a:gd name="T15" fmla="*/ 51 h 51"/>
                  <a:gd name="T16" fmla="*/ 30 w 30"/>
                  <a:gd name="T17" fmla="*/ 5 h 51"/>
                  <a:gd name="T18" fmla="*/ 18 w 30"/>
                  <a:gd name="T19" fmla="*/ 1 h 51"/>
                  <a:gd name="T20" fmla="*/ 16 w 30"/>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1">
                    <a:moveTo>
                      <a:pt x="10" y="44"/>
                    </a:moveTo>
                    <a:lnTo>
                      <a:pt x="8" y="43"/>
                    </a:lnTo>
                    <a:lnTo>
                      <a:pt x="19" y="8"/>
                    </a:lnTo>
                    <a:lnTo>
                      <a:pt x="23" y="9"/>
                    </a:lnTo>
                    <a:lnTo>
                      <a:pt x="10" y="44"/>
                    </a:lnTo>
                    <a:close/>
                    <a:moveTo>
                      <a:pt x="16" y="0"/>
                    </a:moveTo>
                    <a:lnTo>
                      <a:pt x="0" y="48"/>
                    </a:lnTo>
                    <a:lnTo>
                      <a:pt x="14" y="51"/>
                    </a:lnTo>
                    <a:lnTo>
                      <a:pt x="30" y="5"/>
                    </a:lnTo>
                    <a:lnTo>
                      <a:pt x="18" y="1"/>
                    </a:lnTo>
                    <a:lnTo>
                      <a:pt x="1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50373"/>
              <p:cNvSpPr>
                <a:spLocks noEditPoints="1"/>
              </p:cNvSpPr>
              <p:nvPr userDrawn="1"/>
            </p:nvSpPr>
            <p:spPr bwMode="auto">
              <a:xfrm>
                <a:off x="2840038" y="5545241"/>
                <a:ext cx="47625" cy="80963"/>
              </a:xfrm>
              <a:custGeom>
                <a:avLst/>
                <a:gdLst>
                  <a:gd name="T0" fmla="*/ 10 w 30"/>
                  <a:gd name="T1" fmla="*/ 44 h 51"/>
                  <a:gd name="T2" fmla="*/ 8 w 30"/>
                  <a:gd name="T3" fmla="*/ 43 h 51"/>
                  <a:gd name="T4" fmla="*/ 19 w 30"/>
                  <a:gd name="T5" fmla="*/ 8 h 51"/>
                  <a:gd name="T6" fmla="*/ 23 w 30"/>
                  <a:gd name="T7" fmla="*/ 9 h 51"/>
                  <a:gd name="T8" fmla="*/ 10 w 30"/>
                  <a:gd name="T9" fmla="*/ 44 h 51"/>
                  <a:gd name="T10" fmla="*/ 16 w 30"/>
                  <a:gd name="T11" fmla="*/ 0 h 51"/>
                  <a:gd name="T12" fmla="*/ 0 w 30"/>
                  <a:gd name="T13" fmla="*/ 48 h 51"/>
                  <a:gd name="T14" fmla="*/ 14 w 30"/>
                  <a:gd name="T15" fmla="*/ 51 h 51"/>
                  <a:gd name="T16" fmla="*/ 30 w 30"/>
                  <a:gd name="T17" fmla="*/ 5 h 51"/>
                  <a:gd name="T18" fmla="*/ 18 w 30"/>
                  <a:gd name="T19" fmla="*/ 1 h 51"/>
                  <a:gd name="T20" fmla="*/ 16 w 30"/>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1">
                    <a:moveTo>
                      <a:pt x="10" y="44"/>
                    </a:moveTo>
                    <a:lnTo>
                      <a:pt x="8" y="43"/>
                    </a:lnTo>
                    <a:lnTo>
                      <a:pt x="19" y="8"/>
                    </a:lnTo>
                    <a:lnTo>
                      <a:pt x="23" y="9"/>
                    </a:lnTo>
                    <a:lnTo>
                      <a:pt x="10" y="44"/>
                    </a:lnTo>
                    <a:moveTo>
                      <a:pt x="16" y="0"/>
                    </a:moveTo>
                    <a:lnTo>
                      <a:pt x="0" y="48"/>
                    </a:lnTo>
                    <a:lnTo>
                      <a:pt x="14" y="51"/>
                    </a:lnTo>
                    <a:lnTo>
                      <a:pt x="30" y="5"/>
                    </a:lnTo>
                    <a:lnTo>
                      <a:pt x="18" y="1"/>
                    </a:lnTo>
                    <a:lnTo>
                      <a:pt x="1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50374"/>
              <p:cNvSpPr>
                <a:spLocks noEditPoints="1"/>
              </p:cNvSpPr>
              <p:nvPr userDrawn="1"/>
            </p:nvSpPr>
            <p:spPr bwMode="auto">
              <a:xfrm>
                <a:off x="2601913" y="5496029"/>
                <a:ext cx="30163" cy="80963"/>
              </a:xfrm>
              <a:custGeom>
                <a:avLst/>
                <a:gdLst>
                  <a:gd name="T0" fmla="*/ 9 w 19"/>
                  <a:gd name="T1" fmla="*/ 45 h 51"/>
                  <a:gd name="T2" fmla="*/ 7 w 19"/>
                  <a:gd name="T3" fmla="*/ 44 h 51"/>
                  <a:gd name="T4" fmla="*/ 9 w 19"/>
                  <a:gd name="T5" fmla="*/ 6 h 51"/>
                  <a:gd name="T6" fmla="*/ 13 w 19"/>
                  <a:gd name="T7" fmla="*/ 6 h 51"/>
                  <a:gd name="T8" fmla="*/ 9 w 19"/>
                  <a:gd name="T9" fmla="*/ 45 h 51"/>
                  <a:gd name="T10" fmla="*/ 4 w 19"/>
                  <a:gd name="T11" fmla="*/ 0 h 51"/>
                  <a:gd name="T12" fmla="*/ 0 w 19"/>
                  <a:gd name="T13" fmla="*/ 50 h 51"/>
                  <a:gd name="T14" fmla="*/ 14 w 19"/>
                  <a:gd name="T15" fmla="*/ 51 h 51"/>
                  <a:gd name="T16" fmla="*/ 19 w 19"/>
                  <a:gd name="T17" fmla="*/ 2 h 51"/>
                  <a:gd name="T18" fmla="*/ 5 w 19"/>
                  <a:gd name="T19" fmla="*/ 0 h 51"/>
                  <a:gd name="T20" fmla="*/ 4 w 19"/>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51">
                    <a:moveTo>
                      <a:pt x="9" y="45"/>
                    </a:moveTo>
                    <a:lnTo>
                      <a:pt x="7" y="44"/>
                    </a:lnTo>
                    <a:lnTo>
                      <a:pt x="9" y="6"/>
                    </a:lnTo>
                    <a:lnTo>
                      <a:pt x="13" y="6"/>
                    </a:lnTo>
                    <a:lnTo>
                      <a:pt x="9" y="45"/>
                    </a:lnTo>
                    <a:close/>
                    <a:moveTo>
                      <a:pt x="4" y="0"/>
                    </a:moveTo>
                    <a:lnTo>
                      <a:pt x="0" y="50"/>
                    </a:lnTo>
                    <a:lnTo>
                      <a:pt x="14" y="51"/>
                    </a:lnTo>
                    <a:lnTo>
                      <a:pt x="19" y="2"/>
                    </a:lnTo>
                    <a:lnTo>
                      <a:pt x="5" y="0"/>
                    </a:ln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50375"/>
              <p:cNvSpPr>
                <a:spLocks noEditPoints="1"/>
              </p:cNvSpPr>
              <p:nvPr userDrawn="1"/>
            </p:nvSpPr>
            <p:spPr bwMode="auto">
              <a:xfrm>
                <a:off x="2601913" y="5496029"/>
                <a:ext cx="30163" cy="80963"/>
              </a:xfrm>
              <a:custGeom>
                <a:avLst/>
                <a:gdLst>
                  <a:gd name="T0" fmla="*/ 9 w 19"/>
                  <a:gd name="T1" fmla="*/ 45 h 51"/>
                  <a:gd name="T2" fmla="*/ 7 w 19"/>
                  <a:gd name="T3" fmla="*/ 44 h 51"/>
                  <a:gd name="T4" fmla="*/ 9 w 19"/>
                  <a:gd name="T5" fmla="*/ 6 h 51"/>
                  <a:gd name="T6" fmla="*/ 13 w 19"/>
                  <a:gd name="T7" fmla="*/ 6 h 51"/>
                  <a:gd name="T8" fmla="*/ 9 w 19"/>
                  <a:gd name="T9" fmla="*/ 45 h 51"/>
                  <a:gd name="T10" fmla="*/ 4 w 19"/>
                  <a:gd name="T11" fmla="*/ 0 h 51"/>
                  <a:gd name="T12" fmla="*/ 0 w 19"/>
                  <a:gd name="T13" fmla="*/ 50 h 51"/>
                  <a:gd name="T14" fmla="*/ 14 w 19"/>
                  <a:gd name="T15" fmla="*/ 51 h 51"/>
                  <a:gd name="T16" fmla="*/ 19 w 19"/>
                  <a:gd name="T17" fmla="*/ 2 h 51"/>
                  <a:gd name="T18" fmla="*/ 5 w 19"/>
                  <a:gd name="T19" fmla="*/ 0 h 51"/>
                  <a:gd name="T20" fmla="*/ 4 w 19"/>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51">
                    <a:moveTo>
                      <a:pt x="9" y="45"/>
                    </a:moveTo>
                    <a:lnTo>
                      <a:pt x="7" y="44"/>
                    </a:lnTo>
                    <a:lnTo>
                      <a:pt x="9" y="6"/>
                    </a:lnTo>
                    <a:lnTo>
                      <a:pt x="13" y="6"/>
                    </a:lnTo>
                    <a:lnTo>
                      <a:pt x="9" y="45"/>
                    </a:lnTo>
                    <a:moveTo>
                      <a:pt x="4" y="0"/>
                    </a:moveTo>
                    <a:lnTo>
                      <a:pt x="0" y="50"/>
                    </a:lnTo>
                    <a:lnTo>
                      <a:pt x="14" y="51"/>
                    </a:lnTo>
                    <a:lnTo>
                      <a:pt x="19" y="2"/>
                    </a:lnTo>
                    <a:lnTo>
                      <a:pt x="5" y="0"/>
                    </a:lnTo>
                    <a:lnTo>
                      <a:pt x="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50376"/>
              <p:cNvSpPr>
                <a:spLocks noEditPoints="1"/>
              </p:cNvSpPr>
              <p:nvPr userDrawn="1"/>
            </p:nvSpPr>
            <p:spPr bwMode="auto">
              <a:xfrm>
                <a:off x="2609851" y="7416904"/>
                <a:ext cx="28575" cy="79375"/>
              </a:xfrm>
              <a:custGeom>
                <a:avLst/>
                <a:gdLst>
                  <a:gd name="T0" fmla="*/ 9 w 18"/>
                  <a:gd name="T1" fmla="*/ 43 h 50"/>
                  <a:gd name="T2" fmla="*/ 6 w 18"/>
                  <a:gd name="T3" fmla="*/ 6 h 50"/>
                  <a:gd name="T4" fmla="*/ 9 w 18"/>
                  <a:gd name="T5" fmla="*/ 6 h 50"/>
                  <a:gd name="T6" fmla="*/ 11 w 18"/>
                  <a:gd name="T7" fmla="*/ 43 h 50"/>
                  <a:gd name="T8" fmla="*/ 9 w 18"/>
                  <a:gd name="T9" fmla="*/ 43 h 50"/>
                  <a:gd name="T10" fmla="*/ 14 w 18"/>
                  <a:gd name="T11" fmla="*/ 0 h 50"/>
                  <a:gd name="T12" fmla="*/ 0 w 18"/>
                  <a:gd name="T13" fmla="*/ 0 h 50"/>
                  <a:gd name="T14" fmla="*/ 3 w 18"/>
                  <a:gd name="T15" fmla="*/ 50 h 50"/>
                  <a:gd name="T16" fmla="*/ 15 w 18"/>
                  <a:gd name="T17" fmla="*/ 49 h 50"/>
                  <a:gd name="T18" fmla="*/ 18 w 18"/>
                  <a:gd name="T19" fmla="*/ 49 h 50"/>
                  <a:gd name="T20" fmla="*/ 14 w 18"/>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0">
                    <a:moveTo>
                      <a:pt x="9" y="43"/>
                    </a:moveTo>
                    <a:lnTo>
                      <a:pt x="6" y="6"/>
                    </a:lnTo>
                    <a:lnTo>
                      <a:pt x="9" y="6"/>
                    </a:lnTo>
                    <a:lnTo>
                      <a:pt x="11" y="43"/>
                    </a:lnTo>
                    <a:lnTo>
                      <a:pt x="9" y="43"/>
                    </a:lnTo>
                    <a:close/>
                    <a:moveTo>
                      <a:pt x="14" y="0"/>
                    </a:moveTo>
                    <a:lnTo>
                      <a:pt x="0" y="0"/>
                    </a:lnTo>
                    <a:lnTo>
                      <a:pt x="3" y="50"/>
                    </a:lnTo>
                    <a:lnTo>
                      <a:pt x="15" y="49"/>
                    </a:lnTo>
                    <a:lnTo>
                      <a:pt x="18" y="49"/>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50377"/>
              <p:cNvSpPr>
                <a:spLocks noEditPoints="1"/>
              </p:cNvSpPr>
              <p:nvPr userDrawn="1"/>
            </p:nvSpPr>
            <p:spPr bwMode="auto">
              <a:xfrm>
                <a:off x="2609851" y="7416904"/>
                <a:ext cx="28575" cy="79375"/>
              </a:xfrm>
              <a:custGeom>
                <a:avLst/>
                <a:gdLst>
                  <a:gd name="T0" fmla="*/ 9 w 18"/>
                  <a:gd name="T1" fmla="*/ 43 h 50"/>
                  <a:gd name="T2" fmla="*/ 6 w 18"/>
                  <a:gd name="T3" fmla="*/ 6 h 50"/>
                  <a:gd name="T4" fmla="*/ 9 w 18"/>
                  <a:gd name="T5" fmla="*/ 6 h 50"/>
                  <a:gd name="T6" fmla="*/ 11 w 18"/>
                  <a:gd name="T7" fmla="*/ 43 h 50"/>
                  <a:gd name="T8" fmla="*/ 9 w 18"/>
                  <a:gd name="T9" fmla="*/ 43 h 50"/>
                  <a:gd name="T10" fmla="*/ 14 w 18"/>
                  <a:gd name="T11" fmla="*/ 0 h 50"/>
                  <a:gd name="T12" fmla="*/ 0 w 18"/>
                  <a:gd name="T13" fmla="*/ 0 h 50"/>
                  <a:gd name="T14" fmla="*/ 3 w 18"/>
                  <a:gd name="T15" fmla="*/ 50 h 50"/>
                  <a:gd name="T16" fmla="*/ 15 w 18"/>
                  <a:gd name="T17" fmla="*/ 49 h 50"/>
                  <a:gd name="T18" fmla="*/ 18 w 18"/>
                  <a:gd name="T19" fmla="*/ 49 h 50"/>
                  <a:gd name="T20" fmla="*/ 14 w 18"/>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0">
                    <a:moveTo>
                      <a:pt x="9" y="43"/>
                    </a:moveTo>
                    <a:lnTo>
                      <a:pt x="6" y="6"/>
                    </a:lnTo>
                    <a:lnTo>
                      <a:pt x="9" y="6"/>
                    </a:lnTo>
                    <a:lnTo>
                      <a:pt x="11" y="43"/>
                    </a:lnTo>
                    <a:lnTo>
                      <a:pt x="9" y="43"/>
                    </a:lnTo>
                    <a:moveTo>
                      <a:pt x="14" y="0"/>
                    </a:moveTo>
                    <a:lnTo>
                      <a:pt x="0" y="0"/>
                    </a:lnTo>
                    <a:lnTo>
                      <a:pt x="3" y="50"/>
                    </a:lnTo>
                    <a:lnTo>
                      <a:pt x="15" y="49"/>
                    </a:lnTo>
                    <a:lnTo>
                      <a:pt x="18" y="49"/>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50378"/>
              <p:cNvSpPr>
                <a:spLocks noEditPoints="1"/>
              </p:cNvSpPr>
              <p:nvPr userDrawn="1"/>
            </p:nvSpPr>
            <p:spPr bwMode="auto">
              <a:xfrm>
                <a:off x="2994026" y="7294666"/>
                <a:ext cx="58738" cy="79375"/>
              </a:xfrm>
              <a:custGeom>
                <a:avLst/>
                <a:gdLst>
                  <a:gd name="T0" fmla="*/ 27 w 37"/>
                  <a:gd name="T1" fmla="*/ 42 h 50"/>
                  <a:gd name="T2" fmla="*/ 8 w 37"/>
                  <a:gd name="T3" fmla="*/ 8 h 50"/>
                  <a:gd name="T4" fmla="*/ 10 w 37"/>
                  <a:gd name="T5" fmla="*/ 7 h 50"/>
                  <a:gd name="T6" fmla="*/ 30 w 37"/>
                  <a:gd name="T7" fmla="*/ 39 h 50"/>
                  <a:gd name="T8" fmla="*/ 27 w 37"/>
                  <a:gd name="T9" fmla="*/ 42 h 50"/>
                  <a:gd name="T10" fmla="*/ 13 w 37"/>
                  <a:gd name="T11" fmla="*/ 0 h 50"/>
                  <a:gd name="T12" fmla="*/ 0 w 37"/>
                  <a:gd name="T13" fmla="*/ 7 h 50"/>
                  <a:gd name="T14" fmla="*/ 24 w 37"/>
                  <a:gd name="T15" fmla="*/ 50 h 50"/>
                  <a:gd name="T16" fmla="*/ 32 w 37"/>
                  <a:gd name="T17" fmla="*/ 45 h 50"/>
                  <a:gd name="T18" fmla="*/ 32 w 37"/>
                  <a:gd name="T19" fmla="*/ 45 h 50"/>
                  <a:gd name="T20" fmla="*/ 37 w 37"/>
                  <a:gd name="T21" fmla="*/ 42 h 50"/>
                  <a:gd name="T22" fmla="*/ 13 w 37"/>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0">
                    <a:moveTo>
                      <a:pt x="27" y="42"/>
                    </a:moveTo>
                    <a:lnTo>
                      <a:pt x="8" y="8"/>
                    </a:lnTo>
                    <a:lnTo>
                      <a:pt x="10" y="7"/>
                    </a:lnTo>
                    <a:lnTo>
                      <a:pt x="30" y="39"/>
                    </a:lnTo>
                    <a:lnTo>
                      <a:pt x="27" y="42"/>
                    </a:lnTo>
                    <a:close/>
                    <a:moveTo>
                      <a:pt x="13" y="0"/>
                    </a:moveTo>
                    <a:lnTo>
                      <a:pt x="0" y="7"/>
                    </a:lnTo>
                    <a:lnTo>
                      <a:pt x="24" y="50"/>
                    </a:lnTo>
                    <a:lnTo>
                      <a:pt x="32" y="45"/>
                    </a:lnTo>
                    <a:lnTo>
                      <a:pt x="32" y="45"/>
                    </a:lnTo>
                    <a:lnTo>
                      <a:pt x="37" y="42"/>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0379"/>
              <p:cNvSpPr>
                <a:spLocks noEditPoints="1"/>
              </p:cNvSpPr>
              <p:nvPr userDrawn="1"/>
            </p:nvSpPr>
            <p:spPr bwMode="auto">
              <a:xfrm>
                <a:off x="2994026" y="7294666"/>
                <a:ext cx="58738" cy="79375"/>
              </a:xfrm>
              <a:custGeom>
                <a:avLst/>
                <a:gdLst>
                  <a:gd name="T0" fmla="*/ 27 w 37"/>
                  <a:gd name="T1" fmla="*/ 42 h 50"/>
                  <a:gd name="T2" fmla="*/ 8 w 37"/>
                  <a:gd name="T3" fmla="*/ 8 h 50"/>
                  <a:gd name="T4" fmla="*/ 10 w 37"/>
                  <a:gd name="T5" fmla="*/ 7 h 50"/>
                  <a:gd name="T6" fmla="*/ 30 w 37"/>
                  <a:gd name="T7" fmla="*/ 39 h 50"/>
                  <a:gd name="T8" fmla="*/ 27 w 37"/>
                  <a:gd name="T9" fmla="*/ 42 h 50"/>
                  <a:gd name="T10" fmla="*/ 13 w 37"/>
                  <a:gd name="T11" fmla="*/ 0 h 50"/>
                  <a:gd name="T12" fmla="*/ 0 w 37"/>
                  <a:gd name="T13" fmla="*/ 7 h 50"/>
                  <a:gd name="T14" fmla="*/ 24 w 37"/>
                  <a:gd name="T15" fmla="*/ 50 h 50"/>
                  <a:gd name="T16" fmla="*/ 32 w 37"/>
                  <a:gd name="T17" fmla="*/ 45 h 50"/>
                  <a:gd name="T18" fmla="*/ 32 w 37"/>
                  <a:gd name="T19" fmla="*/ 45 h 50"/>
                  <a:gd name="T20" fmla="*/ 37 w 37"/>
                  <a:gd name="T21" fmla="*/ 42 h 50"/>
                  <a:gd name="T22" fmla="*/ 13 w 37"/>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0">
                    <a:moveTo>
                      <a:pt x="27" y="42"/>
                    </a:moveTo>
                    <a:lnTo>
                      <a:pt x="8" y="8"/>
                    </a:lnTo>
                    <a:lnTo>
                      <a:pt x="10" y="7"/>
                    </a:lnTo>
                    <a:lnTo>
                      <a:pt x="30" y="39"/>
                    </a:lnTo>
                    <a:lnTo>
                      <a:pt x="27" y="42"/>
                    </a:lnTo>
                    <a:moveTo>
                      <a:pt x="13" y="0"/>
                    </a:moveTo>
                    <a:lnTo>
                      <a:pt x="0" y="7"/>
                    </a:lnTo>
                    <a:lnTo>
                      <a:pt x="24" y="50"/>
                    </a:lnTo>
                    <a:lnTo>
                      <a:pt x="32" y="45"/>
                    </a:lnTo>
                    <a:lnTo>
                      <a:pt x="32" y="45"/>
                    </a:lnTo>
                    <a:lnTo>
                      <a:pt x="37" y="42"/>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50380"/>
              <p:cNvSpPr>
                <a:spLocks noEditPoints="1"/>
              </p:cNvSpPr>
              <p:nvPr userDrawn="1"/>
            </p:nvSpPr>
            <p:spPr bwMode="auto">
              <a:xfrm>
                <a:off x="1954213" y="7240691"/>
                <a:ext cx="65088" cy="76200"/>
              </a:xfrm>
              <a:custGeom>
                <a:avLst/>
                <a:gdLst>
                  <a:gd name="T0" fmla="*/ 11 w 41"/>
                  <a:gd name="T1" fmla="*/ 40 h 48"/>
                  <a:gd name="T2" fmla="*/ 8 w 41"/>
                  <a:gd name="T3" fmla="*/ 38 h 48"/>
                  <a:gd name="T4" fmla="*/ 30 w 41"/>
                  <a:gd name="T5" fmla="*/ 7 h 48"/>
                  <a:gd name="T6" fmla="*/ 33 w 41"/>
                  <a:gd name="T7" fmla="*/ 9 h 48"/>
                  <a:gd name="T8" fmla="*/ 11 w 41"/>
                  <a:gd name="T9" fmla="*/ 40 h 48"/>
                  <a:gd name="T10" fmla="*/ 29 w 41"/>
                  <a:gd name="T11" fmla="*/ 0 h 48"/>
                  <a:gd name="T12" fmla="*/ 0 w 41"/>
                  <a:gd name="T13" fmla="*/ 40 h 48"/>
                  <a:gd name="T14" fmla="*/ 8 w 41"/>
                  <a:gd name="T15" fmla="*/ 44 h 48"/>
                  <a:gd name="T16" fmla="*/ 8 w 41"/>
                  <a:gd name="T17" fmla="*/ 44 h 48"/>
                  <a:gd name="T18" fmla="*/ 12 w 41"/>
                  <a:gd name="T19" fmla="*/ 48 h 48"/>
                  <a:gd name="T20" fmla="*/ 12 w 41"/>
                  <a:gd name="T21" fmla="*/ 48 h 48"/>
                  <a:gd name="T22" fmla="*/ 13 w 41"/>
                  <a:gd name="T23" fmla="*/ 48 h 48"/>
                  <a:gd name="T24" fmla="*/ 41 w 41"/>
                  <a:gd name="T25" fmla="*/ 8 h 48"/>
                  <a:gd name="T26" fmla="*/ 29 w 41"/>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48">
                    <a:moveTo>
                      <a:pt x="11" y="40"/>
                    </a:moveTo>
                    <a:lnTo>
                      <a:pt x="8" y="38"/>
                    </a:lnTo>
                    <a:lnTo>
                      <a:pt x="30" y="7"/>
                    </a:lnTo>
                    <a:lnTo>
                      <a:pt x="33" y="9"/>
                    </a:lnTo>
                    <a:lnTo>
                      <a:pt x="11" y="40"/>
                    </a:lnTo>
                    <a:close/>
                    <a:moveTo>
                      <a:pt x="29" y="0"/>
                    </a:moveTo>
                    <a:lnTo>
                      <a:pt x="0" y="40"/>
                    </a:lnTo>
                    <a:lnTo>
                      <a:pt x="8" y="44"/>
                    </a:lnTo>
                    <a:lnTo>
                      <a:pt x="8" y="44"/>
                    </a:lnTo>
                    <a:lnTo>
                      <a:pt x="12" y="48"/>
                    </a:lnTo>
                    <a:lnTo>
                      <a:pt x="12" y="48"/>
                    </a:lnTo>
                    <a:lnTo>
                      <a:pt x="13" y="48"/>
                    </a:lnTo>
                    <a:lnTo>
                      <a:pt x="41" y="8"/>
                    </a:lnTo>
                    <a:lnTo>
                      <a:pt x="2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50381"/>
              <p:cNvSpPr>
                <a:spLocks noEditPoints="1"/>
              </p:cNvSpPr>
              <p:nvPr userDrawn="1"/>
            </p:nvSpPr>
            <p:spPr bwMode="auto">
              <a:xfrm>
                <a:off x="1954213" y="7240691"/>
                <a:ext cx="65088" cy="76200"/>
              </a:xfrm>
              <a:custGeom>
                <a:avLst/>
                <a:gdLst>
                  <a:gd name="T0" fmla="*/ 11 w 41"/>
                  <a:gd name="T1" fmla="*/ 40 h 48"/>
                  <a:gd name="T2" fmla="*/ 8 w 41"/>
                  <a:gd name="T3" fmla="*/ 38 h 48"/>
                  <a:gd name="T4" fmla="*/ 30 w 41"/>
                  <a:gd name="T5" fmla="*/ 7 h 48"/>
                  <a:gd name="T6" fmla="*/ 33 w 41"/>
                  <a:gd name="T7" fmla="*/ 9 h 48"/>
                  <a:gd name="T8" fmla="*/ 11 w 41"/>
                  <a:gd name="T9" fmla="*/ 40 h 48"/>
                  <a:gd name="T10" fmla="*/ 29 w 41"/>
                  <a:gd name="T11" fmla="*/ 0 h 48"/>
                  <a:gd name="T12" fmla="*/ 0 w 41"/>
                  <a:gd name="T13" fmla="*/ 40 h 48"/>
                  <a:gd name="T14" fmla="*/ 8 w 41"/>
                  <a:gd name="T15" fmla="*/ 44 h 48"/>
                  <a:gd name="T16" fmla="*/ 8 w 41"/>
                  <a:gd name="T17" fmla="*/ 44 h 48"/>
                  <a:gd name="T18" fmla="*/ 12 w 41"/>
                  <a:gd name="T19" fmla="*/ 48 h 48"/>
                  <a:gd name="T20" fmla="*/ 12 w 41"/>
                  <a:gd name="T21" fmla="*/ 48 h 48"/>
                  <a:gd name="T22" fmla="*/ 13 w 41"/>
                  <a:gd name="T23" fmla="*/ 48 h 48"/>
                  <a:gd name="T24" fmla="*/ 41 w 41"/>
                  <a:gd name="T25" fmla="*/ 8 h 48"/>
                  <a:gd name="T26" fmla="*/ 29 w 41"/>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48">
                    <a:moveTo>
                      <a:pt x="11" y="40"/>
                    </a:moveTo>
                    <a:lnTo>
                      <a:pt x="8" y="38"/>
                    </a:lnTo>
                    <a:lnTo>
                      <a:pt x="30" y="7"/>
                    </a:lnTo>
                    <a:lnTo>
                      <a:pt x="33" y="9"/>
                    </a:lnTo>
                    <a:lnTo>
                      <a:pt x="11" y="40"/>
                    </a:lnTo>
                    <a:moveTo>
                      <a:pt x="29" y="0"/>
                    </a:moveTo>
                    <a:lnTo>
                      <a:pt x="0" y="40"/>
                    </a:lnTo>
                    <a:lnTo>
                      <a:pt x="8" y="44"/>
                    </a:lnTo>
                    <a:lnTo>
                      <a:pt x="8" y="44"/>
                    </a:lnTo>
                    <a:lnTo>
                      <a:pt x="12" y="48"/>
                    </a:lnTo>
                    <a:lnTo>
                      <a:pt x="12" y="48"/>
                    </a:lnTo>
                    <a:lnTo>
                      <a:pt x="13" y="48"/>
                    </a:lnTo>
                    <a:lnTo>
                      <a:pt x="41" y="8"/>
                    </a:lnTo>
                    <a:lnTo>
                      <a:pt x="2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50382"/>
              <p:cNvSpPr>
                <a:spLocks noEditPoints="1"/>
              </p:cNvSpPr>
              <p:nvPr userDrawn="1"/>
            </p:nvSpPr>
            <p:spPr bwMode="auto">
              <a:xfrm>
                <a:off x="3213101" y="5800829"/>
                <a:ext cx="73025" cy="71438"/>
              </a:xfrm>
              <a:custGeom>
                <a:avLst/>
                <a:gdLst>
                  <a:gd name="T0" fmla="*/ 10 w 46"/>
                  <a:gd name="T1" fmla="*/ 38 h 45"/>
                  <a:gd name="T2" fmla="*/ 8 w 46"/>
                  <a:gd name="T3" fmla="*/ 36 h 45"/>
                  <a:gd name="T4" fmla="*/ 36 w 46"/>
                  <a:gd name="T5" fmla="*/ 9 h 45"/>
                  <a:gd name="T6" fmla="*/ 38 w 46"/>
                  <a:gd name="T7" fmla="*/ 11 h 45"/>
                  <a:gd name="T8" fmla="*/ 10 w 46"/>
                  <a:gd name="T9" fmla="*/ 38 h 45"/>
                  <a:gd name="T10" fmla="*/ 36 w 46"/>
                  <a:gd name="T11" fmla="*/ 0 h 45"/>
                  <a:gd name="T12" fmla="*/ 0 w 46"/>
                  <a:gd name="T13" fmla="*/ 36 h 45"/>
                  <a:gd name="T14" fmla="*/ 9 w 46"/>
                  <a:gd name="T15" fmla="*/ 45 h 45"/>
                  <a:gd name="T16" fmla="*/ 46 w 46"/>
                  <a:gd name="T17" fmla="*/ 12 h 45"/>
                  <a:gd name="T18" fmla="*/ 36 w 4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5">
                    <a:moveTo>
                      <a:pt x="10" y="38"/>
                    </a:moveTo>
                    <a:lnTo>
                      <a:pt x="8" y="36"/>
                    </a:lnTo>
                    <a:lnTo>
                      <a:pt x="36" y="9"/>
                    </a:lnTo>
                    <a:lnTo>
                      <a:pt x="38" y="11"/>
                    </a:lnTo>
                    <a:lnTo>
                      <a:pt x="10" y="38"/>
                    </a:lnTo>
                    <a:close/>
                    <a:moveTo>
                      <a:pt x="36" y="0"/>
                    </a:moveTo>
                    <a:lnTo>
                      <a:pt x="0" y="36"/>
                    </a:lnTo>
                    <a:lnTo>
                      <a:pt x="9" y="45"/>
                    </a:lnTo>
                    <a:lnTo>
                      <a:pt x="46" y="12"/>
                    </a:lnTo>
                    <a:lnTo>
                      <a:pt x="3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50383"/>
              <p:cNvSpPr>
                <a:spLocks noEditPoints="1"/>
              </p:cNvSpPr>
              <p:nvPr userDrawn="1"/>
            </p:nvSpPr>
            <p:spPr bwMode="auto">
              <a:xfrm>
                <a:off x="3213101" y="5800829"/>
                <a:ext cx="73025" cy="71438"/>
              </a:xfrm>
              <a:custGeom>
                <a:avLst/>
                <a:gdLst>
                  <a:gd name="T0" fmla="*/ 10 w 46"/>
                  <a:gd name="T1" fmla="*/ 38 h 45"/>
                  <a:gd name="T2" fmla="*/ 8 w 46"/>
                  <a:gd name="T3" fmla="*/ 36 h 45"/>
                  <a:gd name="T4" fmla="*/ 36 w 46"/>
                  <a:gd name="T5" fmla="*/ 9 h 45"/>
                  <a:gd name="T6" fmla="*/ 38 w 46"/>
                  <a:gd name="T7" fmla="*/ 11 h 45"/>
                  <a:gd name="T8" fmla="*/ 10 w 46"/>
                  <a:gd name="T9" fmla="*/ 38 h 45"/>
                  <a:gd name="T10" fmla="*/ 36 w 46"/>
                  <a:gd name="T11" fmla="*/ 0 h 45"/>
                  <a:gd name="T12" fmla="*/ 0 w 46"/>
                  <a:gd name="T13" fmla="*/ 36 h 45"/>
                  <a:gd name="T14" fmla="*/ 9 w 46"/>
                  <a:gd name="T15" fmla="*/ 45 h 45"/>
                  <a:gd name="T16" fmla="*/ 46 w 46"/>
                  <a:gd name="T17" fmla="*/ 12 h 45"/>
                  <a:gd name="T18" fmla="*/ 36 w 4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5">
                    <a:moveTo>
                      <a:pt x="10" y="38"/>
                    </a:moveTo>
                    <a:lnTo>
                      <a:pt x="8" y="36"/>
                    </a:lnTo>
                    <a:lnTo>
                      <a:pt x="36" y="9"/>
                    </a:lnTo>
                    <a:lnTo>
                      <a:pt x="38" y="11"/>
                    </a:lnTo>
                    <a:lnTo>
                      <a:pt x="10" y="38"/>
                    </a:lnTo>
                    <a:moveTo>
                      <a:pt x="36" y="0"/>
                    </a:moveTo>
                    <a:lnTo>
                      <a:pt x="0" y="36"/>
                    </a:lnTo>
                    <a:lnTo>
                      <a:pt x="9" y="45"/>
                    </a:lnTo>
                    <a:lnTo>
                      <a:pt x="46" y="12"/>
                    </a:lnTo>
                    <a:lnTo>
                      <a:pt x="3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50384"/>
              <p:cNvSpPr>
                <a:spLocks noEditPoints="1"/>
              </p:cNvSpPr>
              <p:nvPr userDrawn="1"/>
            </p:nvSpPr>
            <p:spPr bwMode="auto">
              <a:xfrm>
                <a:off x="3028951" y="7272441"/>
                <a:ext cx="60325" cy="79375"/>
              </a:xfrm>
              <a:custGeom>
                <a:avLst/>
                <a:gdLst>
                  <a:gd name="T0" fmla="*/ 28 w 38"/>
                  <a:gd name="T1" fmla="*/ 42 h 50"/>
                  <a:gd name="T2" fmla="*/ 8 w 38"/>
                  <a:gd name="T3" fmla="*/ 9 h 50"/>
                  <a:gd name="T4" fmla="*/ 10 w 38"/>
                  <a:gd name="T5" fmla="*/ 8 h 50"/>
                  <a:gd name="T6" fmla="*/ 31 w 38"/>
                  <a:gd name="T7" fmla="*/ 39 h 50"/>
                  <a:gd name="T8" fmla="*/ 28 w 38"/>
                  <a:gd name="T9" fmla="*/ 42 h 50"/>
                  <a:gd name="T10" fmla="*/ 12 w 38"/>
                  <a:gd name="T11" fmla="*/ 0 h 50"/>
                  <a:gd name="T12" fmla="*/ 0 w 38"/>
                  <a:gd name="T13" fmla="*/ 8 h 50"/>
                  <a:gd name="T14" fmla="*/ 27 w 38"/>
                  <a:gd name="T15" fmla="*/ 50 h 50"/>
                  <a:gd name="T16" fmla="*/ 34 w 38"/>
                  <a:gd name="T17" fmla="*/ 44 h 50"/>
                  <a:gd name="T18" fmla="*/ 34 w 38"/>
                  <a:gd name="T19" fmla="*/ 44 h 50"/>
                  <a:gd name="T20" fmla="*/ 38 w 38"/>
                  <a:gd name="T21" fmla="*/ 42 h 50"/>
                  <a:gd name="T22" fmla="*/ 12 w 38"/>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0">
                    <a:moveTo>
                      <a:pt x="28" y="42"/>
                    </a:moveTo>
                    <a:lnTo>
                      <a:pt x="8" y="9"/>
                    </a:lnTo>
                    <a:lnTo>
                      <a:pt x="10" y="8"/>
                    </a:lnTo>
                    <a:lnTo>
                      <a:pt x="31" y="39"/>
                    </a:lnTo>
                    <a:lnTo>
                      <a:pt x="28" y="42"/>
                    </a:lnTo>
                    <a:close/>
                    <a:moveTo>
                      <a:pt x="12" y="0"/>
                    </a:moveTo>
                    <a:lnTo>
                      <a:pt x="0" y="8"/>
                    </a:lnTo>
                    <a:lnTo>
                      <a:pt x="27" y="50"/>
                    </a:lnTo>
                    <a:lnTo>
                      <a:pt x="34" y="44"/>
                    </a:lnTo>
                    <a:lnTo>
                      <a:pt x="34" y="44"/>
                    </a:lnTo>
                    <a:lnTo>
                      <a:pt x="38" y="42"/>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50385"/>
              <p:cNvSpPr>
                <a:spLocks noEditPoints="1"/>
              </p:cNvSpPr>
              <p:nvPr userDrawn="1"/>
            </p:nvSpPr>
            <p:spPr bwMode="auto">
              <a:xfrm>
                <a:off x="3028951" y="7272441"/>
                <a:ext cx="60325" cy="79375"/>
              </a:xfrm>
              <a:custGeom>
                <a:avLst/>
                <a:gdLst>
                  <a:gd name="T0" fmla="*/ 28 w 38"/>
                  <a:gd name="T1" fmla="*/ 42 h 50"/>
                  <a:gd name="T2" fmla="*/ 8 w 38"/>
                  <a:gd name="T3" fmla="*/ 9 h 50"/>
                  <a:gd name="T4" fmla="*/ 10 w 38"/>
                  <a:gd name="T5" fmla="*/ 8 h 50"/>
                  <a:gd name="T6" fmla="*/ 31 w 38"/>
                  <a:gd name="T7" fmla="*/ 39 h 50"/>
                  <a:gd name="T8" fmla="*/ 28 w 38"/>
                  <a:gd name="T9" fmla="*/ 42 h 50"/>
                  <a:gd name="T10" fmla="*/ 12 w 38"/>
                  <a:gd name="T11" fmla="*/ 0 h 50"/>
                  <a:gd name="T12" fmla="*/ 0 w 38"/>
                  <a:gd name="T13" fmla="*/ 8 h 50"/>
                  <a:gd name="T14" fmla="*/ 27 w 38"/>
                  <a:gd name="T15" fmla="*/ 50 h 50"/>
                  <a:gd name="T16" fmla="*/ 34 w 38"/>
                  <a:gd name="T17" fmla="*/ 44 h 50"/>
                  <a:gd name="T18" fmla="*/ 34 w 38"/>
                  <a:gd name="T19" fmla="*/ 44 h 50"/>
                  <a:gd name="T20" fmla="*/ 38 w 38"/>
                  <a:gd name="T21" fmla="*/ 42 h 50"/>
                  <a:gd name="T22" fmla="*/ 12 w 38"/>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50">
                    <a:moveTo>
                      <a:pt x="28" y="42"/>
                    </a:moveTo>
                    <a:lnTo>
                      <a:pt x="8" y="9"/>
                    </a:lnTo>
                    <a:lnTo>
                      <a:pt x="10" y="8"/>
                    </a:lnTo>
                    <a:lnTo>
                      <a:pt x="31" y="39"/>
                    </a:lnTo>
                    <a:lnTo>
                      <a:pt x="28" y="42"/>
                    </a:lnTo>
                    <a:moveTo>
                      <a:pt x="12" y="0"/>
                    </a:moveTo>
                    <a:lnTo>
                      <a:pt x="0" y="8"/>
                    </a:lnTo>
                    <a:lnTo>
                      <a:pt x="27" y="50"/>
                    </a:lnTo>
                    <a:lnTo>
                      <a:pt x="34" y="44"/>
                    </a:lnTo>
                    <a:lnTo>
                      <a:pt x="34" y="44"/>
                    </a:lnTo>
                    <a:lnTo>
                      <a:pt x="38" y="42"/>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50386"/>
              <p:cNvSpPr>
                <a:spLocks noEditPoints="1"/>
              </p:cNvSpPr>
              <p:nvPr userDrawn="1"/>
            </p:nvSpPr>
            <p:spPr bwMode="auto">
              <a:xfrm>
                <a:off x="2952751" y="5594454"/>
                <a:ext cx="55563" cy="82550"/>
              </a:xfrm>
              <a:custGeom>
                <a:avLst/>
                <a:gdLst>
                  <a:gd name="T0" fmla="*/ 10 w 35"/>
                  <a:gd name="T1" fmla="*/ 44 h 52"/>
                  <a:gd name="T2" fmla="*/ 7 w 35"/>
                  <a:gd name="T3" fmla="*/ 43 h 52"/>
                  <a:gd name="T4" fmla="*/ 24 w 35"/>
                  <a:gd name="T5" fmla="*/ 9 h 52"/>
                  <a:gd name="T6" fmla="*/ 27 w 35"/>
                  <a:gd name="T7" fmla="*/ 10 h 52"/>
                  <a:gd name="T8" fmla="*/ 10 w 35"/>
                  <a:gd name="T9" fmla="*/ 44 h 52"/>
                  <a:gd name="T10" fmla="*/ 22 w 35"/>
                  <a:gd name="T11" fmla="*/ 0 h 52"/>
                  <a:gd name="T12" fmla="*/ 1 w 35"/>
                  <a:gd name="T13" fmla="*/ 43 h 52"/>
                  <a:gd name="T14" fmla="*/ 0 w 35"/>
                  <a:gd name="T15" fmla="*/ 45 h 52"/>
                  <a:gd name="T16" fmla="*/ 13 w 35"/>
                  <a:gd name="T17" fmla="*/ 52 h 52"/>
                  <a:gd name="T18" fmla="*/ 35 w 35"/>
                  <a:gd name="T19" fmla="*/ 8 h 52"/>
                  <a:gd name="T20" fmla="*/ 22 w 35"/>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2">
                    <a:moveTo>
                      <a:pt x="10" y="44"/>
                    </a:moveTo>
                    <a:lnTo>
                      <a:pt x="7" y="43"/>
                    </a:lnTo>
                    <a:lnTo>
                      <a:pt x="24" y="9"/>
                    </a:lnTo>
                    <a:lnTo>
                      <a:pt x="27" y="10"/>
                    </a:lnTo>
                    <a:lnTo>
                      <a:pt x="10" y="44"/>
                    </a:lnTo>
                    <a:close/>
                    <a:moveTo>
                      <a:pt x="22" y="0"/>
                    </a:moveTo>
                    <a:lnTo>
                      <a:pt x="1" y="43"/>
                    </a:lnTo>
                    <a:lnTo>
                      <a:pt x="0" y="45"/>
                    </a:lnTo>
                    <a:lnTo>
                      <a:pt x="13" y="52"/>
                    </a:lnTo>
                    <a:lnTo>
                      <a:pt x="35" y="8"/>
                    </a:lnTo>
                    <a:lnTo>
                      <a:pt x="2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50387"/>
              <p:cNvSpPr>
                <a:spLocks noEditPoints="1"/>
              </p:cNvSpPr>
              <p:nvPr userDrawn="1"/>
            </p:nvSpPr>
            <p:spPr bwMode="auto">
              <a:xfrm>
                <a:off x="2952751" y="5594454"/>
                <a:ext cx="55563" cy="82550"/>
              </a:xfrm>
              <a:custGeom>
                <a:avLst/>
                <a:gdLst>
                  <a:gd name="T0" fmla="*/ 10 w 35"/>
                  <a:gd name="T1" fmla="*/ 44 h 52"/>
                  <a:gd name="T2" fmla="*/ 7 w 35"/>
                  <a:gd name="T3" fmla="*/ 43 h 52"/>
                  <a:gd name="T4" fmla="*/ 24 w 35"/>
                  <a:gd name="T5" fmla="*/ 9 h 52"/>
                  <a:gd name="T6" fmla="*/ 27 w 35"/>
                  <a:gd name="T7" fmla="*/ 10 h 52"/>
                  <a:gd name="T8" fmla="*/ 10 w 35"/>
                  <a:gd name="T9" fmla="*/ 44 h 52"/>
                  <a:gd name="T10" fmla="*/ 22 w 35"/>
                  <a:gd name="T11" fmla="*/ 0 h 52"/>
                  <a:gd name="T12" fmla="*/ 1 w 35"/>
                  <a:gd name="T13" fmla="*/ 43 h 52"/>
                  <a:gd name="T14" fmla="*/ 0 w 35"/>
                  <a:gd name="T15" fmla="*/ 45 h 52"/>
                  <a:gd name="T16" fmla="*/ 13 w 35"/>
                  <a:gd name="T17" fmla="*/ 52 h 52"/>
                  <a:gd name="T18" fmla="*/ 35 w 35"/>
                  <a:gd name="T19" fmla="*/ 8 h 52"/>
                  <a:gd name="T20" fmla="*/ 22 w 35"/>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2">
                    <a:moveTo>
                      <a:pt x="10" y="44"/>
                    </a:moveTo>
                    <a:lnTo>
                      <a:pt x="7" y="43"/>
                    </a:lnTo>
                    <a:lnTo>
                      <a:pt x="24" y="9"/>
                    </a:lnTo>
                    <a:lnTo>
                      <a:pt x="27" y="10"/>
                    </a:lnTo>
                    <a:lnTo>
                      <a:pt x="10" y="44"/>
                    </a:lnTo>
                    <a:moveTo>
                      <a:pt x="22" y="0"/>
                    </a:moveTo>
                    <a:lnTo>
                      <a:pt x="1" y="43"/>
                    </a:lnTo>
                    <a:lnTo>
                      <a:pt x="0" y="45"/>
                    </a:lnTo>
                    <a:lnTo>
                      <a:pt x="13" y="52"/>
                    </a:lnTo>
                    <a:lnTo>
                      <a:pt x="35" y="8"/>
                    </a:lnTo>
                    <a:lnTo>
                      <a:pt x="2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50388"/>
              <p:cNvSpPr>
                <a:spLocks noEditPoints="1"/>
              </p:cNvSpPr>
              <p:nvPr userDrawn="1"/>
            </p:nvSpPr>
            <p:spPr bwMode="auto">
              <a:xfrm>
                <a:off x="3465513" y="6566004"/>
                <a:ext cx="79375" cy="28575"/>
              </a:xfrm>
              <a:custGeom>
                <a:avLst/>
                <a:gdLst>
                  <a:gd name="T0" fmla="*/ 44 w 50"/>
                  <a:gd name="T1" fmla="*/ 13 h 18"/>
                  <a:gd name="T2" fmla="*/ 7 w 50"/>
                  <a:gd name="T3" fmla="*/ 9 h 18"/>
                  <a:gd name="T4" fmla="*/ 7 w 50"/>
                  <a:gd name="T5" fmla="*/ 7 h 18"/>
                  <a:gd name="T6" fmla="*/ 44 w 50"/>
                  <a:gd name="T7" fmla="*/ 9 h 18"/>
                  <a:gd name="T8" fmla="*/ 44 w 50"/>
                  <a:gd name="T9" fmla="*/ 13 h 18"/>
                  <a:gd name="T10" fmla="*/ 1 w 50"/>
                  <a:gd name="T11" fmla="*/ 0 h 18"/>
                  <a:gd name="T12" fmla="*/ 0 w 50"/>
                  <a:gd name="T13" fmla="*/ 14 h 18"/>
                  <a:gd name="T14" fmla="*/ 49 w 50"/>
                  <a:gd name="T15" fmla="*/ 18 h 18"/>
                  <a:gd name="T16" fmla="*/ 50 w 50"/>
                  <a:gd name="T17" fmla="*/ 6 h 18"/>
                  <a:gd name="T18" fmla="*/ 50 w 50"/>
                  <a:gd name="T19" fmla="*/ 4 h 18"/>
                  <a:gd name="T20" fmla="*/ 1 w 50"/>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8">
                    <a:moveTo>
                      <a:pt x="44" y="13"/>
                    </a:moveTo>
                    <a:lnTo>
                      <a:pt x="7" y="9"/>
                    </a:lnTo>
                    <a:lnTo>
                      <a:pt x="7" y="7"/>
                    </a:lnTo>
                    <a:lnTo>
                      <a:pt x="44" y="9"/>
                    </a:lnTo>
                    <a:lnTo>
                      <a:pt x="44" y="13"/>
                    </a:lnTo>
                    <a:close/>
                    <a:moveTo>
                      <a:pt x="1" y="0"/>
                    </a:moveTo>
                    <a:lnTo>
                      <a:pt x="0" y="14"/>
                    </a:lnTo>
                    <a:lnTo>
                      <a:pt x="49" y="18"/>
                    </a:lnTo>
                    <a:lnTo>
                      <a:pt x="50" y="6"/>
                    </a:lnTo>
                    <a:lnTo>
                      <a:pt x="50" y="4"/>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50389"/>
              <p:cNvSpPr>
                <a:spLocks noEditPoints="1"/>
              </p:cNvSpPr>
              <p:nvPr userDrawn="1"/>
            </p:nvSpPr>
            <p:spPr bwMode="auto">
              <a:xfrm>
                <a:off x="3465513" y="6566004"/>
                <a:ext cx="79375" cy="28575"/>
              </a:xfrm>
              <a:custGeom>
                <a:avLst/>
                <a:gdLst>
                  <a:gd name="T0" fmla="*/ 44 w 50"/>
                  <a:gd name="T1" fmla="*/ 13 h 18"/>
                  <a:gd name="T2" fmla="*/ 7 w 50"/>
                  <a:gd name="T3" fmla="*/ 9 h 18"/>
                  <a:gd name="T4" fmla="*/ 7 w 50"/>
                  <a:gd name="T5" fmla="*/ 7 h 18"/>
                  <a:gd name="T6" fmla="*/ 44 w 50"/>
                  <a:gd name="T7" fmla="*/ 9 h 18"/>
                  <a:gd name="T8" fmla="*/ 44 w 50"/>
                  <a:gd name="T9" fmla="*/ 13 h 18"/>
                  <a:gd name="T10" fmla="*/ 1 w 50"/>
                  <a:gd name="T11" fmla="*/ 0 h 18"/>
                  <a:gd name="T12" fmla="*/ 0 w 50"/>
                  <a:gd name="T13" fmla="*/ 14 h 18"/>
                  <a:gd name="T14" fmla="*/ 49 w 50"/>
                  <a:gd name="T15" fmla="*/ 18 h 18"/>
                  <a:gd name="T16" fmla="*/ 50 w 50"/>
                  <a:gd name="T17" fmla="*/ 6 h 18"/>
                  <a:gd name="T18" fmla="*/ 50 w 50"/>
                  <a:gd name="T19" fmla="*/ 4 h 18"/>
                  <a:gd name="T20" fmla="*/ 1 w 50"/>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8">
                    <a:moveTo>
                      <a:pt x="44" y="13"/>
                    </a:moveTo>
                    <a:lnTo>
                      <a:pt x="7" y="9"/>
                    </a:lnTo>
                    <a:lnTo>
                      <a:pt x="7" y="7"/>
                    </a:lnTo>
                    <a:lnTo>
                      <a:pt x="44" y="9"/>
                    </a:lnTo>
                    <a:lnTo>
                      <a:pt x="44" y="13"/>
                    </a:lnTo>
                    <a:moveTo>
                      <a:pt x="1" y="0"/>
                    </a:moveTo>
                    <a:lnTo>
                      <a:pt x="0" y="14"/>
                    </a:lnTo>
                    <a:lnTo>
                      <a:pt x="49" y="18"/>
                    </a:lnTo>
                    <a:lnTo>
                      <a:pt x="50" y="6"/>
                    </a:lnTo>
                    <a:lnTo>
                      <a:pt x="50" y="4"/>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50390"/>
              <p:cNvSpPr>
                <a:spLocks noEditPoints="1"/>
              </p:cNvSpPr>
              <p:nvPr userDrawn="1"/>
            </p:nvSpPr>
            <p:spPr bwMode="auto">
              <a:xfrm>
                <a:off x="1765301" y="7070829"/>
                <a:ext cx="76200" cy="66675"/>
              </a:xfrm>
              <a:custGeom>
                <a:avLst/>
                <a:gdLst>
                  <a:gd name="T0" fmla="*/ 9 w 41"/>
                  <a:gd name="T1" fmla="*/ 30 h 36"/>
                  <a:gd name="T2" fmla="*/ 8 w 41"/>
                  <a:gd name="T3" fmla="*/ 28 h 36"/>
                  <a:gd name="T4" fmla="*/ 7 w 41"/>
                  <a:gd name="T5" fmla="*/ 27 h 36"/>
                  <a:gd name="T6" fmla="*/ 32 w 41"/>
                  <a:gd name="T7" fmla="*/ 7 h 36"/>
                  <a:gd name="T8" fmla="*/ 33 w 41"/>
                  <a:gd name="T9" fmla="*/ 8 h 36"/>
                  <a:gd name="T10" fmla="*/ 34 w 41"/>
                  <a:gd name="T11" fmla="*/ 9 h 36"/>
                  <a:gd name="T12" fmla="*/ 9 w 41"/>
                  <a:gd name="T13" fmla="*/ 30 h 36"/>
                  <a:gd name="T14" fmla="*/ 33 w 41"/>
                  <a:gd name="T15" fmla="*/ 0 h 36"/>
                  <a:gd name="T16" fmla="*/ 0 w 41"/>
                  <a:gd name="T17" fmla="*/ 26 h 36"/>
                  <a:gd name="T18" fmla="*/ 4 w 41"/>
                  <a:gd name="T19" fmla="*/ 31 h 36"/>
                  <a:gd name="T20" fmla="*/ 5 w 41"/>
                  <a:gd name="T21" fmla="*/ 33 h 36"/>
                  <a:gd name="T22" fmla="*/ 5 w 41"/>
                  <a:gd name="T23" fmla="*/ 33 h 36"/>
                  <a:gd name="T24" fmla="*/ 8 w 41"/>
                  <a:gd name="T25" fmla="*/ 36 h 36"/>
                  <a:gd name="T26" fmla="*/ 41 w 41"/>
                  <a:gd name="T27" fmla="*/ 9 h 36"/>
                  <a:gd name="T28" fmla="*/ 39 w 41"/>
                  <a:gd name="T29" fmla="*/ 7 h 36"/>
                  <a:gd name="T30" fmla="*/ 37 w 41"/>
                  <a:gd name="T31" fmla="*/ 5 h 36"/>
                  <a:gd name="T32" fmla="*/ 33 w 41"/>
                  <a:gd name="T3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36">
                    <a:moveTo>
                      <a:pt x="9" y="30"/>
                    </a:moveTo>
                    <a:cubicBezTo>
                      <a:pt x="8" y="29"/>
                      <a:pt x="8" y="29"/>
                      <a:pt x="8" y="28"/>
                    </a:cubicBezTo>
                    <a:cubicBezTo>
                      <a:pt x="7" y="27"/>
                      <a:pt x="7" y="27"/>
                      <a:pt x="7" y="27"/>
                    </a:cubicBezTo>
                    <a:cubicBezTo>
                      <a:pt x="32" y="7"/>
                      <a:pt x="32" y="7"/>
                      <a:pt x="32" y="7"/>
                    </a:cubicBezTo>
                    <a:cubicBezTo>
                      <a:pt x="33" y="8"/>
                      <a:pt x="33" y="8"/>
                      <a:pt x="33" y="8"/>
                    </a:cubicBezTo>
                    <a:cubicBezTo>
                      <a:pt x="33" y="8"/>
                      <a:pt x="34" y="8"/>
                      <a:pt x="34" y="9"/>
                    </a:cubicBezTo>
                    <a:cubicBezTo>
                      <a:pt x="9" y="30"/>
                      <a:pt x="9" y="30"/>
                      <a:pt x="9" y="30"/>
                    </a:cubicBezTo>
                    <a:moveTo>
                      <a:pt x="33" y="0"/>
                    </a:moveTo>
                    <a:cubicBezTo>
                      <a:pt x="0" y="26"/>
                      <a:pt x="0" y="26"/>
                      <a:pt x="0" y="26"/>
                    </a:cubicBezTo>
                    <a:cubicBezTo>
                      <a:pt x="4" y="31"/>
                      <a:pt x="4" y="31"/>
                      <a:pt x="4" y="31"/>
                    </a:cubicBezTo>
                    <a:cubicBezTo>
                      <a:pt x="4" y="32"/>
                      <a:pt x="5" y="32"/>
                      <a:pt x="5" y="33"/>
                    </a:cubicBezTo>
                    <a:cubicBezTo>
                      <a:pt x="5" y="33"/>
                      <a:pt x="5" y="33"/>
                      <a:pt x="5" y="33"/>
                    </a:cubicBezTo>
                    <a:cubicBezTo>
                      <a:pt x="8" y="36"/>
                      <a:pt x="8" y="36"/>
                      <a:pt x="8" y="36"/>
                    </a:cubicBezTo>
                    <a:cubicBezTo>
                      <a:pt x="41" y="9"/>
                      <a:pt x="41" y="9"/>
                      <a:pt x="41" y="9"/>
                    </a:cubicBezTo>
                    <a:cubicBezTo>
                      <a:pt x="39" y="7"/>
                      <a:pt x="39" y="7"/>
                      <a:pt x="39" y="7"/>
                    </a:cubicBezTo>
                    <a:cubicBezTo>
                      <a:pt x="39" y="7"/>
                      <a:pt x="38" y="6"/>
                      <a:pt x="37" y="5"/>
                    </a:cubicBezTo>
                    <a:cubicBezTo>
                      <a:pt x="33" y="0"/>
                      <a:pt x="33" y="0"/>
                      <a:pt x="3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50391"/>
              <p:cNvSpPr>
                <a:spLocks noEditPoints="1"/>
              </p:cNvSpPr>
              <p:nvPr userDrawn="1"/>
            </p:nvSpPr>
            <p:spPr bwMode="auto">
              <a:xfrm>
                <a:off x="1989138" y="7262916"/>
                <a:ext cx="63500" cy="77788"/>
              </a:xfrm>
              <a:custGeom>
                <a:avLst/>
                <a:gdLst>
                  <a:gd name="T0" fmla="*/ 12 w 40"/>
                  <a:gd name="T1" fmla="*/ 42 h 49"/>
                  <a:gd name="T2" fmla="*/ 8 w 40"/>
                  <a:gd name="T3" fmla="*/ 40 h 49"/>
                  <a:gd name="T4" fmla="*/ 29 w 40"/>
                  <a:gd name="T5" fmla="*/ 8 h 49"/>
                  <a:gd name="T6" fmla="*/ 32 w 40"/>
                  <a:gd name="T7" fmla="*/ 9 h 49"/>
                  <a:gd name="T8" fmla="*/ 12 w 40"/>
                  <a:gd name="T9" fmla="*/ 42 h 49"/>
                  <a:gd name="T10" fmla="*/ 28 w 40"/>
                  <a:gd name="T11" fmla="*/ 0 h 49"/>
                  <a:gd name="T12" fmla="*/ 0 w 40"/>
                  <a:gd name="T13" fmla="*/ 41 h 49"/>
                  <a:gd name="T14" fmla="*/ 8 w 40"/>
                  <a:gd name="T15" fmla="*/ 47 h 49"/>
                  <a:gd name="T16" fmla="*/ 8 w 40"/>
                  <a:gd name="T17" fmla="*/ 47 h 49"/>
                  <a:gd name="T18" fmla="*/ 13 w 40"/>
                  <a:gd name="T19" fmla="*/ 49 h 49"/>
                  <a:gd name="T20" fmla="*/ 40 w 40"/>
                  <a:gd name="T21" fmla="*/ 8 h 49"/>
                  <a:gd name="T22" fmla="*/ 28 w 40"/>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9">
                    <a:moveTo>
                      <a:pt x="12" y="42"/>
                    </a:moveTo>
                    <a:lnTo>
                      <a:pt x="8" y="40"/>
                    </a:lnTo>
                    <a:lnTo>
                      <a:pt x="29" y="8"/>
                    </a:lnTo>
                    <a:lnTo>
                      <a:pt x="32" y="9"/>
                    </a:lnTo>
                    <a:lnTo>
                      <a:pt x="12" y="42"/>
                    </a:lnTo>
                    <a:close/>
                    <a:moveTo>
                      <a:pt x="28" y="0"/>
                    </a:moveTo>
                    <a:lnTo>
                      <a:pt x="0" y="41"/>
                    </a:lnTo>
                    <a:lnTo>
                      <a:pt x="8" y="47"/>
                    </a:lnTo>
                    <a:lnTo>
                      <a:pt x="8" y="47"/>
                    </a:lnTo>
                    <a:lnTo>
                      <a:pt x="13" y="49"/>
                    </a:lnTo>
                    <a:lnTo>
                      <a:pt x="40" y="8"/>
                    </a:lnTo>
                    <a:lnTo>
                      <a:pt x="2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50392"/>
              <p:cNvSpPr>
                <a:spLocks noEditPoints="1"/>
              </p:cNvSpPr>
              <p:nvPr userDrawn="1"/>
            </p:nvSpPr>
            <p:spPr bwMode="auto">
              <a:xfrm>
                <a:off x="1989138" y="7262916"/>
                <a:ext cx="63500" cy="77788"/>
              </a:xfrm>
              <a:custGeom>
                <a:avLst/>
                <a:gdLst>
                  <a:gd name="T0" fmla="*/ 12 w 40"/>
                  <a:gd name="T1" fmla="*/ 42 h 49"/>
                  <a:gd name="T2" fmla="*/ 8 w 40"/>
                  <a:gd name="T3" fmla="*/ 40 h 49"/>
                  <a:gd name="T4" fmla="*/ 29 w 40"/>
                  <a:gd name="T5" fmla="*/ 8 h 49"/>
                  <a:gd name="T6" fmla="*/ 32 w 40"/>
                  <a:gd name="T7" fmla="*/ 9 h 49"/>
                  <a:gd name="T8" fmla="*/ 12 w 40"/>
                  <a:gd name="T9" fmla="*/ 42 h 49"/>
                  <a:gd name="T10" fmla="*/ 28 w 40"/>
                  <a:gd name="T11" fmla="*/ 0 h 49"/>
                  <a:gd name="T12" fmla="*/ 0 w 40"/>
                  <a:gd name="T13" fmla="*/ 41 h 49"/>
                  <a:gd name="T14" fmla="*/ 8 w 40"/>
                  <a:gd name="T15" fmla="*/ 47 h 49"/>
                  <a:gd name="T16" fmla="*/ 8 w 40"/>
                  <a:gd name="T17" fmla="*/ 47 h 49"/>
                  <a:gd name="T18" fmla="*/ 13 w 40"/>
                  <a:gd name="T19" fmla="*/ 49 h 49"/>
                  <a:gd name="T20" fmla="*/ 40 w 40"/>
                  <a:gd name="T21" fmla="*/ 8 h 49"/>
                  <a:gd name="T22" fmla="*/ 28 w 40"/>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9">
                    <a:moveTo>
                      <a:pt x="12" y="42"/>
                    </a:moveTo>
                    <a:lnTo>
                      <a:pt x="8" y="40"/>
                    </a:lnTo>
                    <a:lnTo>
                      <a:pt x="29" y="8"/>
                    </a:lnTo>
                    <a:lnTo>
                      <a:pt x="32" y="9"/>
                    </a:lnTo>
                    <a:lnTo>
                      <a:pt x="12" y="42"/>
                    </a:lnTo>
                    <a:moveTo>
                      <a:pt x="28" y="0"/>
                    </a:moveTo>
                    <a:lnTo>
                      <a:pt x="0" y="41"/>
                    </a:lnTo>
                    <a:lnTo>
                      <a:pt x="8" y="47"/>
                    </a:lnTo>
                    <a:lnTo>
                      <a:pt x="8" y="47"/>
                    </a:lnTo>
                    <a:lnTo>
                      <a:pt x="13" y="49"/>
                    </a:lnTo>
                    <a:lnTo>
                      <a:pt x="40" y="8"/>
                    </a:lnTo>
                    <a:lnTo>
                      <a:pt x="2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50393"/>
              <p:cNvSpPr>
                <a:spLocks noEditPoints="1"/>
              </p:cNvSpPr>
              <p:nvPr userDrawn="1"/>
            </p:nvSpPr>
            <p:spPr bwMode="auto">
              <a:xfrm>
                <a:off x="1792288" y="7102579"/>
                <a:ext cx="74613" cy="68263"/>
              </a:xfrm>
              <a:custGeom>
                <a:avLst/>
                <a:gdLst>
                  <a:gd name="T0" fmla="*/ 11 w 47"/>
                  <a:gd name="T1" fmla="*/ 35 h 43"/>
                  <a:gd name="T2" fmla="*/ 9 w 47"/>
                  <a:gd name="T3" fmla="*/ 33 h 43"/>
                  <a:gd name="T4" fmla="*/ 38 w 47"/>
                  <a:gd name="T5" fmla="*/ 7 h 43"/>
                  <a:gd name="T6" fmla="*/ 39 w 47"/>
                  <a:gd name="T7" fmla="*/ 9 h 43"/>
                  <a:gd name="T8" fmla="*/ 11 w 47"/>
                  <a:gd name="T9" fmla="*/ 35 h 43"/>
                  <a:gd name="T10" fmla="*/ 38 w 47"/>
                  <a:gd name="T11" fmla="*/ 0 h 43"/>
                  <a:gd name="T12" fmla="*/ 0 w 47"/>
                  <a:gd name="T13" fmla="*/ 33 h 43"/>
                  <a:gd name="T14" fmla="*/ 6 w 47"/>
                  <a:gd name="T15" fmla="*/ 39 h 43"/>
                  <a:gd name="T16" fmla="*/ 6 w 47"/>
                  <a:gd name="T17" fmla="*/ 39 h 43"/>
                  <a:gd name="T18" fmla="*/ 10 w 47"/>
                  <a:gd name="T19" fmla="*/ 43 h 43"/>
                  <a:gd name="T20" fmla="*/ 10 w 47"/>
                  <a:gd name="T21" fmla="*/ 43 h 43"/>
                  <a:gd name="T22" fmla="*/ 11 w 47"/>
                  <a:gd name="T23" fmla="*/ 43 h 43"/>
                  <a:gd name="T24" fmla="*/ 47 w 47"/>
                  <a:gd name="T25" fmla="*/ 11 h 43"/>
                  <a:gd name="T26" fmla="*/ 38 w 47"/>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3">
                    <a:moveTo>
                      <a:pt x="11" y="35"/>
                    </a:moveTo>
                    <a:lnTo>
                      <a:pt x="9" y="33"/>
                    </a:lnTo>
                    <a:lnTo>
                      <a:pt x="38" y="7"/>
                    </a:lnTo>
                    <a:lnTo>
                      <a:pt x="39" y="9"/>
                    </a:lnTo>
                    <a:lnTo>
                      <a:pt x="11" y="35"/>
                    </a:lnTo>
                    <a:close/>
                    <a:moveTo>
                      <a:pt x="38" y="0"/>
                    </a:moveTo>
                    <a:lnTo>
                      <a:pt x="0" y="33"/>
                    </a:lnTo>
                    <a:lnTo>
                      <a:pt x="6" y="39"/>
                    </a:lnTo>
                    <a:lnTo>
                      <a:pt x="6" y="39"/>
                    </a:lnTo>
                    <a:lnTo>
                      <a:pt x="10" y="43"/>
                    </a:lnTo>
                    <a:lnTo>
                      <a:pt x="10" y="43"/>
                    </a:lnTo>
                    <a:lnTo>
                      <a:pt x="11" y="43"/>
                    </a:lnTo>
                    <a:lnTo>
                      <a:pt x="47" y="11"/>
                    </a:ln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50394"/>
              <p:cNvSpPr>
                <a:spLocks noEditPoints="1"/>
              </p:cNvSpPr>
              <p:nvPr userDrawn="1"/>
            </p:nvSpPr>
            <p:spPr bwMode="auto">
              <a:xfrm>
                <a:off x="1792288" y="7102579"/>
                <a:ext cx="74613" cy="68263"/>
              </a:xfrm>
              <a:custGeom>
                <a:avLst/>
                <a:gdLst>
                  <a:gd name="T0" fmla="*/ 11 w 47"/>
                  <a:gd name="T1" fmla="*/ 35 h 43"/>
                  <a:gd name="T2" fmla="*/ 9 w 47"/>
                  <a:gd name="T3" fmla="*/ 33 h 43"/>
                  <a:gd name="T4" fmla="*/ 38 w 47"/>
                  <a:gd name="T5" fmla="*/ 7 h 43"/>
                  <a:gd name="T6" fmla="*/ 39 w 47"/>
                  <a:gd name="T7" fmla="*/ 9 h 43"/>
                  <a:gd name="T8" fmla="*/ 11 w 47"/>
                  <a:gd name="T9" fmla="*/ 35 h 43"/>
                  <a:gd name="T10" fmla="*/ 38 w 47"/>
                  <a:gd name="T11" fmla="*/ 0 h 43"/>
                  <a:gd name="T12" fmla="*/ 0 w 47"/>
                  <a:gd name="T13" fmla="*/ 33 h 43"/>
                  <a:gd name="T14" fmla="*/ 6 w 47"/>
                  <a:gd name="T15" fmla="*/ 39 h 43"/>
                  <a:gd name="T16" fmla="*/ 6 w 47"/>
                  <a:gd name="T17" fmla="*/ 39 h 43"/>
                  <a:gd name="T18" fmla="*/ 10 w 47"/>
                  <a:gd name="T19" fmla="*/ 43 h 43"/>
                  <a:gd name="T20" fmla="*/ 10 w 47"/>
                  <a:gd name="T21" fmla="*/ 43 h 43"/>
                  <a:gd name="T22" fmla="*/ 11 w 47"/>
                  <a:gd name="T23" fmla="*/ 43 h 43"/>
                  <a:gd name="T24" fmla="*/ 47 w 47"/>
                  <a:gd name="T25" fmla="*/ 11 h 43"/>
                  <a:gd name="T26" fmla="*/ 38 w 47"/>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3">
                    <a:moveTo>
                      <a:pt x="11" y="35"/>
                    </a:moveTo>
                    <a:lnTo>
                      <a:pt x="9" y="33"/>
                    </a:lnTo>
                    <a:lnTo>
                      <a:pt x="38" y="7"/>
                    </a:lnTo>
                    <a:lnTo>
                      <a:pt x="39" y="9"/>
                    </a:lnTo>
                    <a:lnTo>
                      <a:pt x="11" y="35"/>
                    </a:lnTo>
                    <a:moveTo>
                      <a:pt x="38" y="0"/>
                    </a:moveTo>
                    <a:lnTo>
                      <a:pt x="0" y="33"/>
                    </a:lnTo>
                    <a:lnTo>
                      <a:pt x="6" y="39"/>
                    </a:lnTo>
                    <a:lnTo>
                      <a:pt x="6" y="39"/>
                    </a:lnTo>
                    <a:lnTo>
                      <a:pt x="10" y="43"/>
                    </a:lnTo>
                    <a:lnTo>
                      <a:pt x="10" y="43"/>
                    </a:lnTo>
                    <a:lnTo>
                      <a:pt x="11" y="43"/>
                    </a:lnTo>
                    <a:lnTo>
                      <a:pt x="47" y="11"/>
                    </a:lnTo>
                    <a:lnTo>
                      <a:pt x="3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0395"/>
              <p:cNvSpPr>
                <a:spLocks noEditPoints="1"/>
              </p:cNvSpPr>
              <p:nvPr userDrawn="1"/>
            </p:nvSpPr>
            <p:spPr bwMode="auto">
              <a:xfrm>
                <a:off x="2808288" y="7375629"/>
                <a:ext cx="44450" cy="82550"/>
              </a:xfrm>
              <a:custGeom>
                <a:avLst/>
                <a:gdLst>
                  <a:gd name="T0" fmla="*/ 16 w 24"/>
                  <a:gd name="T1" fmla="*/ 38 h 44"/>
                  <a:gd name="T2" fmla="*/ 6 w 24"/>
                  <a:gd name="T3" fmla="*/ 7 h 44"/>
                  <a:gd name="T4" fmla="*/ 7 w 24"/>
                  <a:gd name="T5" fmla="*/ 7 h 44"/>
                  <a:gd name="T6" fmla="*/ 9 w 24"/>
                  <a:gd name="T7" fmla="*/ 6 h 44"/>
                  <a:gd name="T8" fmla="*/ 18 w 24"/>
                  <a:gd name="T9" fmla="*/ 37 h 44"/>
                  <a:gd name="T10" fmla="*/ 17 w 24"/>
                  <a:gd name="T11" fmla="*/ 38 h 44"/>
                  <a:gd name="T12" fmla="*/ 16 w 24"/>
                  <a:gd name="T13" fmla="*/ 38 h 44"/>
                  <a:gd name="T14" fmla="*/ 12 w 24"/>
                  <a:gd name="T15" fmla="*/ 0 h 44"/>
                  <a:gd name="T16" fmla="*/ 9 w 24"/>
                  <a:gd name="T17" fmla="*/ 1 h 44"/>
                  <a:gd name="T18" fmla="*/ 6 w 24"/>
                  <a:gd name="T19" fmla="*/ 2 h 44"/>
                  <a:gd name="T20" fmla="*/ 0 w 24"/>
                  <a:gd name="T21" fmla="*/ 3 h 44"/>
                  <a:gd name="T22" fmla="*/ 12 w 24"/>
                  <a:gd name="T23" fmla="*/ 44 h 44"/>
                  <a:gd name="T24" fmla="*/ 18 w 24"/>
                  <a:gd name="T25" fmla="*/ 42 h 44"/>
                  <a:gd name="T26" fmla="*/ 20 w 24"/>
                  <a:gd name="T27" fmla="*/ 42 h 44"/>
                  <a:gd name="T28" fmla="*/ 20 w 24"/>
                  <a:gd name="T29" fmla="*/ 42 h 44"/>
                  <a:gd name="T30" fmla="*/ 24 w 24"/>
                  <a:gd name="T31" fmla="*/ 40 h 44"/>
                  <a:gd name="T32" fmla="*/ 12 w 24"/>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4">
                    <a:moveTo>
                      <a:pt x="16" y="38"/>
                    </a:moveTo>
                    <a:cubicBezTo>
                      <a:pt x="6" y="7"/>
                      <a:pt x="6" y="7"/>
                      <a:pt x="6" y="7"/>
                    </a:cubicBezTo>
                    <a:cubicBezTo>
                      <a:pt x="7" y="7"/>
                      <a:pt x="7" y="7"/>
                      <a:pt x="7" y="7"/>
                    </a:cubicBezTo>
                    <a:cubicBezTo>
                      <a:pt x="8" y="6"/>
                      <a:pt x="8" y="6"/>
                      <a:pt x="9" y="6"/>
                    </a:cubicBezTo>
                    <a:cubicBezTo>
                      <a:pt x="18" y="37"/>
                      <a:pt x="18" y="37"/>
                      <a:pt x="18" y="37"/>
                    </a:cubicBezTo>
                    <a:cubicBezTo>
                      <a:pt x="18" y="37"/>
                      <a:pt x="17" y="38"/>
                      <a:pt x="17" y="38"/>
                    </a:cubicBezTo>
                    <a:cubicBezTo>
                      <a:pt x="16" y="38"/>
                      <a:pt x="16" y="38"/>
                      <a:pt x="16" y="38"/>
                    </a:cubicBezTo>
                    <a:moveTo>
                      <a:pt x="12" y="0"/>
                    </a:moveTo>
                    <a:cubicBezTo>
                      <a:pt x="9" y="1"/>
                      <a:pt x="9" y="1"/>
                      <a:pt x="9" y="1"/>
                    </a:cubicBezTo>
                    <a:cubicBezTo>
                      <a:pt x="9" y="1"/>
                      <a:pt x="8" y="1"/>
                      <a:pt x="6" y="2"/>
                    </a:cubicBezTo>
                    <a:cubicBezTo>
                      <a:pt x="0" y="3"/>
                      <a:pt x="0" y="3"/>
                      <a:pt x="0" y="3"/>
                    </a:cubicBezTo>
                    <a:cubicBezTo>
                      <a:pt x="12" y="44"/>
                      <a:pt x="12" y="44"/>
                      <a:pt x="12" y="44"/>
                    </a:cubicBezTo>
                    <a:cubicBezTo>
                      <a:pt x="18" y="42"/>
                      <a:pt x="18" y="42"/>
                      <a:pt x="18" y="42"/>
                    </a:cubicBezTo>
                    <a:cubicBezTo>
                      <a:pt x="19" y="42"/>
                      <a:pt x="20" y="42"/>
                      <a:pt x="20" y="42"/>
                    </a:cubicBezTo>
                    <a:cubicBezTo>
                      <a:pt x="20" y="42"/>
                      <a:pt x="20" y="42"/>
                      <a:pt x="20" y="42"/>
                    </a:cubicBezTo>
                    <a:cubicBezTo>
                      <a:pt x="24" y="40"/>
                      <a:pt x="24" y="40"/>
                      <a:pt x="24" y="40"/>
                    </a:cubicBezTo>
                    <a:cubicBezTo>
                      <a:pt x="12" y="0"/>
                      <a:pt x="12" y="0"/>
                      <a:pt x="12"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50396"/>
              <p:cNvSpPr>
                <a:spLocks noEditPoints="1"/>
              </p:cNvSpPr>
              <p:nvPr userDrawn="1"/>
            </p:nvSpPr>
            <p:spPr bwMode="auto">
              <a:xfrm>
                <a:off x="2430463" y="5499204"/>
                <a:ext cx="31750" cy="79375"/>
              </a:xfrm>
              <a:custGeom>
                <a:avLst/>
                <a:gdLst>
                  <a:gd name="T0" fmla="*/ 9 w 17"/>
                  <a:gd name="T1" fmla="*/ 38 h 43"/>
                  <a:gd name="T2" fmla="*/ 6 w 17"/>
                  <a:gd name="T3" fmla="*/ 5 h 43"/>
                  <a:gd name="T4" fmla="*/ 7 w 17"/>
                  <a:gd name="T5" fmla="*/ 5 h 43"/>
                  <a:gd name="T6" fmla="*/ 9 w 17"/>
                  <a:gd name="T7" fmla="*/ 5 h 43"/>
                  <a:gd name="T8" fmla="*/ 12 w 17"/>
                  <a:gd name="T9" fmla="*/ 38 h 43"/>
                  <a:gd name="T10" fmla="*/ 11 w 17"/>
                  <a:gd name="T11" fmla="*/ 38 h 43"/>
                  <a:gd name="T12" fmla="*/ 9 w 17"/>
                  <a:gd name="T13" fmla="*/ 38 h 43"/>
                  <a:gd name="T14" fmla="*/ 13 w 17"/>
                  <a:gd name="T15" fmla="*/ 0 h 43"/>
                  <a:gd name="T16" fmla="*/ 11 w 17"/>
                  <a:gd name="T17" fmla="*/ 0 h 43"/>
                  <a:gd name="T18" fmla="*/ 7 w 17"/>
                  <a:gd name="T19" fmla="*/ 0 h 43"/>
                  <a:gd name="T20" fmla="*/ 0 w 17"/>
                  <a:gd name="T21" fmla="*/ 1 h 43"/>
                  <a:gd name="T22" fmla="*/ 5 w 17"/>
                  <a:gd name="T23" fmla="*/ 43 h 43"/>
                  <a:gd name="T24" fmla="*/ 11 w 17"/>
                  <a:gd name="T25" fmla="*/ 43 h 43"/>
                  <a:gd name="T26" fmla="*/ 15 w 17"/>
                  <a:gd name="T27" fmla="*/ 42 h 43"/>
                  <a:gd name="T28" fmla="*/ 17 w 17"/>
                  <a:gd name="T29" fmla="*/ 42 h 43"/>
                  <a:gd name="T30" fmla="*/ 13 w 17"/>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43">
                    <a:moveTo>
                      <a:pt x="9" y="38"/>
                    </a:moveTo>
                    <a:cubicBezTo>
                      <a:pt x="6" y="5"/>
                      <a:pt x="6" y="5"/>
                      <a:pt x="6" y="5"/>
                    </a:cubicBezTo>
                    <a:cubicBezTo>
                      <a:pt x="7" y="5"/>
                      <a:pt x="7" y="5"/>
                      <a:pt x="7" y="5"/>
                    </a:cubicBezTo>
                    <a:cubicBezTo>
                      <a:pt x="8" y="5"/>
                      <a:pt x="8" y="5"/>
                      <a:pt x="9" y="5"/>
                    </a:cubicBezTo>
                    <a:cubicBezTo>
                      <a:pt x="12" y="38"/>
                      <a:pt x="12" y="38"/>
                      <a:pt x="12" y="38"/>
                    </a:cubicBezTo>
                    <a:cubicBezTo>
                      <a:pt x="11" y="38"/>
                      <a:pt x="11" y="38"/>
                      <a:pt x="11" y="38"/>
                    </a:cubicBezTo>
                    <a:cubicBezTo>
                      <a:pt x="9" y="38"/>
                      <a:pt x="9" y="38"/>
                      <a:pt x="9" y="38"/>
                    </a:cubicBezTo>
                    <a:moveTo>
                      <a:pt x="13" y="0"/>
                    </a:moveTo>
                    <a:cubicBezTo>
                      <a:pt x="11" y="0"/>
                      <a:pt x="11" y="0"/>
                      <a:pt x="11" y="0"/>
                    </a:cubicBezTo>
                    <a:cubicBezTo>
                      <a:pt x="11" y="0"/>
                      <a:pt x="9" y="0"/>
                      <a:pt x="7" y="0"/>
                    </a:cubicBezTo>
                    <a:cubicBezTo>
                      <a:pt x="0" y="1"/>
                      <a:pt x="0" y="1"/>
                      <a:pt x="0" y="1"/>
                    </a:cubicBezTo>
                    <a:cubicBezTo>
                      <a:pt x="5" y="43"/>
                      <a:pt x="5" y="43"/>
                      <a:pt x="5" y="43"/>
                    </a:cubicBezTo>
                    <a:cubicBezTo>
                      <a:pt x="11" y="43"/>
                      <a:pt x="11" y="43"/>
                      <a:pt x="11" y="43"/>
                    </a:cubicBezTo>
                    <a:cubicBezTo>
                      <a:pt x="13" y="42"/>
                      <a:pt x="15" y="42"/>
                      <a:pt x="15" y="42"/>
                    </a:cubicBezTo>
                    <a:cubicBezTo>
                      <a:pt x="17" y="42"/>
                      <a:pt x="17" y="42"/>
                      <a:pt x="17" y="42"/>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50397"/>
              <p:cNvSpPr>
                <a:spLocks noEditPoints="1"/>
              </p:cNvSpPr>
              <p:nvPr userDrawn="1"/>
            </p:nvSpPr>
            <p:spPr bwMode="auto">
              <a:xfrm>
                <a:off x="2916238" y="5576991"/>
                <a:ext cx="52388" cy="80963"/>
              </a:xfrm>
              <a:custGeom>
                <a:avLst/>
                <a:gdLst>
                  <a:gd name="T0" fmla="*/ 10 w 33"/>
                  <a:gd name="T1" fmla="*/ 44 h 51"/>
                  <a:gd name="T2" fmla="*/ 7 w 33"/>
                  <a:gd name="T3" fmla="*/ 43 h 51"/>
                  <a:gd name="T4" fmla="*/ 23 w 33"/>
                  <a:gd name="T5" fmla="*/ 8 h 51"/>
                  <a:gd name="T6" fmla="*/ 25 w 33"/>
                  <a:gd name="T7" fmla="*/ 9 h 51"/>
                  <a:gd name="T8" fmla="*/ 10 w 33"/>
                  <a:gd name="T9" fmla="*/ 44 h 51"/>
                  <a:gd name="T10" fmla="*/ 19 w 33"/>
                  <a:gd name="T11" fmla="*/ 0 h 51"/>
                  <a:gd name="T12" fmla="*/ 0 w 33"/>
                  <a:gd name="T13" fmla="*/ 45 h 51"/>
                  <a:gd name="T14" fmla="*/ 12 w 33"/>
                  <a:gd name="T15" fmla="*/ 51 h 51"/>
                  <a:gd name="T16" fmla="*/ 33 w 33"/>
                  <a:gd name="T17" fmla="*/ 7 h 51"/>
                  <a:gd name="T18" fmla="*/ 19 w 3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1">
                    <a:moveTo>
                      <a:pt x="10" y="44"/>
                    </a:moveTo>
                    <a:lnTo>
                      <a:pt x="7" y="43"/>
                    </a:lnTo>
                    <a:lnTo>
                      <a:pt x="23" y="8"/>
                    </a:lnTo>
                    <a:lnTo>
                      <a:pt x="25" y="9"/>
                    </a:lnTo>
                    <a:lnTo>
                      <a:pt x="10" y="44"/>
                    </a:lnTo>
                    <a:close/>
                    <a:moveTo>
                      <a:pt x="19" y="0"/>
                    </a:moveTo>
                    <a:lnTo>
                      <a:pt x="0" y="45"/>
                    </a:lnTo>
                    <a:lnTo>
                      <a:pt x="12" y="51"/>
                    </a:lnTo>
                    <a:lnTo>
                      <a:pt x="33" y="7"/>
                    </a:lnTo>
                    <a:lnTo>
                      <a:pt x="1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50398"/>
              <p:cNvSpPr>
                <a:spLocks noEditPoints="1"/>
              </p:cNvSpPr>
              <p:nvPr userDrawn="1"/>
            </p:nvSpPr>
            <p:spPr bwMode="auto">
              <a:xfrm>
                <a:off x="2916238" y="5576991"/>
                <a:ext cx="52388" cy="80963"/>
              </a:xfrm>
              <a:custGeom>
                <a:avLst/>
                <a:gdLst>
                  <a:gd name="T0" fmla="*/ 10 w 33"/>
                  <a:gd name="T1" fmla="*/ 44 h 51"/>
                  <a:gd name="T2" fmla="*/ 7 w 33"/>
                  <a:gd name="T3" fmla="*/ 43 h 51"/>
                  <a:gd name="T4" fmla="*/ 23 w 33"/>
                  <a:gd name="T5" fmla="*/ 8 h 51"/>
                  <a:gd name="T6" fmla="*/ 25 w 33"/>
                  <a:gd name="T7" fmla="*/ 9 h 51"/>
                  <a:gd name="T8" fmla="*/ 10 w 33"/>
                  <a:gd name="T9" fmla="*/ 44 h 51"/>
                  <a:gd name="T10" fmla="*/ 19 w 33"/>
                  <a:gd name="T11" fmla="*/ 0 h 51"/>
                  <a:gd name="T12" fmla="*/ 0 w 33"/>
                  <a:gd name="T13" fmla="*/ 45 h 51"/>
                  <a:gd name="T14" fmla="*/ 12 w 33"/>
                  <a:gd name="T15" fmla="*/ 51 h 51"/>
                  <a:gd name="T16" fmla="*/ 33 w 33"/>
                  <a:gd name="T17" fmla="*/ 7 h 51"/>
                  <a:gd name="T18" fmla="*/ 19 w 3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1">
                    <a:moveTo>
                      <a:pt x="10" y="44"/>
                    </a:moveTo>
                    <a:lnTo>
                      <a:pt x="7" y="43"/>
                    </a:lnTo>
                    <a:lnTo>
                      <a:pt x="23" y="8"/>
                    </a:lnTo>
                    <a:lnTo>
                      <a:pt x="25" y="9"/>
                    </a:lnTo>
                    <a:lnTo>
                      <a:pt x="10" y="44"/>
                    </a:lnTo>
                    <a:moveTo>
                      <a:pt x="19" y="0"/>
                    </a:moveTo>
                    <a:lnTo>
                      <a:pt x="0" y="45"/>
                    </a:lnTo>
                    <a:lnTo>
                      <a:pt x="12" y="51"/>
                    </a:lnTo>
                    <a:lnTo>
                      <a:pt x="33" y="7"/>
                    </a:lnTo>
                    <a:lnTo>
                      <a:pt x="1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50399"/>
              <p:cNvSpPr>
                <a:spLocks noEditPoints="1"/>
              </p:cNvSpPr>
              <p:nvPr userDrawn="1"/>
            </p:nvSpPr>
            <p:spPr bwMode="auto">
              <a:xfrm>
                <a:off x="2957513" y="7312129"/>
                <a:ext cx="58738" cy="82550"/>
              </a:xfrm>
              <a:custGeom>
                <a:avLst/>
                <a:gdLst>
                  <a:gd name="T0" fmla="*/ 25 w 37"/>
                  <a:gd name="T1" fmla="*/ 44 h 52"/>
                  <a:gd name="T2" fmla="*/ 9 w 37"/>
                  <a:gd name="T3" fmla="*/ 10 h 52"/>
                  <a:gd name="T4" fmla="*/ 11 w 37"/>
                  <a:gd name="T5" fmla="*/ 9 h 52"/>
                  <a:gd name="T6" fmla="*/ 28 w 37"/>
                  <a:gd name="T7" fmla="*/ 43 h 52"/>
                  <a:gd name="T8" fmla="*/ 25 w 37"/>
                  <a:gd name="T9" fmla="*/ 44 h 52"/>
                  <a:gd name="T10" fmla="*/ 13 w 37"/>
                  <a:gd name="T11" fmla="*/ 0 h 52"/>
                  <a:gd name="T12" fmla="*/ 0 w 37"/>
                  <a:gd name="T13" fmla="*/ 7 h 52"/>
                  <a:gd name="T14" fmla="*/ 23 w 37"/>
                  <a:gd name="T15" fmla="*/ 52 h 52"/>
                  <a:gd name="T16" fmla="*/ 37 w 37"/>
                  <a:gd name="T17" fmla="*/ 45 h 52"/>
                  <a:gd name="T18" fmla="*/ 13 w 37"/>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52">
                    <a:moveTo>
                      <a:pt x="25" y="44"/>
                    </a:moveTo>
                    <a:lnTo>
                      <a:pt x="9" y="10"/>
                    </a:lnTo>
                    <a:lnTo>
                      <a:pt x="11" y="9"/>
                    </a:lnTo>
                    <a:lnTo>
                      <a:pt x="28" y="43"/>
                    </a:lnTo>
                    <a:lnTo>
                      <a:pt x="25" y="44"/>
                    </a:lnTo>
                    <a:close/>
                    <a:moveTo>
                      <a:pt x="13" y="0"/>
                    </a:moveTo>
                    <a:lnTo>
                      <a:pt x="0" y="7"/>
                    </a:lnTo>
                    <a:lnTo>
                      <a:pt x="23" y="52"/>
                    </a:lnTo>
                    <a:lnTo>
                      <a:pt x="37" y="45"/>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50400"/>
              <p:cNvSpPr>
                <a:spLocks noEditPoints="1"/>
              </p:cNvSpPr>
              <p:nvPr userDrawn="1"/>
            </p:nvSpPr>
            <p:spPr bwMode="auto">
              <a:xfrm>
                <a:off x="2957513" y="7312129"/>
                <a:ext cx="58738" cy="82550"/>
              </a:xfrm>
              <a:custGeom>
                <a:avLst/>
                <a:gdLst>
                  <a:gd name="T0" fmla="*/ 25 w 37"/>
                  <a:gd name="T1" fmla="*/ 44 h 52"/>
                  <a:gd name="T2" fmla="*/ 9 w 37"/>
                  <a:gd name="T3" fmla="*/ 10 h 52"/>
                  <a:gd name="T4" fmla="*/ 11 w 37"/>
                  <a:gd name="T5" fmla="*/ 9 h 52"/>
                  <a:gd name="T6" fmla="*/ 28 w 37"/>
                  <a:gd name="T7" fmla="*/ 43 h 52"/>
                  <a:gd name="T8" fmla="*/ 25 w 37"/>
                  <a:gd name="T9" fmla="*/ 44 h 52"/>
                  <a:gd name="T10" fmla="*/ 13 w 37"/>
                  <a:gd name="T11" fmla="*/ 0 h 52"/>
                  <a:gd name="T12" fmla="*/ 0 w 37"/>
                  <a:gd name="T13" fmla="*/ 7 h 52"/>
                  <a:gd name="T14" fmla="*/ 23 w 37"/>
                  <a:gd name="T15" fmla="*/ 52 h 52"/>
                  <a:gd name="T16" fmla="*/ 37 w 37"/>
                  <a:gd name="T17" fmla="*/ 45 h 52"/>
                  <a:gd name="T18" fmla="*/ 13 w 37"/>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52">
                    <a:moveTo>
                      <a:pt x="25" y="44"/>
                    </a:moveTo>
                    <a:lnTo>
                      <a:pt x="9" y="10"/>
                    </a:lnTo>
                    <a:lnTo>
                      <a:pt x="11" y="9"/>
                    </a:lnTo>
                    <a:lnTo>
                      <a:pt x="28" y="43"/>
                    </a:lnTo>
                    <a:lnTo>
                      <a:pt x="25" y="44"/>
                    </a:lnTo>
                    <a:moveTo>
                      <a:pt x="13" y="0"/>
                    </a:moveTo>
                    <a:lnTo>
                      <a:pt x="0" y="7"/>
                    </a:lnTo>
                    <a:lnTo>
                      <a:pt x="23" y="52"/>
                    </a:lnTo>
                    <a:lnTo>
                      <a:pt x="37" y="45"/>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50401"/>
              <p:cNvSpPr>
                <a:spLocks noEditPoints="1"/>
              </p:cNvSpPr>
              <p:nvPr userDrawn="1"/>
            </p:nvSpPr>
            <p:spPr bwMode="auto">
              <a:xfrm>
                <a:off x="2184401" y="7356579"/>
                <a:ext cx="47625" cy="82550"/>
              </a:xfrm>
              <a:custGeom>
                <a:avLst/>
                <a:gdLst>
                  <a:gd name="T0" fmla="*/ 11 w 30"/>
                  <a:gd name="T1" fmla="*/ 44 h 52"/>
                  <a:gd name="T2" fmla="*/ 7 w 30"/>
                  <a:gd name="T3" fmla="*/ 43 h 52"/>
                  <a:gd name="T4" fmla="*/ 21 w 30"/>
                  <a:gd name="T5" fmla="*/ 8 h 52"/>
                  <a:gd name="T6" fmla="*/ 23 w 30"/>
                  <a:gd name="T7" fmla="*/ 9 h 52"/>
                  <a:gd name="T8" fmla="*/ 11 w 30"/>
                  <a:gd name="T9" fmla="*/ 44 h 52"/>
                  <a:gd name="T10" fmla="*/ 18 w 30"/>
                  <a:gd name="T11" fmla="*/ 0 h 52"/>
                  <a:gd name="T12" fmla="*/ 0 w 30"/>
                  <a:gd name="T13" fmla="*/ 46 h 52"/>
                  <a:gd name="T14" fmla="*/ 8 w 30"/>
                  <a:gd name="T15" fmla="*/ 50 h 52"/>
                  <a:gd name="T16" fmla="*/ 8 w 30"/>
                  <a:gd name="T17" fmla="*/ 50 h 52"/>
                  <a:gd name="T18" fmla="*/ 14 w 30"/>
                  <a:gd name="T19" fmla="*/ 52 h 52"/>
                  <a:gd name="T20" fmla="*/ 14 w 30"/>
                  <a:gd name="T21" fmla="*/ 52 h 52"/>
                  <a:gd name="T22" fmla="*/ 14 w 30"/>
                  <a:gd name="T23" fmla="*/ 52 h 52"/>
                  <a:gd name="T24" fmla="*/ 30 w 30"/>
                  <a:gd name="T25" fmla="*/ 5 h 52"/>
                  <a:gd name="T26" fmla="*/ 18 w 30"/>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52">
                    <a:moveTo>
                      <a:pt x="11" y="44"/>
                    </a:moveTo>
                    <a:lnTo>
                      <a:pt x="7" y="43"/>
                    </a:lnTo>
                    <a:lnTo>
                      <a:pt x="21" y="8"/>
                    </a:lnTo>
                    <a:lnTo>
                      <a:pt x="23" y="9"/>
                    </a:lnTo>
                    <a:lnTo>
                      <a:pt x="11" y="44"/>
                    </a:lnTo>
                    <a:close/>
                    <a:moveTo>
                      <a:pt x="18" y="0"/>
                    </a:moveTo>
                    <a:lnTo>
                      <a:pt x="0" y="46"/>
                    </a:lnTo>
                    <a:lnTo>
                      <a:pt x="8" y="50"/>
                    </a:lnTo>
                    <a:lnTo>
                      <a:pt x="8" y="50"/>
                    </a:lnTo>
                    <a:lnTo>
                      <a:pt x="14" y="52"/>
                    </a:lnTo>
                    <a:lnTo>
                      <a:pt x="14" y="52"/>
                    </a:lnTo>
                    <a:lnTo>
                      <a:pt x="14" y="52"/>
                    </a:lnTo>
                    <a:lnTo>
                      <a:pt x="30" y="5"/>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50402"/>
              <p:cNvSpPr>
                <a:spLocks noEditPoints="1"/>
              </p:cNvSpPr>
              <p:nvPr userDrawn="1"/>
            </p:nvSpPr>
            <p:spPr bwMode="auto">
              <a:xfrm>
                <a:off x="2184401" y="7356579"/>
                <a:ext cx="47625" cy="82550"/>
              </a:xfrm>
              <a:custGeom>
                <a:avLst/>
                <a:gdLst>
                  <a:gd name="T0" fmla="*/ 11 w 30"/>
                  <a:gd name="T1" fmla="*/ 44 h 52"/>
                  <a:gd name="T2" fmla="*/ 7 w 30"/>
                  <a:gd name="T3" fmla="*/ 43 h 52"/>
                  <a:gd name="T4" fmla="*/ 21 w 30"/>
                  <a:gd name="T5" fmla="*/ 8 h 52"/>
                  <a:gd name="T6" fmla="*/ 23 w 30"/>
                  <a:gd name="T7" fmla="*/ 9 h 52"/>
                  <a:gd name="T8" fmla="*/ 11 w 30"/>
                  <a:gd name="T9" fmla="*/ 44 h 52"/>
                  <a:gd name="T10" fmla="*/ 18 w 30"/>
                  <a:gd name="T11" fmla="*/ 0 h 52"/>
                  <a:gd name="T12" fmla="*/ 0 w 30"/>
                  <a:gd name="T13" fmla="*/ 46 h 52"/>
                  <a:gd name="T14" fmla="*/ 8 w 30"/>
                  <a:gd name="T15" fmla="*/ 50 h 52"/>
                  <a:gd name="T16" fmla="*/ 8 w 30"/>
                  <a:gd name="T17" fmla="*/ 50 h 52"/>
                  <a:gd name="T18" fmla="*/ 14 w 30"/>
                  <a:gd name="T19" fmla="*/ 52 h 52"/>
                  <a:gd name="T20" fmla="*/ 14 w 30"/>
                  <a:gd name="T21" fmla="*/ 52 h 52"/>
                  <a:gd name="T22" fmla="*/ 14 w 30"/>
                  <a:gd name="T23" fmla="*/ 52 h 52"/>
                  <a:gd name="T24" fmla="*/ 30 w 30"/>
                  <a:gd name="T25" fmla="*/ 5 h 52"/>
                  <a:gd name="T26" fmla="*/ 18 w 30"/>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52">
                    <a:moveTo>
                      <a:pt x="11" y="44"/>
                    </a:moveTo>
                    <a:lnTo>
                      <a:pt x="7" y="43"/>
                    </a:lnTo>
                    <a:lnTo>
                      <a:pt x="21" y="8"/>
                    </a:lnTo>
                    <a:lnTo>
                      <a:pt x="23" y="9"/>
                    </a:lnTo>
                    <a:lnTo>
                      <a:pt x="11" y="44"/>
                    </a:lnTo>
                    <a:moveTo>
                      <a:pt x="18" y="0"/>
                    </a:moveTo>
                    <a:lnTo>
                      <a:pt x="0" y="46"/>
                    </a:lnTo>
                    <a:lnTo>
                      <a:pt x="8" y="50"/>
                    </a:lnTo>
                    <a:lnTo>
                      <a:pt x="8" y="50"/>
                    </a:lnTo>
                    <a:lnTo>
                      <a:pt x="14" y="52"/>
                    </a:lnTo>
                    <a:lnTo>
                      <a:pt x="14" y="52"/>
                    </a:lnTo>
                    <a:lnTo>
                      <a:pt x="14" y="52"/>
                    </a:lnTo>
                    <a:lnTo>
                      <a:pt x="30" y="5"/>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50403"/>
              <p:cNvSpPr>
                <a:spLocks noEditPoints="1"/>
              </p:cNvSpPr>
              <p:nvPr userDrawn="1"/>
            </p:nvSpPr>
            <p:spPr bwMode="auto">
              <a:xfrm>
                <a:off x="2352676" y="7402616"/>
                <a:ext cx="38100" cy="80963"/>
              </a:xfrm>
              <a:custGeom>
                <a:avLst/>
                <a:gdLst>
                  <a:gd name="T0" fmla="*/ 10 w 24"/>
                  <a:gd name="T1" fmla="*/ 44 h 51"/>
                  <a:gd name="T2" fmla="*/ 6 w 24"/>
                  <a:gd name="T3" fmla="*/ 44 h 51"/>
                  <a:gd name="T4" fmla="*/ 14 w 24"/>
                  <a:gd name="T5" fmla="*/ 7 h 51"/>
                  <a:gd name="T6" fmla="*/ 17 w 24"/>
                  <a:gd name="T7" fmla="*/ 7 h 51"/>
                  <a:gd name="T8" fmla="*/ 10 w 24"/>
                  <a:gd name="T9" fmla="*/ 44 h 51"/>
                  <a:gd name="T10" fmla="*/ 10 w 24"/>
                  <a:gd name="T11" fmla="*/ 0 h 51"/>
                  <a:gd name="T12" fmla="*/ 0 w 24"/>
                  <a:gd name="T13" fmla="*/ 49 h 51"/>
                  <a:gd name="T14" fmla="*/ 10 w 24"/>
                  <a:gd name="T15" fmla="*/ 50 h 51"/>
                  <a:gd name="T16" fmla="*/ 10 w 24"/>
                  <a:gd name="T17" fmla="*/ 50 h 51"/>
                  <a:gd name="T18" fmla="*/ 14 w 24"/>
                  <a:gd name="T19" fmla="*/ 51 h 51"/>
                  <a:gd name="T20" fmla="*/ 14 w 24"/>
                  <a:gd name="T21" fmla="*/ 51 h 51"/>
                  <a:gd name="T22" fmla="*/ 14 w 24"/>
                  <a:gd name="T23" fmla="*/ 51 h 51"/>
                  <a:gd name="T24" fmla="*/ 24 w 24"/>
                  <a:gd name="T25" fmla="*/ 2 h 51"/>
                  <a:gd name="T26" fmla="*/ 10 w 24"/>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51">
                    <a:moveTo>
                      <a:pt x="10" y="44"/>
                    </a:moveTo>
                    <a:lnTo>
                      <a:pt x="6" y="44"/>
                    </a:lnTo>
                    <a:lnTo>
                      <a:pt x="14" y="7"/>
                    </a:lnTo>
                    <a:lnTo>
                      <a:pt x="17" y="7"/>
                    </a:lnTo>
                    <a:lnTo>
                      <a:pt x="10" y="44"/>
                    </a:lnTo>
                    <a:close/>
                    <a:moveTo>
                      <a:pt x="10" y="0"/>
                    </a:moveTo>
                    <a:lnTo>
                      <a:pt x="0" y="49"/>
                    </a:lnTo>
                    <a:lnTo>
                      <a:pt x="10" y="50"/>
                    </a:lnTo>
                    <a:lnTo>
                      <a:pt x="10" y="50"/>
                    </a:lnTo>
                    <a:lnTo>
                      <a:pt x="14" y="51"/>
                    </a:lnTo>
                    <a:lnTo>
                      <a:pt x="14" y="51"/>
                    </a:lnTo>
                    <a:lnTo>
                      <a:pt x="14" y="51"/>
                    </a:lnTo>
                    <a:lnTo>
                      <a:pt x="24" y="2"/>
                    </a:lnTo>
                    <a:lnTo>
                      <a:pt x="1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50404"/>
              <p:cNvSpPr>
                <a:spLocks noEditPoints="1"/>
              </p:cNvSpPr>
              <p:nvPr userDrawn="1"/>
            </p:nvSpPr>
            <p:spPr bwMode="auto">
              <a:xfrm>
                <a:off x="2352676" y="7402616"/>
                <a:ext cx="38100" cy="80963"/>
              </a:xfrm>
              <a:custGeom>
                <a:avLst/>
                <a:gdLst>
                  <a:gd name="T0" fmla="*/ 10 w 24"/>
                  <a:gd name="T1" fmla="*/ 44 h 51"/>
                  <a:gd name="T2" fmla="*/ 6 w 24"/>
                  <a:gd name="T3" fmla="*/ 44 h 51"/>
                  <a:gd name="T4" fmla="*/ 14 w 24"/>
                  <a:gd name="T5" fmla="*/ 7 h 51"/>
                  <a:gd name="T6" fmla="*/ 17 w 24"/>
                  <a:gd name="T7" fmla="*/ 7 h 51"/>
                  <a:gd name="T8" fmla="*/ 10 w 24"/>
                  <a:gd name="T9" fmla="*/ 44 h 51"/>
                  <a:gd name="T10" fmla="*/ 10 w 24"/>
                  <a:gd name="T11" fmla="*/ 0 h 51"/>
                  <a:gd name="T12" fmla="*/ 0 w 24"/>
                  <a:gd name="T13" fmla="*/ 49 h 51"/>
                  <a:gd name="T14" fmla="*/ 10 w 24"/>
                  <a:gd name="T15" fmla="*/ 50 h 51"/>
                  <a:gd name="T16" fmla="*/ 10 w 24"/>
                  <a:gd name="T17" fmla="*/ 50 h 51"/>
                  <a:gd name="T18" fmla="*/ 14 w 24"/>
                  <a:gd name="T19" fmla="*/ 51 h 51"/>
                  <a:gd name="T20" fmla="*/ 14 w 24"/>
                  <a:gd name="T21" fmla="*/ 51 h 51"/>
                  <a:gd name="T22" fmla="*/ 14 w 24"/>
                  <a:gd name="T23" fmla="*/ 51 h 51"/>
                  <a:gd name="T24" fmla="*/ 24 w 24"/>
                  <a:gd name="T25" fmla="*/ 2 h 51"/>
                  <a:gd name="T26" fmla="*/ 10 w 24"/>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51">
                    <a:moveTo>
                      <a:pt x="10" y="44"/>
                    </a:moveTo>
                    <a:lnTo>
                      <a:pt x="6" y="44"/>
                    </a:lnTo>
                    <a:lnTo>
                      <a:pt x="14" y="7"/>
                    </a:lnTo>
                    <a:lnTo>
                      <a:pt x="17" y="7"/>
                    </a:lnTo>
                    <a:lnTo>
                      <a:pt x="10" y="44"/>
                    </a:lnTo>
                    <a:moveTo>
                      <a:pt x="10" y="0"/>
                    </a:moveTo>
                    <a:lnTo>
                      <a:pt x="0" y="49"/>
                    </a:lnTo>
                    <a:lnTo>
                      <a:pt x="10" y="50"/>
                    </a:lnTo>
                    <a:lnTo>
                      <a:pt x="10" y="50"/>
                    </a:lnTo>
                    <a:lnTo>
                      <a:pt x="14" y="51"/>
                    </a:lnTo>
                    <a:lnTo>
                      <a:pt x="14" y="51"/>
                    </a:lnTo>
                    <a:lnTo>
                      <a:pt x="14" y="51"/>
                    </a:lnTo>
                    <a:lnTo>
                      <a:pt x="24" y="2"/>
                    </a:lnTo>
                    <a:lnTo>
                      <a:pt x="1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50405"/>
              <p:cNvSpPr>
                <a:spLocks noEditPoints="1"/>
              </p:cNvSpPr>
              <p:nvPr userDrawn="1"/>
            </p:nvSpPr>
            <p:spPr bwMode="auto">
              <a:xfrm>
                <a:off x="2309813" y="7393091"/>
                <a:ext cx="39688" cy="80963"/>
              </a:xfrm>
              <a:custGeom>
                <a:avLst/>
                <a:gdLst>
                  <a:gd name="T0" fmla="*/ 10 w 25"/>
                  <a:gd name="T1" fmla="*/ 45 h 51"/>
                  <a:gd name="T2" fmla="*/ 6 w 25"/>
                  <a:gd name="T3" fmla="*/ 44 h 51"/>
                  <a:gd name="T4" fmla="*/ 16 w 25"/>
                  <a:gd name="T5" fmla="*/ 7 h 51"/>
                  <a:gd name="T6" fmla="*/ 18 w 25"/>
                  <a:gd name="T7" fmla="*/ 8 h 51"/>
                  <a:gd name="T8" fmla="*/ 10 w 25"/>
                  <a:gd name="T9" fmla="*/ 45 h 51"/>
                  <a:gd name="T10" fmla="*/ 11 w 25"/>
                  <a:gd name="T11" fmla="*/ 0 h 51"/>
                  <a:gd name="T12" fmla="*/ 0 w 25"/>
                  <a:gd name="T13" fmla="*/ 48 h 51"/>
                  <a:gd name="T14" fmla="*/ 9 w 25"/>
                  <a:gd name="T15" fmla="*/ 50 h 51"/>
                  <a:gd name="T16" fmla="*/ 9 w 25"/>
                  <a:gd name="T17" fmla="*/ 50 h 51"/>
                  <a:gd name="T18" fmla="*/ 14 w 25"/>
                  <a:gd name="T19" fmla="*/ 51 h 51"/>
                  <a:gd name="T20" fmla="*/ 25 w 25"/>
                  <a:gd name="T21" fmla="*/ 3 h 51"/>
                  <a:gd name="T22" fmla="*/ 11 w 25"/>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51">
                    <a:moveTo>
                      <a:pt x="10" y="45"/>
                    </a:moveTo>
                    <a:lnTo>
                      <a:pt x="6" y="44"/>
                    </a:lnTo>
                    <a:lnTo>
                      <a:pt x="16" y="7"/>
                    </a:lnTo>
                    <a:lnTo>
                      <a:pt x="18" y="8"/>
                    </a:lnTo>
                    <a:lnTo>
                      <a:pt x="10" y="45"/>
                    </a:lnTo>
                    <a:close/>
                    <a:moveTo>
                      <a:pt x="11" y="0"/>
                    </a:moveTo>
                    <a:lnTo>
                      <a:pt x="0" y="48"/>
                    </a:lnTo>
                    <a:lnTo>
                      <a:pt x="9" y="50"/>
                    </a:lnTo>
                    <a:lnTo>
                      <a:pt x="9" y="50"/>
                    </a:lnTo>
                    <a:lnTo>
                      <a:pt x="14" y="51"/>
                    </a:lnTo>
                    <a:lnTo>
                      <a:pt x="25" y="3"/>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50406"/>
              <p:cNvSpPr>
                <a:spLocks noEditPoints="1"/>
              </p:cNvSpPr>
              <p:nvPr userDrawn="1"/>
            </p:nvSpPr>
            <p:spPr bwMode="auto">
              <a:xfrm>
                <a:off x="2309813" y="7393091"/>
                <a:ext cx="39688" cy="80963"/>
              </a:xfrm>
              <a:custGeom>
                <a:avLst/>
                <a:gdLst>
                  <a:gd name="T0" fmla="*/ 10 w 25"/>
                  <a:gd name="T1" fmla="*/ 45 h 51"/>
                  <a:gd name="T2" fmla="*/ 6 w 25"/>
                  <a:gd name="T3" fmla="*/ 44 h 51"/>
                  <a:gd name="T4" fmla="*/ 16 w 25"/>
                  <a:gd name="T5" fmla="*/ 7 h 51"/>
                  <a:gd name="T6" fmla="*/ 18 w 25"/>
                  <a:gd name="T7" fmla="*/ 8 h 51"/>
                  <a:gd name="T8" fmla="*/ 10 w 25"/>
                  <a:gd name="T9" fmla="*/ 45 h 51"/>
                  <a:gd name="T10" fmla="*/ 11 w 25"/>
                  <a:gd name="T11" fmla="*/ 0 h 51"/>
                  <a:gd name="T12" fmla="*/ 0 w 25"/>
                  <a:gd name="T13" fmla="*/ 48 h 51"/>
                  <a:gd name="T14" fmla="*/ 9 w 25"/>
                  <a:gd name="T15" fmla="*/ 50 h 51"/>
                  <a:gd name="T16" fmla="*/ 9 w 25"/>
                  <a:gd name="T17" fmla="*/ 50 h 51"/>
                  <a:gd name="T18" fmla="*/ 14 w 25"/>
                  <a:gd name="T19" fmla="*/ 51 h 51"/>
                  <a:gd name="T20" fmla="*/ 25 w 25"/>
                  <a:gd name="T21" fmla="*/ 3 h 51"/>
                  <a:gd name="T22" fmla="*/ 11 w 25"/>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51">
                    <a:moveTo>
                      <a:pt x="10" y="45"/>
                    </a:moveTo>
                    <a:lnTo>
                      <a:pt x="6" y="44"/>
                    </a:lnTo>
                    <a:lnTo>
                      <a:pt x="16" y="7"/>
                    </a:lnTo>
                    <a:lnTo>
                      <a:pt x="18" y="8"/>
                    </a:lnTo>
                    <a:lnTo>
                      <a:pt x="10" y="45"/>
                    </a:lnTo>
                    <a:moveTo>
                      <a:pt x="11" y="0"/>
                    </a:moveTo>
                    <a:lnTo>
                      <a:pt x="0" y="48"/>
                    </a:lnTo>
                    <a:lnTo>
                      <a:pt x="9" y="50"/>
                    </a:lnTo>
                    <a:lnTo>
                      <a:pt x="9" y="50"/>
                    </a:lnTo>
                    <a:lnTo>
                      <a:pt x="14" y="51"/>
                    </a:lnTo>
                    <a:lnTo>
                      <a:pt x="25" y="3"/>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50407"/>
              <p:cNvSpPr>
                <a:spLocks noEditPoints="1"/>
              </p:cNvSpPr>
              <p:nvPr userDrawn="1"/>
            </p:nvSpPr>
            <p:spPr bwMode="auto">
              <a:xfrm>
                <a:off x="2438401" y="7415316"/>
                <a:ext cx="31750" cy="79375"/>
              </a:xfrm>
              <a:custGeom>
                <a:avLst/>
                <a:gdLst>
                  <a:gd name="T0" fmla="*/ 9 w 17"/>
                  <a:gd name="T1" fmla="*/ 38 h 43"/>
                  <a:gd name="T2" fmla="*/ 7 w 17"/>
                  <a:gd name="T3" fmla="*/ 38 h 43"/>
                  <a:gd name="T4" fmla="*/ 6 w 17"/>
                  <a:gd name="T5" fmla="*/ 37 h 43"/>
                  <a:gd name="T6" fmla="*/ 9 w 17"/>
                  <a:gd name="T7" fmla="*/ 5 h 43"/>
                  <a:gd name="T8" fmla="*/ 10 w 17"/>
                  <a:gd name="T9" fmla="*/ 5 h 43"/>
                  <a:gd name="T10" fmla="*/ 12 w 17"/>
                  <a:gd name="T11" fmla="*/ 5 h 43"/>
                  <a:gd name="T12" fmla="*/ 9 w 17"/>
                  <a:gd name="T13" fmla="*/ 38 h 43"/>
                  <a:gd name="T14" fmla="*/ 5 w 17"/>
                  <a:gd name="T15" fmla="*/ 0 h 43"/>
                  <a:gd name="T16" fmla="*/ 0 w 17"/>
                  <a:gd name="T17" fmla="*/ 42 h 43"/>
                  <a:gd name="T18" fmla="*/ 3 w 17"/>
                  <a:gd name="T19" fmla="*/ 42 h 43"/>
                  <a:gd name="T20" fmla="*/ 7 w 17"/>
                  <a:gd name="T21" fmla="*/ 42 h 43"/>
                  <a:gd name="T22" fmla="*/ 13 w 17"/>
                  <a:gd name="T23" fmla="*/ 43 h 43"/>
                  <a:gd name="T24" fmla="*/ 17 w 17"/>
                  <a:gd name="T25" fmla="*/ 1 h 43"/>
                  <a:gd name="T26" fmla="*/ 11 w 17"/>
                  <a:gd name="T27" fmla="*/ 0 h 43"/>
                  <a:gd name="T28" fmla="*/ 7 w 17"/>
                  <a:gd name="T29" fmla="*/ 0 h 43"/>
                  <a:gd name="T30" fmla="*/ 5 w 17"/>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43">
                    <a:moveTo>
                      <a:pt x="9" y="38"/>
                    </a:moveTo>
                    <a:cubicBezTo>
                      <a:pt x="7" y="38"/>
                      <a:pt x="7" y="38"/>
                      <a:pt x="7" y="38"/>
                    </a:cubicBezTo>
                    <a:cubicBezTo>
                      <a:pt x="7" y="38"/>
                      <a:pt x="6" y="38"/>
                      <a:pt x="6" y="37"/>
                    </a:cubicBezTo>
                    <a:cubicBezTo>
                      <a:pt x="9" y="5"/>
                      <a:pt x="9" y="5"/>
                      <a:pt x="9" y="5"/>
                    </a:cubicBezTo>
                    <a:cubicBezTo>
                      <a:pt x="9" y="5"/>
                      <a:pt x="10" y="5"/>
                      <a:pt x="10" y="5"/>
                    </a:cubicBezTo>
                    <a:cubicBezTo>
                      <a:pt x="12" y="5"/>
                      <a:pt x="12" y="5"/>
                      <a:pt x="12" y="5"/>
                    </a:cubicBezTo>
                    <a:cubicBezTo>
                      <a:pt x="9" y="38"/>
                      <a:pt x="9" y="38"/>
                      <a:pt x="9" y="38"/>
                    </a:cubicBezTo>
                    <a:moveTo>
                      <a:pt x="5" y="0"/>
                    </a:moveTo>
                    <a:cubicBezTo>
                      <a:pt x="0" y="42"/>
                      <a:pt x="0" y="42"/>
                      <a:pt x="0" y="42"/>
                    </a:cubicBezTo>
                    <a:cubicBezTo>
                      <a:pt x="3" y="42"/>
                      <a:pt x="3" y="42"/>
                      <a:pt x="3" y="42"/>
                    </a:cubicBezTo>
                    <a:cubicBezTo>
                      <a:pt x="3" y="42"/>
                      <a:pt x="5" y="42"/>
                      <a:pt x="7" y="42"/>
                    </a:cubicBezTo>
                    <a:cubicBezTo>
                      <a:pt x="13" y="43"/>
                      <a:pt x="13" y="43"/>
                      <a:pt x="13" y="43"/>
                    </a:cubicBezTo>
                    <a:cubicBezTo>
                      <a:pt x="17" y="1"/>
                      <a:pt x="17" y="1"/>
                      <a:pt x="17" y="1"/>
                    </a:cubicBezTo>
                    <a:cubicBezTo>
                      <a:pt x="11" y="0"/>
                      <a:pt x="11" y="0"/>
                      <a:pt x="11" y="0"/>
                    </a:cubicBezTo>
                    <a:cubicBezTo>
                      <a:pt x="9" y="0"/>
                      <a:pt x="7" y="0"/>
                      <a:pt x="7" y="0"/>
                    </a:cubicBezTo>
                    <a:cubicBezTo>
                      <a:pt x="5" y="0"/>
                      <a:pt x="5" y="0"/>
                      <a:pt x="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50408"/>
              <p:cNvSpPr>
                <a:spLocks noEditPoints="1"/>
              </p:cNvSpPr>
              <p:nvPr userDrawn="1"/>
            </p:nvSpPr>
            <p:spPr bwMode="auto">
              <a:xfrm>
                <a:off x="2105026" y="7323241"/>
                <a:ext cx="53975" cy="82550"/>
              </a:xfrm>
              <a:custGeom>
                <a:avLst/>
                <a:gdLst>
                  <a:gd name="T0" fmla="*/ 10 w 34"/>
                  <a:gd name="T1" fmla="*/ 44 h 52"/>
                  <a:gd name="T2" fmla="*/ 7 w 34"/>
                  <a:gd name="T3" fmla="*/ 43 h 52"/>
                  <a:gd name="T4" fmla="*/ 24 w 34"/>
                  <a:gd name="T5" fmla="*/ 9 h 52"/>
                  <a:gd name="T6" fmla="*/ 27 w 34"/>
                  <a:gd name="T7" fmla="*/ 10 h 52"/>
                  <a:gd name="T8" fmla="*/ 10 w 34"/>
                  <a:gd name="T9" fmla="*/ 44 h 52"/>
                  <a:gd name="T10" fmla="*/ 21 w 34"/>
                  <a:gd name="T11" fmla="*/ 0 h 52"/>
                  <a:gd name="T12" fmla="*/ 0 w 34"/>
                  <a:gd name="T13" fmla="*/ 45 h 52"/>
                  <a:gd name="T14" fmla="*/ 6 w 34"/>
                  <a:gd name="T15" fmla="*/ 48 h 52"/>
                  <a:gd name="T16" fmla="*/ 13 w 34"/>
                  <a:gd name="T17" fmla="*/ 52 h 52"/>
                  <a:gd name="T18" fmla="*/ 34 w 34"/>
                  <a:gd name="T19" fmla="*/ 6 h 52"/>
                  <a:gd name="T20" fmla="*/ 28 w 34"/>
                  <a:gd name="T21" fmla="*/ 4 h 52"/>
                  <a:gd name="T22" fmla="*/ 21 w 34"/>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52">
                    <a:moveTo>
                      <a:pt x="10" y="44"/>
                    </a:moveTo>
                    <a:lnTo>
                      <a:pt x="7" y="43"/>
                    </a:lnTo>
                    <a:lnTo>
                      <a:pt x="24" y="9"/>
                    </a:lnTo>
                    <a:lnTo>
                      <a:pt x="27" y="10"/>
                    </a:lnTo>
                    <a:lnTo>
                      <a:pt x="10" y="44"/>
                    </a:lnTo>
                    <a:close/>
                    <a:moveTo>
                      <a:pt x="21" y="0"/>
                    </a:moveTo>
                    <a:lnTo>
                      <a:pt x="0" y="45"/>
                    </a:lnTo>
                    <a:lnTo>
                      <a:pt x="6" y="48"/>
                    </a:lnTo>
                    <a:lnTo>
                      <a:pt x="13" y="52"/>
                    </a:lnTo>
                    <a:lnTo>
                      <a:pt x="34" y="6"/>
                    </a:lnTo>
                    <a:lnTo>
                      <a:pt x="28" y="4"/>
                    </a:ln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50409"/>
              <p:cNvSpPr>
                <a:spLocks noEditPoints="1"/>
              </p:cNvSpPr>
              <p:nvPr userDrawn="1"/>
            </p:nvSpPr>
            <p:spPr bwMode="auto">
              <a:xfrm>
                <a:off x="2105026" y="7323241"/>
                <a:ext cx="53975" cy="82550"/>
              </a:xfrm>
              <a:custGeom>
                <a:avLst/>
                <a:gdLst>
                  <a:gd name="T0" fmla="*/ 10 w 34"/>
                  <a:gd name="T1" fmla="*/ 44 h 52"/>
                  <a:gd name="T2" fmla="*/ 7 w 34"/>
                  <a:gd name="T3" fmla="*/ 43 h 52"/>
                  <a:gd name="T4" fmla="*/ 24 w 34"/>
                  <a:gd name="T5" fmla="*/ 9 h 52"/>
                  <a:gd name="T6" fmla="*/ 27 w 34"/>
                  <a:gd name="T7" fmla="*/ 10 h 52"/>
                  <a:gd name="T8" fmla="*/ 10 w 34"/>
                  <a:gd name="T9" fmla="*/ 44 h 52"/>
                  <a:gd name="T10" fmla="*/ 21 w 34"/>
                  <a:gd name="T11" fmla="*/ 0 h 52"/>
                  <a:gd name="T12" fmla="*/ 0 w 34"/>
                  <a:gd name="T13" fmla="*/ 45 h 52"/>
                  <a:gd name="T14" fmla="*/ 6 w 34"/>
                  <a:gd name="T15" fmla="*/ 48 h 52"/>
                  <a:gd name="T16" fmla="*/ 13 w 34"/>
                  <a:gd name="T17" fmla="*/ 52 h 52"/>
                  <a:gd name="T18" fmla="*/ 34 w 34"/>
                  <a:gd name="T19" fmla="*/ 6 h 52"/>
                  <a:gd name="T20" fmla="*/ 28 w 34"/>
                  <a:gd name="T21" fmla="*/ 4 h 52"/>
                  <a:gd name="T22" fmla="*/ 21 w 34"/>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52">
                    <a:moveTo>
                      <a:pt x="10" y="44"/>
                    </a:moveTo>
                    <a:lnTo>
                      <a:pt x="7" y="43"/>
                    </a:lnTo>
                    <a:lnTo>
                      <a:pt x="24" y="9"/>
                    </a:lnTo>
                    <a:lnTo>
                      <a:pt x="27" y="10"/>
                    </a:lnTo>
                    <a:lnTo>
                      <a:pt x="10" y="44"/>
                    </a:lnTo>
                    <a:moveTo>
                      <a:pt x="21" y="0"/>
                    </a:moveTo>
                    <a:lnTo>
                      <a:pt x="0" y="45"/>
                    </a:lnTo>
                    <a:lnTo>
                      <a:pt x="6" y="48"/>
                    </a:lnTo>
                    <a:lnTo>
                      <a:pt x="13" y="52"/>
                    </a:lnTo>
                    <a:lnTo>
                      <a:pt x="34" y="6"/>
                    </a:lnTo>
                    <a:lnTo>
                      <a:pt x="28" y="4"/>
                    </a:lnTo>
                    <a:lnTo>
                      <a:pt x="2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50410"/>
              <p:cNvSpPr>
                <a:spLocks noEditPoints="1"/>
              </p:cNvSpPr>
              <p:nvPr userDrawn="1"/>
            </p:nvSpPr>
            <p:spPr bwMode="auto">
              <a:xfrm>
                <a:off x="2682876" y="5503966"/>
                <a:ext cx="36513" cy="82550"/>
              </a:xfrm>
              <a:custGeom>
                <a:avLst/>
                <a:gdLst>
                  <a:gd name="T0" fmla="*/ 10 w 23"/>
                  <a:gd name="T1" fmla="*/ 46 h 52"/>
                  <a:gd name="T2" fmla="*/ 6 w 23"/>
                  <a:gd name="T3" fmla="*/ 45 h 52"/>
                  <a:gd name="T4" fmla="*/ 12 w 23"/>
                  <a:gd name="T5" fmla="*/ 7 h 52"/>
                  <a:gd name="T6" fmla="*/ 16 w 23"/>
                  <a:gd name="T7" fmla="*/ 7 h 52"/>
                  <a:gd name="T8" fmla="*/ 10 w 23"/>
                  <a:gd name="T9" fmla="*/ 46 h 52"/>
                  <a:gd name="T10" fmla="*/ 7 w 23"/>
                  <a:gd name="T11" fmla="*/ 0 h 52"/>
                  <a:gd name="T12" fmla="*/ 7 w 23"/>
                  <a:gd name="T13" fmla="*/ 0 h 52"/>
                  <a:gd name="T14" fmla="*/ 7 w 23"/>
                  <a:gd name="T15" fmla="*/ 0 h 52"/>
                  <a:gd name="T16" fmla="*/ 0 w 23"/>
                  <a:gd name="T17" fmla="*/ 49 h 52"/>
                  <a:gd name="T18" fmla="*/ 14 w 23"/>
                  <a:gd name="T19" fmla="*/ 52 h 52"/>
                  <a:gd name="T20" fmla="*/ 23 w 23"/>
                  <a:gd name="T21" fmla="*/ 2 h 52"/>
                  <a:gd name="T22" fmla="*/ 13 w 23"/>
                  <a:gd name="T23" fmla="*/ 1 h 52"/>
                  <a:gd name="T24" fmla="*/ 13 w 23"/>
                  <a:gd name="T25" fmla="*/ 1 h 52"/>
                  <a:gd name="T26" fmla="*/ 7 w 23"/>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2">
                    <a:moveTo>
                      <a:pt x="10" y="46"/>
                    </a:moveTo>
                    <a:lnTo>
                      <a:pt x="6" y="45"/>
                    </a:lnTo>
                    <a:lnTo>
                      <a:pt x="12" y="7"/>
                    </a:lnTo>
                    <a:lnTo>
                      <a:pt x="16" y="7"/>
                    </a:lnTo>
                    <a:lnTo>
                      <a:pt x="10" y="46"/>
                    </a:lnTo>
                    <a:close/>
                    <a:moveTo>
                      <a:pt x="7" y="0"/>
                    </a:moveTo>
                    <a:lnTo>
                      <a:pt x="7" y="0"/>
                    </a:lnTo>
                    <a:lnTo>
                      <a:pt x="7" y="0"/>
                    </a:lnTo>
                    <a:lnTo>
                      <a:pt x="0" y="49"/>
                    </a:lnTo>
                    <a:lnTo>
                      <a:pt x="14" y="52"/>
                    </a:lnTo>
                    <a:lnTo>
                      <a:pt x="23" y="2"/>
                    </a:lnTo>
                    <a:lnTo>
                      <a:pt x="13" y="1"/>
                    </a:lnTo>
                    <a:lnTo>
                      <a:pt x="13" y="1"/>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50411"/>
              <p:cNvSpPr>
                <a:spLocks noEditPoints="1"/>
              </p:cNvSpPr>
              <p:nvPr userDrawn="1"/>
            </p:nvSpPr>
            <p:spPr bwMode="auto">
              <a:xfrm>
                <a:off x="2682876" y="5503966"/>
                <a:ext cx="36513" cy="82550"/>
              </a:xfrm>
              <a:custGeom>
                <a:avLst/>
                <a:gdLst>
                  <a:gd name="T0" fmla="*/ 10 w 23"/>
                  <a:gd name="T1" fmla="*/ 46 h 52"/>
                  <a:gd name="T2" fmla="*/ 6 w 23"/>
                  <a:gd name="T3" fmla="*/ 45 h 52"/>
                  <a:gd name="T4" fmla="*/ 12 w 23"/>
                  <a:gd name="T5" fmla="*/ 7 h 52"/>
                  <a:gd name="T6" fmla="*/ 16 w 23"/>
                  <a:gd name="T7" fmla="*/ 7 h 52"/>
                  <a:gd name="T8" fmla="*/ 10 w 23"/>
                  <a:gd name="T9" fmla="*/ 46 h 52"/>
                  <a:gd name="T10" fmla="*/ 7 w 23"/>
                  <a:gd name="T11" fmla="*/ 0 h 52"/>
                  <a:gd name="T12" fmla="*/ 7 w 23"/>
                  <a:gd name="T13" fmla="*/ 0 h 52"/>
                  <a:gd name="T14" fmla="*/ 7 w 23"/>
                  <a:gd name="T15" fmla="*/ 0 h 52"/>
                  <a:gd name="T16" fmla="*/ 0 w 23"/>
                  <a:gd name="T17" fmla="*/ 49 h 52"/>
                  <a:gd name="T18" fmla="*/ 14 w 23"/>
                  <a:gd name="T19" fmla="*/ 52 h 52"/>
                  <a:gd name="T20" fmla="*/ 23 w 23"/>
                  <a:gd name="T21" fmla="*/ 2 h 52"/>
                  <a:gd name="T22" fmla="*/ 13 w 23"/>
                  <a:gd name="T23" fmla="*/ 1 h 52"/>
                  <a:gd name="T24" fmla="*/ 13 w 23"/>
                  <a:gd name="T25" fmla="*/ 1 h 52"/>
                  <a:gd name="T26" fmla="*/ 7 w 23"/>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2">
                    <a:moveTo>
                      <a:pt x="10" y="46"/>
                    </a:moveTo>
                    <a:lnTo>
                      <a:pt x="6" y="45"/>
                    </a:lnTo>
                    <a:lnTo>
                      <a:pt x="12" y="7"/>
                    </a:lnTo>
                    <a:lnTo>
                      <a:pt x="16" y="7"/>
                    </a:lnTo>
                    <a:lnTo>
                      <a:pt x="10" y="46"/>
                    </a:lnTo>
                    <a:moveTo>
                      <a:pt x="7" y="0"/>
                    </a:moveTo>
                    <a:lnTo>
                      <a:pt x="7" y="0"/>
                    </a:lnTo>
                    <a:lnTo>
                      <a:pt x="7" y="0"/>
                    </a:lnTo>
                    <a:lnTo>
                      <a:pt x="0" y="49"/>
                    </a:lnTo>
                    <a:lnTo>
                      <a:pt x="14" y="52"/>
                    </a:lnTo>
                    <a:lnTo>
                      <a:pt x="23" y="2"/>
                    </a:lnTo>
                    <a:lnTo>
                      <a:pt x="13" y="1"/>
                    </a:lnTo>
                    <a:lnTo>
                      <a:pt x="13" y="1"/>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50412"/>
              <p:cNvSpPr>
                <a:spLocks noEditPoints="1"/>
              </p:cNvSpPr>
              <p:nvPr userDrawn="1"/>
            </p:nvSpPr>
            <p:spPr bwMode="auto">
              <a:xfrm>
                <a:off x="1885951" y="7188304"/>
                <a:ext cx="68263" cy="74613"/>
              </a:xfrm>
              <a:custGeom>
                <a:avLst/>
                <a:gdLst>
                  <a:gd name="T0" fmla="*/ 10 w 43"/>
                  <a:gd name="T1" fmla="*/ 39 h 47"/>
                  <a:gd name="T2" fmla="*/ 8 w 43"/>
                  <a:gd name="T3" fmla="*/ 36 h 47"/>
                  <a:gd name="T4" fmla="*/ 34 w 43"/>
                  <a:gd name="T5" fmla="*/ 8 h 47"/>
                  <a:gd name="T6" fmla="*/ 35 w 43"/>
                  <a:gd name="T7" fmla="*/ 10 h 47"/>
                  <a:gd name="T8" fmla="*/ 10 w 43"/>
                  <a:gd name="T9" fmla="*/ 39 h 47"/>
                  <a:gd name="T10" fmla="*/ 33 w 43"/>
                  <a:gd name="T11" fmla="*/ 0 h 47"/>
                  <a:gd name="T12" fmla="*/ 0 w 43"/>
                  <a:gd name="T13" fmla="*/ 37 h 47"/>
                  <a:gd name="T14" fmla="*/ 11 w 43"/>
                  <a:gd name="T15" fmla="*/ 47 h 47"/>
                  <a:gd name="T16" fmla="*/ 43 w 43"/>
                  <a:gd name="T17" fmla="*/ 9 h 47"/>
                  <a:gd name="T18" fmla="*/ 33 w 43"/>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7">
                    <a:moveTo>
                      <a:pt x="10" y="39"/>
                    </a:moveTo>
                    <a:lnTo>
                      <a:pt x="8" y="36"/>
                    </a:lnTo>
                    <a:lnTo>
                      <a:pt x="34" y="8"/>
                    </a:lnTo>
                    <a:lnTo>
                      <a:pt x="35" y="10"/>
                    </a:lnTo>
                    <a:lnTo>
                      <a:pt x="10" y="39"/>
                    </a:lnTo>
                    <a:close/>
                    <a:moveTo>
                      <a:pt x="33" y="0"/>
                    </a:moveTo>
                    <a:lnTo>
                      <a:pt x="0" y="37"/>
                    </a:lnTo>
                    <a:lnTo>
                      <a:pt x="11" y="47"/>
                    </a:lnTo>
                    <a:lnTo>
                      <a:pt x="43" y="9"/>
                    </a:lnTo>
                    <a:lnTo>
                      <a:pt x="3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50413"/>
              <p:cNvSpPr>
                <a:spLocks noEditPoints="1"/>
              </p:cNvSpPr>
              <p:nvPr userDrawn="1"/>
            </p:nvSpPr>
            <p:spPr bwMode="auto">
              <a:xfrm>
                <a:off x="1885951" y="7188304"/>
                <a:ext cx="68263" cy="74613"/>
              </a:xfrm>
              <a:custGeom>
                <a:avLst/>
                <a:gdLst>
                  <a:gd name="T0" fmla="*/ 10 w 43"/>
                  <a:gd name="T1" fmla="*/ 39 h 47"/>
                  <a:gd name="T2" fmla="*/ 8 w 43"/>
                  <a:gd name="T3" fmla="*/ 36 h 47"/>
                  <a:gd name="T4" fmla="*/ 34 w 43"/>
                  <a:gd name="T5" fmla="*/ 8 h 47"/>
                  <a:gd name="T6" fmla="*/ 35 w 43"/>
                  <a:gd name="T7" fmla="*/ 10 h 47"/>
                  <a:gd name="T8" fmla="*/ 10 w 43"/>
                  <a:gd name="T9" fmla="*/ 39 h 47"/>
                  <a:gd name="T10" fmla="*/ 33 w 43"/>
                  <a:gd name="T11" fmla="*/ 0 h 47"/>
                  <a:gd name="T12" fmla="*/ 0 w 43"/>
                  <a:gd name="T13" fmla="*/ 37 h 47"/>
                  <a:gd name="T14" fmla="*/ 11 w 43"/>
                  <a:gd name="T15" fmla="*/ 47 h 47"/>
                  <a:gd name="T16" fmla="*/ 43 w 43"/>
                  <a:gd name="T17" fmla="*/ 9 h 47"/>
                  <a:gd name="T18" fmla="*/ 33 w 43"/>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7">
                    <a:moveTo>
                      <a:pt x="10" y="39"/>
                    </a:moveTo>
                    <a:lnTo>
                      <a:pt x="8" y="36"/>
                    </a:lnTo>
                    <a:lnTo>
                      <a:pt x="34" y="8"/>
                    </a:lnTo>
                    <a:lnTo>
                      <a:pt x="35" y="10"/>
                    </a:lnTo>
                    <a:lnTo>
                      <a:pt x="10" y="39"/>
                    </a:lnTo>
                    <a:moveTo>
                      <a:pt x="33" y="0"/>
                    </a:moveTo>
                    <a:lnTo>
                      <a:pt x="0" y="37"/>
                    </a:lnTo>
                    <a:lnTo>
                      <a:pt x="11" y="47"/>
                    </a:lnTo>
                    <a:lnTo>
                      <a:pt x="43" y="9"/>
                    </a:lnTo>
                    <a:lnTo>
                      <a:pt x="3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50414"/>
              <p:cNvSpPr>
                <a:spLocks noEditPoints="1"/>
              </p:cNvSpPr>
              <p:nvPr userDrawn="1"/>
            </p:nvSpPr>
            <p:spPr bwMode="auto">
              <a:xfrm>
                <a:off x="3357563" y="6013554"/>
                <a:ext cx="79375" cy="57150"/>
              </a:xfrm>
              <a:custGeom>
                <a:avLst/>
                <a:gdLst>
                  <a:gd name="T0" fmla="*/ 8 w 50"/>
                  <a:gd name="T1" fmla="*/ 29 h 36"/>
                  <a:gd name="T2" fmla="*/ 7 w 50"/>
                  <a:gd name="T3" fmla="*/ 27 h 36"/>
                  <a:gd name="T4" fmla="*/ 41 w 50"/>
                  <a:gd name="T5" fmla="*/ 8 h 36"/>
                  <a:gd name="T6" fmla="*/ 42 w 50"/>
                  <a:gd name="T7" fmla="*/ 12 h 36"/>
                  <a:gd name="T8" fmla="*/ 8 w 50"/>
                  <a:gd name="T9" fmla="*/ 29 h 36"/>
                  <a:gd name="T10" fmla="*/ 43 w 50"/>
                  <a:gd name="T11" fmla="*/ 0 h 36"/>
                  <a:gd name="T12" fmla="*/ 0 w 50"/>
                  <a:gd name="T13" fmla="*/ 25 h 36"/>
                  <a:gd name="T14" fmla="*/ 6 w 50"/>
                  <a:gd name="T15" fmla="*/ 36 h 36"/>
                  <a:gd name="T16" fmla="*/ 50 w 50"/>
                  <a:gd name="T17" fmla="*/ 14 h 36"/>
                  <a:gd name="T18" fmla="*/ 45 w 50"/>
                  <a:gd name="T19" fmla="*/ 6 h 36"/>
                  <a:gd name="T20" fmla="*/ 45 w 50"/>
                  <a:gd name="T21" fmla="*/ 5 h 36"/>
                  <a:gd name="T22" fmla="*/ 43 w 50"/>
                  <a:gd name="T23" fmla="*/ 0 h 36"/>
                  <a:gd name="T24" fmla="*/ 43 w 50"/>
                  <a:gd name="T25" fmla="*/ 0 h 36"/>
                  <a:gd name="T26" fmla="*/ 43 w 50"/>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6">
                    <a:moveTo>
                      <a:pt x="8" y="29"/>
                    </a:moveTo>
                    <a:lnTo>
                      <a:pt x="7" y="27"/>
                    </a:lnTo>
                    <a:lnTo>
                      <a:pt x="41" y="8"/>
                    </a:lnTo>
                    <a:lnTo>
                      <a:pt x="42" y="12"/>
                    </a:lnTo>
                    <a:lnTo>
                      <a:pt x="8" y="29"/>
                    </a:lnTo>
                    <a:close/>
                    <a:moveTo>
                      <a:pt x="43" y="0"/>
                    </a:moveTo>
                    <a:lnTo>
                      <a:pt x="0" y="25"/>
                    </a:lnTo>
                    <a:lnTo>
                      <a:pt x="6" y="36"/>
                    </a:lnTo>
                    <a:lnTo>
                      <a:pt x="50" y="14"/>
                    </a:lnTo>
                    <a:lnTo>
                      <a:pt x="45" y="6"/>
                    </a:lnTo>
                    <a:lnTo>
                      <a:pt x="45" y="5"/>
                    </a:lnTo>
                    <a:lnTo>
                      <a:pt x="43" y="0"/>
                    </a:lnTo>
                    <a:lnTo>
                      <a:pt x="43" y="0"/>
                    </a:lnTo>
                    <a:lnTo>
                      <a:pt x="4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50415"/>
              <p:cNvSpPr>
                <a:spLocks noEditPoints="1"/>
              </p:cNvSpPr>
              <p:nvPr userDrawn="1"/>
            </p:nvSpPr>
            <p:spPr bwMode="auto">
              <a:xfrm>
                <a:off x="3357563" y="6013554"/>
                <a:ext cx="79375" cy="57150"/>
              </a:xfrm>
              <a:custGeom>
                <a:avLst/>
                <a:gdLst>
                  <a:gd name="T0" fmla="*/ 8 w 50"/>
                  <a:gd name="T1" fmla="*/ 29 h 36"/>
                  <a:gd name="T2" fmla="*/ 7 w 50"/>
                  <a:gd name="T3" fmla="*/ 27 h 36"/>
                  <a:gd name="T4" fmla="*/ 41 w 50"/>
                  <a:gd name="T5" fmla="*/ 8 h 36"/>
                  <a:gd name="T6" fmla="*/ 42 w 50"/>
                  <a:gd name="T7" fmla="*/ 12 h 36"/>
                  <a:gd name="T8" fmla="*/ 8 w 50"/>
                  <a:gd name="T9" fmla="*/ 29 h 36"/>
                  <a:gd name="T10" fmla="*/ 43 w 50"/>
                  <a:gd name="T11" fmla="*/ 0 h 36"/>
                  <a:gd name="T12" fmla="*/ 0 w 50"/>
                  <a:gd name="T13" fmla="*/ 25 h 36"/>
                  <a:gd name="T14" fmla="*/ 6 w 50"/>
                  <a:gd name="T15" fmla="*/ 36 h 36"/>
                  <a:gd name="T16" fmla="*/ 50 w 50"/>
                  <a:gd name="T17" fmla="*/ 14 h 36"/>
                  <a:gd name="T18" fmla="*/ 45 w 50"/>
                  <a:gd name="T19" fmla="*/ 6 h 36"/>
                  <a:gd name="T20" fmla="*/ 45 w 50"/>
                  <a:gd name="T21" fmla="*/ 5 h 36"/>
                  <a:gd name="T22" fmla="*/ 43 w 50"/>
                  <a:gd name="T23" fmla="*/ 0 h 36"/>
                  <a:gd name="T24" fmla="*/ 43 w 50"/>
                  <a:gd name="T25" fmla="*/ 0 h 36"/>
                  <a:gd name="T26" fmla="*/ 43 w 50"/>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6">
                    <a:moveTo>
                      <a:pt x="8" y="29"/>
                    </a:moveTo>
                    <a:lnTo>
                      <a:pt x="7" y="27"/>
                    </a:lnTo>
                    <a:lnTo>
                      <a:pt x="41" y="8"/>
                    </a:lnTo>
                    <a:lnTo>
                      <a:pt x="42" y="12"/>
                    </a:lnTo>
                    <a:lnTo>
                      <a:pt x="8" y="29"/>
                    </a:lnTo>
                    <a:moveTo>
                      <a:pt x="43" y="0"/>
                    </a:moveTo>
                    <a:lnTo>
                      <a:pt x="0" y="25"/>
                    </a:lnTo>
                    <a:lnTo>
                      <a:pt x="6" y="36"/>
                    </a:lnTo>
                    <a:lnTo>
                      <a:pt x="50" y="14"/>
                    </a:lnTo>
                    <a:lnTo>
                      <a:pt x="45" y="6"/>
                    </a:lnTo>
                    <a:lnTo>
                      <a:pt x="45" y="5"/>
                    </a:lnTo>
                    <a:lnTo>
                      <a:pt x="43" y="0"/>
                    </a:lnTo>
                    <a:lnTo>
                      <a:pt x="43" y="0"/>
                    </a:lnTo>
                    <a:lnTo>
                      <a:pt x="4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50416"/>
              <p:cNvSpPr>
                <a:spLocks noEditPoints="1"/>
              </p:cNvSpPr>
              <p:nvPr userDrawn="1"/>
            </p:nvSpPr>
            <p:spPr bwMode="auto">
              <a:xfrm>
                <a:off x="1822451" y="7132741"/>
                <a:ext cx="73025" cy="69850"/>
              </a:xfrm>
              <a:custGeom>
                <a:avLst/>
                <a:gdLst>
                  <a:gd name="T0" fmla="*/ 11 w 46"/>
                  <a:gd name="T1" fmla="*/ 36 h 44"/>
                  <a:gd name="T2" fmla="*/ 8 w 46"/>
                  <a:gd name="T3" fmla="*/ 34 h 44"/>
                  <a:gd name="T4" fmla="*/ 36 w 46"/>
                  <a:gd name="T5" fmla="*/ 8 h 44"/>
                  <a:gd name="T6" fmla="*/ 37 w 46"/>
                  <a:gd name="T7" fmla="*/ 9 h 44"/>
                  <a:gd name="T8" fmla="*/ 11 w 46"/>
                  <a:gd name="T9" fmla="*/ 36 h 44"/>
                  <a:gd name="T10" fmla="*/ 36 w 46"/>
                  <a:gd name="T11" fmla="*/ 0 h 44"/>
                  <a:gd name="T12" fmla="*/ 0 w 46"/>
                  <a:gd name="T13" fmla="*/ 34 h 44"/>
                  <a:gd name="T14" fmla="*/ 8 w 46"/>
                  <a:gd name="T15" fmla="*/ 42 h 44"/>
                  <a:gd name="T16" fmla="*/ 11 w 46"/>
                  <a:gd name="T17" fmla="*/ 44 h 44"/>
                  <a:gd name="T18" fmla="*/ 46 w 46"/>
                  <a:gd name="T19" fmla="*/ 10 h 44"/>
                  <a:gd name="T20" fmla="*/ 36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11" y="36"/>
                    </a:moveTo>
                    <a:lnTo>
                      <a:pt x="8" y="34"/>
                    </a:lnTo>
                    <a:lnTo>
                      <a:pt x="36" y="8"/>
                    </a:lnTo>
                    <a:lnTo>
                      <a:pt x="37" y="9"/>
                    </a:lnTo>
                    <a:lnTo>
                      <a:pt x="11" y="36"/>
                    </a:lnTo>
                    <a:close/>
                    <a:moveTo>
                      <a:pt x="36" y="0"/>
                    </a:moveTo>
                    <a:lnTo>
                      <a:pt x="0" y="34"/>
                    </a:lnTo>
                    <a:lnTo>
                      <a:pt x="8" y="42"/>
                    </a:lnTo>
                    <a:lnTo>
                      <a:pt x="11" y="44"/>
                    </a:lnTo>
                    <a:lnTo>
                      <a:pt x="46" y="10"/>
                    </a:lnTo>
                    <a:lnTo>
                      <a:pt x="3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50417"/>
              <p:cNvSpPr>
                <a:spLocks noEditPoints="1"/>
              </p:cNvSpPr>
              <p:nvPr userDrawn="1"/>
            </p:nvSpPr>
            <p:spPr bwMode="auto">
              <a:xfrm>
                <a:off x="1822451" y="7132741"/>
                <a:ext cx="73025" cy="69850"/>
              </a:xfrm>
              <a:custGeom>
                <a:avLst/>
                <a:gdLst>
                  <a:gd name="T0" fmla="*/ 11 w 46"/>
                  <a:gd name="T1" fmla="*/ 36 h 44"/>
                  <a:gd name="T2" fmla="*/ 8 w 46"/>
                  <a:gd name="T3" fmla="*/ 34 h 44"/>
                  <a:gd name="T4" fmla="*/ 36 w 46"/>
                  <a:gd name="T5" fmla="*/ 8 h 44"/>
                  <a:gd name="T6" fmla="*/ 37 w 46"/>
                  <a:gd name="T7" fmla="*/ 9 h 44"/>
                  <a:gd name="T8" fmla="*/ 11 w 46"/>
                  <a:gd name="T9" fmla="*/ 36 h 44"/>
                  <a:gd name="T10" fmla="*/ 36 w 46"/>
                  <a:gd name="T11" fmla="*/ 0 h 44"/>
                  <a:gd name="T12" fmla="*/ 0 w 46"/>
                  <a:gd name="T13" fmla="*/ 34 h 44"/>
                  <a:gd name="T14" fmla="*/ 8 w 46"/>
                  <a:gd name="T15" fmla="*/ 42 h 44"/>
                  <a:gd name="T16" fmla="*/ 11 w 46"/>
                  <a:gd name="T17" fmla="*/ 44 h 44"/>
                  <a:gd name="T18" fmla="*/ 46 w 46"/>
                  <a:gd name="T19" fmla="*/ 10 h 44"/>
                  <a:gd name="T20" fmla="*/ 36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11" y="36"/>
                    </a:moveTo>
                    <a:lnTo>
                      <a:pt x="8" y="34"/>
                    </a:lnTo>
                    <a:lnTo>
                      <a:pt x="36" y="8"/>
                    </a:lnTo>
                    <a:lnTo>
                      <a:pt x="37" y="9"/>
                    </a:lnTo>
                    <a:lnTo>
                      <a:pt x="11" y="36"/>
                    </a:lnTo>
                    <a:moveTo>
                      <a:pt x="36" y="0"/>
                    </a:moveTo>
                    <a:lnTo>
                      <a:pt x="0" y="34"/>
                    </a:lnTo>
                    <a:lnTo>
                      <a:pt x="8" y="42"/>
                    </a:lnTo>
                    <a:lnTo>
                      <a:pt x="11" y="44"/>
                    </a:lnTo>
                    <a:lnTo>
                      <a:pt x="46" y="10"/>
                    </a:lnTo>
                    <a:lnTo>
                      <a:pt x="3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50418"/>
              <p:cNvSpPr>
                <a:spLocks noEditPoints="1"/>
              </p:cNvSpPr>
              <p:nvPr userDrawn="1"/>
            </p:nvSpPr>
            <p:spPr bwMode="auto">
              <a:xfrm>
                <a:off x="1854201" y="7159729"/>
                <a:ext cx="69850" cy="74613"/>
              </a:xfrm>
              <a:custGeom>
                <a:avLst/>
                <a:gdLst>
                  <a:gd name="T0" fmla="*/ 10 w 44"/>
                  <a:gd name="T1" fmla="*/ 39 h 47"/>
                  <a:gd name="T2" fmla="*/ 8 w 44"/>
                  <a:gd name="T3" fmla="*/ 37 h 47"/>
                  <a:gd name="T4" fmla="*/ 34 w 44"/>
                  <a:gd name="T5" fmla="*/ 9 h 47"/>
                  <a:gd name="T6" fmla="*/ 36 w 44"/>
                  <a:gd name="T7" fmla="*/ 11 h 47"/>
                  <a:gd name="T8" fmla="*/ 10 w 44"/>
                  <a:gd name="T9" fmla="*/ 39 h 47"/>
                  <a:gd name="T10" fmla="*/ 34 w 44"/>
                  <a:gd name="T11" fmla="*/ 0 h 47"/>
                  <a:gd name="T12" fmla="*/ 0 w 44"/>
                  <a:gd name="T13" fmla="*/ 37 h 47"/>
                  <a:gd name="T14" fmla="*/ 10 w 44"/>
                  <a:gd name="T15" fmla="*/ 47 h 47"/>
                  <a:gd name="T16" fmla="*/ 44 w 44"/>
                  <a:gd name="T17" fmla="*/ 11 h 47"/>
                  <a:gd name="T18" fmla="*/ 34 w 44"/>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7">
                    <a:moveTo>
                      <a:pt x="10" y="39"/>
                    </a:moveTo>
                    <a:lnTo>
                      <a:pt x="8" y="37"/>
                    </a:lnTo>
                    <a:lnTo>
                      <a:pt x="34" y="9"/>
                    </a:lnTo>
                    <a:lnTo>
                      <a:pt x="36" y="11"/>
                    </a:lnTo>
                    <a:lnTo>
                      <a:pt x="10" y="39"/>
                    </a:lnTo>
                    <a:close/>
                    <a:moveTo>
                      <a:pt x="34" y="0"/>
                    </a:moveTo>
                    <a:lnTo>
                      <a:pt x="0" y="37"/>
                    </a:lnTo>
                    <a:lnTo>
                      <a:pt x="10" y="47"/>
                    </a:lnTo>
                    <a:lnTo>
                      <a:pt x="44" y="11"/>
                    </a:lnTo>
                    <a:lnTo>
                      <a:pt x="3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50419"/>
              <p:cNvSpPr>
                <a:spLocks noEditPoints="1"/>
              </p:cNvSpPr>
              <p:nvPr userDrawn="1"/>
            </p:nvSpPr>
            <p:spPr bwMode="auto">
              <a:xfrm>
                <a:off x="1854201" y="7159729"/>
                <a:ext cx="69850" cy="74613"/>
              </a:xfrm>
              <a:custGeom>
                <a:avLst/>
                <a:gdLst>
                  <a:gd name="T0" fmla="*/ 10 w 44"/>
                  <a:gd name="T1" fmla="*/ 39 h 47"/>
                  <a:gd name="T2" fmla="*/ 8 w 44"/>
                  <a:gd name="T3" fmla="*/ 37 h 47"/>
                  <a:gd name="T4" fmla="*/ 34 w 44"/>
                  <a:gd name="T5" fmla="*/ 9 h 47"/>
                  <a:gd name="T6" fmla="*/ 36 w 44"/>
                  <a:gd name="T7" fmla="*/ 11 h 47"/>
                  <a:gd name="T8" fmla="*/ 10 w 44"/>
                  <a:gd name="T9" fmla="*/ 39 h 47"/>
                  <a:gd name="T10" fmla="*/ 34 w 44"/>
                  <a:gd name="T11" fmla="*/ 0 h 47"/>
                  <a:gd name="T12" fmla="*/ 0 w 44"/>
                  <a:gd name="T13" fmla="*/ 37 h 47"/>
                  <a:gd name="T14" fmla="*/ 10 w 44"/>
                  <a:gd name="T15" fmla="*/ 47 h 47"/>
                  <a:gd name="T16" fmla="*/ 44 w 44"/>
                  <a:gd name="T17" fmla="*/ 11 h 47"/>
                  <a:gd name="T18" fmla="*/ 34 w 44"/>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7">
                    <a:moveTo>
                      <a:pt x="10" y="39"/>
                    </a:moveTo>
                    <a:lnTo>
                      <a:pt x="8" y="37"/>
                    </a:lnTo>
                    <a:lnTo>
                      <a:pt x="34" y="9"/>
                    </a:lnTo>
                    <a:lnTo>
                      <a:pt x="36" y="11"/>
                    </a:lnTo>
                    <a:lnTo>
                      <a:pt x="10" y="39"/>
                    </a:lnTo>
                    <a:moveTo>
                      <a:pt x="34" y="0"/>
                    </a:moveTo>
                    <a:lnTo>
                      <a:pt x="0" y="37"/>
                    </a:lnTo>
                    <a:lnTo>
                      <a:pt x="10" y="47"/>
                    </a:lnTo>
                    <a:lnTo>
                      <a:pt x="44" y="11"/>
                    </a:lnTo>
                    <a:lnTo>
                      <a:pt x="3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50420"/>
              <p:cNvSpPr>
                <a:spLocks noEditPoints="1"/>
              </p:cNvSpPr>
              <p:nvPr userDrawn="1"/>
            </p:nvSpPr>
            <p:spPr bwMode="auto">
              <a:xfrm>
                <a:off x="2921001" y="7331179"/>
                <a:ext cx="55563" cy="82550"/>
              </a:xfrm>
              <a:custGeom>
                <a:avLst/>
                <a:gdLst>
                  <a:gd name="T0" fmla="*/ 23 w 35"/>
                  <a:gd name="T1" fmla="*/ 43 h 52"/>
                  <a:gd name="T2" fmla="*/ 8 w 35"/>
                  <a:gd name="T3" fmla="*/ 8 h 52"/>
                  <a:gd name="T4" fmla="*/ 11 w 35"/>
                  <a:gd name="T5" fmla="*/ 7 h 52"/>
                  <a:gd name="T6" fmla="*/ 27 w 35"/>
                  <a:gd name="T7" fmla="*/ 42 h 52"/>
                  <a:gd name="T8" fmla="*/ 23 w 35"/>
                  <a:gd name="T9" fmla="*/ 43 h 52"/>
                  <a:gd name="T10" fmla="*/ 13 w 35"/>
                  <a:gd name="T11" fmla="*/ 0 h 52"/>
                  <a:gd name="T12" fmla="*/ 0 w 35"/>
                  <a:gd name="T13" fmla="*/ 6 h 52"/>
                  <a:gd name="T14" fmla="*/ 21 w 35"/>
                  <a:gd name="T15" fmla="*/ 52 h 52"/>
                  <a:gd name="T16" fmla="*/ 29 w 35"/>
                  <a:gd name="T17" fmla="*/ 47 h 52"/>
                  <a:gd name="T18" fmla="*/ 29 w 35"/>
                  <a:gd name="T19" fmla="*/ 47 h 52"/>
                  <a:gd name="T20" fmla="*/ 34 w 35"/>
                  <a:gd name="T21" fmla="*/ 45 h 52"/>
                  <a:gd name="T22" fmla="*/ 34 w 35"/>
                  <a:gd name="T23" fmla="*/ 45 h 52"/>
                  <a:gd name="T24" fmla="*/ 35 w 35"/>
                  <a:gd name="T25" fmla="*/ 45 h 52"/>
                  <a:gd name="T26" fmla="*/ 13 w 35"/>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52">
                    <a:moveTo>
                      <a:pt x="23" y="43"/>
                    </a:moveTo>
                    <a:lnTo>
                      <a:pt x="8" y="8"/>
                    </a:lnTo>
                    <a:lnTo>
                      <a:pt x="11" y="7"/>
                    </a:lnTo>
                    <a:lnTo>
                      <a:pt x="27" y="42"/>
                    </a:lnTo>
                    <a:lnTo>
                      <a:pt x="23" y="43"/>
                    </a:lnTo>
                    <a:close/>
                    <a:moveTo>
                      <a:pt x="13" y="0"/>
                    </a:moveTo>
                    <a:lnTo>
                      <a:pt x="0" y="6"/>
                    </a:lnTo>
                    <a:lnTo>
                      <a:pt x="21" y="52"/>
                    </a:lnTo>
                    <a:lnTo>
                      <a:pt x="29" y="47"/>
                    </a:lnTo>
                    <a:lnTo>
                      <a:pt x="29" y="47"/>
                    </a:lnTo>
                    <a:lnTo>
                      <a:pt x="34" y="45"/>
                    </a:lnTo>
                    <a:lnTo>
                      <a:pt x="34" y="45"/>
                    </a:lnTo>
                    <a:lnTo>
                      <a:pt x="35" y="45"/>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50421"/>
              <p:cNvSpPr>
                <a:spLocks noEditPoints="1"/>
              </p:cNvSpPr>
              <p:nvPr userDrawn="1"/>
            </p:nvSpPr>
            <p:spPr bwMode="auto">
              <a:xfrm>
                <a:off x="2921001" y="7331179"/>
                <a:ext cx="55563" cy="82550"/>
              </a:xfrm>
              <a:custGeom>
                <a:avLst/>
                <a:gdLst>
                  <a:gd name="T0" fmla="*/ 23 w 35"/>
                  <a:gd name="T1" fmla="*/ 43 h 52"/>
                  <a:gd name="T2" fmla="*/ 8 w 35"/>
                  <a:gd name="T3" fmla="*/ 8 h 52"/>
                  <a:gd name="T4" fmla="*/ 11 w 35"/>
                  <a:gd name="T5" fmla="*/ 7 h 52"/>
                  <a:gd name="T6" fmla="*/ 27 w 35"/>
                  <a:gd name="T7" fmla="*/ 42 h 52"/>
                  <a:gd name="T8" fmla="*/ 23 w 35"/>
                  <a:gd name="T9" fmla="*/ 43 h 52"/>
                  <a:gd name="T10" fmla="*/ 13 w 35"/>
                  <a:gd name="T11" fmla="*/ 0 h 52"/>
                  <a:gd name="T12" fmla="*/ 0 w 35"/>
                  <a:gd name="T13" fmla="*/ 6 h 52"/>
                  <a:gd name="T14" fmla="*/ 21 w 35"/>
                  <a:gd name="T15" fmla="*/ 52 h 52"/>
                  <a:gd name="T16" fmla="*/ 29 w 35"/>
                  <a:gd name="T17" fmla="*/ 47 h 52"/>
                  <a:gd name="T18" fmla="*/ 29 w 35"/>
                  <a:gd name="T19" fmla="*/ 47 h 52"/>
                  <a:gd name="T20" fmla="*/ 34 w 35"/>
                  <a:gd name="T21" fmla="*/ 45 h 52"/>
                  <a:gd name="T22" fmla="*/ 34 w 35"/>
                  <a:gd name="T23" fmla="*/ 45 h 52"/>
                  <a:gd name="T24" fmla="*/ 35 w 35"/>
                  <a:gd name="T25" fmla="*/ 45 h 52"/>
                  <a:gd name="T26" fmla="*/ 13 w 35"/>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52">
                    <a:moveTo>
                      <a:pt x="23" y="43"/>
                    </a:moveTo>
                    <a:lnTo>
                      <a:pt x="8" y="8"/>
                    </a:lnTo>
                    <a:lnTo>
                      <a:pt x="11" y="7"/>
                    </a:lnTo>
                    <a:lnTo>
                      <a:pt x="27" y="42"/>
                    </a:lnTo>
                    <a:lnTo>
                      <a:pt x="23" y="43"/>
                    </a:lnTo>
                    <a:moveTo>
                      <a:pt x="13" y="0"/>
                    </a:moveTo>
                    <a:lnTo>
                      <a:pt x="0" y="6"/>
                    </a:lnTo>
                    <a:lnTo>
                      <a:pt x="21" y="52"/>
                    </a:lnTo>
                    <a:lnTo>
                      <a:pt x="29" y="47"/>
                    </a:lnTo>
                    <a:lnTo>
                      <a:pt x="29" y="47"/>
                    </a:lnTo>
                    <a:lnTo>
                      <a:pt x="34" y="45"/>
                    </a:lnTo>
                    <a:lnTo>
                      <a:pt x="34" y="45"/>
                    </a:lnTo>
                    <a:lnTo>
                      <a:pt x="35" y="45"/>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50422"/>
              <p:cNvSpPr>
                <a:spLocks noEditPoints="1"/>
              </p:cNvSpPr>
              <p:nvPr userDrawn="1"/>
            </p:nvSpPr>
            <p:spPr bwMode="auto">
              <a:xfrm>
                <a:off x="2846388" y="7362929"/>
                <a:ext cx="49213" cy="82550"/>
              </a:xfrm>
              <a:custGeom>
                <a:avLst/>
                <a:gdLst>
                  <a:gd name="T0" fmla="*/ 20 w 31"/>
                  <a:gd name="T1" fmla="*/ 45 h 52"/>
                  <a:gd name="T2" fmla="*/ 7 w 31"/>
                  <a:gd name="T3" fmla="*/ 8 h 52"/>
                  <a:gd name="T4" fmla="*/ 10 w 31"/>
                  <a:gd name="T5" fmla="*/ 7 h 52"/>
                  <a:gd name="T6" fmla="*/ 24 w 31"/>
                  <a:gd name="T7" fmla="*/ 43 h 52"/>
                  <a:gd name="T8" fmla="*/ 20 w 31"/>
                  <a:gd name="T9" fmla="*/ 45 h 52"/>
                  <a:gd name="T10" fmla="*/ 13 w 31"/>
                  <a:gd name="T11" fmla="*/ 0 h 52"/>
                  <a:gd name="T12" fmla="*/ 0 w 31"/>
                  <a:gd name="T13" fmla="*/ 5 h 52"/>
                  <a:gd name="T14" fmla="*/ 17 w 31"/>
                  <a:gd name="T15" fmla="*/ 52 h 52"/>
                  <a:gd name="T16" fmla="*/ 31 w 31"/>
                  <a:gd name="T17" fmla="*/ 47 h 52"/>
                  <a:gd name="T18" fmla="*/ 13 w 3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52">
                    <a:moveTo>
                      <a:pt x="20" y="45"/>
                    </a:moveTo>
                    <a:lnTo>
                      <a:pt x="7" y="8"/>
                    </a:lnTo>
                    <a:lnTo>
                      <a:pt x="10" y="7"/>
                    </a:lnTo>
                    <a:lnTo>
                      <a:pt x="24" y="43"/>
                    </a:lnTo>
                    <a:lnTo>
                      <a:pt x="20" y="45"/>
                    </a:lnTo>
                    <a:close/>
                    <a:moveTo>
                      <a:pt x="13" y="0"/>
                    </a:moveTo>
                    <a:lnTo>
                      <a:pt x="0" y="5"/>
                    </a:lnTo>
                    <a:lnTo>
                      <a:pt x="17" y="52"/>
                    </a:lnTo>
                    <a:lnTo>
                      <a:pt x="31" y="47"/>
                    </a:lnTo>
                    <a:lnTo>
                      <a:pt x="1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50423"/>
              <p:cNvSpPr>
                <a:spLocks noEditPoints="1"/>
              </p:cNvSpPr>
              <p:nvPr userDrawn="1"/>
            </p:nvSpPr>
            <p:spPr bwMode="auto">
              <a:xfrm>
                <a:off x="2846388" y="7362929"/>
                <a:ext cx="49213" cy="82550"/>
              </a:xfrm>
              <a:custGeom>
                <a:avLst/>
                <a:gdLst>
                  <a:gd name="T0" fmla="*/ 20 w 31"/>
                  <a:gd name="T1" fmla="*/ 45 h 52"/>
                  <a:gd name="T2" fmla="*/ 7 w 31"/>
                  <a:gd name="T3" fmla="*/ 8 h 52"/>
                  <a:gd name="T4" fmla="*/ 10 w 31"/>
                  <a:gd name="T5" fmla="*/ 7 h 52"/>
                  <a:gd name="T6" fmla="*/ 24 w 31"/>
                  <a:gd name="T7" fmla="*/ 43 h 52"/>
                  <a:gd name="T8" fmla="*/ 20 w 31"/>
                  <a:gd name="T9" fmla="*/ 45 h 52"/>
                  <a:gd name="T10" fmla="*/ 13 w 31"/>
                  <a:gd name="T11" fmla="*/ 0 h 52"/>
                  <a:gd name="T12" fmla="*/ 0 w 31"/>
                  <a:gd name="T13" fmla="*/ 5 h 52"/>
                  <a:gd name="T14" fmla="*/ 17 w 31"/>
                  <a:gd name="T15" fmla="*/ 52 h 52"/>
                  <a:gd name="T16" fmla="*/ 31 w 31"/>
                  <a:gd name="T17" fmla="*/ 47 h 52"/>
                  <a:gd name="T18" fmla="*/ 13 w 3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52">
                    <a:moveTo>
                      <a:pt x="20" y="45"/>
                    </a:moveTo>
                    <a:lnTo>
                      <a:pt x="7" y="8"/>
                    </a:lnTo>
                    <a:lnTo>
                      <a:pt x="10" y="7"/>
                    </a:lnTo>
                    <a:lnTo>
                      <a:pt x="24" y="43"/>
                    </a:lnTo>
                    <a:lnTo>
                      <a:pt x="20" y="45"/>
                    </a:lnTo>
                    <a:moveTo>
                      <a:pt x="13" y="0"/>
                    </a:moveTo>
                    <a:lnTo>
                      <a:pt x="0" y="5"/>
                    </a:lnTo>
                    <a:lnTo>
                      <a:pt x="17" y="52"/>
                    </a:lnTo>
                    <a:lnTo>
                      <a:pt x="31" y="47"/>
                    </a:lnTo>
                    <a:lnTo>
                      <a:pt x="1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0424"/>
              <p:cNvSpPr>
                <a:spLocks noEditPoints="1"/>
              </p:cNvSpPr>
              <p:nvPr userDrawn="1"/>
            </p:nvSpPr>
            <p:spPr bwMode="auto">
              <a:xfrm>
                <a:off x="3294063" y="7018441"/>
                <a:ext cx="77788" cy="65088"/>
              </a:xfrm>
              <a:custGeom>
                <a:avLst/>
                <a:gdLst>
                  <a:gd name="T0" fmla="*/ 40 w 49"/>
                  <a:gd name="T1" fmla="*/ 33 h 41"/>
                  <a:gd name="T2" fmla="*/ 8 w 49"/>
                  <a:gd name="T3" fmla="*/ 11 h 41"/>
                  <a:gd name="T4" fmla="*/ 11 w 49"/>
                  <a:gd name="T5" fmla="*/ 9 h 41"/>
                  <a:gd name="T6" fmla="*/ 41 w 49"/>
                  <a:gd name="T7" fmla="*/ 31 h 41"/>
                  <a:gd name="T8" fmla="*/ 40 w 49"/>
                  <a:gd name="T9" fmla="*/ 33 h 41"/>
                  <a:gd name="T10" fmla="*/ 8 w 49"/>
                  <a:gd name="T11" fmla="*/ 0 h 41"/>
                  <a:gd name="T12" fmla="*/ 0 w 49"/>
                  <a:gd name="T13" fmla="*/ 12 h 41"/>
                  <a:gd name="T14" fmla="*/ 41 w 49"/>
                  <a:gd name="T15" fmla="*/ 41 h 41"/>
                  <a:gd name="T16" fmla="*/ 49 w 49"/>
                  <a:gd name="T17" fmla="*/ 28 h 41"/>
                  <a:gd name="T18" fmla="*/ 11 w 49"/>
                  <a:gd name="T19" fmla="*/ 3 h 41"/>
                  <a:gd name="T20" fmla="*/ 8 w 4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1">
                    <a:moveTo>
                      <a:pt x="40" y="33"/>
                    </a:moveTo>
                    <a:lnTo>
                      <a:pt x="8" y="11"/>
                    </a:lnTo>
                    <a:lnTo>
                      <a:pt x="11" y="9"/>
                    </a:lnTo>
                    <a:lnTo>
                      <a:pt x="41" y="31"/>
                    </a:lnTo>
                    <a:lnTo>
                      <a:pt x="40" y="33"/>
                    </a:lnTo>
                    <a:close/>
                    <a:moveTo>
                      <a:pt x="8" y="0"/>
                    </a:moveTo>
                    <a:lnTo>
                      <a:pt x="0" y="12"/>
                    </a:lnTo>
                    <a:lnTo>
                      <a:pt x="41" y="41"/>
                    </a:lnTo>
                    <a:lnTo>
                      <a:pt x="49" y="28"/>
                    </a:lnTo>
                    <a:lnTo>
                      <a:pt x="11" y="3"/>
                    </a:ln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50425"/>
              <p:cNvSpPr>
                <a:spLocks noEditPoints="1"/>
              </p:cNvSpPr>
              <p:nvPr userDrawn="1"/>
            </p:nvSpPr>
            <p:spPr bwMode="auto">
              <a:xfrm>
                <a:off x="3294063" y="7018441"/>
                <a:ext cx="77788" cy="65088"/>
              </a:xfrm>
              <a:custGeom>
                <a:avLst/>
                <a:gdLst>
                  <a:gd name="T0" fmla="*/ 40 w 49"/>
                  <a:gd name="T1" fmla="*/ 33 h 41"/>
                  <a:gd name="T2" fmla="*/ 8 w 49"/>
                  <a:gd name="T3" fmla="*/ 11 h 41"/>
                  <a:gd name="T4" fmla="*/ 11 w 49"/>
                  <a:gd name="T5" fmla="*/ 9 h 41"/>
                  <a:gd name="T6" fmla="*/ 41 w 49"/>
                  <a:gd name="T7" fmla="*/ 31 h 41"/>
                  <a:gd name="T8" fmla="*/ 40 w 49"/>
                  <a:gd name="T9" fmla="*/ 33 h 41"/>
                  <a:gd name="T10" fmla="*/ 8 w 49"/>
                  <a:gd name="T11" fmla="*/ 0 h 41"/>
                  <a:gd name="T12" fmla="*/ 0 w 49"/>
                  <a:gd name="T13" fmla="*/ 12 h 41"/>
                  <a:gd name="T14" fmla="*/ 41 w 49"/>
                  <a:gd name="T15" fmla="*/ 41 h 41"/>
                  <a:gd name="T16" fmla="*/ 49 w 49"/>
                  <a:gd name="T17" fmla="*/ 28 h 41"/>
                  <a:gd name="T18" fmla="*/ 11 w 49"/>
                  <a:gd name="T19" fmla="*/ 3 h 41"/>
                  <a:gd name="T20" fmla="*/ 8 w 4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1">
                    <a:moveTo>
                      <a:pt x="40" y="33"/>
                    </a:moveTo>
                    <a:lnTo>
                      <a:pt x="8" y="11"/>
                    </a:lnTo>
                    <a:lnTo>
                      <a:pt x="11" y="9"/>
                    </a:lnTo>
                    <a:lnTo>
                      <a:pt x="41" y="31"/>
                    </a:lnTo>
                    <a:lnTo>
                      <a:pt x="40" y="33"/>
                    </a:lnTo>
                    <a:moveTo>
                      <a:pt x="8" y="0"/>
                    </a:moveTo>
                    <a:lnTo>
                      <a:pt x="0" y="12"/>
                    </a:lnTo>
                    <a:lnTo>
                      <a:pt x="41" y="41"/>
                    </a:lnTo>
                    <a:lnTo>
                      <a:pt x="49" y="28"/>
                    </a:lnTo>
                    <a:lnTo>
                      <a:pt x="11" y="3"/>
                    </a:lnTo>
                    <a:lnTo>
                      <a:pt x="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50426"/>
              <p:cNvSpPr>
                <a:spLocks noEditPoints="1"/>
              </p:cNvSpPr>
              <p:nvPr userDrawn="1"/>
            </p:nvSpPr>
            <p:spPr bwMode="auto">
              <a:xfrm>
                <a:off x="2065338" y="7305779"/>
                <a:ext cx="57150" cy="79375"/>
              </a:xfrm>
              <a:custGeom>
                <a:avLst/>
                <a:gdLst>
                  <a:gd name="T0" fmla="*/ 9 w 31"/>
                  <a:gd name="T1" fmla="*/ 37 h 43"/>
                  <a:gd name="T2" fmla="*/ 8 w 31"/>
                  <a:gd name="T3" fmla="*/ 36 h 43"/>
                  <a:gd name="T4" fmla="*/ 6 w 31"/>
                  <a:gd name="T5" fmla="*/ 35 h 43"/>
                  <a:gd name="T6" fmla="*/ 22 w 31"/>
                  <a:gd name="T7" fmla="*/ 7 h 43"/>
                  <a:gd name="T8" fmla="*/ 23 w 31"/>
                  <a:gd name="T9" fmla="*/ 7 h 43"/>
                  <a:gd name="T10" fmla="*/ 24 w 31"/>
                  <a:gd name="T11" fmla="*/ 8 h 43"/>
                  <a:gd name="T12" fmla="*/ 9 w 31"/>
                  <a:gd name="T13" fmla="*/ 37 h 43"/>
                  <a:gd name="T14" fmla="*/ 20 w 31"/>
                  <a:gd name="T15" fmla="*/ 0 h 43"/>
                  <a:gd name="T16" fmla="*/ 0 w 31"/>
                  <a:gd name="T17" fmla="*/ 37 h 43"/>
                  <a:gd name="T18" fmla="*/ 2 w 31"/>
                  <a:gd name="T19" fmla="*/ 38 h 43"/>
                  <a:gd name="T20" fmla="*/ 5 w 31"/>
                  <a:gd name="T21" fmla="*/ 40 h 43"/>
                  <a:gd name="T22" fmla="*/ 11 w 31"/>
                  <a:gd name="T23" fmla="*/ 43 h 43"/>
                  <a:gd name="T24" fmla="*/ 31 w 31"/>
                  <a:gd name="T25" fmla="*/ 6 h 43"/>
                  <a:gd name="T26" fmla="*/ 25 w 31"/>
                  <a:gd name="T27" fmla="*/ 3 h 43"/>
                  <a:gd name="T28" fmla="*/ 22 w 31"/>
                  <a:gd name="T29" fmla="*/ 1 h 43"/>
                  <a:gd name="T30" fmla="*/ 20 w 31"/>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3">
                    <a:moveTo>
                      <a:pt x="9" y="37"/>
                    </a:moveTo>
                    <a:cubicBezTo>
                      <a:pt x="8" y="36"/>
                      <a:pt x="8" y="36"/>
                      <a:pt x="8" y="36"/>
                    </a:cubicBezTo>
                    <a:cubicBezTo>
                      <a:pt x="7" y="36"/>
                      <a:pt x="7" y="35"/>
                      <a:pt x="6" y="35"/>
                    </a:cubicBezTo>
                    <a:cubicBezTo>
                      <a:pt x="22" y="7"/>
                      <a:pt x="22" y="7"/>
                      <a:pt x="22" y="7"/>
                    </a:cubicBezTo>
                    <a:cubicBezTo>
                      <a:pt x="22" y="7"/>
                      <a:pt x="23" y="7"/>
                      <a:pt x="23" y="7"/>
                    </a:cubicBezTo>
                    <a:cubicBezTo>
                      <a:pt x="24" y="8"/>
                      <a:pt x="24" y="8"/>
                      <a:pt x="24" y="8"/>
                    </a:cubicBezTo>
                    <a:cubicBezTo>
                      <a:pt x="9" y="37"/>
                      <a:pt x="9" y="37"/>
                      <a:pt x="9" y="37"/>
                    </a:cubicBezTo>
                    <a:moveTo>
                      <a:pt x="20" y="0"/>
                    </a:moveTo>
                    <a:cubicBezTo>
                      <a:pt x="0" y="37"/>
                      <a:pt x="0" y="37"/>
                      <a:pt x="0" y="37"/>
                    </a:cubicBezTo>
                    <a:cubicBezTo>
                      <a:pt x="2" y="38"/>
                      <a:pt x="2" y="38"/>
                      <a:pt x="2" y="38"/>
                    </a:cubicBezTo>
                    <a:cubicBezTo>
                      <a:pt x="2" y="38"/>
                      <a:pt x="4" y="39"/>
                      <a:pt x="5" y="40"/>
                    </a:cubicBezTo>
                    <a:cubicBezTo>
                      <a:pt x="11" y="43"/>
                      <a:pt x="11" y="43"/>
                      <a:pt x="11" y="43"/>
                    </a:cubicBezTo>
                    <a:cubicBezTo>
                      <a:pt x="31" y="6"/>
                      <a:pt x="31" y="6"/>
                      <a:pt x="31" y="6"/>
                    </a:cubicBezTo>
                    <a:cubicBezTo>
                      <a:pt x="25" y="3"/>
                      <a:pt x="25" y="3"/>
                      <a:pt x="25" y="3"/>
                    </a:cubicBezTo>
                    <a:cubicBezTo>
                      <a:pt x="24" y="2"/>
                      <a:pt x="22" y="1"/>
                      <a:pt x="22"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50427"/>
              <p:cNvSpPr>
                <a:spLocks noEditPoints="1"/>
              </p:cNvSpPr>
              <p:nvPr userDrawn="1"/>
            </p:nvSpPr>
            <p:spPr bwMode="auto">
              <a:xfrm>
                <a:off x="2027238" y="7285141"/>
                <a:ext cx="60325" cy="79375"/>
              </a:xfrm>
              <a:custGeom>
                <a:avLst/>
                <a:gdLst>
                  <a:gd name="T0" fmla="*/ 11 w 38"/>
                  <a:gd name="T1" fmla="*/ 42 h 50"/>
                  <a:gd name="T2" fmla="*/ 8 w 38"/>
                  <a:gd name="T3" fmla="*/ 41 h 50"/>
                  <a:gd name="T4" fmla="*/ 28 w 38"/>
                  <a:gd name="T5" fmla="*/ 8 h 50"/>
                  <a:gd name="T6" fmla="*/ 30 w 38"/>
                  <a:gd name="T7" fmla="*/ 9 h 50"/>
                  <a:gd name="T8" fmla="*/ 11 w 38"/>
                  <a:gd name="T9" fmla="*/ 42 h 50"/>
                  <a:gd name="T10" fmla="*/ 25 w 38"/>
                  <a:gd name="T11" fmla="*/ 0 h 50"/>
                  <a:gd name="T12" fmla="*/ 0 w 38"/>
                  <a:gd name="T13" fmla="*/ 42 h 50"/>
                  <a:gd name="T14" fmla="*/ 12 w 38"/>
                  <a:gd name="T15" fmla="*/ 50 h 50"/>
                  <a:gd name="T16" fmla="*/ 38 w 38"/>
                  <a:gd name="T17" fmla="*/ 7 h 50"/>
                  <a:gd name="T18" fmla="*/ 25 w 38"/>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0">
                    <a:moveTo>
                      <a:pt x="11" y="42"/>
                    </a:moveTo>
                    <a:lnTo>
                      <a:pt x="8" y="41"/>
                    </a:lnTo>
                    <a:lnTo>
                      <a:pt x="28" y="8"/>
                    </a:lnTo>
                    <a:lnTo>
                      <a:pt x="30" y="9"/>
                    </a:lnTo>
                    <a:lnTo>
                      <a:pt x="11" y="42"/>
                    </a:lnTo>
                    <a:close/>
                    <a:moveTo>
                      <a:pt x="25" y="0"/>
                    </a:moveTo>
                    <a:lnTo>
                      <a:pt x="0" y="42"/>
                    </a:lnTo>
                    <a:lnTo>
                      <a:pt x="12" y="50"/>
                    </a:lnTo>
                    <a:lnTo>
                      <a:pt x="38" y="7"/>
                    </a:lnTo>
                    <a:lnTo>
                      <a:pt x="2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0428"/>
              <p:cNvSpPr>
                <a:spLocks noEditPoints="1"/>
              </p:cNvSpPr>
              <p:nvPr userDrawn="1"/>
            </p:nvSpPr>
            <p:spPr bwMode="auto">
              <a:xfrm>
                <a:off x="2027238" y="7285141"/>
                <a:ext cx="60325" cy="79375"/>
              </a:xfrm>
              <a:custGeom>
                <a:avLst/>
                <a:gdLst>
                  <a:gd name="T0" fmla="*/ 11 w 38"/>
                  <a:gd name="T1" fmla="*/ 42 h 50"/>
                  <a:gd name="T2" fmla="*/ 8 w 38"/>
                  <a:gd name="T3" fmla="*/ 41 h 50"/>
                  <a:gd name="T4" fmla="*/ 28 w 38"/>
                  <a:gd name="T5" fmla="*/ 8 h 50"/>
                  <a:gd name="T6" fmla="*/ 30 w 38"/>
                  <a:gd name="T7" fmla="*/ 9 h 50"/>
                  <a:gd name="T8" fmla="*/ 11 w 38"/>
                  <a:gd name="T9" fmla="*/ 42 h 50"/>
                  <a:gd name="T10" fmla="*/ 25 w 38"/>
                  <a:gd name="T11" fmla="*/ 0 h 50"/>
                  <a:gd name="T12" fmla="*/ 0 w 38"/>
                  <a:gd name="T13" fmla="*/ 42 h 50"/>
                  <a:gd name="T14" fmla="*/ 12 w 38"/>
                  <a:gd name="T15" fmla="*/ 50 h 50"/>
                  <a:gd name="T16" fmla="*/ 38 w 38"/>
                  <a:gd name="T17" fmla="*/ 7 h 50"/>
                  <a:gd name="T18" fmla="*/ 25 w 38"/>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0">
                    <a:moveTo>
                      <a:pt x="11" y="42"/>
                    </a:moveTo>
                    <a:lnTo>
                      <a:pt x="8" y="41"/>
                    </a:lnTo>
                    <a:lnTo>
                      <a:pt x="28" y="8"/>
                    </a:lnTo>
                    <a:lnTo>
                      <a:pt x="30" y="9"/>
                    </a:lnTo>
                    <a:lnTo>
                      <a:pt x="11" y="42"/>
                    </a:lnTo>
                    <a:moveTo>
                      <a:pt x="25" y="0"/>
                    </a:moveTo>
                    <a:lnTo>
                      <a:pt x="0" y="42"/>
                    </a:lnTo>
                    <a:lnTo>
                      <a:pt x="12" y="50"/>
                    </a:lnTo>
                    <a:lnTo>
                      <a:pt x="38" y="7"/>
                    </a:lnTo>
                    <a:lnTo>
                      <a:pt x="2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50429"/>
              <p:cNvSpPr>
                <a:spLocks noEditPoints="1"/>
              </p:cNvSpPr>
              <p:nvPr userDrawn="1"/>
            </p:nvSpPr>
            <p:spPr bwMode="auto">
              <a:xfrm>
                <a:off x="1919288" y="7213704"/>
                <a:ext cx="66675" cy="76200"/>
              </a:xfrm>
              <a:custGeom>
                <a:avLst/>
                <a:gdLst>
                  <a:gd name="T0" fmla="*/ 10 w 42"/>
                  <a:gd name="T1" fmla="*/ 40 h 48"/>
                  <a:gd name="T2" fmla="*/ 8 w 42"/>
                  <a:gd name="T3" fmla="*/ 38 h 48"/>
                  <a:gd name="T4" fmla="*/ 33 w 42"/>
                  <a:gd name="T5" fmla="*/ 9 h 48"/>
                  <a:gd name="T6" fmla="*/ 35 w 42"/>
                  <a:gd name="T7" fmla="*/ 11 h 48"/>
                  <a:gd name="T8" fmla="*/ 10 w 42"/>
                  <a:gd name="T9" fmla="*/ 40 h 48"/>
                  <a:gd name="T10" fmla="*/ 31 w 42"/>
                  <a:gd name="T11" fmla="*/ 0 h 48"/>
                  <a:gd name="T12" fmla="*/ 0 w 42"/>
                  <a:gd name="T13" fmla="*/ 39 h 48"/>
                  <a:gd name="T14" fmla="*/ 12 w 42"/>
                  <a:gd name="T15" fmla="*/ 48 h 48"/>
                  <a:gd name="T16" fmla="*/ 42 w 42"/>
                  <a:gd name="T17" fmla="*/ 10 h 48"/>
                  <a:gd name="T18" fmla="*/ 31 w 4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8">
                    <a:moveTo>
                      <a:pt x="10" y="40"/>
                    </a:moveTo>
                    <a:lnTo>
                      <a:pt x="8" y="38"/>
                    </a:lnTo>
                    <a:lnTo>
                      <a:pt x="33" y="9"/>
                    </a:lnTo>
                    <a:lnTo>
                      <a:pt x="35" y="11"/>
                    </a:lnTo>
                    <a:lnTo>
                      <a:pt x="10" y="40"/>
                    </a:lnTo>
                    <a:close/>
                    <a:moveTo>
                      <a:pt x="31" y="0"/>
                    </a:moveTo>
                    <a:lnTo>
                      <a:pt x="0" y="39"/>
                    </a:lnTo>
                    <a:lnTo>
                      <a:pt x="12" y="48"/>
                    </a:lnTo>
                    <a:lnTo>
                      <a:pt x="42" y="10"/>
                    </a:lnTo>
                    <a:lnTo>
                      <a:pt x="3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50430"/>
              <p:cNvSpPr>
                <a:spLocks noEditPoints="1"/>
              </p:cNvSpPr>
              <p:nvPr userDrawn="1"/>
            </p:nvSpPr>
            <p:spPr bwMode="auto">
              <a:xfrm>
                <a:off x="1919288" y="7213704"/>
                <a:ext cx="66675" cy="76200"/>
              </a:xfrm>
              <a:custGeom>
                <a:avLst/>
                <a:gdLst>
                  <a:gd name="T0" fmla="*/ 10 w 42"/>
                  <a:gd name="T1" fmla="*/ 40 h 48"/>
                  <a:gd name="T2" fmla="*/ 8 w 42"/>
                  <a:gd name="T3" fmla="*/ 38 h 48"/>
                  <a:gd name="T4" fmla="*/ 33 w 42"/>
                  <a:gd name="T5" fmla="*/ 9 h 48"/>
                  <a:gd name="T6" fmla="*/ 35 w 42"/>
                  <a:gd name="T7" fmla="*/ 11 h 48"/>
                  <a:gd name="T8" fmla="*/ 10 w 42"/>
                  <a:gd name="T9" fmla="*/ 40 h 48"/>
                  <a:gd name="T10" fmla="*/ 31 w 42"/>
                  <a:gd name="T11" fmla="*/ 0 h 48"/>
                  <a:gd name="T12" fmla="*/ 0 w 42"/>
                  <a:gd name="T13" fmla="*/ 39 h 48"/>
                  <a:gd name="T14" fmla="*/ 12 w 42"/>
                  <a:gd name="T15" fmla="*/ 48 h 48"/>
                  <a:gd name="T16" fmla="*/ 42 w 42"/>
                  <a:gd name="T17" fmla="*/ 10 h 48"/>
                  <a:gd name="T18" fmla="*/ 31 w 4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8">
                    <a:moveTo>
                      <a:pt x="10" y="40"/>
                    </a:moveTo>
                    <a:lnTo>
                      <a:pt x="8" y="38"/>
                    </a:lnTo>
                    <a:lnTo>
                      <a:pt x="33" y="9"/>
                    </a:lnTo>
                    <a:lnTo>
                      <a:pt x="35" y="11"/>
                    </a:lnTo>
                    <a:lnTo>
                      <a:pt x="10" y="40"/>
                    </a:lnTo>
                    <a:moveTo>
                      <a:pt x="31" y="0"/>
                    </a:moveTo>
                    <a:lnTo>
                      <a:pt x="0" y="39"/>
                    </a:lnTo>
                    <a:lnTo>
                      <a:pt x="12" y="48"/>
                    </a:lnTo>
                    <a:lnTo>
                      <a:pt x="42" y="10"/>
                    </a:lnTo>
                    <a:lnTo>
                      <a:pt x="3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50431"/>
              <p:cNvSpPr>
                <a:spLocks noEditPoints="1"/>
              </p:cNvSpPr>
              <p:nvPr userDrawn="1"/>
            </p:nvSpPr>
            <p:spPr bwMode="auto">
              <a:xfrm>
                <a:off x="3433763" y="6216754"/>
                <a:ext cx="80963" cy="44450"/>
              </a:xfrm>
              <a:custGeom>
                <a:avLst/>
                <a:gdLst>
                  <a:gd name="T0" fmla="*/ 8 w 51"/>
                  <a:gd name="T1" fmla="*/ 21 h 28"/>
                  <a:gd name="T2" fmla="*/ 7 w 51"/>
                  <a:gd name="T3" fmla="*/ 17 h 28"/>
                  <a:gd name="T4" fmla="*/ 43 w 51"/>
                  <a:gd name="T5" fmla="*/ 7 h 28"/>
                  <a:gd name="T6" fmla="*/ 44 w 51"/>
                  <a:gd name="T7" fmla="*/ 10 h 28"/>
                  <a:gd name="T8" fmla="*/ 8 w 51"/>
                  <a:gd name="T9" fmla="*/ 21 h 28"/>
                  <a:gd name="T10" fmla="*/ 48 w 51"/>
                  <a:gd name="T11" fmla="*/ 0 h 28"/>
                  <a:gd name="T12" fmla="*/ 0 w 51"/>
                  <a:gd name="T13" fmla="*/ 14 h 28"/>
                  <a:gd name="T14" fmla="*/ 3 w 51"/>
                  <a:gd name="T15" fmla="*/ 28 h 28"/>
                  <a:gd name="T16" fmla="*/ 51 w 51"/>
                  <a:gd name="T17" fmla="*/ 15 h 28"/>
                  <a:gd name="T18" fmla="*/ 48 w 5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8">
                    <a:moveTo>
                      <a:pt x="8" y="21"/>
                    </a:moveTo>
                    <a:lnTo>
                      <a:pt x="7" y="17"/>
                    </a:lnTo>
                    <a:lnTo>
                      <a:pt x="43" y="7"/>
                    </a:lnTo>
                    <a:lnTo>
                      <a:pt x="44" y="10"/>
                    </a:lnTo>
                    <a:lnTo>
                      <a:pt x="8" y="21"/>
                    </a:lnTo>
                    <a:close/>
                    <a:moveTo>
                      <a:pt x="48" y="0"/>
                    </a:moveTo>
                    <a:lnTo>
                      <a:pt x="0" y="14"/>
                    </a:lnTo>
                    <a:lnTo>
                      <a:pt x="3" y="28"/>
                    </a:lnTo>
                    <a:lnTo>
                      <a:pt x="51" y="15"/>
                    </a:lnTo>
                    <a:lnTo>
                      <a:pt x="4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50432"/>
              <p:cNvSpPr>
                <a:spLocks noEditPoints="1"/>
              </p:cNvSpPr>
              <p:nvPr userDrawn="1"/>
            </p:nvSpPr>
            <p:spPr bwMode="auto">
              <a:xfrm>
                <a:off x="3433763" y="6216754"/>
                <a:ext cx="80963" cy="44450"/>
              </a:xfrm>
              <a:custGeom>
                <a:avLst/>
                <a:gdLst>
                  <a:gd name="T0" fmla="*/ 8 w 51"/>
                  <a:gd name="T1" fmla="*/ 21 h 28"/>
                  <a:gd name="T2" fmla="*/ 7 w 51"/>
                  <a:gd name="T3" fmla="*/ 17 h 28"/>
                  <a:gd name="T4" fmla="*/ 43 w 51"/>
                  <a:gd name="T5" fmla="*/ 7 h 28"/>
                  <a:gd name="T6" fmla="*/ 44 w 51"/>
                  <a:gd name="T7" fmla="*/ 10 h 28"/>
                  <a:gd name="T8" fmla="*/ 8 w 51"/>
                  <a:gd name="T9" fmla="*/ 21 h 28"/>
                  <a:gd name="T10" fmla="*/ 48 w 51"/>
                  <a:gd name="T11" fmla="*/ 0 h 28"/>
                  <a:gd name="T12" fmla="*/ 0 w 51"/>
                  <a:gd name="T13" fmla="*/ 14 h 28"/>
                  <a:gd name="T14" fmla="*/ 3 w 51"/>
                  <a:gd name="T15" fmla="*/ 28 h 28"/>
                  <a:gd name="T16" fmla="*/ 51 w 51"/>
                  <a:gd name="T17" fmla="*/ 15 h 28"/>
                  <a:gd name="T18" fmla="*/ 48 w 5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8">
                    <a:moveTo>
                      <a:pt x="8" y="21"/>
                    </a:moveTo>
                    <a:lnTo>
                      <a:pt x="7" y="17"/>
                    </a:lnTo>
                    <a:lnTo>
                      <a:pt x="43" y="7"/>
                    </a:lnTo>
                    <a:lnTo>
                      <a:pt x="44" y="10"/>
                    </a:lnTo>
                    <a:lnTo>
                      <a:pt x="8" y="21"/>
                    </a:lnTo>
                    <a:moveTo>
                      <a:pt x="48" y="0"/>
                    </a:moveTo>
                    <a:lnTo>
                      <a:pt x="0" y="14"/>
                    </a:lnTo>
                    <a:lnTo>
                      <a:pt x="3" y="28"/>
                    </a:lnTo>
                    <a:lnTo>
                      <a:pt x="51" y="15"/>
                    </a:lnTo>
                    <a:lnTo>
                      <a:pt x="4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50433"/>
              <p:cNvSpPr>
                <a:spLocks noEditPoints="1"/>
              </p:cNvSpPr>
              <p:nvPr userDrawn="1"/>
            </p:nvSpPr>
            <p:spPr bwMode="auto">
              <a:xfrm>
                <a:off x="1647826" y="6899379"/>
                <a:ext cx="79375" cy="57150"/>
              </a:xfrm>
              <a:custGeom>
                <a:avLst/>
                <a:gdLst>
                  <a:gd name="T0" fmla="*/ 10 w 50"/>
                  <a:gd name="T1" fmla="*/ 27 h 36"/>
                  <a:gd name="T2" fmla="*/ 8 w 50"/>
                  <a:gd name="T3" fmla="*/ 25 h 36"/>
                  <a:gd name="T4" fmla="*/ 42 w 50"/>
                  <a:gd name="T5" fmla="*/ 7 h 36"/>
                  <a:gd name="T6" fmla="*/ 43 w 50"/>
                  <a:gd name="T7" fmla="*/ 11 h 36"/>
                  <a:gd name="T8" fmla="*/ 10 w 50"/>
                  <a:gd name="T9" fmla="*/ 27 h 36"/>
                  <a:gd name="T10" fmla="*/ 45 w 50"/>
                  <a:gd name="T11" fmla="*/ 0 h 36"/>
                  <a:gd name="T12" fmla="*/ 0 w 50"/>
                  <a:gd name="T13" fmla="*/ 23 h 36"/>
                  <a:gd name="T14" fmla="*/ 7 w 50"/>
                  <a:gd name="T15" fmla="*/ 36 h 36"/>
                  <a:gd name="T16" fmla="*/ 50 w 50"/>
                  <a:gd name="T17" fmla="*/ 13 h 36"/>
                  <a:gd name="T18" fmla="*/ 45 w 50"/>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6">
                    <a:moveTo>
                      <a:pt x="10" y="27"/>
                    </a:moveTo>
                    <a:lnTo>
                      <a:pt x="8" y="25"/>
                    </a:lnTo>
                    <a:lnTo>
                      <a:pt x="42" y="7"/>
                    </a:lnTo>
                    <a:lnTo>
                      <a:pt x="43" y="11"/>
                    </a:lnTo>
                    <a:lnTo>
                      <a:pt x="10" y="27"/>
                    </a:lnTo>
                    <a:close/>
                    <a:moveTo>
                      <a:pt x="45" y="0"/>
                    </a:moveTo>
                    <a:lnTo>
                      <a:pt x="0" y="23"/>
                    </a:lnTo>
                    <a:lnTo>
                      <a:pt x="7" y="36"/>
                    </a:lnTo>
                    <a:lnTo>
                      <a:pt x="50" y="13"/>
                    </a:lnTo>
                    <a:lnTo>
                      <a:pt x="4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50434"/>
              <p:cNvSpPr>
                <a:spLocks noEditPoints="1"/>
              </p:cNvSpPr>
              <p:nvPr userDrawn="1"/>
            </p:nvSpPr>
            <p:spPr bwMode="auto">
              <a:xfrm>
                <a:off x="1647826" y="6899379"/>
                <a:ext cx="79375" cy="57150"/>
              </a:xfrm>
              <a:custGeom>
                <a:avLst/>
                <a:gdLst>
                  <a:gd name="T0" fmla="*/ 10 w 50"/>
                  <a:gd name="T1" fmla="*/ 27 h 36"/>
                  <a:gd name="T2" fmla="*/ 8 w 50"/>
                  <a:gd name="T3" fmla="*/ 25 h 36"/>
                  <a:gd name="T4" fmla="*/ 42 w 50"/>
                  <a:gd name="T5" fmla="*/ 7 h 36"/>
                  <a:gd name="T6" fmla="*/ 43 w 50"/>
                  <a:gd name="T7" fmla="*/ 11 h 36"/>
                  <a:gd name="T8" fmla="*/ 10 w 50"/>
                  <a:gd name="T9" fmla="*/ 27 h 36"/>
                  <a:gd name="T10" fmla="*/ 45 w 50"/>
                  <a:gd name="T11" fmla="*/ 0 h 36"/>
                  <a:gd name="T12" fmla="*/ 0 w 50"/>
                  <a:gd name="T13" fmla="*/ 23 h 36"/>
                  <a:gd name="T14" fmla="*/ 7 w 50"/>
                  <a:gd name="T15" fmla="*/ 36 h 36"/>
                  <a:gd name="T16" fmla="*/ 50 w 50"/>
                  <a:gd name="T17" fmla="*/ 13 h 36"/>
                  <a:gd name="T18" fmla="*/ 45 w 50"/>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6">
                    <a:moveTo>
                      <a:pt x="10" y="27"/>
                    </a:moveTo>
                    <a:lnTo>
                      <a:pt x="8" y="25"/>
                    </a:lnTo>
                    <a:lnTo>
                      <a:pt x="42" y="7"/>
                    </a:lnTo>
                    <a:lnTo>
                      <a:pt x="43" y="11"/>
                    </a:lnTo>
                    <a:lnTo>
                      <a:pt x="10" y="27"/>
                    </a:lnTo>
                    <a:moveTo>
                      <a:pt x="45" y="0"/>
                    </a:moveTo>
                    <a:lnTo>
                      <a:pt x="0" y="23"/>
                    </a:lnTo>
                    <a:lnTo>
                      <a:pt x="7" y="36"/>
                    </a:lnTo>
                    <a:lnTo>
                      <a:pt x="50" y="13"/>
                    </a:lnTo>
                    <a:lnTo>
                      <a:pt x="4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50435"/>
              <p:cNvSpPr>
                <a:spLocks noEditPoints="1"/>
              </p:cNvSpPr>
              <p:nvPr userDrawn="1"/>
            </p:nvSpPr>
            <p:spPr bwMode="auto">
              <a:xfrm>
                <a:off x="1612901" y="6826354"/>
                <a:ext cx="80963" cy="49213"/>
              </a:xfrm>
              <a:custGeom>
                <a:avLst/>
                <a:gdLst>
                  <a:gd name="T0" fmla="*/ 9 w 51"/>
                  <a:gd name="T1" fmla="*/ 24 h 31"/>
                  <a:gd name="T2" fmla="*/ 8 w 51"/>
                  <a:gd name="T3" fmla="*/ 21 h 31"/>
                  <a:gd name="T4" fmla="*/ 43 w 51"/>
                  <a:gd name="T5" fmla="*/ 7 h 31"/>
                  <a:gd name="T6" fmla="*/ 44 w 51"/>
                  <a:gd name="T7" fmla="*/ 9 h 31"/>
                  <a:gd name="T8" fmla="*/ 9 w 51"/>
                  <a:gd name="T9" fmla="*/ 24 h 31"/>
                  <a:gd name="T10" fmla="*/ 47 w 51"/>
                  <a:gd name="T11" fmla="*/ 0 h 31"/>
                  <a:gd name="T12" fmla="*/ 0 w 51"/>
                  <a:gd name="T13" fmla="*/ 17 h 31"/>
                  <a:gd name="T14" fmla="*/ 5 w 51"/>
                  <a:gd name="T15" fmla="*/ 29 h 31"/>
                  <a:gd name="T16" fmla="*/ 6 w 51"/>
                  <a:gd name="T17" fmla="*/ 31 h 31"/>
                  <a:gd name="T18" fmla="*/ 51 w 51"/>
                  <a:gd name="T19" fmla="*/ 13 h 31"/>
                  <a:gd name="T20" fmla="*/ 47 w 51"/>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31">
                    <a:moveTo>
                      <a:pt x="9" y="24"/>
                    </a:moveTo>
                    <a:lnTo>
                      <a:pt x="8" y="21"/>
                    </a:lnTo>
                    <a:lnTo>
                      <a:pt x="43" y="7"/>
                    </a:lnTo>
                    <a:lnTo>
                      <a:pt x="44" y="9"/>
                    </a:lnTo>
                    <a:lnTo>
                      <a:pt x="9" y="24"/>
                    </a:lnTo>
                    <a:close/>
                    <a:moveTo>
                      <a:pt x="47" y="0"/>
                    </a:moveTo>
                    <a:lnTo>
                      <a:pt x="0" y="17"/>
                    </a:lnTo>
                    <a:lnTo>
                      <a:pt x="5" y="29"/>
                    </a:lnTo>
                    <a:lnTo>
                      <a:pt x="6" y="31"/>
                    </a:lnTo>
                    <a:lnTo>
                      <a:pt x="51" y="13"/>
                    </a:lnTo>
                    <a:lnTo>
                      <a:pt x="4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50436"/>
              <p:cNvSpPr>
                <a:spLocks noEditPoints="1"/>
              </p:cNvSpPr>
              <p:nvPr userDrawn="1"/>
            </p:nvSpPr>
            <p:spPr bwMode="auto">
              <a:xfrm>
                <a:off x="1612901" y="6826354"/>
                <a:ext cx="80963" cy="49213"/>
              </a:xfrm>
              <a:custGeom>
                <a:avLst/>
                <a:gdLst>
                  <a:gd name="T0" fmla="*/ 9 w 51"/>
                  <a:gd name="T1" fmla="*/ 24 h 31"/>
                  <a:gd name="T2" fmla="*/ 8 w 51"/>
                  <a:gd name="T3" fmla="*/ 21 h 31"/>
                  <a:gd name="T4" fmla="*/ 43 w 51"/>
                  <a:gd name="T5" fmla="*/ 7 h 31"/>
                  <a:gd name="T6" fmla="*/ 44 w 51"/>
                  <a:gd name="T7" fmla="*/ 9 h 31"/>
                  <a:gd name="T8" fmla="*/ 9 w 51"/>
                  <a:gd name="T9" fmla="*/ 24 h 31"/>
                  <a:gd name="T10" fmla="*/ 47 w 51"/>
                  <a:gd name="T11" fmla="*/ 0 h 31"/>
                  <a:gd name="T12" fmla="*/ 0 w 51"/>
                  <a:gd name="T13" fmla="*/ 17 h 31"/>
                  <a:gd name="T14" fmla="*/ 5 w 51"/>
                  <a:gd name="T15" fmla="*/ 29 h 31"/>
                  <a:gd name="T16" fmla="*/ 6 w 51"/>
                  <a:gd name="T17" fmla="*/ 31 h 31"/>
                  <a:gd name="T18" fmla="*/ 51 w 51"/>
                  <a:gd name="T19" fmla="*/ 13 h 31"/>
                  <a:gd name="T20" fmla="*/ 47 w 51"/>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31">
                    <a:moveTo>
                      <a:pt x="9" y="24"/>
                    </a:moveTo>
                    <a:lnTo>
                      <a:pt x="8" y="21"/>
                    </a:lnTo>
                    <a:lnTo>
                      <a:pt x="43" y="7"/>
                    </a:lnTo>
                    <a:lnTo>
                      <a:pt x="44" y="9"/>
                    </a:lnTo>
                    <a:lnTo>
                      <a:pt x="9" y="24"/>
                    </a:lnTo>
                    <a:moveTo>
                      <a:pt x="47" y="0"/>
                    </a:moveTo>
                    <a:lnTo>
                      <a:pt x="0" y="17"/>
                    </a:lnTo>
                    <a:lnTo>
                      <a:pt x="5" y="29"/>
                    </a:lnTo>
                    <a:lnTo>
                      <a:pt x="6" y="31"/>
                    </a:lnTo>
                    <a:lnTo>
                      <a:pt x="51" y="13"/>
                    </a:lnTo>
                    <a:lnTo>
                      <a:pt x="4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50437"/>
              <p:cNvSpPr>
                <a:spLocks noEditPoints="1"/>
              </p:cNvSpPr>
              <p:nvPr userDrawn="1"/>
            </p:nvSpPr>
            <p:spPr bwMode="auto">
              <a:xfrm>
                <a:off x="1668463" y="6935891"/>
                <a:ext cx="79375" cy="58738"/>
              </a:xfrm>
              <a:custGeom>
                <a:avLst/>
                <a:gdLst>
                  <a:gd name="T0" fmla="*/ 9 w 50"/>
                  <a:gd name="T1" fmla="*/ 29 h 37"/>
                  <a:gd name="T2" fmla="*/ 7 w 50"/>
                  <a:gd name="T3" fmla="*/ 27 h 37"/>
                  <a:gd name="T4" fmla="*/ 41 w 50"/>
                  <a:gd name="T5" fmla="*/ 8 h 37"/>
                  <a:gd name="T6" fmla="*/ 42 w 50"/>
                  <a:gd name="T7" fmla="*/ 10 h 37"/>
                  <a:gd name="T8" fmla="*/ 9 w 50"/>
                  <a:gd name="T9" fmla="*/ 29 h 37"/>
                  <a:gd name="T10" fmla="*/ 43 w 50"/>
                  <a:gd name="T11" fmla="*/ 0 h 37"/>
                  <a:gd name="T12" fmla="*/ 0 w 50"/>
                  <a:gd name="T13" fmla="*/ 24 h 37"/>
                  <a:gd name="T14" fmla="*/ 5 w 50"/>
                  <a:gd name="T15" fmla="*/ 34 h 37"/>
                  <a:gd name="T16" fmla="*/ 7 w 50"/>
                  <a:gd name="T17" fmla="*/ 37 h 37"/>
                  <a:gd name="T18" fmla="*/ 50 w 50"/>
                  <a:gd name="T19" fmla="*/ 13 h 37"/>
                  <a:gd name="T20" fmla="*/ 43 w 50"/>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37">
                    <a:moveTo>
                      <a:pt x="9" y="29"/>
                    </a:moveTo>
                    <a:lnTo>
                      <a:pt x="7" y="27"/>
                    </a:lnTo>
                    <a:lnTo>
                      <a:pt x="41" y="8"/>
                    </a:lnTo>
                    <a:lnTo>
                      <a:pt x="42" y="10"/>
                    </a:lnTo>
                    <a:lnTo>
                      <a:pt x="9" y="29"/>
                    </a:lnTo>
                    <a:close/>
                    <a:moveTo>
                      <a:pt x="43" y="0"/>
                    </a:moveTo>
                    <a:lnTo>
                      <a:pt x="0" y="24"/>
                    </a:lnTo>
                    <a:lnTo>
                      <a:pt x="5" y="34"/>
                    </a:lnTo>
                    <a:lnTo>
                      <a:pt x="7" y="37"/>
                    </a:lnTo>
                    <a:lnTo>
                      <a:pt x="50" y="13"/>
                    </a:lnTo>
                    <a:lnTo>
                      <a:pt x="4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0438"/>
              <p:cNvSpPr>
                <a:spLocks noEditPoints="1"/>
              </p:cNvSpPr>
              <p:nvPr userDrawn="1"/>
            </p:nvSpPr>
            <p:spPr bwMode="auto">
              <a:xfrm>
                <a:off x="1668463" y="6935891"/>
                <a:ext cx="79375" cy="58738"/>
              </a:xfrm>
              <a:custGeom>
                <a:avLst/>
                <a:gdLst>
                  <a:gd name="T0" fmla="*/ 9 w 50"/>
                  <a:gd name="T1" fmla="*/ 29 h 37"/>
                  <a:gd name="T2" fmla="*/ 7 w 50"/>
                  <a:gd name="T3" fmla="*/ 27 h 37"/>
                  <a:gd name="T4" fmla="*/ 41 w 50"/>
                  <a:gd name="T5" fmla="*/ 8 h 37"/>
                  <a:gd name="T6" fmla="*/ 42 w 50"/>
                  <a:gd name="T7" fmla="*/ 10 h 37"/>
                  <a:gd name="T8" fmla="*/ 9 w 50"/>
                  <a:gd name="T9" fmla="*/ 29 h 37"/>
                  <a:gd name="T10" fmla="*/ 43 w 50"/>
                  <a:gd name="T11" fmla="*/ 0 h 37"/>
                  <a:gd name="T12" fmla="*/ 0 w 50"/>
                  <a:gd name="T13" fmla="*/ 24 h 37"/>
                  <a:gd name="T14" fmla="*/ 5 w 50"/>
                  <a:gd name="T15" fmla="*/ 34 h 37"/>
                  <a:gd name="T16" fmla="*/ 7 w 50"/>
                  <a:gd name="T17" fmla="*/ 37 h 37"/>
                  <a:gd name="T18" fmla="*/ 50 w 50"/>
                  <a:gd name="T19" fmla="*/ 13 h 37"/>
                  <a:gd name="T20" fmla="*/ 43 w 50"/>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37">
                    <a:moveTo>
                      <a:pt x="9" y="29"/>
                    </a:moveTo>
                    <a:lnTo>
                      <a:pt x="7" y="27"/>
                    </a:lnTo>
                    <a:lnTo>
                      <a:pt x="41" y="8"/>
                    </a:lnTo>
                    <a:lnTo>
                      <a:pt x="42" y="10"/>
                    </a:lnTo>
                    <a:lnTo>
                      <a:pt x="9" y="29"/>
                    </a:lnTo>
                    <a:moveTo>
                      <a:pt x="43" y="0"/>
                    </a:moveTo>
                    <a:lnTo>
                      <a:pt x="0" y="24"/>
                    </a:lnTo>
                    <a:lnTo>
                      <a:pt x="5" y="34"/>
                    </a:lnTo>
                    <a:lnTo>
                      <a:pt x="7" y="37"/>
                    </a:lnTo>
                    <a:lnTo>
                      <a:pt x="50" y="13"/>
                    </a:lnTo>
                    <a:lnTo>
                      <a:pt x="4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0439"/>
              <p:cNvSpPr>
                <a:spLocks noEditPoints="1"/>
              </p:cNvSpPr>
              <p:nvPr userDrawn="1"/>
            </p:nvSpPr>
            <p:spPr bwMode="auto">
              <a:xfrm>
                <a:off x="1689101" y="6970816"/>
                <a:ext cx="79375" cy="61913"/>
              </a:xfrm>
              <a:custGeom>
                <a:avLst/>
                <a:gdLst>
                  <a:gd name="T0" fmla="*/ 10 w 50"/>
                  <a:gd name="T1" fmla="*/ 30 h 39"/>
                  <a:gd name="T2" fmla="*/ 8 w 50"/>
                  <a:gd name="T3" fmla="*/ 28 h 39"/>
                  <a:gd name="T4" fmla="*/ 41 w 50"/>
                  <a:gd name="T5" fmla="*/ 8 h 39"/>
                  <a:gd name="T6" fmla="*/ 42 w 50"/>
                  <a:gd name="T7" fmla="*/ 10 h 39"/>
                  <a:gd name="T8" fmla="*/ 10 w 50"/>
                  <a:gd name="T9" fmla="*/ 30 h 39"/>
                  <a:gd name="T10" fmla="*/ 43 w 50"/>
                  <a:gd name="T11" fmla="*/ 0 h 39"/>
                  <a:gd name="T12" fmla="*/ 0 w 50"/>
                  <a:gd name="T13" fmla="*/ 26 h 39"/>
                  <a:gd name="T14" fmla="*/ 8 w 50"/>
                  <a:gd name="T15" fmla="*/ 39 h 39"/>
                  <a:gd name="T16" fmla="*/ 50 w 50"/>
                  <a:gd name="T17" fmla="*/ 12 h 39"/>
                  <a:gd name="T18" fmla="*/ 43 w 50"/>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9">
                    <a:moveTo>
                      <a:pt x="10" y="30"/>
                    </a:moveTo>
                    <a:lnTo>
                      <a:pt x="8" y="28"/>
                    </a:lnTo>
                    <a:lnTo>
                      <a:pt x="41" y="8"/>
                    </a:lnTo>
                    <a:lnTo>
                      <a:pt x="42" y="10"/>
                    </a:lnTo>
                    <a:lnTo>
                      <a:pt x="10" y="30"/>
                    </a:lnTo>
                    <a:close/>
                    <a:moveTo>
                      <a:pt x="43" y="0"/>
                    </a:moveTo>
                    <a:lnTo>
                      <a:pt x="0" y="26"/>
                    </a:lnTo>
                    <a:lnTo>
                      <a:pt x="8" y="39"/>
                    </a:lnTo>
                    <a:lnTo>
                      <a:pt x="50" y="12"/>
                    </a:lnTo>
                    <a:lnTo>
                      <a:pt x="4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50440"/>
              <p:cNvSpPr>
                <a:spLocks noEditPoints="1"/>
              </p:cNvSpPr>
              <p:nvPr userDrawn="1"/>
            </p:nvSpPr>
            <p:spPr bwMode="auto">
              <a:xfrm>
                <a:off x="1689101" y="6970816"/>
                <a:ext cx="79375" cy="61913"/>
              </a:xfrm>
              <a:custGeom>
                <a:avLst/>
                <a:gdLst>
                  <a:gd name="T0" fmla="*/ 10 w 50"/>
                  <a:gd name="T1" fmla="*/ 30 h 39"/>
                  <a:gd name="T2" fmla="*/ 8 w 50"/>
                  <a:gd name="T3" fmla="*/ 28 h 39"/>
                  <a:gd name="T4" fmla="*/ 41 w 50"/>
                  <a:gd name="T5" fmla="*/ 8 h 39"/>
                  <a:gd name="T6" fmla="*/ 42 w 50"/>
                  <a:gd name="T7" fmla="*/ 10 h 39"/>
                  <a:gd name="T8" fmla="*/ 10 w 50"/>
                  <a:gd name="T9" fmla="*/ 30 h 39"/>
                  <a:gd name="T10" fmla="*/ 43 w 50"/>
                  <a:gd name="T11" fmla="*/ 0 h 39"/>
                  <a:gd name="T12" fmla="*/ 0 w 50"/>
                  <a:gd name="T13" fmla="*/ 26 h 39"/>
                  <a:gd name="T14" fmla="*/ 8 w 50"/>
                  <a:gd name="T15" fmla="*/ 39 h 39"/>
                  <a:gd name="T16" fmla="*/ 50 w 50"/>
                  <a:gd name="T17" fmla="*/ 12 h 39"/>
                  <a:gd name="T18" fmla="*/ 43 w 50"/>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9">
                    <a:moveTo>
                      <a:pt x="10" y="30"/>
                    </a:moveTo>
                    <a:lnTo>
                      <a:pt x="8" y="28"/>
                    </a:lnTo>
                    <a:lnTo>
                      <a:pt x="41" y="8"/>
                    </a:lnTo>
                    <a:lnTo>
                      <a:pt x="42" y="10"/>
                    </a:lnTo>
                    <a:lnTo>
                      <a:pt x="10" y="30"/>
                    </a:lnTo>
                    <a:moveTo>
                      <a:pt x="43" y="0"/>
                    </a:moveTo>
                    <a:lnTo>
                      <a:pt x="0" y="26"/>
                    </a:lnTo>
                    <a:lnTo>
                      <a:pt x="8" y="39"/>
                    </a:lnTo>
                    <a:lnTo>
                      <a:pt x="50" y="12"/>
                    </a:lnTo>
                    <a:lnTo>
                      <a:pt x="4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50441"/>
              <p:cNvSpPr>
                <a:spLocks noEditPoints="1"/>
              </p:cNvSpPr>
              <p:nvPr userDrawn="1"/>
            </p:nvSpPr>
            <p:spPr bwMode="auto">
              <a:xfrm>
                <a:off x="3444876" y="6259616"/>
                <a:ext cx="80963" cy="39688"/>
              </a:xfrm>
              <a:custGeom>
                <a:avLst/>
                <a:gdLst>
                  <a:gd name="T0" fmla="*/ 7 w 51"/>
                  <a:gd name="T1" fmla="*/ 18 h 25"/>
                  <a:gd name="T2" fmla="*/ 7 w 51"/>
                  <a:gd name="T3" fmla="*/ 16 h 25"/>
                  <a:gd name="T4" fmla="*/ 43 w 51"/>
                  <a:gd name="T5" fmla="*/ 7 h 25"/>
                  <a:gd name="T6" fmla="*/ 44 w 51"/>
                  <a:gd name="T7" fmla="*/ 10 h 25"/>
                  <a:gd name="T8" fmla="*/ 7 w 51"/>
                  <a:gd name="T9" fmla="*/ 18 h 25"/>
                  <a:gd name="T10" fmla="*/ 48 w 51"/>
                  <a:gd name="T11" fmla="*/ 0 h 25"/>
                  <a:gd name="T12" fmla="*/ 0 w 51"/>
                  <a:gd name="T13" fmla="*/ 11 h 25"/>
                  <a:gd name="T14" fmla="*/ 2 w 51"/>
                  <a:gd name="T15" fmla="*/ 25 h 25"/>
                  <a:gd name="T16" fmla="*/ 51 w 51"/>
                  <a:gd name="T17" fmla="*/ 15 h 25"/>
                  <a:gd name="T18" fmla="*/ 49 w 51"/>
                  <a:gd name="T19" fmla="*/ 5 h 25"/>
                  <a:gd name="T20" fmla="*/ 49 w 51"/>
                  <a:gd name="T21" fmla="*/ 5 h 25"/>
                  <a:gd name="T22" fmla="*/ 48 w 51"/>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5">
                    <a:moveTo>
                      <a:pt x="7" y="18"/>
                    </a:moveTo>
                    <a:lnTo>
                      <a:pt x="7" y="16"/>
                    </a:lnTo>
                    <a:lnTo>
                      <a:pt x="43" y="7"/>
                    </a:lnTo>
                    <a:lnTo>
                      <a:pt x="44" y="10"/>
                    </a:lnTo>
                    <a:lnTo>
                      <a:pt x="7" y="18"/>
                    </a:lnTo>
                    <a:close/>
                    <a:moveTo>
                      <a:pt x="48" y="0"/>
                    </a:moveTo>
                    <a:lnTo>
                      <a:pt x="0" y="11"/>
                    </a:lnTo>
                    <a:lnTo>
                      <a:pt x="2" y="25"/>
                    </a:lnTo>
                    <a:lnTo>
                      <a:pt x="51" y="15"/>
                    </a:lnTo>
                    <a:lnTo>
                      <a:pt x="49" y="5"/>
                    </a:lnTo>
                    <a:lnTo>
                      <a:pt x="49" y="5"/>
                    </a:lnTo>
                    <a:lnTo>
                      <a:pt x="4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50442"/>
              <p:cNvSpPr>
                <a:spLocks noEditPoints="1"/>
              </p:cNvSpPr>
              <p:nvPr userDrawn="1"/>
            </p:nvSpPr>
            <p:spPr bwMode="auto">
              <a:xfrm>
                <a:off x="3444876" y="6259616"/>
                <a:ext cx="80963" cy="39688"/>
              </a:xfrm>
              <a:custGeom>
                <a:avLst/>
                <a:gdLst>
                  <a:gd name="T0" fmla="*/ 7 w 51"/>
                  <a:gd name="T1" fmla="*/ 18 h 25"/>
                  <a:gd name="T2" fmla="*/ 7 w 51"/>
                  <a:gd name="T3" fmla="*/ 16 h 25"/>
                  <a:gd name="T4" fmla="*/ 43 w 51"/>
                  <a:gd name="T5" fmla="*/ 7 h 25"/>
                  <a:gd name="T6" fmla="*/ 44 w 51"/>
                  <a:gd name="T7" fmla="*/ 10 h 25"/>
                  <a:gd name="T8" fmla="*/ 7 w 51"/>
                  <a:gd name="T9" fmla="*/ 18 h 25"/>
                  <a:gd name="T10" fmla="*/ 48 w 51"/>
                  <a:gd name="T11" fmla="*/ 0 h 25"/>
                  <a:gd name="T12" fmla="*/ 0 w 51"/>
                  <a:gd name="T13" fmla="*/ 11 h 25"/>
                  <a:gd name="T14" fmla="*/ 2 w 51"/>
                  <a:gd name="T15" fmla="*/ 25 h 25"/>
                  <a:gd name="T16" fmla="*/ 51 w 51"/>
                  <a:gd name="T17" fmla="*/ 15 h 25"/>
                  <a:gd name="T18" fmla="*/ 49 w 51"/>
                  <a:gd name="T19" fmla="*/ 5 h 25"/>
                  <a:gd name="T20" fmla="*/ 49 w 51"/>
                  <a:gd name="T21" fmla="*/ 5 h 25"/>
                  <a:gd name="T22" fmla="*/ 48 w 51"/>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5">
                    <a:moveTo>
                      <a:pt x="7" y="18"/>
                    </a:moveTo>
                    <a:lnTo>
                      <a:pt x="7" y="16"/>
                    </a:lnTo>
                    <a:lnTo>
                      <a:pt x="43" y="7"/>
                    </a:lnTo>
                    <a:lnTo>
                      <a:pt x="44" y="10"/>
                    </a:lnTo>
                    <a:lnTo>
                      <a:pt x="7" y="18"/>
                    </a:lnTo>
                    <a:moveTo>
                      <a:pt x="48" y="0"/>
                    </a:moveTo>
                    <a:lnTo>
                      <a:pt x="0" y="11"/>
                    </a:lnTo>
                    <a:lnTo>
                      <a:pt x="2" y="25"/>
                    </a:lnTo>
                    <a:lnTo>
                      <a:pt x="51" y="15"/>
                    </a:lnTo>
                    <a:lnTo>
                      <a:pt x="49" y="5"/>
                    </a:lnTo>
                    <a:lnTo>
                      <a:pt x="49" y="5"/>
                    </a:lnTo>
                    <a:lnTo>
                      <a:pt x="4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50443"/>
              <p:cNvSpPr>
                <a:spLocks noEditPoints="1"/>
              </p:cNvSpPr>
              <p:nvPr userDrawn="1"/>
            </p:nvSpPr>
            <p:spPr bwMode="auto">
              <a:xfrm>
                <a:off x="1712913" y="7005741"/>
                <a:ext cx="77788" cy="63500"/>
              </a:xfrm>
              <a:custGeom>
                <a:avLst/>
                <a:gdLst>
                  <a:gd name="T0" fmla="*/ 9 w 42"/>
                  <a:gd name="T1" fmla="*/ 27 h 34"/>
                  <a:gd name="T2" fmla="*/ 8 w 42"/>
                  <a:gd name="T3" fmla="*/ 26 h 34"/>
                  <a:gd name="T4" fmla="*/ 7 w 42"/>
                  <a:gd name="T5" fmla="*/ 25 h 34"/>
                  <a:gd name="T6" fmla="*/ 34 w 42"/>
                  <a:gd name="T7" fmla="*/ 6 h 34"/>
                  <a:gd name="T8" fmla="*/ 35 w 42"/>
                  <a:gd name="T9" fmla="*/ 7 h 34"/>
                  <a:gd name="T10" fmla="*/ 35 w 42"/>
                  <a:gd name="T11" fmla="*/ 8 h 34"/>
                  <a:gd name="T12" fmla="*/ 9 w 42"/>
                  <a:gd name="T13" fmla="*/ 27 h 34"/>
                  <a:gd name="T14" fmla="*/ 35 w 42"/>
                  <a:gd name="T15" fmla="*/ 0 h 34"/>
                  <a:gd name="T16" fmla="*/ 0 w 42"/>
                  <a:gd name="T17" fmla="*/ 23 h 34"/>
                  <a:gd name="T18" fmla="*/ 1 w 42"/>
                  <a:gd name="T19" fmla="*/ 25 h 34"/>
                  <a:gd name="T20" fmla="*/ 4 w 42"/>
                  <a:gd name="T21" fmla="*/ 29 h 34"/>
                  <a:gd name="T22" fmla="*/ 7 w 42"/>
                  <a:gd name="T23" fmla="*/ 34 h 34"/>
                  <a:gd name="T24" fmla="*/ 42 w 42"/>
                  <a:gd name="T25" fmla="*/ 10 h 34"/>
                  <a:gd name="T26" fmla="*/ 39 w 42"/>
                  <a:gd name="T27" fmla="*/ 5 h 34"/>
                  <a:gd name="T28" fmla="*/ 37 w 42"/>
                  <a:gd name="T29" fmla="*/ 2 h 34"/>
                  <a:gd name="T30" fmla="*/ 35 w 42"/>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9" y="27"/>
                    </a:moveTo>
                    <a:cubicBezTo>
                      <a:pt x="8" y="26"/>
                      <a:pt x="8" y="26"/>
                      <a:pt x="8" y="26"/>
                    </a:cubicBezTo>
                    <a:cubicBezTo>
                      <a:pt x="7" y="25"/>
                      <a:pt x="7" y="25"/>
                      <a:pt x="7" y="25"/>
                    </a:cubicBezTo>
                    <a:cubicBezTo>
                      <a:pt x="34" y="6"/>
                      <a:pt x="34" y="6"/>
                      <a:pt x="34" y="6"/>
                    </a:cubicBezTo>
                    <a:cubicBezTo>
                      <a:pt x="35" y="7"/>
                      <a:pt x="35" y="7"/>
                      <a:pt x="35" y="7"/>
                    </a:cubicBezTo>
                    <a:cubicBezTo>
                      <a:pt x="35" y="8"/>
                      <a:pt x="35" y="8"/>
                      <a:pt x="35" y="8"/>
                    </a:cubicBezTo>
                    <a:cubicBezTo>
                      <a:pt x="9" y="27"/>
                      <a:pt x="9" y="27"/>
                      <a:pt x="9" y="27"/>
                    </a:cubicBezTo>
                    <a:moveTo>
                      <a:pt x="35" y="0"/>
                    </a:moveTo>
                    <a:cubicBezTo>
                      <a:pt x="0" y="23"/>
                      <a:pt x="0" y="23"/>
                      <a:pt x="0" y="23"/>
                    </a:cubicBezTo>
                    <a:cubicBezTo>
                      <a:pt x="1" y="25"/>
                      <a:pt x="1" y="25"/>
                      <a:pt x="1" y="25"/>
                    </a:cubicBezTo>
                    <a:cubicBezTo>
                      <a:pt x="2" y="26"/>
                      <a:pt x="3" y="27"/>
                      <a:pt x="4" y="29"/>
                    </a:cubicBezTo>
                    <a:cubicBezTo>
                      <a:pt x="7" y="34"/>
                      <a:pt x="7" y="34"/>
                      <a:pt x="7" y="34"/>
                    </a:cubicBezTo>
                    <a:cubicBezTo>
                      <a:pt x="42" y="10"/>
                      <a:pt x="42" y="10"/>
                      <a:pt x="42" y="10"/>
                    </a:cubicBezTo>
                    <a:cubicBezTo>
                      <a:pt x="39" y="5"/>
                      <a:pt x="39" y="5"/>
                      <a:pt x="39" y="5"/>
                    </a:cubicBezTo>
                    <a:cubicBezTo>
                      <a:pt x="38" y="3"/>
                      <a:pt x="37" y="2"/>
                      <a:pt x="37" y="2"/>
                    </a:cubicBezTo>
                    <a:cubicBezTo>
                      <a:pt x="35" y="0"/>
                      <a:pt x="35" y="0"/>
                      <a:pt x="3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50444"/>
              <p:cNvSpPr>
                <a:spLocks noEditPoints="1"/>
              </p:cNvSpPr>
              <p:nvPr userDrawn="1"/>
            </p:nvSpPr>
            <p:spPr bwMode="auto">
              <a:xfrm>
                <a:off x="3340101" y="6950179"/>
                <a:ext cx="77788" cy="60325"/>
              </a:xfrm>
              <a:custGeom>
                <a:avLst/>
                <a:gdLst>
                  <a:gd name="T0" fmla="*/ 40 w 49"/>
                  <a:gd name="T1" fmla="*/ 31 h 38"/>
                  <a:gd name="T2" fmla="*/ 7 w 49"/>
                  <a:gd name="T3" fmla="*/ 11 h 38"/>
                  <a:gd name="T4" fmla="*/ 8 w 49"/>
                  <a:gd name="T5" fmla="*/ 8 h 38"/>
                  <a:gd name="T6" fmla="*/ 42 w 49"/>
                  <a:gd name="T7" fmla="*/ 27 h 38"/>
                  <a:gd name="T8" fmla="*/ 40 w 49"/>
                  <a:gd name="T9" fmla="*/ 31 h 38"/>
                  <a:gd name="T10" fmla="*/ 7 w 49"/>
                  <a:gd name="T11" fmla="*/ 0 h 38"/>
                  <a:gd name="T12" fmla="*/ 0 w 49"/>
                  <a:gd name="T13" fmla="*/ 13 h 38"/>
                  <a:gd name="T14" fmla="*/ 42 w 49"/>
                  <a:gd name="T15" fmla="*/ 38 h 38"/>
                  <a:gd name="T16" fmla="*/ 49 w 49"/>
                  <a:gd name="T17" fmla="*/ 25 h 38"/>
                  <a:gd name="T18" fmla="*/ 7 w 4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8">
                    <a:moveTo>
                      <a:pt x="40" y="31"/>
                    </a:moveTo>
                    <a:lnTo>
                      <a:pt x="7" y="11"/>
                    </a:lnTo>
                    <a:lnTo>
                      <a:pt x="8" y="8"/>
                    </a:lnTo>
                    <a:lnTo>
                      <a:pt x="42" y="27"/>
                    </a:lnTo>
                    <a:lnTo>
                      <a:pt x="40" y="31"/>
                    </a:lnTo>
                    <a:close/>
                    <a:moveTo>
                      <a:pt x="7" y="0"/>
                    </a:moveTo>
                    <a:lnTo>
                      <a:pt x="0" y="13"/>
                    </a:lnTo>
                    <a:lnTo>
                      <a:pt x="42" y="38"/>
                    </a:lnTo>
                    <a:lnTo>
                      <a:pt x="49" y="25"/>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50445"/>
              <p:cNvSpPr>
                <a:spLocks noEditPoints="1"/>
              </p:cNvSpPr>
              <p:nvPr userDrawn="1"/>
            </p:nvSpPr>
            <p:spPr bwMode="auto">
              <a:xfrm>
                <a:off x="3340101" y="6950179"/>
                <a:ext cx="77788" cy="60325"/>
              </a:xfrm>
              <a:custGeom>
                <a:avLst/>
                <a:gdLst>
                  <a:gd name="T0" fmla="*/ 40 w 49"/>
                  <a:gd name="T1" fmla="*/ 31 h 38"/>
                  <a:gd name="T2" fmla="*/ 7 w 49"/>
                  <a:gd name="T3" fmla="*/ 11 h 38"/>
                  <a:gd name="T4" fmla="*/ 8 w 49"/>
                  <a:gd name="T5" fmla="*/ 8 h 38"/>
                  <a:gd name="T6" fmla="*/ 42 w 49"/>
                  <a:gd name="T7" fmla="*/ 27 h 38"/>
                  <a:gd name="T8" fmla="*/ 40 w 49"/>
                  <a:gd name="T9" fmla="*/ 31 h 38"/>
                  <a:gd name="T10" fmla="*/ 7 w 49"/>
                  <a:gd name="T11" fmla="*/ 0 h 38"/>
                  <a:gd name="T12" fmla="*/ 0 w 49"/>
                  <a:gd name="T13" fmla="*/ 13 h 38"/>
                  <a:gd name="T14" fmla="*/ 42 w 49"/>
                  <a:gd name="T15" fmla="*/ 38 h 38"/>
                  <a:gd name="T16" fmla="*/ 49 w 49"/>
                  <a:gd name="T17" fmla="*/ 25 h 38"/>
                  <a:gd name="T18" fmla="*/ 7 w 4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8">
                    <a:moveTo>
                      <a:pt x="40" y="31"/>
                    </a:moveTo>
                    <a:lnTo>
                      <a:pt x="7" y="11"/>
                    </a:lnTo>
                    <a:lnTo>
                      <a:pt x="8" y="8"/>
                    </a:lnTo>
                    <a:lnTo>
                      <a:pt x="42" y="27"/>
                    </a:lnTo>
                    <a:lnTo>
                      <a:pt x="40" y="31"/>
                    </a:lnTo>
                    <a:moveTo>
                      <a:pt x="7" y="0"/>
                    </a:moveTo>
                    <a:lnTo>
                      <a:pt x="0" y="13"/>
                    </a:lnTo>
                    <a:lnTo>
                      <a:pt x="42" y="38"/>
                    </a:lnTo>
                    <a:lnTo>
                      <a:pt x="49" y="25"/>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50446"/>
              <p:cNvSpPr>
                <a:spLocks noEditPoints="1"/>
              </p:cNvSpPr>
              <p:nvPr userDrawn="1"/>
            </p:nvSpPr>
            <p:spPr bwMode="auto">
              <a:xfrm>
                <a:off x="1738313" y="7039079"/>
                <a:ext cx="76200" cy="65088"/>
              </a:xfrm>
              <a:custGeom>
                <a:avLst/>
                <a:gdLst>
                  <a:gd name="T0" fmla="*/ 10 w 48"/>
                  <a:gd name="T1" fmla="*/ 33 h 41"/>
                  <a:gd name="T2" fmla="*/ 7 w 48"/>
                  <a:gd name="T3" fmla="*/ 31 h 41"/>
                  <a:gd name="T4" fmla="*/ 39 w 48"/>
                  <a:gd name="T5" fmla="*/ 7 h 41"/>
                  <a:gd name="T6" fmla="*/ 40 w 48"/>
                  <a:gd name="T7" fmla="*/ 10 h 41"/>
                  <a:gd name="T8" fmla="*/ 10 w 48"/>
                  <a:gd name="T9" fmla="*/ 33 h 41"/>
                  <a:gd name="T10" fmla="*/ 40 w 48"/>
                  <a:gd name="T11" fmla="*/ 0 h 41"/>
                  <a:gd name="T12" fmla="*/ 0 w 48"/>
                  <a:gd name="T13" fmla="*/ 30 h 41"/>
                  <a:gd name="T14" fmla="*/ 4 w 48"/>
                  <a:gd name="T15" fmla="*/ 35 h 41"/>
                  <a:gd name="T16" fmla="*/ 9 w 48"/>
                  <a:gd name="T17" fmla="*/ 41 h 41"/>
                  <a:gd name="T18" fmla="*/ 46 w 48"/>
                  <a:gd name="T19" fmla="*/ 13 h 41"/>
                  <a:gd name="T20" fmla="*/ 48 w 48"/>
                  <a:gd name="T21" fmla="*/ 11 h 41"/>
                  <a:gd name="T22" fmla="*/ 44 w 48"/>
                  <a:gd name="T23" fmla="*/ 6 h 41"/>
                  <a:gd name="T24" fmla="*/ 40 w 48"/>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1">
                    <a:moveTo>
                      <a:pt x="10" y="33"/>
                    </a:moveTo>
                    <a:lnTo>
                      <a:pt x="7" y="31"/>
                    </a:lnTo>
                    <a:lnTo>
                      <a:pt x="39" y="7"/>
                    </a:lnTo>
                    <a:lnTo>
                      <a:pt x="40" y="10"/>
                    </a:lnTo>
                    <a:lnTo>
                      <a:pt x="10" y="33"/>
                    </a:lnTo>
                    <a:close/>
                    <a:moveTo>
                      <a:pt x="40" y="0"/>
                    </a:moveTo>
                    <a:lnTo>
                      <a:pt x="0" y="30"/>
                    </a:lnTo>
                    <a:lnTo>
                      <a:pt x="4" y="35"/>
                    </a:lnTo>
                    <a:lnTo>
                      <a:pt x="9" y="41"/>
                    </a:lnTo>
                    <a:lnTo>
                      <a:pt x="46" y="13"/>
                    </a:lnTo>
                    <a:lnTo>
                      <a:pt x="48" y="11"/>
                    </a:lnTo>
                    <a:lnTo>
                      <a:pt x="44" y="6"/>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50447"/>
              <p:cNvSpPr>
                <a:spLocks noEditPoints="1"/>
              </p:cNvSpPr>
              <p:nvPr userDrawn="1"/>
            </p:nvSpPr>
            <p:spPr bwMode="auto">
              <a:xfrm>
                <a:off x="1738313" y="7039079"/>
                <a:ext cx="76200" cy="65088"/>
              </a:xfrm>
              <a:custGeom>
                <a:avLst/>
                <a:gdLst>
                  <a:gd name="T0" fmla="*/ 10 w 48"/>
                  <a:gd name="T1" fmla="*/ 33 h 41"/>
                  <a:gd name="T2" fmla="*/ 7 w 48"/>
                  <a:gd name="T3" fmla="*/ 31 h 41"/>
                  <a:gd name="T4" fmla="*/ 39 w 48"/>
                  <a:gd name="T5" fmla="*/ 7 h 41"/>
                  <a:gd name="T6" fmla="*/ 40 w 48"/>
                  <a:gd name="T7" fmla="*/ 10 h 41"/>
                  <a:gd name="T8" fmla="*/ 10 w 48"/>
                  <a:gd name="T9" fmla="*/ 33 h 41"/>
                  <a:gd name="T10" fmla="*/ 40 w 48"/>
                  <a:gd name="T11" fmla="*/ 0 h 41"/>
                  <a:gd name="T12" fmla="*/ 0 w 48"/>
                  <a:gd name="T13" fmla="*/ 30 h 41"/>
                  <a:gd name="T14" fmla="*/ 4 w 48"/>
                  <a:gd name="T15" fmla="*/ 35 h 41"/>
                  <a:gd name="T16" fmla="*/ 9 w 48"/>
                  <a:gd name="T17" fmla="*/ 41 h 41"/>
                  <a:gd name="T18" fmla="*/ 46 w 48"/>
                  <a:gd name="T19" fmla="*/ 13 h 41"/>
                  <a:gd name="T20" fmla="*/ 48 w 48"/>
                  <a:gd name="T21" fmla="*/ 11 h 41"/>
                  <a:gd name="T22" fmla="*/ 44 w 48"/>
                  <a:gd name="T23" fmla="*/ 6 h 41"/>
                  <a:gd name="T24" fmla="*/ 40 w 48"/>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1">
                    <a:moveTo>
                      <a:pt x="10" y="33"/>
                    </a:moveTo>
                    <a:lnTo>
                      <a:pt x="7" y="31"/>
                    </a:lnTo>
                    <a:lnTo>
                      <a:pt x="39" y="7"/>
                    </a:lnTo>
                    <a:lnTo>
                      <a:pt x="40" y="10"/>
                    </a:lnTo>
                    <a:lnTo>
                      <a:pt x="10" y="33"/>
                    </a:lnTo>
                    <a:moveTo>
                      <a:pt x="40" y="0"/>
                    </a:moveTo>
                    <a:lnTo>
                      <a:pt x="0" y="30"/>
                    </a:lnTo>
                    <a:lnTo>
                      <a:pt x="4" y="35"/>
                    </a:lnTo>
                    <a:lnTo>
                      <a:pt x="9" y="41"/>
                    </a:lnTo>
                    <a:lnTo>
                      <a:pt x="46" y="13"/>
                    </a:lnTo>
                    <a:lnTo>
                      <a:pt x="48" y="11"/>
                    </a:lnTo>
                    <a:lnTo>
                      <a:pt x="44" y="6"/>
                    </a:lnTo>
                    <a:lnTo>
                      <a:pt x="4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50448"/>
              <p:cNvSpPr>
                <a:spLocks noEditPoints="1"/>
              </p:cNvSpPr>
              <p:nvPr userDrawn="1"/>
            </p:nvSpPr>
            <p:spPr bwMode="auto">
              <a:xfrm>
                <a:off x="2346326" y="5510316"/>
                <a:ext cx="36513" cy="80963"/>
              </a:xfrm>
              <a:custGeom>
                <a:avLst/>
                <a:gdLst>
                  <a:gd name="T0" fmla="*/ 14 w 23"/>
                  <a:gd name="T1" fmla="*/ 45 h 51"/>
                  <a:gd name="T2" fmla="*/ 6 w 23"/>
                  <a:gd name="T3" fmla="*/ 8 h 51"/>
                  <a:gd name="T4" fmla="*/ 9 w 23"/>
                  <a:gd name="T5" fmla="*/ 7 h 51"/>
                  <a:gd name="T6" fmla="*/ 16 w 23"/>
                  <a:gd name="T7" fmla="*/ 44 h 51"/>
                  <a:gd name="T8" fmla="*/ 14 w 23"/>
                  <a:gd name="T9" fmla="*/ 45 h 51"/>
                  <a:gd name="T10" fmla="*/ 14 w 23"/>
                  <a:gd name="T11" fmla="*/ 0 h 51"/>
                  <a:gd name="T12" fmla="*/ 0 w 23"/>
                  <a:gd name="T13" fmla="*/ 3 h 51"/>
                  <a:gd name="T14" fmla="*/ 9 w 23"/>
                  <a:gd name="T15" fmla="*/ 51 h 51"/>
                  <a:gd name="T16" fmla="*/ 23 w 23"/>
                  <a:gd name="T17" fmla="*/ 49 h 51"/>
                  <a:gd name="T18" fmla="*/ 14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4" y="45"/>
                    </a:moveTo>
                    <a:lnTo>
                      <a:pt x="6" y="8"/>
                    </a:lnTo>
                    <a:lnTo>
                      <a:pt x="9" y="7"/>
                    </a:lnTo>
                    <a:lnTo>
                      <a:pt x="16" y="44"/>
                    </a:lnTo>
                    <a:lnTo>
                      <a:pt x="14" y="45"/>
                    </a:lnTo>
                    <a:close/>
                    <a:moveTo>
                      <a:pt x="14" y="0"/>
                    </a:moveTo>
                    <a:lnTo>
                      <a:pt x="0" y="3"/>
                    </a:lnTo>
                    <a:lnTo>
                      <a:pt x="9" y="51"/>
                    </a:lnTo>
                    <a:lnTo>
                      <a:pt x="23" y="49"/>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50449"/>
              <p:cNvSpPr>
                <a:spLocks noEditPoints="1"/>
              </p:cNvSpPr>
              <p:nvPr userDrawn="1"/>
            </p:nvSpPr>
            <p:spPr bwMode="auto">
              <a:xfrm>
                <a:off x="2346326" y="5510316"/>
                <a:ext cx="36513" cy="80963"/>
              </a:xfrm>
              <a:custGeom>
                <a:avLst/>
                <a:gdLst>
                  <a:gd name="T0" fmla="*/ 14 w 23"/>
                  <a:gd name="T1" fmla="*/ 45 h 51"/>
                  <a:gd name="T2" fmla="*/ 6 w 23"/>
                  <a:gd name="T3" fmla="*/ 8 h 51"/>
                  <a:gd name="T4" fmla="*/ 9 w 23"/>
                  <a:gd name="T5" fmla="*/ 7 h 51"/>
                  <a:gd name="T6" fmla="*/ 16 w 23"/>
                  <a:gd name="T7" fmla="*/ 44 h 51"/>
                  <a:gd name="T8" fmla="*/ 14 w 23"/>
                  <a:gd name="T9" fmla="*/ 45 h 51"/>
                  <a:gd name="T10" fmla="*/ 14 w 23"/>
                  <a:gd name="T11" fmla="*/ 0 h 51"/>
                  <a:gd name="T12" fmla="*/ 0 w 23"/>
                  <a:gd name="T13" fmla="*/ 3 h 51"/>
                  <a:gd name="T14" fmla="*/ 9 w 23"/>
                  <a:gd name="T15" fmla="*/ 51 h 51"/>
                  <a:gd name="T16" fmla="*/ 23 w 23"/>
                  <a:gd name="T17" fmla="*/ 49 h 51"/>
                  <a:gd name="T18" fmla="*/ 14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4" y="45"/>
                    </a:moveTo>
                    <a:lnTo>
                      <a:pt x="6" y="8"/>
                    </a:lnTo>
                    <a:lnTo>
                      <a:pt x="9" y="7"/>
                    </a:lnTo>
                    <a:lnTo>
                      <a:pt x="16" y="44"/>
                    </a:lnTo>
                    <a:lnTo>
                      <a:pt x="14" y="45"/>
                    </a:lnTo>
                    <a:moveTo>
                      <a:pt x="14" y="0"/>
                    </a:moveTo>
                    <a:lnTo>
                      <a:pt x="0" y="3"/>
                    </a:lnTo>
                    <a:lnTo>
                      <a:pt x="9" y="51"/>
                    </a:lnTo>
                    <a:lnTo>
                      <a:pt x="23" y="49"/>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50450"/>
              <p:cNvSpPr>
                <a:spLocks noEditPoints="1"/>
              </p:cNvSpPr>
              <p:nvPr userDrawn="1"/>
            </p:nvSpPr>
            <p:spPr bwMode="auto">
              <a:xfrm>
                <a:off x="2730501" y="7396266"/>
                <a:ext cx="38100" cy="84138"/>
              </a:xfrm>
              <a:custGeom>
                <a:avLst/>
                <a:gdLst>
                  <a:gd name="T0" fmla="*/ 14 w 24"/>
                  <a:gd name="T1" fmla="*/ 46 h 53"/>
                  <a:gd name="T2" fmla="*/ 7 w 24"/>
                  <a:gd name="T3" fmla="*/ 8 h 53"/>
                  <a:gd name="T4" fmla="*/ 9 w 24"/>
                  <a:gd name="T5" fmla="*/ 7 h 53"/>
                  <a:gd name="T6" fmla="*/ 17 w 24"/>
                  <a:gd name="T7" fmla="*/ 45 h 53"/>
                  <a:gd name="T8" fmla="*/ 14 w 24"/>
                  <a:gd name="T9" fmla="*/ 46 h 53"/>
                  <a:gd name="T10" fmla="*/ 14 w 24"/>
                  <a:gd name="T11" fmla="*/ 0 h 53"/>
                  <a:gd name="T12" fmla="*/ 0 w 24"/>
                  <a:gd name="T13" fmla="*/ 4 h 53"/>
                  <a:gd name="T14" fmla="*/ 9 w 24"/>
                  <a:gd name="T15" fmla="*/ 53 h 53"/>
                  <a:gd name="T16" fmla="*/ 21 w 24"/>
                  <a:gd name="T17" fmla="*/ 49 h 53"/>
                  <a:gd name="T18" fmla="*/ 24 w 24"/>
                  <a:gd name="T19" fmla="*/ 49 h 53"/>
                  <a:gd name="T20" fmla="*/ 14 w 24"/>
                  <a:gd name="T21" fmla="*/ 4 h 53"/>
                  <a:gd name="T22" fmla="*/ 14 w 24"/>
                  <a:gd name="T2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53">
                    <a:moveTo>
                      <a:pt x="14" y="46"/>
                    </a:moveTo>
                    <a:lnTo>
                      <a:pt x="7" y="8"/>
                    </a:lnTo>
                    <a:lnTo>
                      <a:pt x="9" y="7"/>
                    </a:lnTo>
                    <a:lnTo>
                      <a:pt x="17" y="45"/>
                    </a:lnTo>
                    <a:lnTo>
                      <a:pt x="14" y="46"/>
                    </a:lnTo>
                    <a:close/>
                    <a:moveTo>
                      <a:pt x="14" y="0"/>
                    </a:moveTo>
                    <a:lnTo>
                      <a:pt x="0" y="4"/>
                    </a:lnTo>
                    <a:lnTo>
                      <a:pt x="9" y="53"/>
                    </a:lnTo>
                    <a:lnTo>
                      <a:pt x="21" y="49"/>
                    </a:lnTo>
                    <a:lnTo>
                      <a:pt x="24" y="49"/>
                    </a:lnTo>
                    <a:lnTo>
                      <a:pt x="14" y="4"/>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50451"/>
              <p:cNvSpPr>
                <a:spLocks noEditPoints="1"/>
              </p:cNvSpPr>
              <p:nvPr userDrawn="1"/>
            </p:nvSpPr>
            <p:spPr bwMode="auto">
              <a:xfrm>
                <a:off x="2730501" y="7396266"/>
                <a:ext cx="38100" cy="84138"/>
              </a:xfrm>
              <a:custGeom>
                <a:avLst/>
                <a:gdLst>
                  <a:gd name="T0" fmla="*/ 14 w 24"/>
                  <a:gd name="T1" fmla="*/ 46 h 53"/>
                  <a:gd name="T2" fmla="*/ 7 w 24"/>
                  <a:gd name="T3" fmla="*/ 8 h 53"/>
                  <a:gd name="T4" fmla="*/ 9 w 24"/>
                  <a:gd name="T5" fmla="*/ 7 h 53"/>
                  <a:gd name="T6" fmla="*/ 17 w 24"/>
                  <a:gd name="T7" fmla="*/ 45 h 53"/>
                  <a:gd name="T8" fmla="*/ 14 w 24"/>
                  <a:gd name="T9" fmla="*/ 46 h 53"/>
                  <a:gd name="T10" fmla="*/ 14 w 24"/>
                  <a:gd name="T11" fmla="*/ 0 h 53"/>
                  <a:gd name="T12" fmla="*/ 0 w 24"/>
                  <a:gd name="T13" fmla="*/ 4 h 53"/>
                  <a:gd name="T14" fmla="*/ 9 w 24"/>
                  <a:gd name="T15" fmla="*/ 53 h 53"/>
                  <a:gd name="T16" fmla="*/ 21 w 24"/>
                  <a:gd name="T17" fmla="*/ 49 h 53"/>
                  <a:gd name="T18" fmla="*/ 24 w 24"/>
                  <a:gd name="T19" fmla="*/ 49 h 53"/>
                  <a:gd name="T20" fmla="*/ 14 w 24"/>
                  <a:gd name="T21" fmla="*/ 4 h 53"/>
                  <a:gd name="T22" fmla="*/ 14 w 24"/>
                  <a:gd name="T2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53">
                    <a:moveTo>
                      <a:pt x="14" y="46"/>
                    </a:moveTo>
                    <a:lnTo>
                      <a:pt x="7" y="8"/>
                    </a:lnTo>
                    <a:lnTo>
                      <a:pt x="9" y="7"/>
                    </a:lnTo>
                    <a:lnTo>
                      <a:pt x="17" y="45"/>
                    </a:lnTo>
                    <a:lnTo>
                      <a:pt x="14" y="46"/>
                    </a:lnTo>
                    <a:moveTo>
                      <a:pt x="14" y="0"/>
                    </a:moveTo>
                    <a:lnTo>
                      <a:pt x="0" y="4"/>
                    </a:lnTo>
                    <a:lnTo>
                      <a:pt x="9" y="53"/>
                    </a:lnTo>
                    <a:lnTo>
                      <a:pt x="21" y="49"/>
                    </a:lnTo>
                    <a:lnTo>
                      <a:pt x="24" y="49"/>
                    </a:lnTo>
                    <a:lnTo>
                      <a:pt x="14" y="4"/>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50452"/>
              <p:cNvSpPr>
                <a:spLocks noEditPoints="1"/>
              </p:cNvSpPr>
              <p:nvPr userDrawn="1"/>
            </p:nvSpPr>
            <p:spPr bwMode="auto">
              <a:xfrm>
                <a:off x="3336926" y="5977041"/>
                <a:ext cx="77788" cy="58738"/>
              </a:xfrm>
              <a:custGeom>
                <a:avLst/>
                <a:gdLst>
                  <a:gd name="T0" fmla="*/ 8 w 49"/>
                  <a:gd name="T1" fmla="*/ 30 h 37"/>
                  <a:gd name="T2" fmla="*/ 7 w 49"/>
                  <a:gd name="T3" fmla="*/ 26 h 37"/>
                  <a:gd name="T4" fmla="*/ 40 w 49"/>
                  <a:gd name="T5" fmla="*/ 8 h 37"/>
                  <a:gd name="T6" fmla="*/ 42 w 49"/>
                  <a:gd name="T7" fmla="*/ 10 h 37"/>
                  <a:gd name="T8" fmla="*/ 8 w 49"/>
                  <a:gd name="T9" fmla="*/ 30 h 37"/>
                  <a:gd name="T10" fmla="*/ 42 w 49"/>
                  <a:gd name="T11" fmla="*/ 0 h 37"/>
                  <a:gd name="T12" fmla="*/ 0 w 49"/>
                  <a:gd name="T13" fmla="*/ 25 h 37"/>
                  <a:gd name="T14" fmla="*/ 7 w 49"/>
                  <a:gd name="T15" fmla="*/ 37 h 37"/>
                  <a:gd name="T16" fmla="*/ 49 w 49"/>
                  <a:gd name="T17" fmla="*/ 12 h 37"/>
                  <a:gd name="T18" fmla="*/ 44 w 49"/>
                  <a:gd name="T19" fmla="*/ 4 h 37"/>
                  <a:gd name="T20" fmla="*/ 44 w 49"/>
                  <a:gd name="T21" fmla="*/ 4 h 37"/>
                  <a:gd name="T22" fmla="*/ 42 w 49"/>
                  <a:gd name="T23" fmla="*/ 0 h 37"/>
                  <a:gd name="T24" fmla="*/ 42 w 49"/>
                  <a:gd name="T25" fmla="*/ 0 h 37"/>
                  <a:gd name="T26" fmla="*/ 42 w 49"/>
                  <a:gd name="T2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37">
                    <a:moveTo>
                      <a:pt x="8" y="30"/>
                    </a:moveTo>
                    <a:lnTo>
                      <a:pt x="7" y="26"/>
                    </a:lnTo>
                    <a:lnTo>
                      <a:pt x="40" y="8"/>
                    </a:lnTo>
                    <a:lnTo>
                      <a:pt x="42" y="10"/>
                    </a:lnTo>
                    <a:lnTo>
                      <a:pt x="8" y="30"/>
                    </a:lnTo>
                    <a:close/>
                    <a:moveTo>
                      <a:pt x="42" y="0"/>
                    </a:moveTo>
                    <a:lnTo>
                      <a:pt x="0" y="25"/>
                    </a:lnTo>
                    <a:lnTo>
                      <a:pt x="7" y="37"/>
                    </a:lnTo>
                    <a:lnTo>
                      <a:pt x="49" y="12"/>
                    </a:lnTo>
                    <a:lnTo>
                      <a:pt x="44" y="4"/>
                    </a:lnTo>
                    <a:lnTo>
                      <a:pt x="44" y="4"/>
                    </a:lnTo>
                    <a:lnTo>
                      <a:pt x="42" y="0"/>
                    </a:lnTo>
                    <a:lnTo>
                      <a:pt x="42" y="0"/>
                    </a:lnTo>
                    <a:lnTo>
                      <a:pt x="4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50453"/>
              <p:cNvSpPr>
                <a:spLocks noEditPoints="1"/>
              </p:cNvSpPr>
              <p:nvPr userDrawn="1"/>
            </p:nvSpPr>
            <p:spPr bwMode="auto">
              <a:xfrm>
                <a:off x="3336926" y="5977041"/>
                <a:ext cx="77788" cy="58738"/>
              </a:xfrm>
              <a:custGeom>
                <a:avLst/>
                <a:gdLst>
                  <a:gd name="T0" fmla="*/ 8 w 49"/>
                  <a:gd name="T1" fmla="*/ 30 h 37"/>
                  <a:gd name="T2" fmla="*/ 7 w 49"/>
                  <a:gd name="T3" fmla="*/ 26 h 37"/>
                  <a:gd name="T4" fmla="*/ 40 w 49"/>
                  <a:gd name="T5" fmla="*/ 8 h 37"/>
                  <a:gd name="T6" fmla="*/ 42 w 49"/>
                  <a:gd name="T7" fmla="*/ 10 h 37"/>
                  <a:gd name="T8" fmla="*/ 8 w 49"/>
                  <a:gd name="T9" fmla="*/ 30 h 37"/>
                  <a:gd name="T10" fmla="*/ 42 w 49"/>
                  <a:gd name="T11" fmla="*/ 0 h 37"/>
                  <a:gd name="T12" fmla="*/ 0 w 49"/>
                  <a:gd name="T13" fmla="*/ 25 h 37"/>
                  <a:gd name="T14" fmla="*/ 7 w 49"/>
                  <a:gd name="T15" fmla="*/ 37 h 37"/>
                  <a:gd name="T16" fmla="*/ 49 w 49"/>
                  <a:gd name="T17" fmla="*/ 12 h 37"/>
                  <a:gd name="T18" fmla="*/ 44 w 49"/>
                  <a:gd name="T19" fmla="*/ 4 h 37"/>
                  <a:gd name="T20" fmla="*/ 44 w 49"/>
                  <a:gd name="T21" fmla="*/ 4 h 37"/>
                  <a:gd name="T22" fmla="*/ 42 w 49"/>
                  <a:gd name="T23" fmla="*/ 0 h 37"/>
                  <a:gd name="T24" fmla="*/ 42 w 49"/>
                  <a:gd name="T25" fmla="*/ 0 h 37"/>
                  <a:gd name="T26" fmla="*/ 42 w 49"/>
                  <a:gd name="T2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37">
                    <a:moveTo>
                      <a:pt x="8" y="30"/>
                    </a:moveTo>
                    <a:lnTo>
                      <a:pt x="7" y="26"/>
                    </a:lnTo>
                    <a:lnTo>
                      <a:pt x="40" y="8"/>
                    </a:lnTo>
                    <a:lnTo>
                      <a:pt x="42" y="10"/>
                    </a:lnTo>
                    <a:lnTo>
                      <a:pt x="8" y="30"/>
                    </a:lnTo>
                    <a:moveTo>
                      <a:pt x="42" y="0"/>
                    </a:moveTo>
                    <a:lnTo>
                      <a:pt x="0" y="25"/>
                    </a:lnTo>
                    <a:lnTo>
                      <a:pt x="7" y="37"/>
                    </a:lnTo>
                    <a:lnTo>
                      <a:pt x="49" y="12"/>
                    </a:lnTo>
                    <a:lnTo>
                      <a:pt x="44" y="4"/>
                    </a:lnTo>
                    <a:lnTo>
                      <a:pt x="44" y="4"/>
                    </a:lnTo>
                    <a:lnTo>
                      <a:pt x="42" y="0"/>
                    </a:lnTo>
                    <a:lnTo>
                      <a:pt x="42" y="0"/>
                    </a:lnTo>
                    <a:lnTo>
                      <a:pt x="4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50454"/>
              <p:cNvSpPr>
                <a:spLocks noEditPoints="1"/>
              </p:cNvSpPr>
              <p:nvPr userDrawn="1"/>
            </p:nvSpPr>
            <p:spPr bwMode="auto">
              <a:xfrm>
                <a:off x="1847851" y="5764316"/>
                <a:ext cx="71438" cy="73025"/>
              </a:xfrm>
              <a:custGeom>
                <a:avLst/>
                <a:gdLst>
                  <a:gd name="T0" fmla="*/ 35 w 45"/>
                  <a:gd name="T1" fmla="*/ 38 h 46"/>
                  <a:gd name="T2" fmla="*/ 9 w 45"/>
                  <a:gd name="T3" fmla="*/ 11 h 46"/>
                  <a:gd name="T4" fmla="*/ 11 w 45"/>
                  <a:gd name="T5" fmla="*/ 7 h 46"/>
                  <a:gd name="T6" fmla="*/ 37 w 45"/>
                  <a:gd name="T7" fmla="*/ 35 h 46"/>
                  <a:gd name="T8" fmla="*/ 35 w 45"/>
                  <a:gd name="T9" fmla="*/ 38 h 46"/>
                  <a:gd name="T10" fmla="*/ 11 w 45"/>
                  <a:gd name="T11" fmla="*/ 0 h 46"/>
                  <a:gd name="T12" fmla="*/ 0 w 45"/>
                  <a:gd name="T13" fmla="*/ 9 h 46"/>
                  <a:gd name="T14" fmla="*/ 34 w 45"/>
                  <a:gd name="T15" fmla="*/ 46 h 46"/>
                  <a:gd name="T16" fmla="*/ 45 w 45"/>
                  <a:gd name="T17" fmla="*/ 35 h 46"/>
                  <a:gd name="T18" fmla="*/ 11 w 4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6">
                    <a:moveTo>
                      <a:pt x="35" y="38"/>
                    </a:moveTo>
                    <a:lnTo>
                      <a:pt x="9" y="11"/>
                    </a:lnTo>
                    <a:lnTo>
                      <a:pt x="11" y="7"/>
                    </a:lnTo>
                    <a:lnTo>
                      <a:pt x="37" y="35"/>
                    </a:lnTo>
                    <a:lnTo>
                      <a:pt x="35" y="38"/>
                    </a:lnTo>
                    <a:close/>
                    <a:moveTo>
                      <a:pt x="11" y="0"/>
                    </a:moveTo>
                    <a:lnTo>
                      <a:pt x="0" y="9"/>
                    </a:lnTo>
                    <a:lnTo>
                      <a:pt x="34" y="46"/>
                    </a:lnTo>
                    <a:lnTo>
                      <a:pt x="45" y="35"/>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50455"/>
              <p:cNvSpPr>
                <a:spLocks noEditPoints="1"/>
              </p:cNvSpPr>
              <p:nvPr userDrawn="1"/>
            </p:nvSpPr>
            <p:spPr bwMode="auto">
              <a:xfrm>
                <a:off x="1847851" y="5764316"/>
                <a:ext cx="71438" cy="73025"/>
              </a:xfrm>
              <a:custGeom>
                <a:avLst/>
                <a:gdLst>
                  <a:gd name="T0" fmla="*/ 35 w 45"/>
                  <a:gd name="T1" fmla="*/ 38 h 46"/>
                  <a:gd name="T2" fmla="*/ 9 w 45"/>
                  <a:gd name="T3" fmla="*/ 11 h 46"/>
                  <a:gd name="T4" fmla="*/ 11 w 45"/>
                  <a:gd name="T5" fmla="*/ 7 h 46"/>
                  <a:gd name="T6" fmla="*/ 37 w 45"/>
                  <a:gd name="T7" fmla="*/ 35 h 46"/>
                  <a:gd name="T8" fmla="*/ 35 w 45"/>
                  <a:gd name="T9" fmla="*/ 38 h 46"/>
                  <a:gd name="T10" fmla="*/ 11 w 45"/>
                  <a:gd name="T11" fmla="*/ 0 h 46"/>
                  <a:gd name="T12" fmla="*/ 0 w 45"/>
                  <a:gd name="T13" fmla="*/ 9 h 46"/>
                  <a:gd name="T14" fmla="*/ 34 w 45"/>
                  <a:gd name="T15" fmla="*/ 46 h 46"/>
                  <a:gd name="T16" fmla="*/ 45 w 45"/>
                  <a:gd name="T17" fmla="*/ 35 h 46"/>
                  <a:gd name="T18" fmla="*/ 11 w 4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6">
                    <a:moveTo>
                      <a:pt x="35" y="38"/>
                    </a:moveTo>
                    <a:lnTo>
                      <a:pt x="9" y="11"/>
                    </a:lnTo>
                    <a:lnTo>
                      <a:pt x="11" y="7"/>
                    </a:lnTo>
                    <a:lnTo>
                      <a:pt x="37" y="35"/>
                    </a:lnTo>
                    <a:lnTo>
                      <a:pt x="35" y="38"/>
                    </a:lnTo>
                    <a:moveTo>
                      <a:pt x="11" y="0"/>
                    </a:moveTo>
                    <a:lnTo>
                      <a:pt x="0" y="9"/>
                    </a:lnTo>
                    <a:lnTo>
                      <a:pt x="34" y="46"/>
                    </a:lnTo>
                    <a:lnTo>
                      <a:pt x="45" y="35"/>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50456"/>
              <p:cNvSpPr>
                <a:spLocks noEditPoints="1"/>
              </p:cNvSpPr>
              <p:nvPr userDrawn="1"/>
            </p:nvSpPr>
            <p:spPr bwMode="auto">
              <a:xfrm>
                <a:off x="3317876" y="6985104"/>
                <a:ext cx="77788" cy="61913"/>
              </a:xfrm>
              <a:custGeom>
                <a:avLst/>
                <a:gdLst>
                  <a:gd name="T0" fmla="*/ 40 w 49"/>
                  <a:gd name="T1" fmla="*/ 32 h 39"/>
                  <a:gd name="T2" fmla="*/ 8 w 49"/>
                  <a:gd name="T3" fmla="*/ 11 h 39"/>
                  <a:gd name="T4" fmla="*/ 10 w 49"/>
                  <a:gd name="T5" fmla="*/ 9 h 39"/>
                  <a:gd name="T6" fmla="*/ 41 w 49"/>
                  <a:gd name="T7" fmla="*/ 28 h 39"/>
                  <a:gd name="T8" fmla="*/ 40 w 49"/>
                  <a:gd name="T9" fmla="*/ 32 h 39"/>
                  <a:gd name="T10" fmla="*/ 7 w 49"/>
                  <a:gd name="T11" fmla="*/ 0 h 39"/>
                  <a:gd name="T12" fmla="*/ 0 w 49"/>
                  <a:gd name="T13" fmla="*/ 12 h 39"/>
                  <a:gd name="T14" fmla="*/ 41 w 49"/>
                  <a:gd name="T15" fmla="*/ 39 h 39"/>
                  <a:gd name="T16" fmla="*/ 49 w 49"/>
                  <a:gd name="T17" fmla="*/ 26 h 39"/>
                  <a:gd name="T18" fmla="*/ 7 w 4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9">
                    <a:moveTo>
                      <a:pt x="40" y="32"/>
                    </a:moveTo>
                    <a:lnTo>
                      <a:pt x="8" y="11"/>
                    </a:lnTo>
                    <a:lnTo>
                      <a:pt x="10" y="9"/>
                    </a:lnTo>
                    <a:lnTo>
                      <a:pt x="41" y="28"/>
                    </a:lnTo>
                    <a:lnTo>
                      <a:pt x="40" y="32"/>
                    </a:lnTo>
                    <a:close/>
                    <a:moveTo>
                      <a:pt x="7" y="0"/>
                    </a:moveTo>
                    <a:lnTo>
                      <a:pt x="0" y="12"/>
                    </a:lnTo>
                    <a:lnTo>
                      <a:pt x="41" y="39"/>
                    </a:lnTo>
                    <a:lnTo>
                      <a:pt x="49" y="26"/>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50457"/>
              <p:cNvSpPr>
                <a:spLocks noEditPoints="1"/>
              </p:cNvSpPr>
              <p:nvPr userDrawn="1"/>
            </p:nvSpPr>
            <p:spPr bwMode="auto">
              <a:xfrm>
                <a:off x="3317876" y="6985104"/>
                <a:ext cx="77788" cy="61913"/>
              </a:xfrm>
              <a:custGeom>
                <a:avLst/>
                <a:gdLst>
                  <a:gd name="T0" fmla="*/ 40 w 49"/>
                  <a:gd name="T1" fmla="*/ 32 h 39"/>
                  <a:gd name="T2" fmla="*/ 8 w 49"/>
                  <a:gd name="T3" fmla="*/ 11 h 39"/>
                  <a:gd name="T4" fmla="*/ 10 w 49"/>
                  <a:gd name="T5" fmla="*/ 9 h 39"/>
                  <a:gd name="T6" fmla="*/ 41 w 49"/>
                  <a:gd name="T7" fmla="*/ 28 h 39"/>
                  <a:gd name="T8" fmla="*/ 40 w 49"/>
                  <a:gd name="T9" fmla="*/ 32 h 39"/>
                  <a:gd name="T10" fmla="*/ 7 w 49"/>
                  <a:gd name="T11" fmla="*/ 0 h 39"/>
                  <a:gd name="T12" fmla="*/ 0 w 49"/>
                  <a:gd name="T13" fmla="*/ 12 h 39"/>
                  <a:gd name="T14" fmla="*/ 41 w 49"/>
                  <a:gd name="T15" fmla="*/ 39 h 39"/>
                  <a:gd name="T16" fmla="*/ 49 w 49"/>
                  <a:gd name="T17" fmla="*/ 26 h 39"/>
                  <a:gd name="T18" fmla="*/ 7 w 4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39">
                    <a:moveTo>
                      <a:pt x="40" y="32"/>
                    </a:moveTo>
                    <a:lnTo>
                      <a:pt x="8" y="11"/>
                    </a:lnTo>
                    <a:lnTo>
                      <a:pt x="10" y="9"/>
                    </a:lnTo>
                    <a:lnTo>
                      <a:pt x="41" y="28"/>
                    </a:lnTo>
                    <a:lnTo>
                      <a:pt x="40" y="32"/>
                    </a:lnTo>
                    <a:moveTo>
                      <a:pt x="7" y="0"/>
                    </a:moveTo>
                    <a:lnTo>
                      <a:pt x="0" y="12"/>
                    </a:lnTo>
                    <a:lnTo>
                      <a:pt x="41" y="39"/>
                    </a:lnTo>
                    <a:lnTo>
                      <a:pt x="49" y="26"/>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50458"/>
              <p:cNvSpPr>
                <a:spLocks noEditPoints="1"/>
              </p:cNvSpPr>
              <p:nvPr userDrawn="1"/>
            </p:nvSpPr>
            <p:spPr bwMode="auto">
              <a:xfrm>
                <a:off x="2763838" y="5521429"/>
                <a:ext cx="39688" cy="80963"/>
              </a:xfrm>
              <a:custGeom>
                <a:avLst/>
                <a:gdLst>
                  <a:gd name="T0" fmla="*/ 8 w 22"/>
                  <a:gd name="T1" fmla="*/ 38 h 44"/>
                  <a:gd name="T2" fmla="*/ 7 w 22"/>
                  <a:gd name="T3" fmla="*/ 38 h 44"/>
                  <a:gd name="T4" fmla="*/ 5 w 22"/>
                  <a:gd name="T5" fmla="*/ 38 h 44"/>
                  <a:gd name="T6" fmla="*/ 13 w 22"/>
                  <a:gd name="T7" fmla="*/ 6 h 44"/>
                  <a:gd name="T8" fmla="*/ 15 w 22"/>
                  <a:gd name="T9" fmla="*/ 7 h 44"/>
                  <a:gd name="T10" fmla="*/ 16 w 22"/>
                  <a:gd name="T11" fmla="*/ 7 h 44"/>
                  <a:gd name="T12" fmla="*/ 8 w 22"/>
                  <a:gd name="T13" fmla="*/ 38 h 44"/>
                  <a:gd name="T14" fmla="*/ 10 w 22"/>
                  <a:gd name="T15" fmla="*/ 0 h 44"/>
                  <a:gd name="T16" fmla="*/ 0 w 22"/>
                  <a:gd name="T17" fmla="*/ 42 h 44"/>
                  <a:gd name="T18" fmla="*/ 6 w 22"/>
                  <a:gd name="T19" fmla="*/ 43 h 44"/>
                  <a:gd name="T20" fmla="*/ 9 w 22"/>
                  <a:gd name="T21" fmla="*/ 44 h 44"/>
                  <a:gd name="T22" fmla="*/ 11 w 22"/>
                  <a:gd name="T23" fmla="*/ 44 h 44"/>
                  <a:gd name="T24" fmla="*/ 22 w 22"/>
                  <a:gd name="T25" fmla="*/ 3 h 44"/>
                  <a:gd name="T26" fmla="*/ 20 w 22"/>
                  <a:gd name="T27" fmla="*/ 3 h 44"/>
                  <a:gd name="T28" fmla="*/ 16 w 22"/>
                  <a:gd name="T29" fmla="*/ 2 h 44"/>
                  <a:gd name="T30" fmla="*/ 10 w 22"/>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44">
                    <a:moveTo>
                      <a:pt x="8" y="38"/>
                    </a:moveTo>
                    <a:cubicBezTo>
                      <a:pt x="7" y="38"/>
                      <a:pt x="7" y="38"/>
                      <a:pt x="7" y="38"/>
                    </a:cubicBezTo>
                    <a:cubicBezTo>
                      <a:pt x="5" y="38"/>
                      <a:pt x="5" y="38"/>
                      <a:pt x="5" y="38"/>
                    </a:cubicBezTo>
                    <a:cubicBezTo>
                      <a:pt x="13" y="6"/>
                      <a:pt x="13" y="6"/>
                      <a:pt x="13" y="6"/>
                    </a:cubicBezTo>
                    <a:cubicBezTo>
                      <a:pt x="15" y="7"/>
                      <a:pt x="15" y="7"/>
                      <a:pt x="15" y="7"/>
                    </a:cubicBezTo>
                    <a:cubicBezTo>
                      <a:pt x="15" y="7"/>
                      <a:pt x="16" y="7"/>
                      <a:pt x="16" y="7"/>
                    </a:cubicBezTo>
                    <a:cubicBezTo>
                      <a:pt x="8" y="38"/>
                      <a:pt x="8" y="38"/>
                      <a:pt x="8" y="38"/>
                    </a:cubicBezTo>
                    <a:moveTo>
                      <a:pt x="10" y="0"/>
                    </a:moveTo>
                    <a:cubicBezTo>
                      <a:pt x="0" y="42"/>
                      <a:pt x="0" y="42"/>
                      <a:pt x="0" y="42"/>
                    </a:cubicBezTo>
                    <a:cubicBezTo>
                      <a:pt x="6" y="43"/>
                      <a:pt x="6" y="43"/>
                      <a:pt x="6" y="43"/>
                    </a:cubicBezTo>
                    <a:cubicBezTo>
                      <a:pt x="7" y="43"/>
                      <a:pt x="8" y="44"/>
                      <a:pt x="9" y="44"/>
                    </a:cubicBezTo>
                    <a:cubicBezTo>
                      <a:pt x="11" y="44"/>
                      <a:pt x="11" y="44"/>
                      <a:pt x="11" y="44"/>
                    </a:cubicBezTo>
                    <a:cubicBezTo>
                      <a:pt x="22" y="3"/>
                      <a:pt x="22" y="3"/>
                      <a:pt x="22" y="3"/>
                    </a:cubicBezTo>
                    <a:cubicBezTo>
                      <a:pt x="20" y="3"/>
                      <a:pt x="20" y="3"/>
                      <a:pt x="20" y="3"/>
                    </a:cubicBezTo>
                    <a:cubicBezTo>
                      <a:pt x="20" y="3"/>
                      <a:pt x="18" y="2"/>
                      <a:pt x="16" y="2"/>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50459"/>
              <p:cNvSpPr>
                <a:spLocks noEditPoints="1"/>
              </p:cNvSpPr>
              <p:nvPr userDrawn="1"/>
            </p:nvSpPr>
            <p:spPr bwMode="auto">
              <a:xfrm>
                <a:off x="3089276" y="5686529"/>
                <a:ext cx="68263" cy="76200"/>
              </a:xfrm>
              <a:custGeom>
                <a:avLst/>
                <a:gdLst>
                  <a:gd name="T0" fmla="*/ 11 w 43"/>
                  <a:gd name="T1" fmla="*/ 41 h 48"/>
                  <a:gd name="T2" fmla="*/ 9 w 43"/>
                  <a:gd name="T3" fmla="*/ 39 h 48"/>
                  <a:gd name="T4" fmla="*/ 32 w 43"/>
                  <a:gd name="T5" fmla="*/ 8 h 48"/>
                  <a:gd name="T6" fmla="*/ 34 w 43"/>
                  <a:gd name="T7" fmla="*/ 10 h 48"/>
                  <a:gd name="T8" fmla="*/ 11 w 43"/>
                  <a:gd name="T9" fmla="*/ 41 h 48"/>
                  <a:gd name="T10" fmla="*/ 30 w 43"/>
                  <a:gd name="T11" fmla="*/ 0 h 48"/>
                  <a:gd name="T12" fmla="*/ 0 w 43"/>
                  <a:gd name="T13" fmla="*/ 40 h 48"/>
                  <a:gd name="T14" fmla="*/ 6 w 43"/>
                  <a:gd name="T15" fmla="*/ 44 h 48"/>
                  <a:gd name="T16" fmla="*/ 12 w 43"/>
                  <a:gd name="T17" fmla="*/ 48 h 48"/>
                  <a:gd name="T18" fmla="*/ 43 w 43"/>
                  <a:gd name="T19" fmla="*/ 9 h 48"/>
                  <a:gd name="T20" fmla="*/ 37 w 43"/>
                  <a:gd name="T21" fmla="*/ 5 h 48"/>
                  <a:gd name="T22" fmla="*/ 34 w 43"/>
                  <a:gd name="T23" fmla="*/ 3 h 48"/>
                  <a:gd name="T24" fmla="*/ 34 w 43"/>
                  <a:gd name="T25" fmla="*/ 3 h 48"/>
                  <a:gd name="T26" fmla="*/ 31 w 43"/>
                  <a:gd name="T27" fmla="*/ 0 h 48"/>
                  <a:gd name="T28" fmla="*/ 31 w 43"/>
                  <a:gd name="T29" fmla="*/ 0 h 48"/>
                  <a:gd name="T30" fmla="*/ 30 w 43"/>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48">
                    <a:moveTo>
                      <a:pt x="11" y="41"/>
                    </a:moveTo>
                    <a:lnTo>
                      <a:pt x="9" y="39"/>
                    </a:lnTo>
                    <a:lnTo>
                      <a:pt x="32" y="8"/>
                    </a:lnTo>
                    <a:lnTo>
                      <a:pt x="34" y="10"/>
                    </a:lnTo>
                    <a:lnTo>
                      <a:pt x="11" y="41"/>
                    </a:lnTo>
                    <a:close/>
                    <a:moveTo>
                      <a:pt x="30" y="0"/>
                    </a:moveTo>
                    <a:lnTo>
                      <a:pt x="0" y="40"/>
                    </a:lnTo>
                    <a:lnTo>
                      <a:pt x="6" y="44"/>
                    </a:lnTo>
                    <a:lnTo>
                      <a:pt x="12" y="48"/>
                    </a:lnTo>
                    <a:lnTo>
                      <a:pt x="43" y="9"/>
                    </a:lnTo>
                    <a:lnTo>
                      <a:pt x="37" y="5"/>
                    </a:lnTo>
                    <a:lnTo>
                      <a:pt x="34" y="3"/>
                    </a:lnTo>
                    <a:lnTo>
                      <a:pt x="34" y="3"/>
                    </a:lnTo>
                    <a:lnTo>
                      <a:pt x="31" y="0"/>
                    </a:lnTo>
                    <a:lnTo>
                      <a:pt x="31" y="0"/>
                    </a:lnTo>
                    <a:lnTo>
                      <a:pt x="3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50460"/>
              <p:cNvSpPr>
                <a:spLocks noEditPoints="1"/>
              </p:cNvSpPr>
              <p:nvPr userDrawn="1"/>
            </p:nvSpPr>
            <p:spPr bwMode="auto">
              <a:xfrm>
                <a:off x="3089276" y="5686529"/>
                <a:ext cx="68263" cy="76200"/>
              </a:xfrm>
              <a:custGeom>
                <a:avLst/>
                <a:gdLst>
                  <a:gd name="T0" fmla="*/ 11 w 43"/>
                  <a:gd name="T1" fmla="*/ 41 h 48"/>
                  <a:gd name="T2" fmla="*/ 9 w 43"/>
                  <a:gd name="T3" fmla="*/ 39 h 48"/>
                  <a:gd name="T4" fmla="*/ 32 w 43"/>
                  <a:gd name="T5" fmla="*/ 8 h 48"/>
                  <a:gd name="T6" fmla="*/ 34 w 43"/>
                  <a:gd name="T7" fmla="*/ 10 h 48"/>
                  <a:gd name="T8" fmla="*/ 11 w 43"/>
                  <a:gd name="T9" fmla="*/ 41 h 48"/>
                  <a:gd name="T10" fmla="*/ 30 w 43"/>
                  <a:gd name="T11" fmla="*/ 0 h 48"/>
                  <a:gd name="T12" fmla="*/ 0 w 43"/>
                  <a:gd name="T13" fmla="*/ 40 h 48"/>
                  <a:gd name="T14" fmla="*/ 6 w 43"/>
                  <a:gd name="T15" fmla="*/ 44 h 48"/>
                  <a:gd name="T16" fmla="*/ 12 w 43"/>
                  <a:gd name="T17" fmla="*/ 48 h 48"/>
                  <a:gd name="T18" fmla="*/ 43 w 43"/>
                  <a:gd name="T19" fmla="*/ 9 h 48"/>
                  <a:gd name="T20" fmla="*/ 37 w 43"/>
                  <a:gd name="T21" fmla="*/ 5 h 48"/>
                  <a:gd name="T22" fmla="*/ 34 w 43"/>
                  <a:gd name="T23" fmla="*/ 3 h 48"/>
                  <a:gd name="T24" fmla="*/ 34 w 43"/>
                  <a:gd name="T25" fmla="*/ 3 h 48"/>
                  <a:gd name="T26" fmla="*/ 31 w 43"/>
                  <a:gd name="T27" fmla="*/ 0 h 48"/>
                  <a:gd name="T28" fmla="*/ 31 w 43"/>
                  <a:gd name="T29" fmla="*/ 0 h 48"/>
                  <a:gd name="T30" fmla="*/ 30 w 43"/>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48">
                    <a:moveTo>
                      <a:pt x="11" y="41"/>
                    </a:moveTo>
                    <a:lnTo>
                      <a:pt x="9" y="39"/>
                    </a:lnTo>
                    <a:lnTo>
                      <a:pt x="32" y="8"/>
                    </a:lnTo>
                    <a:lnTo>
                      <a:pt x="34" y="10"/>
                    </a:lnTo>
                    <a:lnTo>
                      <a:pt x="11" y="41"/>
                    </a:lnTo>
                    <a:moveTo>
                      <a:pt x="30" y="0"/>
                    </a:moveTo>
                    <a:lnTo>
                      <a:pt x="0" y="40"/>
                    </a:lnTo>
                    <a:lnTo>
                      <a:pt x="6" y="44"/>
                    </a:lnTo>
                    <a:lnTo>
                      <a:pt x="12" y="48"/>
                    </a:lnTo>
                    <a:lnTo>
                      <a:pt x="43" y="9"/>
                    </a:lnTo>
                    <a:lnTo>
                      <a:pt x="37" y="5"/>
                    </a:lnTo>
                    <a:lnTo>
                      <a:pt x="34" y="3"/>
                    </a:lnTo>
                    <a:lnTo>
                      <a:pt x="34" y="3"/>
                    </a:lnTo>
                    <a:lnTo>
                      <a:pt x="31" y="0"/>
                    </a:lnTo>
                    <a:lnTo>
                      <a:pt x="31" y="0"/>
                    </a:lnTo>
                    <a:lnTo>
                      <a:pt x="3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50461"/>
              <p:cNvSpPr>
                <a:spLocks noEditPoints="1"/>
              </p:cNvSpPr>
              <p:nvPr userDrawn="1"/>
            </p:nvSpPr>
            <p:spPr bwMode="auto">
              <a:xfrm>
                <a:off x="3059113" y="5662716"/>
                <a:ext cx="61913" cy="77788"/>
              </a:xfrm>
              <a:custGeom>
                <a:avLst/>
                <a:gdLst>
                  <a:gd name="T0" fmla="*/ 8 w 34"/>
                  <a:gd name="T1" fmla="*/ 35 h 42"/>
                  <a:gd name="T2" fmla="*/ 7 w 34"/>
                  <a:gd name="T3" fmla="*/ 34 h 42"/>
                  <a:gd name="T4" fmla="*/ 6 w 34"/>
                  <a:gd name="T5" fmla="*/ 33 h 42"/>
                  <a:gd name="T6" fmla="*/ 25 w 34"/>
                  <a:gd name="T7" fmla="*/ 6 h 42"/>
                  <a:gd name="T8" fmla="*/ 26 w 34"/>
                  <a:gd name="T9" fmla="*/ 7 h 42"/>
                  <a:gd name="T10" fmla="*/ 27 w 34"/>
                  <a:gd name="T11" fmla="*/ 8 h 42"/>
                  <a:gd name="T12" fmla="*/ 8 w 34"/>
                  <a:gd name="T13" fmla="*/ 35 h 42"/>
                  <a:gd name="T14" fmla="*/ 23 w 34"/>
                  <a:gd name="T15" fmla="*/ 0 h 42"/>
                  <a:gd name="T16" fmla="*/ 0 w 34"/>
                  <a:gd name="T17" fmla="*/ 35 h 42"/>
                  <a:gd name="T18" fmla="*/ 2 w 34"/>
                  <a:gd name="T19" fmla="*/ 36 h 42"/>
                  <a:gd name="T20" fmla="*/ 5 w 34"/>
                  <a:gd name="T21" fmla="*/ 38 h 42"/>
                  <a:gd name="T22" fmla="*/ 10 w 34"/>
                  <a:gd name="T23" fmla="*/ 42 h 42"/>
                  <a:gd name="T24" fmla="*/ 34 w 34"/>
                  <a:gd name="T25" fmla="*/ 7 h 42"/>
                  <a:gd name="T26" fmla="*/ 29 w 34"/>
                  <a:gd name="T27" fmla="*/ 3 h 42"/>
                  <a:gd name="T28" fmla="*/ 27 w 34"/>
                  <a:gd name="T29" fmla="*/ 2 h 42"/>
                  <a:gd name="T30" fmla="*/ 27 w 34"/>
                  <a:gd name="T31" fmla="*/ 2 h 42"/>
                  <a:gd name="T32" fmla="*/ 23 w 34"/>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8" y="35"/>
                    </a:moveTo>
                    <a:cubicBezTo>
                      <a:pt x="7" y="34"/>
                      <a:pt x="7" y="34"/>
                      <a:pt x="7" y="34"/>
                    </a:cubicBezTo>
                    <a:cubicBezTo>
                      <a:pt x="7" y="34"/>
                      <a:pt x="7" y="34"/>
                      <a:pt x="6" y="33"/>
                    </a:cubicBezTo>
                    <a:cubicBezTo>
                      <a:pt x="25" y="6"/>
                      <a:pt x="25" y="6"/>
                      <a:pt x="25" y="6"/>
                    </a:cubicBezTo>
                    <a:cubicBezTo>
                      <a:pt x="25" y="6"/>
                      <a:pt x="25" y="7"/>
                      <a:pt x="26" y="7"/>
                    </a:cubicBezTo>
                    <a:cubicBezTo>
                      <a:pt x="27" y="8"/>
                      <a:pt x="27" y="8"/>
                      <a:pt x="27" y="8"/>
                    </a:cubicBezTo>
                    <a:cubicBezTo>
                      <a:pt x="8" y="35"/>
                      <a:pt x="8" y="35"/>
                      <a:pt x="8" y="35"/>
                    </a:cubicBezTo>
                    <a:moveTo>
                      <a:pt x="23" y="0"/>
                    </a:moveTo>
                    <a:cubicBezTo>
                      <a:pt x="0" y="35"/>
                      <a:pt x="0" y="35"/>
                      <a:pt x="0" y="35"/>
                    </a:cubicBezTo>
                    <a:cubicBezTo>
                      <a:pt x="2" y="36"/>
                      <a:pt x="2" y="36"/>
                      <a:pt x="2" y="36"/>
                    </a:cubicBezTo>
                    <a:cubicBezTo>
                      <a:pt x="2" y="36"/>
                      <a:pt x="3" y="37"/>
                      <a:pt x="5" y="38"/>
                    </a:cubicBezTo>
                    <a:cubicBezTo>
                      <a:pt x="10" y="42"/>
                      <a:pt x="10" y="42"/>
                      <a:pt x="10" y="42"/>
                    </a:cubicBezTo>
                    <a:cubicBezTo>
                      <a:pt x="34" y="7"/>
                      <a:pt x="34" y="7"/>
                      <a:pt x="34" y="7"/>
                    </a:cubicBezTo>
                    <a:cubicBezTo>
                      <a:pt x="29" y="3"/>
                      <a:pt x="29" y="3"/>
                      <a:pt x="29" y="3"/>
                    </a:cubicBezTo>
                    <a:cubicBezTo>
                      <a:pt x="28" y="3"/>
                      <a:pt x="28" y="2"/>
                      <a:pt x="27" y="2"/>
                    </a:cubicBezTo>
                    <a:cubicBezTo>
                      <a:pt x="27" y="2"/>
                      <a:pt x="27" y="2"/>
                      <a:pt x="27" y="2"/>
                    </a:cubicBezTo>
                    <a:cubicBezTo>
                      <a:pt x="23" y="0"/>
                      <a:pt x="23" y="0"/>
                      <a:pt x="2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50462"/>
              <p:cNvSpPr>
                <a:spLocks noEditPoints="1"/>
              </p:cNvSpPr>
              <p:nvPr userDrawn="1"/>
            </p:nvSpPr>
            <p:spPr bwMode="auto">
              <a:xfrm>
                <a:off x="2395538" y="7408966"/>
                <a:ext cx="33338" cy="80963"/>
              </a:xfrm>
              <a:custGeom>
                <a:avLst/>
                <a:gdLst>
                  <a:gd name="T0" fmla="*/ 10 w 21"/>
                  <a:gd name="T1" fmla="*/ 45 h 51"/>
                  <a:gd name="T2" fmla="*/ 6 w 21"/>
                  <a:gd name="T3" fmla="*/ 45 h 51"/>
                  <a:gd name="T4" fmla="*/ 12 w 21"/>
                  <a:gd name="T5" fmla="*/ 6 h 51"/>
                  <a:gd name="T6" fmla="*/ 15 w 21"/>
                  <a:gd name="T7" fmla="*/ 7 h 51"/>
                  <a:gd name="T8" fmla="*/ 10 w 21"/>
                  <a:gd name="T9" fmla="*/ 45 h 51"/>
                  <a:gd name="T10" fmla="*/ 7 w 21"/>
                  <a:gd name="T11" fmla="*/ 0 h 51"/>
                  <a:gd name="T12" fmla="*/ 0 w 21"/>
                  <a:gd name="T13" fmla="*/ 49 h 51"/>
                  <a:gd name="T14" fmla="*/ 15 w 21"/>
                  <a:gd name="T15" fmla="*/ 51 h 51"/>
                  <a:gd name="T16" fmla="*/ 21 w 21"/>
                  <a:gd name="T17" fmla="*/ 1 h 51"/>
                  <a:gd name="T18" fmla="*/ 7 w 21"/>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1">
                    <a:moveTo>
                      <a:pt x="10" y="45"/>
                    </a:moveTo>
                    <a:lnTo>
                      <a:pt x="6" y="45"/>
                    </a:lnTo>
                    <a:lnTo>
                      <a:pt x="12" y="6"/>
                    </a:lnTo>
                    <a:lnTo>
                      <a:pt x="15" y="7"/>
                    </a:lnTo>
                    <a:lnTo>
                      <a:pt x="10" y="45"/>
                    </a:lnTo>
                    <a:close/>
                    <a:moveTo>
                      <a:pt x="7" y="0"/>
                    </a:moveTo>
                    <a:lnTo>
                      <a:pt x="0" y="49"/>
                    </a:lnTo>
                    <a:lnTo>
                      <a:pt x="15" y="51"/>
                    </a:lnTo>
                    <a:lnTo>
                      <a:pt x="21" y="1"/>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50463"/>
              <p:cNvSpPr>
                <a:spLocks noEditPoints="1"/>
              </p:cNvSpPr>
              <p:nvPr userDrawn="1"/>
            </p:nvSpPr>
            <p:spPr bwMode="auto">
              <a:xfrm>
                <a:off x="2395538" y="7408966"/>
                <a:ext cx="33338" cy="80963"/>
              </a:xfrm>
              <a:custGeom>
                <a:avLst/>
                <a:gdLst>
                  <a:gd name="T0" fmla="*/ 10 w 21"/>
                  <a:gd name="T1" fmla="*/ 45 h 51"/>
                  <a:gd name="T2" fmla="*/ 6 w 21"/>
                  <a:gd name="T3" fmla="*/ 45 h 51"/>
                  <a:gd name="T4" fmla="*/ 12 w 21"/>
                  <a:gd name="T5" fmla="*/ 6 h 51"/>
                  <a:gd name="T6" fmla="*/ 15 w 21"/>
                  <a:gd name="T7" fmla="*/ 7 h 51"/>
                  <a:gd name="T8" fmla="*/ 10 w 21"/>
                  <a:gd name="T9" fmla="*/ 45 h 51"/>
                  <a:gd name="T10" fmla="*/ 7 w 21"/>
                  <a:gd name="T11" fmla="*/ 0 h 51"/>
                  <a:gd name="T12" fmla="*/ 0 w 21"/>
                  <a:gd name="T13" fmla="*/ 49 h 51"/>
                  <a:gd name="T14" fmla="*/ 15 w 21"/>
                  <a:gd name="T15" fmla="*/ 51 h 51"/>
                  <a:gd name="T16" fmla="*/ 21 w 21"/>
                  <a:gd name="T17" fmla="*/ 1 h 51"/>
                  <a:gd name="T18" fmla="*/ 7 w 21"/>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1">
                    <a:moveTo>
                      <a:pt x="10" y="45"/>
                    </a:moveTo>
                    <a:lnTo>
                      <a:pt x="6" y="45"/>
                    </a:lnTo>
                    <a:lnTo>
                      <a:pt x="12" y="6"/>
                    </a:lnTo>
                    <a:lnTo>
                      <a:pt x="15" y="7"/>
                    </a:lnTo>
                    <a:lnTo>
                      <a:pt x="10" y="45"/>
                    </a:lnTo>
                    <a:moveTo>
                      <a:pt x="7" y="0"/>
                    </a:moveTo>
                    <a:lnTo>
                      <a:pt x="0" y="49"/>
                    </a:lnTo>
                    <a:lnTo>
                      <a:pt x="15" y="51"/>
                    </a:lnTo>
                    <a:lnTo>
                      <a:pt x="21" y="1"/>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50464"/>
              <p:cNvSpPr>
                <a:spLocks noEditPoints="1"/>
              </p:cNvSpPr>
              <p:nvPr userDrawn="1"/>
            </p:nvSpPr>
            <p:spPr bwMode="auto">
              <a:xfrm>
                <a:off x="3154363" y="5742091"/>
                <a:ext cx="69850" cy="73025"/>
              </a:xfrm>
              <a:custGeom>
                <a:avLst/>
                <a:gdLst>
                  <a:gd name="T0" fmla="*/ 10 w 44"/>
                  <a:gd name="T1" fmla="*/ 39 h 46"/>
                  <a:gd name="T2" fmla="*/ 7 w 44"/>
                  <a:gd name="T3" fmla="*/ 36 h 46"/>
                  <a:gd name="T4" fmla="*/ 33 w 44"/>
                  <a:gd name="T5" fmla="*/ 8 h 46"/>
                  <a:gd name="T6" fmla="*/ 35 w 44"/>
                  <a:gd name="T7" fmla="*/ 9 h 46"/>
                  <a:gd name="T8" fmla="*/ 10 w 44"/>
                  <a:gd name="T9" fmla="*/ 39 h 46"/>
                  <a:gd name="T10" fmla="*/ 32 w 44"/>
                  <a:gd name="T11" fmla="*/ 0 h 46"/>
                  <a:gd name="T12" fmla="*/ 0 w 44"/>
                  <a:gd name="T13" fmla="*/ 36 h 46"/>
                  <a:gd name="T14" fmla="*/ 11 w 44"/>
                  <a:gd name="T15" fmla="*/ 46 h 46"/>
                  <a:gd name="T16" fmla="*/ 44 w 44"/>
                  <a:gd name="T17" fmla="*/ 9 h 46"/>
                  <a:gd name="T18" fmla="*/ 37 w 44"/>
                  <a:gd name="T19" fmla="*/ 4 h 46"/>
                  <a:gd name="T20" fmla="*/ 37 w 44"/>
                  <a:gd name="T21" fmla="*/ 4 h 46"/>
                  <a:gd name="T22" fmla="*/ 33 w 44"/>
                  <a:gd name="T23" fmla="*/ 0 h 46"/>
                  <a:gd name="T24" fmla="*/ 33 w 44"/>
                  <a:gd name="T25" fmla="*/ 0 h 46"/>
                  <a:gd name="T26" fmla="*/ 32 w 44"/>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6">
                    <a:moveTo>
                      <a:pt x="10" y="39"/>
                    </a:moveTo>
                    <a:lnTo>
                      <a:pt x="7" y="36"/>
                    </a:lnTo>
                    <a:lnTo>
                      <a:pt x="33" y="8"/>
                    </a:lnTo>
                    <a:lnTo>
                      <a:pt x="35" y="9"/>
                    </a:lnTo>
                    <a:lnTo>
                      <a:pt x="10" y="39"/>
                    </a:lnTo>
                    <a:close/>
                    <a:moveTo>
                      <a:pt x="32" y="0"/>
                    </a:moveTo>
                    <a:lnTo>
                      <a:pt x="0" y="36"/>
                    </a:lnTo>
                    <a:lnTo>
                      <a:pt x="11" y="46"/>
                    </a:lnTo>
                    <a:lnTo>
                      <a:pt x="44" y="9"/>
                    </a:lnTo>
                    <a:lnTo>
                      <a:pt x="37" y="4"/>
                    </a:lnTo>
                    <a:lnTo>
                      <a:pt x="37" y="4"/>
                    </a:lnTo>
                    <a:lnTo>
                      <a:pt x="33" y="0"/>
                    </a:lnTo>
                    <a:lnTo>
                      <a:pt x="33" y="0"/>
                    </a:lnTo>
                    <a:lnTo>
                      <a:pt x="3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50465"/>
              <p:cNvSpPr>
                <a:spLocks noEditPoints="1"/>
              </p:cNvSpPr>
              <p:nvPr userDrawn="1"/>
            </p:nvSpPr>
            <p:spPr bwMode="auto">
              <a:xfrm>
                <a:off x="3154363" y="5742091"/>
                <a:ext cx="69850" cy="73025"/>
              </a:xfrm>
              <a:custGeom>
                <a:avLst/>
                <a:gdLst>
                  <a:gd name="T0" fmla="*/ 10 w 44"/>
                  <a:gd name="T1" fmla="*/ 39 h 46"/>
                  <a:gd name="T2" fmla="*/ 7 w 44"/>
                  <a:gd name="T3" fmla="*/ 36 h 46"/>
                  <a:gd name="T4" fmla="*/ 33 w 44"/>
                  <a:gd name="T5" fmla="*/ 8 h 46"/>
                  <a:gd name="T6" fmla="*/ 35 w 44"/>
                  <a:gd name="T7" fmla="*/ 9 h 46"/>
                  <a:gd name="T8" fmla="*/ 10 w 44"/>
                  <a:gd name="T9" fmla="*/ 39 h 46"/>
                  <a:gd name="T10" fmla="*/ 32 w 44"/>
                  <a:gd name="T11" fmla="*/ 0 h 46"/>
                  <a:gd name="T12" fmla="*/ 0 w 44"/>
                  <a:gd name="T13" fmla="*/ 36 h 46"/>
                  <a:gd name="T14" fmla="*/ 11 w 44"/>
                  <a:gd name="T15" fmla="*/ 46 h 46"/>
                  <a:gd name="T16" fmla="*/ 44 w 44"/>
                  <a:gd name="T17" fmla="*/ 9 h 46"/>
                  <a:gd name="T18" fmla="*/ 37 w 44"/>
                  <a:gd name="T19" fmla="*/ 4 h 46"/>
                  <a:gd name="T20" fmla="*/ 37 w 44"/>
                  <a:gd name="T21" fmla="*/ 4 h 46"/>
                  <a:gd name="T22" fmla="*/ 33 w 44"/>
                  <a:gd name="T23" fmla="*/ 0 h 46"/>
                  <a:gd name="T24" fmla="*/ 33 w 44"/>
                  <a:gd name="T25" fmla="*/ 0 h 46"/>
                  <a:gd name="T26" fmla="*/ 32 w 44"/>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6">
                    <a:moveTo>
                      <a:pt x="10" y="39"/>
                    </a:moveTo>
                    <a:lnTo>
                      <a:pt x="7" y="36"/>
                    </a:lnTo>
                    <a:lnTo>
                      <a:pt x="33" y="8"/>
                    </a:lnTo>
                    <a:lnTo>
                      <a:pt x="35" y="9"/>
                    </a:lnTo>
                    <a:lnTo>
                      <a:pt x="10" y="39"/>
                    </a:lnTo>
                    <a:moveTo>
                      <a:pt x="32" y="0"/>
                    </a:moveTo>
                    <a:lnTo>
                      <a:pt x="0" y="36"/>
                    </a:lnTo>
                    <a:lnTo>
                      <a:pt x="11" y="46"/>
                    </a:lnTo>
                    <a:lnTo>
                      <a:pt x="44" y="9"/>
                    </a:lnTo>
                    <a:lnTo>
                      <a:pt x="37" y="4"/>
                    </a:lnTo>
                    <a:lnTo>
                      <a:pt x="37" y="4"/>
                    </a:lnTo>
                    <a:lnTo>
                      <a:pt x="33" y="0"/>
                    </a:lnTo>
                    <a:lnTo>
                      <a:pt x="33" y="0"/>
                    </a:lnTo>
                    <a:lnTo>
                      <a:pt x="3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50466"/>
              <p:cNvSpPr>
                <a:spLocks noEditPoints="1"/>
              </p:cNvSpPr>
              <p:nvPr userDrawn="1"/>
            </p:nvSpPr>
            <p:spPr bwMode="auto">
              <a:xfrm>
                <a:off x="3265488" y="5869091"/>
                <a:ext cx="76200" cy="66675"/>
              </a:xfrm>
              <a:custGeom>
                <a:avLst/>
                <a:gdLst>
                  <a:gd name="T0" fmla="*/ 10 w 48"/>
                  <a:gd name="T1" fmla="*/ 34 h 42"/>
                  <a:gd name="T2" fmla="*/ 9 w 48"/>
                  <a:gd name="T3" fmla="*/ 31 h 42"/>
                  <a:gd name="T4" fmla="*/ 38 w 48"/>
                  <a:gd name="T5" fmla="*/ 8 h 42"/>
                  <a:gd name="T6" fmla="*/ 40 w 48"/>
                  <a:gd name="T7" fmla="*/ 10 h 42"/>
                  <a:gd name="T8" fmla="*/ 10 w 48"/>
                  <a:gd name="T9" fmla="*/ 34 h 42"/>
                  <a:gd name="T10" fmla="*/ 39 w 48"/>
                  <a:gd name="T11" fmla="*/ 0 h 42"/>
                  <a:gd name="T12" fmla="*/ 0 w 48"/>
                  <a:gd name="T13" fmla="*/ 30 h 42"/>
                  <a:gd name="T14" fmla="*/ 9 w 48"/>
                  <a:gd name="T15" fmla="*/ 42 h 42"/>
                  <a:gd name="T16" fmla="*/ 48 w 48"/>
                  <a:gd name="T17" fmla="*/ 11 h 42"/>
                  <a:gd name="T18" fmla="*/ 43 w 48"/>
                  <a:gd name="T19" fmla="*/ 4 h 42"/>
                  <a:gd name="T20" fmla="*/ 43 w 48"/>
                  <a:gd name="T21" fmla="*/ 4 h 42"/>
                  <a:gd name="T22" fmla="*/ 39 w 48"/>
                  <a:gd name="T23" fmla="*/ 0 h 42"/>
                  <a:gd name="T24" fmla="*/ 39 w 48"/>
                  <a:gd name="T25" fmla="*/ 0 h 42"/>
                  <a:gd name="T26" fmla="*/ 39 w 48"/>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2">
                    <a:moveTo>
                      <a:pt x="10" y="34"/>
                    </a:moveTo>
                    <a:lnTo>
                      <a:pt x="9" y="31"/>
                    </a:lnTo>
                    <a:lnTo>
                      <a:pt x="38" y="8"/>
                    </a:lnTo>
                    <a:lnTo>
                      <a:pt x="40" y="10"/>
                    </a:lnTo>
                    <a:lnTo>
                      <a:pt x="10" y="34"/>
                    </a:lnTo>
                    <a:close/>
                    <a:moveTo>
                      <a:pt x="39" y="0"/>
                    </a:moveTo>
                    <a:lnTo>
                      <a:pt x="0" y="30"/>
                    </a:lnTo>
                    <a:lnTo>
                      <a:pt x="9" y="42"/>
                    </a:lnTo>
                    <a:lnTo>
                      <a:pt x="48" y="11"/>
                    </a:lnTo>
                    <a:lnTo>
                      <a:pt x="43" y="4"/>
                    </a:lnTo>
                    <a:lnTo>
                      <a:pt x="43" y="4"/>
                    </a:lnTo>
                    <a:lnTo>
                      <a:pt x="39" y="0"/>
                    </a:lnTo>
                    <a:lnTo>
                      <a:pt x="39" y="0"/>
                    </a:ln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50467"/>
              <p:cNvSpPr>
                <a:spLocks noEditPoints="1"/>
              </p:cNvSpPr>
              <p:nvPr userDrawn="1"/>
            </p:nvSpPr>
            <p:spPr bwMode="auto">
              <a:xfrm>
                <a:off x="3265488" y="5869091"/>
                <a:ext cx="76200" cy="66675"/>
              </a:xfrm>
              <a:custGeom>
                <a:avLst/>
                <a:gdLst>
                  <a:gd name="T0" fmla="*/ 10 w 48"/>
                  <a:gd name="T1" fmla="*/ 34 h 42"/>
                  <a:gd name="T2" fmla="*/ 9 w 48"/>
                  <a:gd name="T3" fmla="*/ 31 h 42"/>
                  <a:gd name="T4" fmla="*/ 38 w 48"/>
                  <a:gd name="T5" fmla="*/ 8 h 42"/>
                  <a:gd name="T6" fmla="*/ 40 w 48"/>
                  <a:gd name="T7" fmla="*/ 10 h 42"/>
                  <a:gd name="T8" fmla="*/ 10 w 48"/>
                  <a:gd name="T9" fmla="*/ 34 h 42"/>
                  <a:gd name="T10" fmla="*/ 39 w 48"/>
                  <a:gd name="T11" fmla="*/ 0 h 42"/>
                  <a:gd name="T12" fmla="*/ 0 w 48"/>
                  <a:gd name="T13" fmla="*/ 30 h 42"/>
                  <a:gd name="T14" fmla="*/ 9 w 48"/>
                  <a:gd name="T15" fmla="*/ 42 h 42"/>
                  <a:gd name="T16" fmla="*/ 48 w 48"/>
                  <a:gd name="T17" fmla="*/ 11 h 42"/>
                  <a:gd name="T18" fmla="*/ 43 w 48"/>
                  <a:gd name="T19" fmla="*/ 4 h 42"/>
                  <a:gd name="T20" fmla="*/ 43 w 48"/>
                  <a:gd name="T21" fmla="*/ 4 h 42"/>
                  <a:gd name="T22" fmla="*/ 39 w 48"/>
                  <a:gd name="T23" fmla="*/ 0 h 42"/>
                  <a:gd name="T24" fmla="*/ 39 w 48"/>
                  <a:gd name="T25" fmla="*/ 0 h 42"/>
                  <a:gd name="T26" fmla="*/ 39 w 48"/>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2">
                    <a:moveTo>
                      <a:pt x="10" y="34"/>
                    </a:moveTo>
                    <a:lnTo>
                      <a:pt x="9" y="31"/>
                    </a:lnTo>
                    <a:lnTo>
                      <a:pt x="38" y="8"/>
                    </a:lnTo>
                    <a:lnTo>
                      <a:pt x="40" y="10"/>
                    </a:lnTo>
                    <a:lnTo>
                      <a:pt x="10" y="34"/>
                    </a:lnTo>
                    <a:moveTo>
                      <a:pt x="39" y="0"/>
                    </a:moveTo>
                    <a:lnTo>
                      <a:pt x="0" y="30"/>
                    </a:lnTo>
                    <a:lnTo>
                      <a:pt x="9" y="42"/>
                    </a:lnTo>
                    <a:lnTo>
                      <a:pt x="48" y="11"/>
                    </a:lnTo>
                    <a:lnTo>
                      <a:pt x="43" y="4"/>
                    </a:lnTo>
                    <a:lnTo>
                      <a:pt x="43" y="4"/>
                    </a:lnTo>
                    <a:lnTo>
                      <a:pt x="39" y="0"/>
                    </a:lnTo>
                    <a:lnTo>
                      <a:pt x="39" y="0"/>
                    </a:lnTo>
                    <a:lnTo>
                      <a:pt x="3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50468"/>
              <p:cNvSpPr>
                <a:spLocks noEditPoints="1"/>
              </p:cNvSpPr>
              <p:nvPr userDrawn="1"/>
            </p:nvSpPr>
            <p:spPr bwMode="auto">
              <a:xfrm>
                <a:off x="3270251" y="7051779"/>
                <a:ext cx="76200" cy="68263"/>
              </a:xfrm>
              <a:custGeom>
                <a:avLst/>
                <a:gdLst>
                  <a:gd name="T0" fmla="*/ 38 w 48"/>
                  <a:gd name="T1" fmla="*/ 34 h 43"/>
                  <a:gd name="T2" fmla="*/ 8 w 48"/>
                  <a:gd name="T3" fmla="*/ 11 h 43"/>
                  <a:gd name="T4" fmla="*/ 10 w 48"/>
                  <a:gd name="T5" fmla="*/ 9 h 43"/>
                  <a:gd name="T6" fmla="*/ 41 w 48"/>
                  <a:gd name="T7" fmla="*/ 31 h 43"/>
                  <a:gd name="T8" fmla="*/ 38 w 48"/>
                  <a:gd name="T9" fmla="*/ 34 h 43"/>
                  <a:gd name="T10" fmla="*/ 9 w 48"/>
                  <a:gd name="T11" fmla="*/ 0 h 43"/>
                  <a:gd name="T12" fmla="*/ 0 w 48"/>
                  <a:gd name="T13" fmla="*/ 11 h 43"/>
                  <a:gd name="T14" fmla="*/ 38 w 48"/>
                  <a:gd name="T15" fmla="*/ 43 h 43"/>
                  <a:gd name="T16" fmla="*/ 44 w 48"/>
                  <a:gd name="T17" fmla="*/ 34 h 43"/>
                  <a:gd name="T18" fmla="*/ 44 w 48"/>
                  <a:gd name="T19" fmla="*/ 34 h 43"/>
                  <a:gd name="T20" fmla="*/ 48 w 48"/>
                  <a:gd name="T21" fmla="*/ 30 h 43"/>
                  <a:gd name="T22" fmla="*/ 48 w 48"/>
                  <a:gd name="T23" fmla="*/ 30 h 43"/>
                  <a:gd name="T24" fmla="*/ 48 w 48"/>
                  <a:gd name="T25" fmla="*/ 30 h 43"/>
                  <a:gd name="T26" fmla="*/ 9 w 48"/>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3">
                    <a:moveTo>
                      <a:pt x="38" y="34"/>
                    </a:moveTo>
                    <a:lnTo>
                      <a:pt x="8" y="11"/>
                    </a:lnTo>
                    <a:lnTo>
                      <a:pt x="10" y="9"/>
                    </a:lnTo>
                    <a:lnTo>
                      <a:pt x="41" y="31"/>
                    </a:lnTo>
                    <a:lnTo>
                      <a:pt x="38" y="34"/>
                    </a:lnTo>
                    <a:close/>
                    <a:moveTo>
                      <a:pt x="9" y="0"/>
                    </a:moveTo>
                    <a:lnTo>
                      <a:pt x="0" y="11"/>
                    </a:lnTo>
                    <a:lnTo>
                      <a:pt x="38" y="43"/>
                    </a:lnTo>
                    <a:lnTo>
                      <a:pt x="44" y="34"/>
                    </a:lnTo>
                    <a:lnTo>
                      <a:pt x="44" y="34"/>
                    </a:lnTo>
                    <a:lnTo>
                      <a:pt x="48" y="30"/>
                    </a:lnTo>
                    <a:lnTo>
                      <a:pt x="48" y="30"/>
                    </a:lnTo>
                    <a:lnTo>
                      <a:pt x="48" y="30"/>
                    </a:lnTo>
                    <a:lnTo>
                      <a:pt x="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50469"/>
              <p:cNvSpPr>
                <a:spLocks noEditPoints="1"/>
              </p:cNvSpPr>
              <p:nvPr userDrawn="1"/>
            </p:nvSpPr>
            <p:spPr bwMode="auto">
              <a:xfrm>
                <a:off x="3270251" y="7051779"/>
                <a:ext cx="76200" cy="68263"/>
              </a:xfrm>
              <a:custGeom>
                <a:avLst/>
                <a:gdLst>
                  <a:gd name="T0" fmla="*/ 38 w 48"/>
                  <a:gd name="T1" fmla="*/ 34 h 43"/>
                  <a:gd name="T2" fmla="*/ 8 w 48"/>
                  <a:gd name="T3" fmla="*/ 11 h 43"/>
                  <a:gd name="T4" fmla="*/ 10 w 48"/>
                  <a:gd name="T5" fmla="*/ 9 h 43"/>
                  <a:gd name="T6" fmla="*/ 41 w 48"/>
                  <a:gd name="T7" fmla="*/ 31 h 43"/>
                  <a:gd name="T8" fmla="*/ 38 w 48"/>
                  <a:gd name="T9" fmla="*/ 34 h 43"/>
                  <a:gd name="T10" fmla="*/ 9 w 48"/>
                  <a:gd name="T11" fmla="*/ 0 h 43"/>
                  <a:gd name="T12" fmla="*/ 0 w 48"/>
                  <a:gd name="T13" fmla="*/ 11 h 43"/>
                  <a:gd name="T14" fmla="*/ 38 w 48"/>
                  <a:gd name="T15" fmla="*/ 43 h 43"/>
                  <a:gd name="T16" fmla="*/ 44 w 48"/>
                  <a:gd name="T17" fmla="*/ 34 h 43"/>
                  <a:gd name="T18" fmla="*/ 44 w 48"/>
                  <a:gd name="T19" fmla="*/ 34 h 43"/>
                  <a:gd name="T20" fmla="*/ 48 w 48"/>
                  <a:gd name="T21" fmla="*/ 30 h 43"/>
                  <a:gd name="T22" fmla="*/ 48 w 48"/>
                  <a:gd name="T23" fmla="*/ 30 h 43"/>
                  <a:gd name="T24" fmla="*/ 48 w 48"/>
                  <a:gd name="T25" fmla="*/ 30 h 43"/>
                  <a:gd name="T26" fmla="*/ 9 w 48"/>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3">
                    <a:moveTo>
                      <a:pt x="38" y="34"/>
                    </a:moveTo>
                    <a:lnTo>
                      <a:pt x="8" y="11"/>
                    </a:lnTo>
                    <a:lnTo>
                      <a:pt x="10" y="9"/>
                    </a:lnTo>
                    <a:lnTo>
                      <a:pt x="41" y="31"/>
                    </a:lnTo>
                    <a:lnTo>
                      <a:pt x="38" y="34"/>
                    </a:lnTo>
                    <a:moveTo>
                      <a:pt x="9" y="0"/>
                    </a:moveTo>
                    <a:lnTo>
                      <a:pt x="0" y="11"/>
                    </a:lnTo>
                    <a:lnTo>
                      <a:pt x="38" y="43"/>
                    </a:lnTo>
                    <a:lnTo>
                      <a:pt x="44" y="34"/>
                    </a:lnTo>
                    <a:lnTo>
                      <a:pt x="44" y="34"/>
                    </a:lnTo>
                    <a:lnTo>
                      <a:pt x="48" y="30"/>
                    </a:lnTo>
                    <a:lnTo>
                      <a:pt x="48" y="30"/>
                    </a:lnTo>
                    <a:lnTo>
                      <a:pt x="48" y="30"/>
                    </a:lnTo>
                    <a:lnTo>
                      <a:pt x="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nvGrpSpPr>
              <p:cNvPr id="249" name="Group 50671"/>
              <p:cNvGrpSpPr>
                <a:grpSpLocks/>
              </p:cNvGrpSpPr>
              <p:nvPr userDrawn="1"/>
            </p:nvGrpSpPr>
            <p:grpSpPr bwMode="auto">
              <a:xfrm>
                <a:off x="862013" y="4821341"/>
                <a:ext cx="3144838" cy="3357563"/>
                <a:chOff x="543" y="1200"/>
                <a:chExt cx="1981" cy="2115"/>
              </a:xfrm>
              <a:grpFill/>
            </p:grpSpPr>
            <p:sp>
              <p:nvSpPr>
                <p:cNvPr id="385" name="Freeform 50471"/>
                <p:cNvSpPr>
                  <a:spLocks noEditPoints="1"/>
                </p:cNvSpPr>
                <p:nvPr userDrawn="1"/>
              </p:nvSpPr>
              <p:spPr bwMode="auto">
                <a:xfrm>
                  <a:off x="1694" y="2828"/>
                  <a:ext cx="23" cy="51"/>
                </a:xfrm>
                <a:custGeom>
                  <a:avLst/>
                  <a:gdLst>
                    <a:gd name="T0" fmla="*/ 13 w 23"/>
                    <a:gd name="T1" fmla="*/ 44 h 51"/>
                    <a:gd name="T2" fmla="*/ 7 w 23"/>
                    <a:gd name="T3" fmla="*/ 7 h 51"/>
                    <a:gd name="T4" fmla="*/ 9 w 23"/>
                    <a:gd name="T5" fmla="*/ 6 h 51"/>
                    <a:gd name="T6" fmla="*/ 16 w 23"/>
                    <a:gd name="T7" fmla="*/ 43 h 51"/>
                    <a:gd name="T8" fmla="*/ 13 w 23"/>
                    <a:gd name="T9" fmla="*/ 44 h 51"/>
                    <a:gd name="T10" fmla="*/ 14 w 23"/>
                    <a:gd name="T11" fmla="*/ 0 h 51"/>
                    <a:gd name="T12" fmla="*/ 0 w 23"/>
                    <a:gd name="T13" fmla="*/ 2 h 51"/>
                    <a:gd name="T14" fmla="*/ 8 w 23"/>
                    <a:gd name="T15" fmla="*/ 51 h 51"/>
                    <a:gd name="T16" fmla="*/ 23 w 23"/>
                    <a:gd name="T17" fmla="*/ 48 h 51"/>
                    <a:gd name="T18" fmla="*/ 14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3" y="44"/>
                      </a:moveTo>
                      <a:lnTo>
                        <a:pt x="7" y="7"/>
                      </a:lnTo>
                      <a:lnTo>
                        <a:pt x="9" y="6"/>
                      </a:lnTo>
                      <a:lnTo>
                        <a:pt x="16" y="43"/>
                      </a:lnTo>
                      <a:lnTo>
                        <a:pt x="13" y="44"/>
                      </a:lnTo>
                      <a:close/>
                      <a:moveTo>
                        <a:pt x="14" y="0"/>
                      </a:moveTo>
                      <a:lnTo>
                        <a:pt x="0" y="2"/>
                      </a:lnTo>
                      <a:lnTo>
                        <a:pt x="8" y="51"/>
                      </a:lnTo>
                      <a:lnTo>
                        <a:pt x="23" y="48"/>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0472"/>
                <p:cNvSpPr>
                  <a:spLocks noEditPoints="1"/>
                </p:cNvSpPr>
                <p:nvPr userDrawn="1"/>
              </p:nvSpPr>
              <p:spPr bwMode="auto">
                <a:xfrm>
                  <a:off x="1694" y="2828"/>
                  <a:ext cx="23" cy="51"/>
                </a:xfrm>
                <a:custGeom>
                  <a:avLst/>
                  <a:gdLst>
                    <a:gd name="T0" fmla="*/ 13 w 23"/>
                    <a:gd name="T1" fmla="*/ 44 h 51"/>
                    <a:gd name="T2" fmla="*/ 7 w 23"/>
                    <a:gd name="T3" fmla="*/ 7 h 51"/>
                    <a:gd name="T4" fmla="*/ 9 w 23"/>
                    <a:gd name="T5" fmla="*/ 6 h 51"/>
                    <a:gd name="T6" fmla="*/ 16 w 23"/>
                    <a:gd name="T7" fmla="*/ 43 h 51"/>
                    <a:gd name="T8" fmla="*/ 13 w 23"/>
                    <a:gd name="T9" fmla="*/ 44 h 51"/>
                    <a:gd name="T10" fmla="*/ 14 w 23"/>
                    <a:gd name="T11" fmla="*/ 0 h 51"/>
                    <a:gd name="T12" fmla="*/ 0 w 23"/>
                    <a:gd name="T13" fmla="*/ 2 h 51"/>
                    <a:gd name="T14" fmla="*/ 8 w 23"/>
                    <a:gd name="T15" fmla="*/ 51 h 51"/>
                    <a:gd name="T16" fmla="*/ 23 w 23"/>
                    <a:gd name="T17" fmla="*/ 48 h 51"/>
                    <a:gd name="T18" fmla="*/ 14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3" y="44"/>
                      </a:moveTo>
                      <a:lnTo>
                        <a:pt x="7" y="7"/>
                      </a:lnTo>
                      <a:lnTo>
                        <a:pt x="9" y="6"/>
                      </a:lnTo>
                      <a:lnTo>
                        <a:pt x="16" y="43"/>
                      </a:lnTo>
                      <a:lnTo>
                        <a:pt x="13" y="44"/>
                      </a:lnTo>
                      <a:moveTo>
                        <a:pt x="14" y="0"/>
                      </a:moveTo>
                      <a:lnTo>
                        <a:pt x="0" y="2"/>
                      </a:lnTo>
                      <a:lnTo>
                        <a:pt x="8" y="51"/>
                      </a:lnTo>
                      <a:lnTo>
                        <a:pt x="23" y="48"/>
                      </a:lnTo>
                      <a:lnTo>
                        <a:pt x="1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0473"/>
                <p:cNvSpPr>
                  <a:spLocks noEditPoints="1"/>
                </p:cNvSpPr>
                <p:nvPr userDrawn="1"/>
              </p:nvSpPr>
              <p:spPr bwMode="auto">
                <a:xfrm>
                  <a:off x="1402" y="2806"/>
                  <a:ext cx="29" cy="51"/>
                </a:xfrm>
                <a:custGeom>
                  <a:avLst/>
                  <a:gdLst>
                    <a:gd name="T0" fmla="*/ 10 w 29"/>
                    <a:gd name="T1" fmla="*/ 44 h 51"/>
                    <a:gd name="T2" fmla="*/ 7 w 29"/>
                    <a:gd name="T3" fmla="*/ 43 h 51"/>
                    <a:gd name="T4" fmla="*/ 20 w 29"/>
                    <a:gd name="T5" fmla="*/ 7 h 51"/>
                    <a:gd name="T6" fmla="*/ 22 w 29"/>
                    <a:gd name="T7" fmla="*/ 8 h 51"/>
                    <a:gd name="T8" fmla="*/ 10 w 29"/>
                    <a:gd name="T9" fmla="*/ 44 h 51"/>
                    <a:gd name="T10" fmla="*/ 16 w 29"/>
                    <a:gd name="T11" fmla="*/ 0 h 51"/>
                    <a:gd name="T12" fmla="*/ 0 w 29"/>
                    <a:gd name="T13" fmla="*/ 47 h 51"/>
                    <a:gd name="T14" fmla="*/ 14 w 29"/>
                    <a:gd name="T15" fmla="*/ 51 h 51"/>
                    <a:gd name="T16" fmla="*/ 29 w 29"/>
                    <a:gd name="T17" fmla="*/ 4 h 51"/>
                    <a:gd name="T18" fmla="*/ 16 w 29"/>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1">
                      <a:moveTo>
                        <a:pt x="10" y="44"/>
                      </a:moveTo>
                      <a:lnTo>
                        <a:pt x="7" y="43"/>
                      </a:lnTo>
                      <a:lnTo>
                        <a:pt x="20" y="7"/>
                      </a:lnTo>
                      <a:lnTo>
                        <a:pt x="22" y="8"/>
                      </a:lnTo>
                      <a:lnTo>
                        <a:pt x="10" y="44"/>
                      </a:lnTo>
                      <a:close/>
                      <a:moveTo>
                        <a:pt x="16" y="0"/>
                      </a:moveTo>
                      <a:lnTo>
                        <a:pt x="0" y="47"/>
                      </a:lnTo>
                      <a:lnTo>
                        <a:pt x="14" y="51"/>
                      </a:lnTo>
                      <a:lnTo>
                        <a:pt x="29" y="4"/>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0474"/>
                <p:cNvSpPr>
                  <a:spLocks noEditPoints="1"/>
                </p:cNvSpPr>
                <p:nvPr userDrawn="1"/>
              </p:nvSpPr>
              <p:spPr bwMode="auto">
                <a:xfrm>
                  <a:off x="1402" y="2806"/>
                  <a:ext cx="29" cy="51"/>
                </a:xfrm>
                <a:custGeom>
                  <a:avLst/>
                  <a:gdLst>
                    <a:gd name="T0" fmla="*/ 10 w 29"/>
                    <a:gd name="T1" fmla="*/ 44 h 51"/>
                    <a:gd name="T2" fmla="*/ 7 w 29"/>
                    <a:gd name="T3" fmla="*/ 43 h 51"/>
                    <a:gd name="T4" fmla="*/ 20 w 29"/>
                    <a:gd name="T5" fmla="*/ 7 h 51"/>
                    <a:gd name="T6" fmla="*/ 22 w 29"/>
                    <a:gd name="T7" fmla="*/ 8 h 51"/>
                    <a:gd name="T8" fmla="*/ 10 w 29"/>
                    <a:gd name="T9" fmla="*/ 44 h 51"/>
                    <a:gd name="T10" fmla="*/ 16 w 29"/>
                    <a:gd name="T11" fmla="*/ 0 h 51"/>
                    <a:gd name="T12" fmla="*/ 0 w 29"/>
                    <a:gd name="T13" fmla="*/ 47 h 51"/>
                    <a:gd name="T14" fmla="*/ 14 w 29"/>
                    <a:gd name="T15" fmla="*/ 51 h 51"/>
                    <a:gd name="T16" fmla="*/ 29 w 29"/>
                    <a:gd name="T17" fmla="*/ 4 h 51"/>
                    <a:gd name="T18" fmla="*/ 16 w 29"/>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1">
                      <a:moveTo>
                        <a:pt x="10" y="44"/>
                      </a:moveTo>
                      <a:lnTo>
                        <a:pt x="7" y="43"/>
                      </a:lnTo>
                      <a:lnTo>
                        <a:pt x="20" y="7"/>
                      </a:lnTo>
                      <a:lnTo>
                        <a:pt x="22" y="8"/>
                      </a:lnTo>
                      <a:lnTo>
                        <a:pt x="10" y="44"/>
                      </a:lnTo>
                      <a:moveTo>
                        <a:pt x="16" y="0"/>
                      </a:moveTo>
                      <a:lnTo>
                        <a:pt x="0" y="47"/>
                      </a:lnTo>
                      <a:lnTo>
                        <a:pt x="14" y="51"/>
                      </a:lnTo>
                      <a:lnTo>
                        <a:pt x="29" y="4"/>
                      </a:lnTo>
                      <a:lnTo>
                        <a:pt x="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50475"/>
                <p:cNvSpPr>
                  <a:spLocks noEditPoints="1"/>
                </p:cNvSpPr>
                <p:nvPr userDrawn="1"/>
              </p:nvSpPr>
              <p:spPr bwMode="auto">
                <a:xfrm>
                  <a:off x="1715" y="1635"/>
                  <a:ext cx="25" cy="51"/>
                </a:xfrm>
                <a:custGeom>
                  <a:avLst/>
                  <a:gdLst>
                    <a:gd name="T0" fmla="*/ 9 w 25"/>
                    <a:gd name="T1" fmla="*/ 45 h 51"/>
                    <a:gd name="T2" fmla="*/ 7 w 25"/>
                    <a:gd name="T3" fmla="*/ 44 h 51"/>
                    <a:gd name="T4" fmla="*/ 14 w 25"/>
                    <a:gd name="T5" fmla="*/ 7 h 51"/>
                    <a:gd name="T6" fmla="*/ 18 w 25"/>
                    <a:gd name="T7" fmla="*/ 8 h 51"/>
                    <a:gd name="T8" fmla="*/ 9 w 25"/>
                    <a:gd name="T9" fmla="*/ 45 h 51"/>
                    <a:gd name="T10" fmla="*/ 9 w 25"/>
                    <a:gd name="T11" fmla="*/ 0 h 51"/>
                    <a:gd name="T12" fmla="*/ 9 w 25"/>
                    <a:gd name="T13" fmla="*/ 0 h 51"/>
                    <a:gd name="T14" fmla="*/ 9 w 25"/>
                    <a:gd name="T15" fmla="*/ 0 h 51"/>
                    <a:gd name="T16" fmla="*/ 0 w 25"/>
                    <a:gd name="T17" fmla="*/ 49 h 51"/>
                    <a:gd name="T18" fmla="*/ 7 w 25"/>
                    <a:gd name="T19" fmla="*/ 50 h 51"/>
                    <a:gd name="T20" fmla="*/ 14 w 25"/>
                    <a:gd name="T21" fmla="*/ 51 h 51"/>
                    <a:gd name="T22" fmla="*/ 25 w 25"/>
                    <a:gd name="T23" fmla="*/ 3 h 51"/>
                    <a:gd name="T24" fmla="*/ 18 w 25"/>
                    <a:gd name="T25" fmla="*/ 2 h 51"/>
                    <a:gd name="T26" fmla="*/ 9 w 25"/>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1">
                      <a:moveTo>
                        <a:pt x="9" y="45"/>
                      </a:moveTo>
                      <a:lnTo>
                        <a:pt x="7" y="44"/>
                      </a:lnTo>
                      <a:lnTo>
                        <a:pt x="14" y="7"/>
                      </a:lnTo>
                      <a:lnTo>
                        <a:pt x="18" y="8"/>
                      </a:lnTo>
                      <a:lnTo>
                        <a:pt x="9" y="45"/>
                      </a:lnTo>
                      <a:close/>
                      <a:moveTo>
                        <a:pt x="9" y="0"/>
                      </a:moveTo>
                      <a:lnTo>
                        <a:pt x="9" y="0"/>
                      </a:lnTo>
                      <a:lnTo>
                        <a:pt x="9" y="0"/>
                      </a:lnTo>
                      <a:lnTo>
                        <a:pt x="0" y="49"/>
                      </a:lnTo>
                      <a:lnTo>
                        <a:pt x="7" y="50"/>
                      </a:lnTo>
                      <a:lnTo>
                        <a:pt x="14" y="51"/>
                      </a:lnTo>
                      <a:lnTo>
                        <a:pt x="25" y="3"/>
                      </a:lnTo>
                      <a:lnTo>
                        <a:pt x="18" y="2"/>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50476"/>
                <p:cNvSpPr>
                  <a:spLocks noEditPoints="1"/>
                </p:cNvSpPr>
                <p:nvPr userDrawn="1"/>
              </p:nvSpPr>
              <p:spPr bwMode="auto">
                <a:xfrm>
                  <a:off x="1715" y="1635"/>
                  <a:ext cx="25" cy="51"/>
                </a:xfrm>
                <a:custGeom>
                  <a:avLst/>
                  <a:gdLst>
                    <a:gd name="T0" fmla="*/ 9 w 25"/>
                    <a:gd name="T1" fmla="*/ 45 h 51"/>
                    <a:gd name="T2" fmla="*/ 7 w 25"/>
                    <a:gd name="T3" fmla="*/ 44 h 51"/>
                    <a:gd name="T4" fmla="*/ 14 w 25"/>
                    <a:gd name="T5" fmla="*/ 7 h 51"/>
                    <a:gd name="T6" fmla="*/ 18 w 25"/>
                    <a:gd name="T7" fmla="*/ 8 h 51"/>
                    <a:gd name="T8" fmla="*/ 9 w 25"/>
                    <a:gd name="T9" fmla="*/ 45 h 51"/>
                    <a:gd name="T10" fmla="*/ 9 w 25"/>
                    <a:gd name="T11" fmla="*/ 0 h 51"/>
                    <a:gd name="T12" fmla="*/ 9 w 25"/>
                    <a:gd name="T13" fmla="*/ 0 h 51"/>
                    <a:gd name="T14" fmla="*/ 9 w 25"/>
                    <a:gd name="T15" fmla="*/ 0 h 51"/>
                    <a:gd name="T16" fmla="*/ 0 w 25"/>
                    <a:gd name="T17" fmla="*/ 49 h 51"/>
                    <a:gd name="T18" fmla="*/ 7 w 25"/>
                    <a:gd name="T19" fmla="*/ 50 h 51"/>
                    <a:gd name="T20" fmla="*/ 14 w 25"/>
                    <a:gd name="T21" fmla="*/ 51 h 51"/>
                    <a:gd name="T22" fmla="*/ 25 w 25"/>
                    <a:gd name="T23" fmla="*/ 3 h 51"/>
                    <a:gd name="T24" fmla="*/ 18 w 25"/>
                    <a:gd name="T25" fmla="*/ 2 h 51"/>
                    <a:gd name="T26" fmla="*/ 9 w 25"/>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1">
                      <a:moveTo>
                        <a:pt x="9" y="45"/>
                      </a:moveTo>
                      <a:lnTo>
                        <a:pt x="7" y="44"/>
                      </a:lnTo>
                      <a:lnTo>
                        <a:pt x="14" y="7"/>
                      </a:lnTo>
                      <a:lnTo>
                        <a:pt x="18" y="8"/>
                      </a:lnTo>
                      <a:lnTo>
                        <a:pt x="9" y="45"/>
                      </a:lnTo>
                      <a:moveTo>
                        <a:pt x="9" y="0"/>
                      </a:moveTo>
                      <a:lnTo>
                        <a:pt x="9" y="0"/>
                      </a:lnTo>
                      <a:lnTo>
                        <a:pt x="9" y="0"/>
                      </a:lnTo>
                      <a:lnTo>
                        <a:pt x="0" y="49"/>
                      </a:lnTo>
                      <a:lnTo>
                        <a:pt x="7" y="50"/>
                      </a:lnTo>
                      <a:lnTo>
                        <a:pt x="14" y="51"/>
                      </a:lnTo>
                      <a:lnTo>
                        <a:pt x="25" y="3"/>
                      </a:lnTo>
                      <a:lnTo>
                        <a:pt x="18" y="2"/>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50477"/>
                <p:cNvSpPr>
                  <a:spLocks noEditPoints="1"/>
                </p:cNvSpPr>
                <p:nvPr userDrawn="1"/>
              </p:nvSpPr>
              <p:spPr bwMode="auto">
                <a:xfrm>
                  <a:off x="1350" y="2787"/>
                  <a:ext cx="33" cy="51"/>
                </a:xfrm>
                <a:custGeom>
                  <a:avLst/>
                  <a:gdLst>
                    <a:gd name="T0" fmla="*/ 9 w 28"/>
                    <a:gd name="T1" fmla="*/ 38 h 44"/>
                    <a:gd name="T2" fmla="*/ 8 w 28"/>
                    <a:gd name="T3" fmla="*/ 37 h 44"/>
                    <a:gd name="T4" fmla="*/ 6 w 28"/>
                    <a:gd name="T5" fmla="*/ 37 h 44"/>
                    <a:gd name="T6" fmla="*/ 20 w 28"/>
                    <a:gd name="T7" fmla="*/ 7 h 44"/>
                    <a:gd name="T8" fmla="*/ 21 w 28"/>
                    <a:gd name="T9" fmla="*/ 7 h 44"/>
                    <a:gd name="T10" fmla="*/ 22 w 28"/>
                    <a:gd name="T11" fmla="*/ 8 h 44"/>
                    <a:gd name="T12" fmla="*/ 9 w 28"/>
                    <a:gd name="T13" fmla="*/ 38 h 44"/>
                    <a:gd name="T14" fmla="*/ 17 w 28"/>
                    <a:gd name="T15" fmla="*/ 0 h 44"/>
                    <a:gd name="T16" fmla="*/ 0 w 28"/>
                    <a:gd name="T17" fmla="*/ 39 h 44"/>
                    <a:gd name="T18" fmla="*/ 6 w 28"/>
                    <a:gd name="T19" fmla="*/ 42 h 44"/>
                    <a:gd name="T20" fmla="*/ 10 w 28"/>
                    <a:gd name="T21" fmla="*/ 43 h 44"/>
                    <a:gd name="T22" fmla="*/ 12 w 28"/>
                    <a:gd name="T23" fmla="*/ 44 h 44"/>
                    <a:gd name="T24" fmla="*/ 28 w 28"/>
                    <a:gd name="T25" fmla="*/ 5 h 44"/>
                    <a:gd name="T26" fmla="*/ 26 w 28"/>
                    <a:gd name="T27" fmla="*/ 4 h 44"/>
                    <a:gd name="T28" fmla="*/ 23 w 28"/>
                    <a:gd name="T29" fmla="*/ 3 h 44"/>
                    <a:gd name="T30" fmla="*/ 17 w 28"/>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44">
                      <a:moveTo>
                        <a:pt x="9" y="38"/>
                      </a:moveTo>
                      <a:cubicBezTo>
                        <a:pt x="9" y="38"/>
                        <a:pt x="8" y="37"/>
                        <a:pt x="8" y="37"/>
                      </a:cubicBezTo>
                      <a:cubicBezTo>
                        <a:pt x="6" y="37"/>
                        <a:pt x="6" y="37"/>
                        <a:pt x="6" y="37"/>
                      </a:cubicBezTo>
                      <a:cubicBezTo>
                        <a:pt x="20" y="7"/>
                        <a:pt x="20" y="7"/>
                        <a:pt x="20" y="7"/>
                      </a:cubicBezTo>
                      <a:cubicBezTo>
                        <a:pt x="21" y="7"/>
                        <a:pt x="21" y="7"/>
                        <a:pt x="21" y="7"/>
                      </a:cubicBezTo>
                      <a:cubicBezTo>
                        <a:pt x="21" y="7"/>
                        <a:pt x="21" y="8"/>
                        <a:pt x="22" y="8"/>
                      </a:cubicBezTo>
                      <a:cubicBezTo>
                        <a:pt x="9" y="38"/>
                        <a:pt x="9" y="38"/>
                        <a:pt x="9" y="38"/>
                      </a:cubicBezTo>
                      <a:moveTo>
                        <a:pt x="17" y="0"/>
                      </a:moveTo>
                      <a:cubicBezTo>
                        <a:pt x="0" y="39"/>
                        <a:pt x="0" y="39"/>
                        <a:pt x="0" y="39"/>
                      </a:cubicBezTo>
                      <a:cubicBezTo>
                        <a:pt x="6" y="42"/>
                        <a:pt x="6" y="42"/>
                        <a:pt x="6" y="42"/>
                      </a:cubicBezTo>
                      <a:cubicBezTo>
                        <a:pt x="7" y="42"/>
                        <a:pt x="9" y="43"/>
                        <a:pt x="10" y="43"/>
                      </a:cubicBezTo>
                      <a:cubicBezTo>
                        <a:pt x="12" y="44"/>
                        <a:pt x="12" y="44"/>
                        <a:pt x="12" y="44"/>
                      </a:cubicBezTo>
                      <a:cubicBezTo>
                        <a:pt x="28" y="5"/>
                        <a:pt x="28" y="5"/>
                        <a:pt x="28" y="5"/>
                      </a:cubicBezTo>
                      <a:cubicBezTo>
                        <a:pt x="26" y="4"/>
                        <a:pt x="26" y="4"/>
                        <a:pt x="26" y="4"/>
                      </a:cubicBezTo>
                      <a:cubicBezTo>
                        <a:pt x="26" y="4"/>
                        <a:pt x="24" y="3"/>
                        <a:pt x="23" y="3"/>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50478"/>
                <p:cNvSpPr>
                  <a:spLocks noEditPoints="1"/>
                </p:cNvSpPr>
                <p:nvPr userDrawn="1"/>
              </p:nvSpPr>
              <p:spPr bwMode="auto">
                <a:xfrm>
                  <a:off x="1505" y="1630"/>
                  <a:ext cx="22" cy="50"/>
                </a:xfrm>
                <a:custGeom>
                  <a:avLst/>
                  <a:gdLst>
                    <a:gd name="T0" fmla="*/ 11 w 19"/>
                    <a:gd name="T1" fmla="*/ 38 h 43"/>
                    <a:gd name="T2" fmla="*/ 6 w 19"/>
                    <a:gd name="T3" fmla="*/ 5 h 43"/>
                    <a:gd name="T4" fmla="*/ 7 w 19"/>
                    <a:gd name="T5" fmla="*/ 5 h 43"/>
                    <a:gd name="T6" fmla="*/ 9 w 19"/>
                    <a:gd name="T7" fmla="*/ 5 h 43"/>
                    <a:gd name="T8" fmla="*/ 13 w 19"/>
                    <a:gd name="T9" fmla="*/ 37 h 43"/>
                    <a:gd name="T10" fmla="*/ 12 w 19"/>
                    <a:gd name="T11" fmla="*/ 38 h 43"/>
                    <a:gd name="T12" fmla="*/ 11 w 19"/>
                    <a:gd name="T13" fmla="*/ 38 h 43"/>
                    <a:gd name="T14" fmla="*/ 13 w 19"/>
                    <a:gd name="T15" fmla="*/ 0 h 43"/>
                    <a:gd name="T16" fmla="*/ 6 w 19"/>
                    <a:gd name="T17" fmla="*/ 0 h 43"/>
                    <a:gd name="T18" fmla="*/ 5 w 19"/>
                    <a:gd name="T19" fmla="*/ 1 h 43"/>
                    <a:gd name="T20" fmla="*/ 5 w 19"/>
                    <a:gd name="T21" fmla="*/ 1 h 43"/>
                    <a:gd name="T22" fmla="*/ 0 w 19"/>
                    <a:gd name="T23" fmla="*/ 1 h 43"/>
                    <a:gd name="T24" fmla="*/ 7 w 19"/>
                    <a:gd name="T25" fmla="*/ 43 h 43"/>
                    <a:gd name="T26" fmla="*/ 9 w 19"/>
                    <a:gd name="T27" fmla="*/ 43 h 43"/>
                    <a:gd name="T28" fmla="*/ 12 w 19"/>
                    <a:gd name="T29" fmla="*/ 42 h 43"/>
                    <a:gd name="T30" fmla="*/ 19 w 19"/>
                    <a:gd name="T31" fmla="*/ 42 h 43"/>
                    <a:gd name="T32" fmla="*/ 13 w 19"/>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3">
                      <a:moveTo>
                        <a:pt x="11" y="38"/>
                      </a:moveTo>
                      <a:cubicBezTo>
                        <a:pt x="6" y="5"/>
                        <a:pt x="6" y="5"/>
                        <a:pt x="6" y="5"/>
                      </a:cubicBezTo>
                      <a:cubicBezTo>
                        <a:pt x="6" y="5"/>
                        <a:pt x="6" y="5"/>
                        <a:pt x="7" y="5"/>
                      </a:cubicBezTo>
                      <a:cubicBezTo>
                        <a:pt x="9" y="5"/>
                        <a:pt x="9" y="5"/>
                        <a:pt x="9" y="5"/>
                      </a:cubicBezTo>
                      <a:cubicBezTo>
                        <a:pt x="13" y="37"/>
                        <a:pt x="13" y="37"/>
                        <a:pt x="13" y="37"/>
                      </a:cubicBezTo>
                      <a:cubicBezTo>
                        <a:pt x="12" y="38"/>
                        <a:pt x="12" y="38"/>
                        <a:pt x="12" y="38"/>
                      </a:cubicBezTo>
                      <a:cubicBezTo>
                        <a:pt x="11" y="38"/>
                        <a:pt x="11" y="38"/>
                        <a:pt x="11" y="38"/>
                      </a:cubicBezTo>
                      <a:moveTo>
                        <a:pt x="13" y="0"/>
                      </a:moveTo>
                      <a:cubicBezTo>
                        <a:pt x="6" y="0"/>
                        <a:pt x="6" y="0"/>
                        <a:pt x="6" y="0"/>
                      </a:cubicBezTo>
                      <a:cubicBezTo>
                        <a:pt x="6" y="1"/>
                        <a:pt x="5" y="1"/>
                        <a:pt x="5" y="1"/>
                      </a:cubicBezTo>
                      <a:cubicBezTo>
                        <a:pt x="5" y="1"/>
                        <a:pt x="5" y="1"/>
                        <a:pt x="5" y="1"/>
                      </a:cubicBezTo>
                      <a:cubicBezTo>
                        <a:pt x="0" y="1"/>
                        <a:pt x="0" y="1"/>
                        <a:pt x="0" y="1"/>
                      </a:cubicBezTo>
                      <a:cubicBezTo>
                        <a:pt x="7" y="43"/>
                        <a:pt x="7" y="43"/>
                        <a:pt x="7" y="43"/>
                      </a:cubicBezTo>
                      <a:cubicBezTo>
                        <a:pt x="9" y="43"/>
                        <a:pt x="9" y="43"/>
                        <a:pt x="9" y="43"/>
                      </a:cubicBezTo>
                      <a:cubicBezTo>
                        <a:pt x="9" y="43"/>
                        <a:pt x="11" y="43"/>
                        <a:pt x="12" y="42"/>
                      </a:cubicBezTo>
                      <a:cubicBezTo>
                        <a:pt x="19" y="42"/>
                        <a:pt x="19" y="42"/>
                        <a:pt x="19" y="42"/>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50479"/>
                <p:cNvSpPr>
                  <a:spLocks noEditPoints="1"/>
                </p:cNvSpPr>
                <p:nvPr userDrawn="1"/>
              </p:nvSpPr>
              <p:spPr bwMode="auto">
                <a:xfrm>
                  <a:off x="2088" y="1904"/>
                  <a:ext cx="49" cy="40"/>
                </a:xfrm>
                <a:custGeom>
                  <a:avLst/>
                  <a:gdLst>
                    <a:gd name="T0" fmla="*/ 9 w 49"/>
                    <a:gd name="T1" fmla="*/ 32 h 40"/>
                    <a:gd name="T2" fmla="*/ 8 w 49"/>
                    <a:gd name="T3" fmla="*/ 29 h 40"/>
                    <a:gd name="T4" fmla="*/ 40 w 49"/>
                    <a:gd name="T5" fmla="*/ 8 h 40"/>
                    <a:gd name="T6" fmla="*/ 41 w 49"/>
                    <a:gd name="T7" fmla="*/ 11 h 40"/>
                    <a:gd name="T8" fmla="*/ 9 w 49"/>
                    <a:gd name="T9" fmla="*/ 32 h 40"/>
                    <a:gd name="T10" fmla="*/ 41 w 49"/>
                    <a:gd name="T11" fmla="*/ 0 h 40"/>
                    <a:gd name="T12" fmla="*/ 0 w 49"/>
                    <a:gd name="T13" fmla="*/ 27 h 40"/>
                    <a:gd name="T14" fmla="*/ 7 w 49"/>
                    <a:gd name="T15" fmla="*/ 40 h 40"/>
                    <a:gd name="T16" fmla="*/ 49 w 49"/>
                    <a:gd name="T17" fmla="*/ 13 h 40"/>
                    <a:gd name="T18" fmla="*/ 44 w 49"/>
                    <a:gd name="T19" fmla="*/ 5 h 40"/>
                    <a:gd name="T20" fmla="*/ 44 w 49"/>
                    <a:gd name="T21" fmla="*/ 5 h 40"/>
                    <a:gd name="T22" fmla="*/ 41 w 49"/>
                    <a:gd name="T23" fmla="*/ 0 h 40"/>
                    <a:gd name="T24" fmla="*/ 41 w 49"/>
                    <a:gd name="T25" fmla="*/ 0 h 40"/>
                    <a:gd name="T26" fmla="*/ 41 w 4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9" y="32"/>
                      </a:moveTo>
                      <a:lnTo>
                        <a:pt x="8" y="29"/>
                      </a:lnTo>
                      <a:lnTo>
                        <a:pt x="40" y="8"/>
                      </a:lnTo>
                      <a:lnTo>
                        <a:pt x="41" y="11"/>
                      </a:lnTo>
                      <a:lnTo>
                        <a:pt x="9" y="32"/>
                      </a:lnTo>
                      <a:close/>
                      <a:moveTo>
                        <a:pt x="41" y="0"/>
                      </a:moveTo>
                      <a:lnTo>
                        <a:pt x="0" y="27"/>
                      </a:lnTo>
                      <a:lnTo>
                        <a:pt x="7" y="40"/>
                      </a:lnTo>
                      <a:lnTo>
                        <a:pt x="49" y="13"/>
                      </a:lnTo>
                      <a:lnTo>
                        <a:pt x="44" y="5"/>
                      </a:lnTo>
                      <a:lnTo>
                        <a:pt x="44" y="5"/>
                      </a:lnTo>
                      <a:lnTo>
                        <a:pt x="41" y="0"/>
                      </a:lnTo>
                      <a:lnTo>
                        <a:pt x="41" y="0"/>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50480"/>
                <p:cNvSpPr>
                  <a:spLocks noEditPoints="1"/>
                </p:cNvSpPr>
                <p:nvPr userDrawn="1"/>
              </p:nvSpPr>
              <p:spPr bwMode="auto">
                <a:xfrm>
                  <a:off x="2088" y="1904"/>
                  <a:ext cx="49" cy="40"/>
                </a:xfrm>
                <a:custGeom>
                  <a:avLst/>
                  <a:gdLst>
                    <a:gd name="T0" fmla="*/ 9 w 49"/>
                    <a:gd name="T1" fmla="*/ 32 h 40"/>
                    <a:gd name="T2" fmla="*/ 8 w 49"/>
                    <a:gd name="T3" fmla="*/ 29 h 40"/>
                    <a:gd name="T4" fmla="*/ 40 w 49"/>
                    <a:gd name="T5" fmla="*/ 8 h 40"/>
                    <a:gd name="T6" fmla="*/ 41 w 49"/>
                    <a:gd name="T7" fmla="*/ 11 h 40"/>
                    <a:gd name="T8" fmla="*/ 9 w 49"/>
                    <a:gd name="T9" fmla="*/ 32 h 40"/>
                    <a:gd name="T10" fmla="*/ 41 w 49"/>
                    <a:gd name="T11" fmla="*/ 0 h 40"/>
                    <a:gd name="T12" fmla="*/ 0 w 49"/>
                    <a:gd name="T13" fmla="*/ 27 h 40"/>
                    <a:gd name="T14" fmla="*/ 7 w 49"/>
                    <a:gd name="T15" fmla="*/ 40 h 40"/>
                    <a:gd name="T16" fmla="*/ 49 w 49"/>
                    <a:gd name="T17" fmla="*/ 13 h 40"/>
                    <a:gd name="T18" fmla="*/ 44 w 49"/>
                    <a:gd name="T19" fmla="*/ 5 h 40"/>
                    <a:gd name="T20" fmla="*/ 44 w 49"/>
                    <a:gd name="T21" fmla="*/ 5 h 40"/>
                    <a:gd name="T22" fmla="*/ 41 w 49"/>
                    <a:gd name="T23" fmla="*/ 0 h 40"/>
                    <a:gd name="T24" fmla="*/ 41 w 49"/>
                    <a:gd name="T25" fmla="*/ 0 h 40"/>
                    <a:gd name="T26" fmla="*/ 41 w 4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9" y="32"/>
                      </a:moveTo>
                      <a:lnTo>
                        <a:pt x="8" y="29"/>
                      </a:lnTo>
                      <a:lnTo>
                        <a:pt x="40" y="8"/>
                      </a:lnTo>
                      <a:lnTo>
                        <a:pt x="41" y="11"/>
                      </a:lnTo>
                      <a:lnTo>
                        <a:pt x="9" y="32"/>
                      </a:lnTo>
                      <a:moveTo>
                        <a:pt x="41" y="0"/>
                      </a:moveTo>
                      <a:lnTo>
                        <a:pt x="0" y="27"/>
                      </a:lnTo>
                      <a:lnTo>
                        <a:pt x="7" y="40"/>
                      </a:lnTo>
                      <a:lnTo>
                        <a:pt x="49" y="13"/>
                      </a:lnTo>
                      <a:lnTo>
                        <a:pt x="44" y="5"/>
                      </a:lnTo>
                      <a:lnTo>
                        <a:pt x="44" y="5"/>
                      </a:lnTo>
                      <a:lnTo>
                        <a:pt x="41" y="0"/>
                      </a:lnTo>
                      <a:lnTo>
                        <a:pt x="41" y="0"/>
                      </a:lnTo>
                      <a:lnTo>
                        <a:pt x="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50481"/>
                <p:cNvSpPr>
                  <a:spLocks noEditPoints="1"/>
                </p:cNvSpPr>
                <p:nvPr userDrawn="1"/>
              </p:nvSpPr>
              <p:spPr bwMode="auto">
                <a:xfrm>
                  <a:off x="1429" y="2814"/>
                  <a:ext cx="26" cy="51"/>
                </a:xfrm>
                <a:custGeom>
                  <a:avLst/>
                  <a:gdLst>
                    <a:gd name="T0" fmla="*/ 10 w 26"/>
                    <a:gd name="T1" fmla="*/ 44 h 51"/>
                    <a:gd name="T2" fmla="*/ 7 w 26"/>
                    <a:gd name="T3" fmla="*/ 43 h 51"/>
                    <a:gd name="T4" fmla="*/ 17 w 26"/>
                    <a:gd name="T5" fmla="*/ 7 h 51"/>
                    <a:gd name="T6" fmla="*/ 19 w 26"/>
                    <a:gd name="T7" fmla="*/ 7 h 51"/>
                    <a:gd name="T8" fmla="*/ 10 w 26"/>
                    <a:gd name="T9" fmla="*/ 44 h 51"/>
                    <a:gd name="T10" fmla="*/ 12 w 26"/>
                    <a:gd name="T11" fmla="*/ 0 h 51"/>
                    <a:gd name="T12" fmla="*/ 0 w 26"/>
                    <a:gd name="T13" fmla="*/ 47 h 51"/>
                    <a:gd name="T14" fmla="*/ 14 w 26"/>
                    <a:gd name="T15" fmla="*/ 51 h 51"/>
                    <a:gd name="T16" fmla="*/ 26 w 26"/>
                    <a:gd name="T17" fmla="*/ 3 h 51"/>
                    <a:gd name="T18" fmla="*/ 12 w 2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1">
                      <a:moveTo>
                        <a:pt x="10" y="44"/>
                      </a:moveTo>
                      <a:lnTo>
                        <a:pt x="7" y="43"/>
                      </a:lnTo>
                      <a:lnTo>
                        <a:pt x="17" y="7"/>
                      </a:lnTo>
                      <a:lnTo>
                        <a:pt x="19" y="7"/>
                      </a:lnTo>
                      <a:lnTo>
                        <a:pt x="10" y="44"/>
                      </a:lnTo>
                      <a:close/>
                      <a:moveTo>
                        <a:pt x="12" y="0"/>
                      </a:moveTo>
                      <a:lnTo>
                        <a:pt x="0" y="47"/>
                      </a:lnTo>
                      <a:lnTo>
                        <a:pt x="14" y="51"/>
                      </a:lnTo>
                      <a:lnTo>
                        <a:pt x="26" y="3"/>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50482"/>
                <p:cNvSpPr>
                  <a:spLocks noEditPoints="1"/>
                </p:cNvSpPr>
                <p:nvPr userDrawn="1"/>
              </p:nvSpPr>
              <p:spPr bwMode="auto">
                <a:xfrm>
                  <a:off x="1429" y="2814"/>
                  <a:ext cx="26" cy="51"/>
                </a:xfrm>
                <a:custGeom>
                  <a:avLst/>
                  <a:gdLst>
                    <a:gd name="T0" fmla="*/ 10 w 26"/>
                    <a:gd name="T1" fmla="*/ 44 h 51"/>
                    <a:gd name="T2" fmla="*/ 7 w 26"/>
                    <a:gd name="T3" fmla="*/ 43 h 51"/>
                    <a:gd name="T4" fmla="*/ 17 w 26"/>
                    <a:gd name="T5" fmla="*/ 7 h 51"/>
                    <a:gd name="T6" fmla="*/ 19 w 26"/>
                    <a:gd name="T7" fmla="*/ 7 h 51"/>
                    <a:gd name="T8" fmla="*/ 10 w 26"/>
                    <a:gd name="T9" fmla="*/ 44 h 51"/>
                    <a:gd name="T10" fmla="*/ 12 w 26"/>
                    <a:gd name="T11" fmla="*/ 0 h 51"/>
                    <a:gd name="T12" fmla="*/ 0 w 26"/>
                    <a:gd name="T13" fmla="*/ 47 h 51"/>
                    <a:gd name="T14" fmla="*/ 14 w 26"/>
                    <a:gd name="T15" fmla="*/ 51 h 51"/>
                    <a:gd name="T16" fmla="*/ 26 w 26"/>
                    <a:gd name="T17" fmla="*/ 3 h 51"/>
                    <a:gd name="T18" fmla="*/ 12 w 2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1">
                      <a:moveTo>
                        <a:pt x="10" y="44"/>
                      </a:moveTo>
                      <a:lnTo>
                        <a:pt x="7" y="43"/>
                      </a:lnTo>
                      <a:lnTo>
                        <a:pt x="17" y="7"/>
                      </a:lnTo>
                      <a:lnTo>
                        <a:pt x="19" y="7"/>
                      </a:lnTo>
                      <a:lnTo>
                        <a:pt x="10" y="44"/>
                      </a:lnTo>
                      <a:moveTo>
                        <a:pt x="12" y="0"/>
                      </a:moveTo>
                      <a:lnTo>
                        <a:pt x="0" y="47"/>
                      </a:lnTo>
                      <a:lnTo>
                        <a:pt x="14" y="51"/>
                      </a:lnTo>
                      <a:lnTo>
                        <a:pt x="26" y="3"/>
                      </a:lnTo>
                      <a:lnTo>
                        <a:pt x="1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50483"/>
                <p:cNvSpPr>
                  <a:spLocks noEditPoints="1"/>
                </p:cNvSpPr>
                <p:nvPr userDrawn="1"/>
              </p:nvSpPr>
              <p:spPr bwMode="auto">
                <a:xfrm>
                  <a:off x="1971" y="2698"/>
                  <a:ext cx="42" cy="48"/>
                </a:xfrm>
                <a:custGeom>
                  <a:avLst/>
                  <a:gdLst>
                    <a:gd name="T0" fmla="*/ 27 w 36"/>
                    <a:gd name="T1" fmla="*/ 34 h 41"/>
                    <a:gd name="T2" fmla="*/ 7 w 36"/>
                    <a:gd name="T3" fmla="*/ 9 h 41"/>
                    <a:gd name="T4" fmla="*/ 7 w 36"/>
                    <a:gd name="T5" fmla="*/ 8 h 41"/>
                    <a:gd name="T6" fmla="*/ 8 w 36"/>
                    <a:gd name="T7" fmla="*/ 7 h 41"/>
                    <a:gd name="T8" fmla="*/ 29 w 36"/>
                    <a:gd name="T9" fmla="*/ 32 h 41"/>
                    <a:gd name="T10" fmla="*/ 28 w 36"/>
                    <a:gd name="T11" fmla="*/ 33 h 41"/>
                    <a:gd name="T12" fmla="*/ 27 w 36"/>
                    <a:gd name="T13" fmla="*/ 34 h 41"/>
                    <a:gd name="T14" fmla="*/ 9 w 36"/>
                    <a:gd name="T15" fmla="*/ 0 h 41"/>
                    <a:gd name="T16" fmla="*/ 4 w 36"/>
                    <a:gd name="T17" fmla="*/ 4 h 41"/>
                    <a:gd name="T18" fmla="*/ 2 w 36"/>
                    <a:gd name="T19" fmla="*/ 6 h 41"/>
                    <a:gd name="T20" fmla="*/ 0 w 36"/>
                    <a:gd name="T21" fmla="*/ 8 h 41"/>
                    <a:gd name="T22" fmla="*/ 26 w 36"/>
                    <a:gd name="T23" fmla="*/ 41 h 41"/>
                    <a:gd name="T24" fmla="*/ 28 w 36"/>
                    <a:gd name="T25" fmla="*/ 39 h 41"/>
                    <a:gd name="T26" fmla="*/ 31 w 36"/>
                    <a:gd name="T27" fmla="*/ 37 h 41"/>
                    <a:gd name="T28" fmla="*/ 33 w 36"/>
                    <a:gd name="T29" fmla="*/ 36 h 41"/>
                    <a:gd name="T30" fmla="*/ 33 w 36"/>
                    <a:gd name="T31" fmla="*/ 36 h 41"/>
                    <a:gd name="T32" fmla="*/ 36 w 36"/>
                    <a:gd name="T33" fmla="*/ 32 h 41"/>
                    <a:gd name="T34" fmla="*/ 36 w 36"/>
                    <a:gd name="T35" fmla="*/ 32 h 41"/>
                    <a:gd name="T36" fmla="*/ 36 w 36"/>
                    <a:gd name="T37" fmla="*/ 32 h 41"/>
                    <a:gd name="T38" fmla="*/ 9 w 36"/>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41">
                      <a:moveTo>
                        <a:pt x="27" y="34"/>
                      </a:moveTo>
                      <a:cubicBezTo>
                        <a:pt x="7" y="9"/>
                        <a:pt x="7" y="9"/>
                        <a:pt x="7" y="9"/>
                      </a:cubicBezTo>
                      <a:cubicBezTo>
                        <a:pt x="7" y="8"/>
                        <a:pt x="7" y="8"/>
                        <a:pt x="7" y="8"/>
                      </a:cubicBezTo>
                      <a:cubicBezTo>
                        <a:pt x="8" y="7"/>
                        <a:pt x="8" y="7"/>
                        <a:pt x="8" y="7"/>
                      </a:cubicBezTo>
                      <a:cubicBezTo>
                        <a:pt x="29" y="32"/>
                        <a:pt x="29" y="32"/>
                        <a:pt x="29" y="32"/>
                      </a:cubicBezTo>
                      <a:cubicBezTo>
                        <a:pt x="28" y="33"/>
                        <a:pt x="28" y="33"/>
                        <a:pt x="28" y="33"/>
                      </a:cubicBezTo>
                      <a:cubicBezTo>
                        <a:pt x="27" y="34"/>
                        <a:pt x="27" y="34"/>
                        <a:pt x="27" y="34"/>
                      </a:cubicBezTo>
                      <a:moveTo>
                        <a:pt x="9" y="0"/>
                      </a:moveTo>
                      <a:cubicBezTo>
                        <a:pt x="4" y="4"/>
                        <a:pt x="4" y="4"/>
                        <a:pt x="4" y="4"/>
                      </a:cubicBezTo>
                      <a:cubicBezTo>
                        <a:pt x="3" y="5"/>
                        <a:pt x="2" y="6"/>
                        <a:pt x="2" y="6"/>
                      </a:cubicBezTo>
                      <a:cubicBezTo>
                        <a:pt x="0" y="8"/>
                        <a:pt x="0" y="8"/>
                        <a:pt x="0" y="8"/>
                      </a:cubicBezTo>
                      <a:cubicBezTo>
                        <a:pt x="26" y="41"/>
                        <a:pt x="26" y="41"/>
                        <a:pt x="26" y="41"/>
                      </a:cubicBezTo>
                      <a:cubicBezTo>
                        <a:pt x="28" y="39"/>
                        <a:pt x="28" y="39"/>
                        <a:pt x="28" y="39"/>
                      </a:cubicBezTo>
                      <a:cubicBezTo>
                        <a:pt x="28" y="39"/>
                        <a:pt x="30" y="38"/>
                        <a:pt x="31" y="37"/>
                      </a:cubicBezTo>
                      <a:cubicBezTo>
                        <a:pt x="33" y="36"/>
                        <a:pt x="33" y="36"/>
                        <a:pt x="33" y="36"/>
                      </a:cubicBezTo>
                      <a:cubicBezTo>
                        <a:pt x="33" y="36"/>
                        <a:pt x="33" y="36"/>
                        <a:pt x="33" y="36"/>
                      </a:cubicBezTo>
                      <a:cubicBezTo>
                        <a:pt x="36" y="32"/>
                        <a:pt x="36" y="32"/>
                        <a:pt x="36" y="32"/>
                      </a:cubicBezTo>
                      <a:cubicBezTo>
                        <a:pt x="36" y="32"/>
                        <a:pt x="36" y="32"/>
                        <a:pt x="36" y="32"/>
                      </a:cubicBezTo>
                      <a:cubicBezTo>
                        <a:pt x="36" y="32"/>
                        <a:pt x="36" y="32"/>
                        <a:pt x="36" y="32"/>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50484"/>
                <p:cNvSpPr>
                  <a:spLocks noEditPoints="1"/>
                </p:cNvSpPr>
                <p:nvPr userDrawn="1"/>
              </p:nvSpPr>
              <p:spPr bwMode="auto">
                <a:xfrm>
                  <a:off x="2073" y="1882"/>
                  <a:ext cx="49" cy="40"/>
                </a:xfrm>
                <a:custGeom>
                  <a:avLst/>
                  <a:gdLst>
                    <a:gd name="T0" fmla="*/ 9 w 49"/>
                    <a:gd name="T1" fmla="*/ 33 h 40"/>
                    <a:gd name="T2" fmla="*/ 8 w 49"/>
                    <a:gd name="T3" fmla="*/ 30 h 40"/>
                    <a:gd name="T4" fmla="*/ 38 w 49"/>
                    <a:gd name="T5" fmla="*/ 7 h 40"/>
                    <a:gd name="T6" fmla="*/ 41 w 49"/>
                    <a:gd name="T7" fmla="*/ 10 h 40"/>
                    <a:gd name="T8" fmla="*/ 9 w 49"/>
                    <a:gd name="T9" fmla="*/ 33 h 40"/>
                    <a:gd name="T10" fmla="*/ 39 w 49"/>
                    <a:gd name="T11" fmla="*/ 0 h 40"/>
                    <a:gd name="T12" fmla="*/ 0 w 49"/>
                    <a:gd name="T13" fmla="*/ 29 h 40"/>
                    <a:gd name="T14" fmla="*/ 8 w 49"/>
                    <a:gd name="T15" fmla="*/ 40 h 40"/>
                    <a:gd name="T16" fmla="*/ 49 w 49"/>
                    <a:gd name="T17" fmla="*/ 12 h 40"/>
                    <a:gd name="T18" fmla="*/ 43 w 49"/>
                    <a:gd name="T19" fmla="*/ 3 h 40"/>
                    <a:gd name="T20" fmla="*/ 43 w 49"/>
                    <a:gd name="T21" fmla="*/ 3 h 40"/>
                    <a:gd name="T22" fmla="*/ 39 w 49"/>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40">
                      <a:moveTo>
                        <a:pt x="9" y="33"/>
                      </a:moveTo>
                      <a:lnTo>
                        <a:pt x="8" y="30"/>
                      </a:lnTo>
                      <a:lnTo>
                        <a:pt x="38" y="7"/>
                      </a:lnTo>
                      <a:lnTo>
                        <a:pt x="41" y="10"/>
                      </a:lnTo>
                      <a:lnTo>
                        <a:pt x="9" y="33"/>
                      </a:lnTo>
                      <a:close/>
                      <a:moveTo>
                        <a:pt x="39" y="0"/>
                      </a:moveTo>
                      <a:lnTo>
                        <a:pt x="0" y="29"/>
                      </a:lnTo>
                      <a:lnTo>
                        <a:pt x="8" y="40"/>
                      </a:lnTo>
                      <a:lnTo>
                        <a:pt x="49" y="12"/>
                      </a:lnTo>
                      <a:lnTo>
                        <a:pt x="43" y="3"/>
                      </a:lnTo>
                      <a:lnTo>
                        <a:pt x="43" y="3"/>
                      </a:ln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50485"/>
                <p:cNvSpPr>
                  <a:spLocks noEditPoints="1"/>
                </p:cNvSpPr>
                <p:nvPr userDrawn="1"/>
              </p:nvSpPr>
              <p:spPr bwMode="auto">
                <a:xfrm>
                  <a:off x="2073" y="1882"/>
                  <a:ext cx="49" cy="40"/>
                </a:xfrm>
                <a:custGeom>
                  <a:avLst/>
                  <a:gdLst>
                    <a:gd name="T0" fmla="*/ 9 w 49"/>
                    <a:gd name="T1" fmla="*/ 33 h 40"/>
                    <a:gd name="T2" fmla="*/ 8 w 49"/>
                    <a:gd name="T3" fmla="*/ 30 h 40"/>
                    <a:gd name="T4" fmla="*/ 38 w 49"/>
                    <a:gd name="T5" fmla="*/ 7 h 40"/>
                    <a:gd name="T6" fmla="*/ 41 w 49"/>
                    <a:gd name="T7" fmla="*/ 10 h 40"/>
                    <a:gd name="T8" fmla="*/ 9 w 49"/>
                    <a:gd name="T9" fmla="*/ 33 h 40"/>
                    <a:gd name="T10" fmla="*/ 39 w 49"/>
                    <a:gd name="T11" fmla="*/ 0 h 40"/>
                    <a:gd name="T12" fmla="*/ 0 w 49"/>
                    <a:gd name="T13" fmla="*/ 29 h 40"/>
                    <a:gd name="T14" fmla="*/ 8 w 49"/>
                    <a:gd name="T15" fmla="*/ 40 h 40"/>
                    <a:gd name="T16" fmla="*/ 49 w 49"/>
                    <a:gd name="T17" fmla="*/ 12 h 40"/>
                    <a:gd name="T18" fmla="*/ 43 w 49"/>
                    <a:gd name="T19" fmla="*/ 3 h 40"/>
                    <a:gd name="T20" fmla="*/ 43 w 49"/>
                    <a:gd name="T21" fmla="*/ 3 h 40"/>
                    <a:gd name="T22" fmla="*/ 39 w 49"/>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40">
                      <a:moveTo>
                        <a:pt x="9" y="33"/>
                      </a:moveTo>
                      <a:lnTo>
                        <a:pt x="8" y="30"/>
                      </a:lnTo>
                      <a:lnTo>
                        <a:pt x="38" y="7"/>
                      </a:lnTo>
                      <a:lnTo>
                        <a:pt x="41" y="10"/>
                      </a:lnTo>
                      <a:lnTo>
                        <a:pt x="9" y="33"/>
                      </a:lnTo>
                      <a:moveTo>
                        <a:pt x="39" y="0"/>
                      </a:moveTo>
                      <a:lnTo>
                        <a:pt x="0" y="29"/>
                      </a:lnTo>
                      <a:lnTo>
                        <a:pt x="8" y="40"/>
                      </a:lnTo>
                      <a:lnTo>
                        <a:pt x="49" y="12"/>
                      </a:lnTo>
                      <a:lnTo>
                        <a:pt x="43" y="3"/>
                      </a:lnTo>
                      <a:lnTo>
                        <a:pt x="43" y="3"/>
                      </a:lnTo>
                      <a:lnTo>
                        <a:pt x="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50486"/>
                <p:cNvSpPr>
                  <a:spLocks noEditPoints="1"/>
                </p:cNvSpPr>
                <p:nvPr userDrawn="1"/>
              </p:nvSpPr>
              <p:spPr bwMode="auto">
                <a:xfrm>
                  <a:off x="1990" y="2682"/>
                  <a:ext cx="44" cy="45"/>
                </a:xfrm>
                <a:custGeom>
                  <a:avLst/>
                  <a:gdLst>
                    <a:gd name="T0" fmla="*/ 34 w 44"/>
                    <a:gd name="T1" fmla="*/ 37 h 45"/>
                    <a:gd name="T2" fmla="*/ 8 w 44"/>
                    <a:gd name="T3" fmla="*/ 9 h 45"/>
                    <a:gd name="T4" fmla="*/ 10 w 44"/>
                    <a:gd name="T5" fmla="*/ 7 h 45"/>
                    <a:gd name="T6" fmla="*/ 36 w 44"/>
                    <a:gd name="T7" fmla="*/ 35 h 45"/>
                    <a:gd name="T8" fmla="*/ 34 w 44"/>
                    <a:gd name="T9" fmla="*/ 37 h 45"/>
                    <a:gd name="T10" fmla="*/ 10 w 44"/>
                    <a:gd name="T11" fmla="*/ 0 h 45"/>
                    <a:gd name="T12" fmla="*/ 6 w 44"/>
                    <a:gd name="T13" fmla="*/ 4 h 45"/>
                    <a:gd name="T14" fmla="*/ 0 w 44"/>
                    <a:gd name="T15" fmla="*/ 9 h 45"/>
                    <a:gd name="T16" fmla="*/ 32 w 44"/>
                    <a:gd name="T17" fmla="*/ 45 h 45"/>
                    <a:gd name="T18" fmla="*/ 38 w 44"/>
                    <a:gd name="T19" fmla="*/ 41 h 45"/>
                    <a:gd name="T20" fmla="*/ 44 w 44"/>
                    <a:gd name="T21" fmla="*/ 36 h 45"/>
                    <a:gd name="T22" fmla="*/ 10 w 44"/>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5">
                      <a:moveTo>
                        <a:pt x="34" y="37"/>
                      </a:moveTo>
                      <a:lnTo>
                        <a:pt x="8" y="9"/>
                      </a:lnTo>
                      <a:lnTo>
                        <a:pt x="10" y="7"/>
                      </a:lnTo>
                      <a:lnTo>
                        <a:pt x="36" y="35"/>
                      </a:lnTo>
                      <a:lnTo>
                        <a:pt x="34" y="37"/>
                      </a:lnTo>
                      <a:close/>
                      <a:moveTo>
                        <a:pt x="10" y="0"/>
                      </a:moveTo>
                      <a:lnTo>
                        <a:pt x="6" y="4"/>
                      </a:lnTo>
                      <a:lnTo>
                        <a:pt x="0" y="9"/>
                      </a:lnTo>
                      <a:lnTo>
                        <a:pt x="32" y="45"/>
                      </a:lnTo>
                      <a:lnTo>
                        <a:pt x="38" y="41"/>
                      </a:lnTo>
                      <a:lnTo>
                        <a:pt x="44" y="36"/>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50487"/>
                <p:cNvSpPr>
                  <a:spLocks noEditPoints="1"/>
                </p:cNvSpPr>
                <p:nvPr userDrawn="1"/>
              </p:nvSpPr>
              <p:spPr bwMode="auto">
                <a:xfrm>
                  <a:off x="1990" y="2682"/>
                  <a:ext cx="44" cy="45"/>
                </a:xfrm>
                <a:custGeom>
                  <a:avLst/>
                  <a:gdLst>
                    <a:gd name="T0" fmla="*/ 34 w 44"/>
                    <a:gd name="T1" fmla="*/ 37 h 45"/>
                    <a:gd name="T2" fmla="*/ 8 w 44"/>
                    <a:gd name="T3" fmla="*/ 9 h 45"/>
                    <a:gd name="T4" fmla="*/ 10 w 44"/>
                    <a:gd name="T5" fmla="*/ 7 h 45"/>
                    <a:gd name="T6" fmla="*/ 36 w 44"/>
                    <a:gd name="T7" fmla="*/ 35 h 45"/>
                    <a:gd name="T8" fmla="*/ 34 w 44"/>
                    <a:gd name="T9" fmla="*/ 37 h 45"/>
                    <a:gd name="T10" fmla="*/ 10 w 44"/>
                    <a:gd name="T11" fmla="*/ 0 h 45"/>
                    <a:gd name="T12" fmla="*/ 6 w 44"/>
                    <a:gd name="T13" fmla="*/ 4 h 45"/>
                    <a:gd name="T14" fmla="*/ 0 w 44"/>
                    <a:gd name="T15" fmla="*/ 9 h 45"/>
                    <a:gd name="T16" fmla="*/ 32 w 44"/>
                    <a:gd name="T17" fmla="*/ 45 h 45"/>
                    <a:gd name="T18" fmla="*/ 38 w 44"/>
                    <a:gd name="T19" fmla="*/ 41 h 45"/>
                    <a:gd name="T20" fmla="*/ 44 w 44"/>
                    <a:gd name="T21" fmla="*/ 36 h 45"/>
                    <a:gd name="T22" fmla="*/ 10 w 44"/>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5">
                      <a:moveTo>
                        <a:pt x="34" y="37"/>
                      </a:moveTo>
                      <a:lnTo>
                        <a:pt x="8" y="9"/>
                      </a:lnTo>
                      <a:lnTo>
                        <a:pt x="10" y="7"/>
                      </a:lnTo>
                      <a:lnTo>
                        <a:pt x="36" y="35"/>
                      </a:lnTo>
                      <a:lnTo>
                        <a:pt x="34" y="37"/>
                      </a:lnTo>
                      <a:moveTo>
                        <a:pt x="10" y="0"/>
                      </a:moveTo>
                      <a:lnTo>
                        <a:pt x="6" y="4"/>
                      </a:lnTo>
                      <a:lnTo>
                        <a:pt x="0" y="9"/>
                      </a:lnTo>
                      <a:lnTo>
                        <a:pt x="32" y="45"/>
                      </a:lnTo>
                      <a:lnTo>
                        <a:pt x="38" y="41"/>
                      </a:lnTo>
                      <a:lnTo>
                        <a:pt x="44" y="36"/>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50488"/>
                <p:cNvSpPr>
                  <a:spLocks noEditPoints="1"/>
                </p:cNvSpPr>
                <p:nvPr userDrawn="1"/>
              </p:nvSpPr>
              <p:spPr bwMode="auto">
                <a:xfrm>
                  <a:off x="1005" y="2046"/>
                  <a:ext cx="52" cy="30"/>
                </a:xfrm>
                <a:custGeom>
                  <a:avLst/>
                  <a:gdLst>
                    <a:gd name="T0" fmla="*/ 44 w 52"/>
                    <a:gd name="T1" fmla="*/ 23 h 30"/>
                    <a:gd name="T2" fmla="*/ 7 w 52"/>
                    <a:gd name="T3" fmla="*/ 10 h 30"/>
                    <a:gd name="T4" fmla="*/ 9 w 52"/>
                    <a:gd name="T5" fmla="*/ 7 h 30"/>
                    <a:gd name="T6" fmla="*/ 45 w 52"/>
                    <a:gd name="T7" fmla="*/ 20 h 30"/>
                    <a:gd name="T8" fmla="*/ 44 w 52"/>
                    <a:gd name="T9" fmla="*/ 23 h 30"/>
                    <a:gd name="T10" fmla="*/ 5 w 52"/>
                    <a:gd name="T11" fmla="*/ 0 h 30"/>
                    <a:gd name="T12" fmla="*/ 0 w 52"/>
                    <a:gd name="T13" fmla="*/ 14 h 30"/>
                    <a:gd name="T14" fmla="*/ 47 w 52"/>
                    <a:gd name="T15" fmla="*/ 30 h 30"/>
                    <a:gd name="T16" fmla="*/ 52 w 52"/>
                    <a:gd name="T17" fmla="*/ 16 h 30"/>
                    <a:gd name="T18" fmla="*/ 5 w 5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0">
                      <a:moveTo>
                        <a:pt x="44" y="23"/>
                      </a:moveTo>
                      <a:lnTo>
                        <a:pt x="7" y="10"/>
                      </a:lnTo>
                      <a:lnTo>
                        <a:pt x="9" y="7"/>
                      </a:lnTo>
                      <a:lnTo>
                        <a:pt x="45" y="20"/>
                      </a:lnTo>
                      <a:lnTo>
                        <a:pt x="44" y="23"/>
                      </a:lnTo>
                      <a:close/>
                      <a:moveTo>
                        <a:pt x="5" y="0"/>
                      </a:moveTo>
                      <a:lnTo>
                        <a:pt x="0" y="14"/>
                      </a:lnTo>
                      <a:lnTo>
                        <a:pt x="47" y="30"/>
                      </a:lnTo>
                      <a:lnTo>
                        <a:pt x="52" y="16"/>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50489"/>
                <p:cNvSpPr>
                  <a:spLocks noEditPoints="1"/>
                </p:cNvSpPr>
                <p:nvPr userDrawn="1"/>
              </p:nvSpPr>
              <p:spPr bwMode="auto">
                <a:xfrm>
                  <a:off x="1005" y="2046"/>
                  <a:ext cx="52" cy="30"/>
                </a:xfrm>
                <a:custGeom>
                  <a:avLst/>
                  <a:gdLst>
                    <a:gd name="T0" fmla="*/ 44 w 52"/>
                    <a:gd name="T1" fmla="*/ 23 h 30"/>
                    <a:gd name="T2" fmla="*/ 7 w 52"/>
                    <a:gd name="T3" fmla="*/ 10 h 30"/>
                    <a:gd name="T4" fmla="*/ 9 w 52"/>
                    <a:gd name="T5" fmla="*/ 7 h 30"/>
                    <a:gd name="T6" fmla="*/ 45 w 52"/>
                    <a:gd name="T7" fmla="*/ 20 h 30"/>
                    <a:gd name="T8" fmla="*/ 44 w 52"/>
                    <a:gd name="T9" fmla="*/ 23 h 30"/>
                    <a:gd name="T10" fmla="*/ 5 w 52"/>
                    <a:gd name="T11" fmla="*/ 0 h 30"/>
                    <a:gd name="T12" fmla="*/ 0 w 52"/>
                    <a:gd name="T13" fmla="*/ 14 h 30"/>
                    <a:gd name="T14" fmla="*/ 47 w 52"/>
                    <a:gd name="T15" fmla="*/ 30 h 30"/>
                    <a:gd name="T16" fmla="*/ 52 w 52"/>
                    <a:gd name="T17" fmla="*/ 16 h 30"/>
                    <a:gd name="T18" fmla="*/ 5 w 5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0">
                      <a:moveTo>
                        <a:pt x="44" y="23"/>
                      </a:moveTo>
                      <a:lnTo>
                        <a:pt x="7" y="10"/>
                      </a:lnTo>
                      <a:lnTo>
                        <a:pt x="9" y="7"/>
                      </a:lnTo>
                      <a:lnTo>
                        <a:pt x="45" y="20"/>
                      </a:lnTo>
                      <a:lnTo>
                        <a:pt x="44" y="23"/>
                      </a:lnTo>
                      <a:moveTo>
                        <a:pt x="5" y="0"/>
                      </a:moveTo>
                      <a:lnTo>
                        <a:pt x="0" y="14"/>
                      </a:lnTo>
                      <a:lnTo>
                        <a:pt x="47" y="30"/>
                      </a:lnTo>
                      <a:lnTo>
                        <a:pt x="52" y="16"/>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50490"/>
                <p:cNvSpPr>
                  <a:spLocks noEditPoints="1"/>
                </p:cNvSpPr>
                <p:nvPr userDrawn="1"/>
              </p:nvSpPr>
              <p:spPr bwMode="auto">
                <a:xfrm>
                  <a:off x="2126" y="1976"/>
                  <a:ext cx="51" cy="35"/>
                </a:xfrm>
                <a:custGeom>
                  <a:avLst/>
                  <a:gdLst>
                    <a:gd name="T0" fmla="*/ 7 w 43"/>
                    <a:gd name="T1" fmla="*/ 23 h 30"/>
                    <a:gd name="T2" fmla="*/ 7 w 43"/>
                    <a:gd name="T3" fmla="*/ 22 h 30"/>
                    <a:gd name="T4" fmla="*/ 6 w 43"/>
                    <a:gd name="T5" fmla="*/ 21 h 30"/>
                    <a:gd name="T6" fmla="*/ 36 w 43"/>
                    <a:gd name="T7" fmla="*/ 7 h 30"/>
                    <a:gd name="T8" fmla="*/ 36 w 43"/>
                    <a:gd name="T9" fmla="*/ 8 h 30"/>
                    <a:gd name="T10" fmla="*/ 37 w 43"/>
                    <a:gd name="T11" fmla="*/ 10 h 30"/>
                    <a:gd name="T12" fmla="*/ 7 w 43"/>
                    <a:gd name="T13" fmla="*/ 23 h 30"/>
                    <a:gd name="T14" fmla="*/ 38 w 43"/>
                    <a:gd name="T15" fmla="*/ 0 h 30"/>
                    <a:gd name="T16" fmla="*/ 0 w 43"/>
                    <a:gd name="T17" fmla="*/ 19 h 30"/>
                    <a:gd name="T18" fmla="*/ 1 w 43"/>
                    <a:gd name="T19" fmla="*/ 21 h 30"/>
                    <a:gd name="T20" fmla="*/ 2 w 43"/>
                    <a:gd name="T21" fmla="*/ 24 h 30"/>
                    <a:gd name="T22" fmla="*/ 5 w 43"/>
                    <a:gd name="T23" fmla="*/ 30 h 30"/>
                    <a:gd name="T24" fmla="*/ 43 w 43"/>
                    <a:gd name="T25" fmla="*/ 12 h 30"/>
                    <a:gd name="T26" fmla="*/ 41 w 43"/>
                    <a:gd name="T27" fmla="*/ 6 h 30"/>
                    <a:gd name="T28" fmla="*/ 39 w 43"/>
                    <a:gd name="T29" fmla="*/ 2 h 30"/>
                    <a:gd name="T30" fmla="*/ 38 w 43"/>
                    <a:gd name="T3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30">
                      <a:moveTo>
                        <a:pt x="7" y="23"/>
                      </a:moveTo>
                      <a:cubicBezTo>
                        <a:pt x="7" y="22"/>
                        <a:pt x="7" y="22"/>
                        <a:pt x="7" y="22"/>
                      </a:cubicBezTo>
                      <a:cubicBezTo>
                        <a:pt x="7" y="22"/>
                        <a:pt x="6" y="22"/>
                        <a:pt x="6" y="21"/>
                      </a:cubicBezTo>
                      <a:cubicBezTo>
                        <a:pt x="36" y="7"/>
                        <a:pt x="36" y="7"/>
                        <a:pt x="36" y="7"/>
                      </a:cubicBezTo>
                      <a:cubicBezTo>
                        <a:pt x="36" y="7"/>
                        <a:pt x="36" y="8"/>
                        <a:pt x="36" y="8"/>
                      </a:cubicBezTo>
                      <a:cubicBezTo>
                        <a:pt x="37" y="10"/>
                        <a:pt x="37" y="10"/>
                        <a:pt x="37" y="10"/>
                      </a:cubicBezTo>
                      <a:cubicBezTo>
                        <a:pt x="7" y="23"/>
                        <a:pt x="7" y="23"/>
                        <a:pt x="7" y="23"/>
                      </a:cubicBezTo>
                      <a:moveTo>
                        <a:pt x="38" y="0"/>
                      </a:moveTo>
                      <a:cubicBezTo>
                        <a:pt x="0" y="19"/>
                        <a:pt x="0" y="19"/>
                        <a:pt x="0" y="19"/>
                      </a:cubicBezTo>
                      <a:cubicBezTo>
                        <a:pt x="1" y="21"/>
                        <a:pt x="1" y="21"/>
                        <a:pt x="1" y="21"/>
                      </a:cubicBezTo>
                      <a:cubicBezTo>
                        <a:pt x="1" y="21"/>
                        <a:pt x="2" y="23"/>
                        <a:pt x="2" y="24"/>
                      </a:cubicBezTo>
                      <a:cubicBezTo>
                        <a:pt x="5" y="30"/>
                        <a:pt x="5" y="30"/>
                        <a:pt x="5" y="30"/>
                      </a:cubicBezTo>
                      <a:cubicBezTo>
                        <a:pt x="43" y="12"/>
                        <a:pt x="43" y="12"/>
                        <a:pt x="43" y="12"/>
                      </a:cubicBezTo>
                      <a:cubicBezTo>
                        <a:pt x="41" y="6"/>
                        <a:pt x="41" y="6"/>
                        <a:pt x="41" y="6"/>
                      </a:cubicBezTo>
                      <a:cubicBezTo>
                        <a:pt x="40" y="4"/>
                        <a:pt x="39" y="3"/>
                        <a:pt x="39" y="2"/>
                      </a:cubicBezTo>
                      <a:cubicBezTo>
                        <a:pt x="38" y="0"/>
                        <a:pt x="38"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50491"/>
                <p:cNvSpPr>
                  <a:spLocks noEditPoints="1"/>
                </p:cNvSpPr>
                <p:nvPr userDrawn="1"/>
              </p:nvSpPr>
              <p:spPr bwMode="auto">
                <a:xfrm>
                  <a:off x="1063" y="1922"/>
                  <a:ext cx="49" cy="37"/>
                </a:xfrm>
                <a:custGeom>
                  <a:avLst/>
                  <a:gdLst>
                    <a:gd name="T0" fmla="*/ 39 w 49"/>
                    <a:gd name="T1" fmla="*/ 30 h 37"/>
                    <a:gd name="T2" fmla="*/ 7 w 49"/>
                    <a:gd name="T3" fmla="*/ 10 h 37"/>
                    <a:gd name="T4" fmla="*/ 9 w 49"/>
                    <a:gd name="T5" fmla="*/ 8 h 37"/>
                    <a:gd name="T6" fmla="*/ 41 w 49"/>
                    <a:gd name="T7" fmla="*/ 28 h 37"/>
                    <a:gd name="T8" fmla="*/ 39 w 49"/>
                    <a:gd name="T9" fmla="*/ 30 h 37"/>
                    <a:gd name="T10" fmla="*/ 7 w 49"/>
                    <a:gd name="T11" fmla="*/ 0 h 37"/>
                    <a:gd name="T12" fmla="*/ 3 w 49"/>
                    <a:gd name="T13" fmla="*/ 6 h 37"/>
                    <a:gd name="T14" fmla="*/ 0 w 49"/>
                    <a:gd name="T15" fmla="*/ 13 h 37"/>
                    <a:gd name="T16" fmla="*/ 42 w 49"/>
                    <a:gd name="T17" fmla="*/ 37 h 37"/>
                    <a:gd name="T18" fmla="*/ 45 w 49"/>
                    <a:gd name="T19" fmla="*/ 31 h 37"/>
                    <a:gd name="T20" fmla="*/ 49 w 49"/>
                    <a:gd name="T21" fmla="*/ 25 h 37"/>
                    <a:gd name="T22" fmla="*/ 7 w 49"/>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7">
                      <a:moveTo>
                        <a:pt x="39" y="30"/>
                      </a:moveTo>
                      <a:lnTo>
                        <a:pt x="7" y="10"/>
                      </a:lnTo>
                      <a:lnTo>
                        <a:pt x="9" y="8"/>
                      </a:lnTo>
                      <a:lnTo>
                        <a:pt x="41" y="28"/>
                      </a:lnTo>
                      <a:lnTo>
                        <a:pt x="39" y="30"/>
                      </a:lnTo>
                      <a:close/>
                      <a:moveTo>
                        <a:pt x="7" y="0"/>
                      </a:moveTo>
                      <a:lnTo>
                        <a:pt x="3" y="6"/>
                      </a:lnTo>
                      <a:lnTo>
                        <a:pt x="0" y="13"/>
                      </a:lnTo>
                      <a:lnTo>
                        <a:pt x="42" y="37"/>
                      </a:lnTo>
                      <a:lnTo>
                        <a:pt x="45" y="31"/>
                      </a:lnTo>
                      <a:lnTo>
                        <a:pt x="49" y="2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50492"/>
                <p:cNvSpPr>
                  <a:spLocks noEditPoints="1"/>
                </p:cNvSpPr>
                <p:nvPr userDrawn="1"/>
              </p:nvSpPr>
              <p:spPr bwMode="auto">
                <a:xfrm>
                  <a:off x="1063" y="1922"/>
                  <a:ext cx="49" cy="37"/>
                </a:xfrm>
                <a:custGeom>
                  <a:avLst/>
                  <a:gdLst>
                    <a:gd name="T0" fmla="*/ 39 w 49"/>
                    <a:gd name="T1" fmla="*/ 30 h 37"/>
                    <a:gd name="T2" fmla="*/ 7 w 49"/>
                    <a:gd name="T3" fmla="*/ 10 h 37"/>
                    <a:gd name="T4" fmla="*/ 9 w 49"/>
                    <a:gd name="T5" fmla="*/ 8 h 37"/>
                    <a:gd name="T6" fmla="*/ 41 w 49"/>
                    <a:gd name="T7" fmla="*/ 28 h 37"/>
                    <a:gd name="T8" fmla="*/ 39 w 49"/>
                    <a:gd name="T9" fmla="*/ 30 h 37"/>
                    <a:gd name="T10" fmla="*/ 7 w 49"/>
                    <a:gd name="T11" fmla="*/ 0 h 37"/>
                    <a:gd name="T12" fmla="*/ 3 w 49"/>
                    <a:gd name="T13" fmla="*/ 6 h 37"/>
                    <a:gd name="T14" fmla="*/ 0 w 49"/>
                    <a:gd name="T15" fmla="*/ 13 h 37"/>
                    <a:gd name="T16" fmla="*/ 42 w 49"/>
                    <a:gd name="T17" fmla="*/ 37 h 37"/>
                    <a:gd name="T18" fmla="*/ 45 w 49"/>
                    <a:gd name="T19" fmla="*/ 31 h 37"/>
                    <a:gd name="T20" fmla="*/ 49 w 49"/>
                    <a:gd name="T21" fmla="*/ 25 h 37"/>
                    <a:gd name="T22" fmla="*/ 7 w 49"/>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7">
                      <a:moveTo>
                        <a:pt x="39" y="30"/>
                      </a:moveTo>
                      <a:lnTo>
                        <a:pt x="7" y="10"/>
                      </a:lnTo>
                      <a:lnTo>
                        <a:pt x="9" y="8"/>
                      </a:lnTo>
                      <a:lnTo>
                        <a:pt x="41" y="28"/>
                      </a:lnTo>
                      <a:lnTo>
                        <a:pt x="39" y="30"/>
                      </a:lnTo>
                      <a:moveTo>
                        <a:pt x="7" y="0"/>
                      </a:moveTo>
                      <a:lnTo>
                        <a:pt x="3" y="6"/>
                      </a:lnTo>
                      <a:lnTo>
                        <a:pt x="0" y="13"/>
                      </a:lnTo>
                      <a:lnTo>
                        <a:pt x="42" y="37"/>
                      </a:lnTo>
                      <a:lnTo>
                        <a:pt x="45" y="31"/>
                      </a:lnTo>
                      <a:lnTo>
                        <a:pt x="49" y="25"/>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50493"/>
                <p:cNvSpPr>
                  <a:spLocks noEditPoints="1"/>
                </p:cNvSpPr>
                <p:nvPr userDrawn="1"/>
              </p:nvSpPr>
              <p:spPr bwMode="auto">
                <a:xfrm>
                  <a:off x="2183" y="2187"/>
                  <a:ext cx="50" cy="20"/>
                </a:xfrm>
                <a:custGeom>
                  <a:avLst/>
                  <a:gdLst>
                    <a:gd name="T0" fmla="*/ 5 w 50"/>
                    <a:gd name="T1" fmla="*/ 13 h 20"/>
                    <a:gd name="T2" fmla="*/ 5 w 50"/>
                    <a:gd name="T3" fmla="*/ 11 h 20"/>
                    <a:gd name="T4" fmla="*/ 44 w 50"/>
                    <a:gd name="T5" fmla="*/ 6 h 20"/>
                    <a:gd name="T6" fmla="*/ 44 w 50"/>
                    <a:gd name="T7" fmla="*/ 10 h 20"/>
                    <a:gd name="T8" fmla="*/ 5 w 50"/>
                    <a:gd name="T9" fmla="*/ 13 h 20"/>
                    <a:gd name="T10" fmla="*/ 49 w 50"/>
                    <a:gd name="T11" fmla="*/ 0 h 20"/>
                    <a:gd name="T12" fmla="*/ 0 w 50"/>
                    <a:gd name="T13" fmla="*/ 5 h 20"/>
                    <a:gd name="T14" fmla="*/ 1 w 50"/>
                    <a:gd name="T15" fmla="*/ 20 h 20"/>
                    <a:gd name="T16" fmla="*/ 50 w 50"/>
                    <a:gd name="T17" fmla="*/ 16 h 20"/>
                    <a:gd name="T18" fmla="*/ 50 w 50"/>
                    <a:gd name="T19" fmla="*/ 6 h 20"/>
                    <a:gd name="T20" fmla="*/ 50 w 50"/>
                    <a:gd name="T21" fmla="*/ 6 h 20"/>
                    <a:gd name="T22" fmla="*/ 49 w 50"/>
                    <a:gd name="T23" fmla="*/ 2 h 20"/>
                    <a:gd name="T24" fmla="*/ 49 w 50"/>
                    <a:gd name="T25" fmla="*/ 0 h 20"/>
                    <a:gd name="T26" fmla="*/ 49 w 50"/>
                    <a:gd name="T27" fmla="*/ 0 h 20"/>
                    <a:gd name="T28" fmla="*/ 49 w 50"/>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20">
                      <a:moveTo>
                        <a:pt x="5" y="13"/>
                      </a:moveTo>
                      <a:lnTo>
                        <a:pt x="5" y="11"/>
                      </a:lnTo>
                      <a:lnTo>
                        <a:pt x="44" y="6"/>
                      </a:lnTo>
                      <a:lnTo>
                        <a:pt x="44" y="10"/>
                      </a:lnTo>
                      <a:lnTo>
                        <a:pt x="5" y="13"/>
                      </a:lnTo>
                      <a:close/>
                      <a:moveTo>
                        <a:pt x="49" y="0"/>
                      </a:moveTo>
                      <a:lnTo>
                        <a:pt x="0" y="5"/>
                      </a:lnTo>
                      <a:lnTo>
                        <a:pt x="1" y="20"/>
                      </a:lnTo>
                      <a:lnTo>
                        <a:pt x="50" y="16"/>
                      </a:lnTo>
                      <a:lnTo>
                        <a:pt x="50" y="6"/>
                      </a:lnTo>
                      <a:lnTo>
                        <a:pt x="50" y="6"/>
                      </a:lnTo>
                      <a:lnTo>
                        <a:pt x="49" y="2"/>
                      </a:lnTo>
                      <a:lnTo>
                        <a:pt x="49" y="0"/>
                      </a:lnTo>
                      <a:lnTo>
                        <a:pt x="49" y="0"/>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50494"/>
                <p:cNvSpPr>
                  <a:spLocks noEditPoints="1"/>
                </p:cNvSpPr>
                <p:nvPr userDrawn="1"/>
              </p:nvSpPr>
              <p:spPr bwMode="auto">
                <a:xfrm>
                  <a:off x="2183" y="2187"/>
                  <a:ext cx="50" cy="20"/>
                </a:xfrm>
                <a:custGeom>
                  <a:avLst/>
                  <a:gdLst>
                    <a:gd name="T0" fmla="*/ 5 w 50"/>
                    <a:gd name="T1" fmla="*/ 13 h 20"/>
                    <a:gd name="T2" fmla="*/ 5 w 50"/>
                    <a:gd name="T3" fmla="*/ 11 h 20"/>
                    <a:gd name="T4" fmla="*/ 44 w 50"/>
                    <a:gd name="T5" fmla="*/ 6 h 20"/>
                    <a:gd name="T6" fmla="*/ 44 w 50"/>
                    <a:gd name="T7" fmla="*/ 10 h 20"/>
                    <a:gd name="T8" fmla="*/ 5 w 50"/>
                    <a:gd name="T9" fmla="*/ 13 h 20"/>
                    <a:gd name="T10" fmla="*/ 49 w 50"/>
                    <a:gd name="T11" fmla="*/ 0 h 20"/>
                    <a:gd name="T12" fmla="*/ 0 w 50"/>
                    <a:gd name="T13" fmla="*/ 5 h 20"/>
                    <a:gd name="T14" fmla="*/ 1 w 50"/>
                    <a:gd name="T15" fmla="*/ 20 h 20"/>
                    <a:gd name="T16" fmla="*/ 50 w 50"/>
                    <a:gd name="T17" fmla="*/ 16 h 20"/>
                    <a:gd name="T18" fmla="*/ 50 w 50"/>
                    <a:gd name="T19" fmla="*/ 6 h 20"/>
                    <a:gd name="T20" fmla="*/ 50 w 50"/>
                    <a:gd name="T21" fmla="*/ 6 h 20"/>
                    <a:gd name="T22" fmla="*/ 49 w 50"/>
                    <a:gd name="T23" fmla="*/ 2 h 20"/>
                    <a:gd name="T24" fmla="*/ 49 w 50"/>
                    <a:gd name="T25" fmla="*/ 0 h 20"/>
                    <a:gd name="T26" fmla="*/ 49 w 50"/>
                    <a:gd name="T27" fmla="*/ 0 h 20"/>
                    <a:gd name="T28" fmla="*/ 49 w 50"/>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20">
                      <a:moveTo>
                        <a:pt x="5" y="13"/>
                      </a:moveTo>
                      <a:lnTo>
                        <a:pt x="5" y="11"/>
                      </a:lnTo>
                      <a:lnTo>
                        <a:pt x="44" y="6"/>
                      </a:lnTo>
                      <a:lnTo>
                        <a:pt x="44" y="10"/>
                      </a:lnTo>
                      <a:lnTo>
                        <a:pt x="5" y="13"/>
                      </a:lnTo>
                      <a:moveTo>
                        <a:pt x="49" y="0"/>
                      </a:moveTo>
                      <a:lnTo>
                        <a:pt x="0" y="5"/>
                      </a:lnTo>
                      <a:lnTo>
                        <a:pt x="1" y="20"/>
                      </a:lnTo>
                      <a:lnTo>
                        <a:pt x="50" y="16"/>
                      </a:lnTo>
                      <a:lnTo>
                        <a:pt x="50" y="6"/>
                      </a:lnTo>
                      <a:lnTo>
                        <a:pt x="50" y="6"/>
                      </a:lnTo>
                      <a:lnTo>
                        <a:pt x="49" y="2"/>
                      </a:lnTo>
                      <a:lnTo>
                        <a:pt x="49" y="0"/>
                      </a:lnTo>
                      <a:lnTo>
                        <a:pt x="49" y="0"/>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50495"/>
                <p:cNvSpPr>
                  <a:spLocks noEditPoints="1"/>
                </p:cNvSpPr>
                <p:nvPr userDrawn="1"/>
              </p:nvSpPr>
              <p:spPr bwMode="auto">
                <a:xfrm>
                  <a:off x="1024" y="1994"/>
                  <a:ext cx="52" cy="34"/>
                </a:xfrm>
                <a:custGeom>
                  <a:avLst/>
                  <a:gdLst>
                    <a:gd name="T0" fmla="*/ 43 w 52"/>
                    <a:gd name="T1" fmla="*/ 26 h 34"/>
                    <a:gd name="T2" fmla="*/ 8 w 52"/>
                    <a:gd name="T3" fmla="*/ 12 h 34"/>
                    <a:gd name="T4" fmla="*/ 9 w 52"/>
                    <a:gd name="T5" fmla="*/ 8 h 34"/>
                    <a:gd name="T6" fmla="*/ 45 w 52"/>
                    <a:gd name="T7" fmla="*/ 24 h 34"/>
                    <a:gd name="T8" fmla="*/ 43 w 52"/>
                    <a:gd name="T9" fmla="*/ 26 h 34"/>
                    <a:gd name="T10" fmla="*/ 7 w 52"/>
                    <a:gd name="T11" fmla="*/ 0 h 34"/>
                    <a:gd name="T12" fmla="*/ 2 w 52"/>
                    <a:gd name="T13" fmla="*/ 10 h 34"/>
                    <a:gd name="T14" fmla="*/ 2 w 52"/>
                    <a:gd name="T15" fmla="*/ 10 h 34"/>
                    <a:gd name="T16" fmla="*/ 0 w 52"/>
                    <a:gd name="T17" fmla="*/ 14 h 34"/>
                    <a:gd name="T18" fmla="*/ 46 w 52"/>
                    <a:gd name="T19" fmla="*/ 34 h 34"/>
                    <a:gd name="T20" fmla="*/ 52 w 52"/>
                    <a:gd name="T21" fmla="*/ 21 h 34"/>
                    <a:gd name="T22" fmla="*/ 7 w 52"/>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4">
                      <a:moveTo>
                        <a:pt x="43" y="26"/>
                      </a:moveTo>
                      <a:lnTo>
                        <a:pt x="8" y="12"/>
                      </a:lnTo>
                      <a:lnTo>
                        <a:pt x="9" y="8"/>
                      </a:lnTo>
                      <a:lnTo>
                        <a:pt x="45" y="24"/>
                      </a:lnTo>
                      <a:lnTo>
                        <a:pt x="43" y="26"/>
                      </a:lnTo>
                      <a:close/>
                      <a:moveTo>
                        <a:pt x="7" y="0"/>
                      </a:moveTo>
                      <a:lnTo>
                        <a:pt x="2" y="10"/>
                      </a:lnTo>
                      <a:lnTo>
                        <a:pt x="2" y="10"/>
                      </a:lnTo>
                      <a:lnTo>
                        <a:pt x="0" y="14"/>
                      </a:lnTo>
                      <a:lnTo>
                        <a:pt x="46" y="34"/>
                      </a:lnTo>
                      <a:lnTo>
                        <a:pt x="52" y="2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50496"/>
                <p:cNvSpPr>
                  <a:spLocks noEditPoints="1"/>
                </p:cNvSpPr>
                <p:nvPr userDrawn="1"/>
              </p:nvSpPr>
              <p:spPr bwMode="auto">
                <a:xfrm>
                  <a:off x="1024" y="1994"/>
                  <a:ext cx="52" cy="34"/>
                </a:xfrm>
                <a:custGeom>
                  <a:avLst/>
                  <a:gdLst>
                    <a:gd name="T0" fmla="*/ 43 w 52"/>
                    <a:gd name="T1" fmla="*/ 26 h 34"/>
                    <a:gd name="T2" fmla="*/ 8 w 52"/>
                    <a:gd name="T3" fmla="*/ 12 h 34"/>
                    <a:gd name="T4" fmla="*/ 9 w 52"/>
                    <a:gd name="T5" fmla="*/ 8 h 34"/>
                    <a:gd name="T6" fmla="*/ 45 w 52"/>
                    <a:gd name="T7" fmla="*/ 24 h 34"/>
                    <a:gd name="T8" fmla="*/ 43 w 52"/>
                    <a:gd name="T9" fmla="*/ 26 h 34"/>
                    <a:gd name="T10" fmla="*/ 7 w 52"/>
                    <a:gd name="T11" fmla="*/ 0 h 34"/>
                    <a:gd name="T12" fmla="*/ 2 w 52"/>
                    <a:gd name="T13" fmla="*/ 10 h 34"/>
                    <a:gd name="T14" fmla="*/ 2 w 52"/>
                    <a:gd name="T15" fmla="*/ 10 h 34"/>
                    <a:gd name="T16" fmla="*/ 0 w 52"/>
                    <a:gd name="T17" fmla="*/ 14 h 34"/>
                    <a:gd name="T18" fmla="*/ 46 w 52"/>
                    <a:gd name="T19" fmla="*/ 34 h 34"/>
                    <a:gd name="T20" fmla="*/ 52 w 52"/>
                    <a:gd name="T21" fmla="*/ 21 h 34"/>
                    <a:gd name="T22" fmla="*/ 7 w 52"/>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4">
                      <a:moveTo>
                        <a:pt x="43" y="26"/>
                      </a:moveTo>
                      <a:lnTo>
                        <a:pt x="8" y="12"/>
                      </a:lnTo>
                      <a:lnTo>
                        <a:pt x="9" y="8"/>
                      </a:lnTo>
                      <a:lnTo>
                        <a:pt x="45" y="24"/>
                      </a:lnTo>
                      <a:lnTo>
                        <a:pt x="43" y="26"/>
                      </a:lnTo>
                      <a:moveTo>
                        <a:pt x="7" y="0"/>
                      </a:moveTo>
                      <a:lnTo>
                        <a:pt x="2" y="10"/>
                      </a:lnTo>
                      <a:lnTo>
                        <a:pt x="2" y="10"/>
                      </a:lnTo>
                      <a:lnTo>
                        <a:pt x="0" y="14"/>
                      </a:lnTo>
                      <a:lnTo>
                        <a:pt x="46" y="34"/>
                      </a:lnTo>
                      <a:lnTo>
                        <a:pt x="52" y="21"/>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50497"/>
                <p:cNvSpPr>
                  <a:spLocks noEditPoints="1"/>
                </p:cNvSpPr>
                <p:nvPr userDrawn="1"/>
              </p:nvSpPr>
              <p:spPr bwMode="auto">
                <a:xfrm>
                  <a:off x="1015" y="2020"/>
                  <a:ext cx="51" cy="32"/>
                </a:xfrm>
                <a:custGeom>
                  <a:avLst/>
                  <a:gdLst>
                    <a:gd name="T0" fmla="*/ 43 w 51"/>
                    <a:gd name="T1" fmla="*/ 25 h 32"/>
                    <a:gd name="T2" fmla="*/ 7 w 51"/>
                    <a:gd name="T3" fmla="*/ 11 h 32"/>
                    <a:gd name="T4" fmla="*/ 8 w 51"/>
                    <a:gd name="T5" fmla="*/ 7 h 32"/>
                    <a:gd name="T6" fmla="*/ 44 w 51"/>
                    <a:gd name="T7" fmla="*/ 21 h 32"/>
                    <a:gd name="T8" fmla="*/ 43 w 51"/>
                    <a:gd name="T9" fmla="*/ 25 h 32"/>
                    <a:gd name="T10" fmla="*/ 4 w 51"/>
                    <a:gd name="T11" fmla="*/ 0 h 32"/>
                    <a:gd name="T12" fmla="*/ 0 w 51"/>
                    <a:gd name="T13" fmla="*/ 14 h 32"/>
                    <a:gd name="T14" fmla="*/ 45 w 51"/>
                    <a:gd name="T15" fmla="*/ 32 h 32"/>
                    <a:gd name="T16" fmla="*/ 51 w 51"/>
                    <a:gd name="T17" fmla="*/ 19 h 32"/>
                    <a:gd name="T18" fmla="*/ 4 w 51"/>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2">
                      <a:moveTo>
                        <a:pt x="43" y="25"/>
                      </a:moveTo>
                      <a:lnTo>
                        <a:pt x="7" y="11"/>
                      </a:lnTo>
                      <a:lnTo>
                        <a:pt x="8" y="7"/>
                      </a:lnTo>
                      <a:lnTo>
                        <a:pt x="44" y="21"/>
                      </a:lnTo>
                      <a:lnTo>
                        <a:pt x="43" y="25"/>
                      </a:lnTo>
                      <a:close/>
                      <a:moveTo>
                        <a:pt x="4" y="0"/>
                      </a:moveTo>
                      <a:lnTo>
                        <a:pt x="0" y="14"/>
                      </a:lnTo>
                      <a:lnTo>
                        <a:pt x="45" y="32"/>
                      </a:lnTo>
                      <a:lnTo>
                        <a:pt x="51" y="19"/>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50498"/>
                <p:cNvSpPr>
                  <a:spLocks noEditPoints="1"/>
                </p:cNvSpPr>
                <p:nvPr userDrawn="1"/>
              </p:nvSpPr>
              <p:spPr bwMode="auto">
                <a:xfrm>
                  <a:off x="1015" y="2020"/>
                  <a:ext cx="51" cy="32"/>
                </a:xfrm>
                <a:custGeom>
                  <a:avLst/>
                  <a:gdLst>
                    <a:gd name="T0" fmla="*/ 43 w 51"/>
                    <a:gd name="T1" fmla="*/ 25 h 32"/>
                    <a:gd name="T2" fmla="*/ 7 w 51"/>
                    <a:gd name="T3" fmla="*/ 11 h 32"/>
                    <a:gd name="T4" fmla="*/ 8 w 51"/>
                    <a:gd name="T5" fmla="*/ 7 h 32"/>
                    <a:gd name="T6" fmla="*/ 44 w 51"/>
                    <a:gd name="T7" fmla="*/ 21 h 32"/>
                    <a:gd name="T8" fmla="*/ 43 w 51"/>
                    <a:gd name="T9" fmla="*/ 25 h 32"/>
                    <a:gd name="T10" fmla="*/ 4 w 51"/>
                    <a:gd name="T11" fmla="*/ 0 h 32"/>
                    <a:gd name="T12" fmla="*/ 0 w 51"/>
                    <a:gd name="T13" fmla="*/ 14 h 32"/>
                    <a:gd name="T14" fmla="*/ 45 w 51"/>
                    <a:gd name="T15" fmla="*/ 32 h 32"/>
                    <a:gd name="T16" fmla="*/ 51 w 51"/>
                    <a:gd name="T17" fmla="*/ 19 h 32"/>
                    <a:gd name="T18" fmla="*/ 4 w 51"/>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2">
                      <a:moveTo>
                        <a:pt x="43" y="25"/>
                      </a:moveTo>
                      <a:lnTo>
                        <a:pt x="7" y="11"/>
                      </a:lnTo>
                      <a:lnTo>
                        <a:pt x="8" y="7"/>
                      </a:lnTo>
                      <a:lnTo>
                        <a:pt x="44" y="21"/>
                      </a:lnTo>
                      <a:lnTo>
                        <a:pt x="43" y="25"/>
                      </a:lnTo>
                      <a:moveTo>
                        <a:pt x="4" y="0"/>
                      </a:moveTo>
                      <a:lnTo>
                        <a:pt x="0" y="14"/>
                      </a:lnTo>
                      <a:lnTo>
                        <a:pt x="45" y="32"/>
                      </a:lnTo>
                      <a:lnTo>
                        <a:pt x="51" y="19"/>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50499"/>
                <p:cNvSpPr>
                  <a:spLocks noEditPoints="1"/>
                </p:cNvSpPr>
                <p:nvPr userDrawn="1"/>
              </p:nvSpPr>
              <p:spPr bwMode="auto">
                <a:xfrm>
                  <a:off x="2185" y="2216"/>
                  <a:ext cx="50" cy="16"/>
                </a:xfrm>
                <a:custGeom>
                  <a:avLst/>
                  <a:gdLst>
                    <a:gd name="T0" fmla="*/ 6 w 50"/>
                    <a:gd name="T1" fmla="*/ 10 h 16"/>
                    <a:gd name="T2" fmla="*/ 6 w 50"/>
                    <a:gd name="T3" fmla="*/ 8 h 16"/>
                    <a:gd name="T4" fmla="*/ 44 w 50"/>
                    <a:gd name="T5" fmla="*/ 5 h 16"/>
                    <a:gd name="T6" fmla="*/ 44 w 50"/>
                    <a:gd name="T7" fmla="*/ 9 h 16"/>
                    <a:gd name="T8" fmla="*/ 6 w 50"/>
                    <a:gd name="T9" fmla="*/ 10 h 16"/>
                    <a:gd name="T10" fmla="*/ 49 w 50"/>
                    <a:gd name="T11" fmla="*/ 0 h 16"/>
                    <a:gd name="T12" fmla="*/ 0 w 50"/>
                    <a:gd name="T13" fmla="*/ 2 h 16"/>
                    <a:gd name="T14" fmla="*/ 0 w 50"/>
                    <a:gd name="T15" fmla="*/ 9 h 16"/>
                    <a:gd name="T16" fmla="*/ 0 w 50"/>
                    <a:gd name="T17" fmla="*/ 16 h 16"/>
                    <a:gd name="T18" fmla="*/ 50 w 50"/>
                    <a:gd name="T19" fmla="*/ 15 h 16"/>
                    <a:gd name="T20" fmla="*/ 49 w 50"/>
                    <a:gd name="T21" fmla="*/ 7 h 16"/>
                    <a:gd name="T22" fmla="*/ 49 w 50"/>
                    <a:gd name="T23" fmla="*/ 5 h 16"/>
                    <a:gd name="T24" fmla="*/ 49 w 50"/>
                    <a:gd name="T25" fmla="*/ 5 h 16"/>
                    <a:gd name="T26" fmla="*/ 49 w 50"/>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16">
                      <a:moveTo>
                        <a:pt x="6" y="10"/>
                      </a:moveTo>
                      <a:lnTo>
                        <a:pt x="6" y="8"/>
                      </a:lnTo>
                      <a:lnTo>
                        <a:pt x="44" y="5"/>
                      </a:lnTo>
                      <a:lnTo>
                        <a:pt x="44" y="9"/>
                      </a:lnTo>
                      <a:lnTo>
                        <a:pt x="6" y="10"/>
                      </a:lnTo>
                      <a:close/>
                      <a:moveTo>
                        <a:pt x="49" y="0"/>
                      </a:moveTo>
                      <a:lnTo>
                        <a:pt x="0" y="2"/>
                      </a:lnTo>
                      <a:lnTo>
                        <a:pt x="0" y="9"/>
                      </a:lnTo>
                      <a:lnTo>
                        <a:pt x="0" y="16"/>
                      </a:lnTo>
                      <a:lnTo>
                        <a:pt x="50" y="15"/>
                      </a:lnTo>
                      <a:lnTo>
                        <a:pt x="49" y="7"/>
                      </a:lnTo>
                      <a:lnTo>
                        <a:pt x="49" y="5"/>
                      </a:lnTo>
                      <a:lnTo>
                        <a:pt x="49" y="5"/>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50500"/>
                <p:cNvSpPr>
                  <a:spLocks noEditPoints="1"/>
                </p:cNvSpPr>
                <p:nvPr userDrawn="1"/>
              </p:nvSpPr>
              <p:spPr bwMode="auto">
                <a:xfrm>
                  <a:off x="2185" y="2216"/>
                  <a:ext cx="50" cy="16"/>
                </a:xfrm>
                <a:custGeom>
                  <a:avLst/>
                  <a:gdLst>
                    <a:gd name="T0" fmla="*/ 6 w 50"/>
                    <a:gd name="T1" fmla="*/ 10 h 16"/>
                    <a:gd name="T2" fmla="*/ 6 w 50"/>
                    <a:gd name="T3" fmla="*/ 8 h 16"/>
                    <a:gd name="T4" fmla="*/ 44 w 50"/>
                    <a:gd name="T5" fmla="*/ 5 h 16"/>
                    <a:gd name="T6" fmla="*/ 44 w 50"/>
                    <a:gd name="T7" fmla="*/ 9 h 16"/>
                    <a:gd name="T8" fmla="*/ 6 w 50"/>
                    <a:gd name="T9" fmla="*/ 10 h 16"/>
                    <a:gd name="T10" fmla="*/ 49 w 50"/>
                    <a:gd name="T11" fmla="*/ 0 h 16"/>
                    <a:gd name="T12" fmla="*/ 0 w 50"/>
                    <a:gd name="T13" fmla="*/ 2 h 16"/>
                    <a:gd name="T14" fmla="*/ 0 w 50"/>
                    <a:gd name="T15" fmla="*/ 9 h 16"/>
                    <a:gd name="T16" fmla="*/ 0 w 50"/>
                    <a:gd name="T17" fmla="*/ 16 h 16"/>
                    <a:gd name="T18" fmla="*/ 50 w 50"/>
                    <a:gd name="T19" fmla="*/ 15 h 16"/>
                    <a:gd name="T20" fmla="*/ 49 w 50"/>
                    <a:gd name="T21" fmla="*/ 7 h 16"/>
                    <a:gd name="T22" fmla="*/ 49 w 50"/>
                    <a:gd name="T23" fmla="*/ 5 h 16"/>
                    <a:gd name="T24" fmla="*/ 49 w 50"/>
                    <a:gd name="T25" fmla="*/ 5 h 16"/>
                    <a:gd name="T26" fmla="*/ 49 w 50"/>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16">
                      <a:moveTo>
                        <a:pt x="6" y="10"/>
                      </a:moveTo>
                      <a:lnTo>
                        <a:pt x="6" y="8"/>
                      </a:lnTo>
                      <a:lnTo>
                        <a:pt x="44" y="5"/>
                      </a:lnTo>
                      <a:lnTo>
                        <a:pt x="44" y="9"/>
                      </a:lnTo>
                      <a:lnTo>
                        <a:pt x="6" y="10"/>
                      </a:lnTo>
                      <a:moveTo>
                        <a:pt x="49" y="0"/>
                      </a:moveTo>
                      <a:lnTo>
                        <a:pt x="0" y="2"/>
                      </a:lnTo>
                      <a:lnTo>
                        <a:pt x="0" y="9"/>
                      </a:lnTo>
                      <a:lnTo>
                        <a:pt x="0" y="16"/>
                      </a:lnTo>
                      <a:lnTo>
                        <a:pt x="50" y="15"/>
                      </a:lnTo>
                      <a:lnTo>
                        <a:pt x="49" y="7"/>
                      </a:lnTo>
                      <a:lnTo>
                        <a:pt x="49" y="5"/>
                      </a:lnTo>
                      <a:lnTo>
                        <a:pt x="49" y="5"/>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50501"/>
                <p:cNvSpPr>
                  <a:spLocks noEditPoints="1"/>
                </p:cNvSpPr>
                <p:nvPr userDrawn="1"/>
              </p:nvSpPr>
              <p:spPr bwMode="auto">
                <a:xfrm>
                  <a:off x="1036" y="1970"/>
                  <a:ext cx="51" cy="35"/>
                </a:xfrm>
                <a:custGeom>
                  <a:avLst/>
                  <a:gdLst>
                    <a:gd name="T0" fmla="*/ 42 w 51"/>
                    <a:gd name="T1" fmla="*/ 27 h 35"/>
                    <a:gd name="T2" fmla="*/ 8 w 51"/>
                    <a:gd name="T3" fmla="*/ 10 h 35"/>
                    <a:gd name="T4" fmla="*/ 9 w 51"/>
                    <a:gd name="T5" fmla="*/ 8 h 35"/>
                    <a:gd name="T6" fmla="*/ 43 w 51"/>
                    <a:gd name="T7" fmla="*/ 24 h 35"/>
                    <a:gd name="T8" fmla="*/ 42 w 51"/>
                    <a:gd name="T9" fmla="*/ 27 h 35"/>
                    <a:gd name="T10" fmla="*/ 7 w 51"/>
                    <a:gd name="T11" fmla="*/ 0 h 35"/>
                    <a:gd name="T12" fmla="*/ 0 w 51"/>
                    <a:gd name="T13" fmla="*/ 14 h 35"/>
                    <a:gd name="T14" fmla="*/ 44 w 51"/>
                    <a:gd name="T15" fmla="*/ 35 h 35"/>
                    <a:gd name="T16" fmla="*/ 51 w 51"/>
                    <a:gd name="T17" fmla="*/ 22 h 35"/>
                    <a:gd name="T18" fmla="*/ 7 w 51"/>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42" y="27"/>
                      </a:moveTo>
                      <a:lnTo>
                        <a:pt x="8" y="10"/>
                      </a:lnTo>
                      <a:lnTo>
                        <a:pt x="9" y="8"/>
                      </a:lnTo>
                      <a:lnTo>
                        <a:pt x="43" y="24"/>
                      </a:lnTo>
                      <a:lnTo>
                        <a:pt x="42" y="27"/>
                      </a:lnTo>
                      <a:close/>
                      <a:moveTo>
                        <a:pt x="7" y="0"/>
                      </a:moveTo>
                      <a:lnTo>
                        <a:pt x="0" y="14"/>
                      </a:lnTo>
                      <a:lnTo>
                        <a:pt x="44" y="35"/>
                      </a:lnTo>
                      <a:lnTo>
                        <a:pt x="51" y="2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50502"/>
                <p:cNvSpPr>
                  <a:spLocks noEditPoints="1"/>
                </p:cNvSpPr>
                <p:nvPr userDrawn="1"/>
              </p:nvSpPr>
              <p:spPr bwMode="auto">
                <a:xfrm>
                  <a:off x="1036" y="1970"/>
                  <a:ext cx="51" cy="35"/>
                </a:xfrm>
                <a:custGeom>
                  <a:avLst/>
                  <a:gdLst>
                    <a:gd name="T0" fmla="*/ 42 w 51"/>
                    <a:gd name="T1" fmla="*/ 27 h 35"/>
                    <a:gd name="T2" fmla="*/ 8 w 51"/>
                    <a:gd name="T3" fmla="*/ 10 h 35"/>
                    <a:gd name="T4" fmla="*/ 9 w 51"/>
                    <a:gd name="T5" fmla="*/ 8 h 35"/>
                    <a:gd name="T6" fmla="*/ 43 w 51"/>
                    <a:gd name="T7" fmla="*/ 24 h 35"/>
                    <a:gd name="T8" fmla="*/ 42 w 51"/>
                    <a:gd name="T9" fmla="*/ 27 h 35"/>
                    <a:gd name="T10" fmla="*/ 7 w 51"/>
                    <a:gd name="T11" fmla="*/ 0 h 35"/>
                    <a:gd name="T12" fmla="*/ 0 w 51"/>
                    <a:gd name="T13" fmla="*/ 14 h 35"/>
                    <a:gd name="T14" fmla="*/ 44 w 51"/>
                    <a:gd name="T15" fmla="*/ 35 h 35"/>
                    <a:gd name="T16" fmla="*/ 51 w 51"/>
                    <a:gd name="T17" fmla="*/ 22 h 35"/>
                    <a:gd name="T18" fmla="*/ 7 w 51"/>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42" y="27"/>
                      </a:moveTo>
                      <a:lnTo>
                        <a:pt x="8" y="10"/>
                      </a:lnTo>
                      <a:lnTo>
                        <a:pt x="9" y="8"/>
                      </a:lnTo>
                      <a:lnTo>
                        <a:pt x="43" y="24"/>
                      </a:lnTo>
                      <a:lnTo>
                        <a:pt x="42" y="27"/>
                      </a:lnTo>
                      <a:moveTo>
                        <a:pt x="7" y="0"/>
                      </a:moveTo>
                      <a:lnTo>
                        <a:pt x="0" y="14"/>
                      </a:lnTo>
                      <a:lnTo>
                        <a:pt x="44" y="35"/>
                      </a:lnTo>
                      <a:lnTo>
                        <a:pt x="51" y="22"/>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50503"/>
                <p:cNvSpPr>
                  <a:spLocks noEditPoints="1"/>
                </p:cNvSpPr>
                <p:nvPr userDrawn="1"/>
              </p:nvSpPr>
              <p:spPr bwMode="auto">
                <a:xfrm>
                  <a:off x="1049" y="1945"/>
                  <a:ext cx="50" cy="36"/>
                </a:xfrm>
                <a:custGeom>
                  <a:avLst/>
                  <a:gdLst>
                    <a:gd name="T0" fmla="*/ 35 w 43"/>
                    <a:gd name="T1" fmla="*/ 25 h 31"/>
                    <a:gd name="T2" fmla="*/ 6 w 43"/>
                    <a:gd name="T3" fmla="*/ 9 h 31"/>
                    <a:gd name="T4" fmla="*/ 7 w 43"/>
                    <a:gd name="T5" fmla="*/ 8 h 31"/>
                    <a:gd name="T6" fmla="*/ 8 w 43"/>
                    <a:gd name="T7" fmla="*/ 7 h 31"/>
                    <a:gd name="T8" fmla="*/ 36 w 43"/>
                    <a:gd name="T9" fmla="*/ 23 h 31"/>
                    <a:gd name="T10" fmla="*/ 36 w 43"/>
                    <a:gd name="T11" fmla="*/ 24 h 31"/>
                    <a:gd name="T12" fmla="*/ 35 w 43"/>
                    <a:gd name="T13" fmla="*/ 25 h 31"/>
                    <a:gd name="T14" fmla="*/ 6 w 43"/>
                    <a:gd name="T15" fmla="*/ 0 h 31"/>
                    <a:gd name="T16" fmla="*/ 3 w 43"/>
                    <a:gd name="T17" fmla="*/ 6 h 31"/>
                    <a:gd name="T18" fmla="*/ 1 w 43"/>
                    <a:gd name="T19" fmla="*/ 9 h 31"/>
                    <a:gd name="T20" fmla="*/ 0 w 43"/>
                    <a:gd name="T21" fmla="*/ 11 h 31"/>
                    <a:gd name="T22" fmla="*/ 37 w 43"/>
                    <a:gd name="T23" fmla="*/ 31 h 31"/>
                    <a:gd name="T24" fmla="*/ 38 w 43"/>
                    <a:gd name="T25" fmla="*/ 29 h 31"/>
                    <a:gd name="T26" fmla="*/ 40 w 43"/>
                    <a:gd name="T27" fmla="*/ 26 h 31"/>
                    <a:gd name="T28" fmla="*/ 43 w 43"/>
                    <a:gd name="T29" fmla="*/ 21 h 31"/>
                    <a:gd name="T30" fmla="*/ 6 w 43"/>
                    <a:gd name="T3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31">
                      <a:moveTo>
                        <a:pt x="35" y="25"/>
                      </a:moveTo>
                      <a:cubicBezTo>
                        <a:pt x="6" y="9"/>
                        <a:pt x="6" y="9"/>
                        <a:pt x="6" y="9"/>
                      </a:cubicBezTo>
                      <a:cubicBezTo>
                        <a:pt x="7" y="9"/>
                        <a:pt x="7" y="9"/>
                        <a:pt x="7" y="8"/>
                      </a:cubicBezTo>
                      <a:cubicBezTo>
                        <a:pt x="8" y="7"/>
                        <a:pt x="8" y="7"/>
                        <a:pt x="8" y="7"/>
                      </a:cubicBezTo>
                      <a:cubicBezTo>
                        <a:pt x="36" y="23"/>
                        <a:pt x="36" y="23"/>
                        <a:pt x="36" y="23"/>
                      </a:cubicBezTo>
                      <a:cubicBezTo>
                        <a:pt x="36" y="24"/>
                        <a:pt x="36" y="24"/>
                        <a:pt x="36" y="24"/>
                      </a:cubicBezTo>
                      <a:cubicBezTo>
                        <a:pt x="36" y="24"/>
                        <a:pt x="35" y="25"/>
                        <a:pt x="35" y="25"/>
                      </a:cubicBezTo>
                      <a:moveTo>
                        <a:pt x="6" y="0"/>
                      </a:moveTo>
                      <a:cubicBezTo>
                        <a:pt x="3" y="6"/>
                        <a:pt x="3" y="6"/>
                        <a:pt x="3" y="6"/>
                      </a:cubicBezTo>
                      <a:cubicBezTo>
                        <a:pt x="2" y="7"/>
                        <a:pt x="1" y="9"/>
                        <a:pt x="1" y="9"/>
                      </a:cubicBezTo>
                      <a:cubicBezTo>
                        <a:pt x="0" y="11"/>
                        <a:pt x="0" y="11"/>
                        <a:pt x="0" y="11"/>
                      </a:cubicBezTo>
                      <a:cubicBezTo>
                        <a:pt x="37" y="31"/>
                        <a:pt x="37" y="31"/>
                        <a:pt x="37" y="31"/>
                      </a:cubicBezTo>
                      <a:cubicBezTo>
                        <a:pt x="38" y="29"/>
                        <a:pt x="38" y="29"/>
                        <a:pt x="38" y="29"/>
                      </a:cubicBezTo>
                      <a:cubicBezTo>
                        <a:pt x="38" y="29"/>
                        <a:pt x="39" y="28"/>
                        <a:pt x="40" y="26"/>
                      </a:cubicBezTo>
                      <a:cubicBezTo>
                        <a:pt x="43" y="21"/>
                        <a:pt x="43" y="21"/>
                        <a:pt x="43" y="2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50504"/>
                <p:cNvSpPr>
                  <a:spLocks noEditPoints="1"/>
                </p:cNvSpPr>
                <p:nvPr userDrawn="1"/>
              </p:nvSpPr>
              <p:spPr bwMode="auto">
                <a:xfrm>
                  <a:off x="1145" y="1813"/>
                  <a:ext cx="46" cy="44"/>
                </a:xfrm>
                <a:custGeom>
                  <a:avLst/>
                  <a:gdLst>
                    <a:gd name="T0" fmla="*/ 36 w 46"/>
                    <a:gd name="T1" fmla="*/ 37 h 44"/>
                    <a:gd name="T2" fmla="*/ 8 w 46"/>
                    <a:gd name="T3" fmla="*/ 10 h 44"/>
                    <a:gd name="T4" fmla="*/ 10 w 46"/>
                    <a:gd name="T5" fmla="*/ 8 h 44"/>
                    <a:gd name="T6" fmla="*/ 38 w 46"/>
                    <a:gd name="T7" fmla="*/ 35 h 44"/>
                    <a:gd name="T8" fmla="*/ 36 w 46"/>
                    <a:gd name="T9" fmla="*/ 37 h 44"/>
                    <a:gd name="T10" fmla="*/ 10 w 46"/>
                    <a:gd name="T11" fmla="*/ 0 h 44"/>
                    <a:gd name="T12" fmla="*/ 0 w 46"/>
                    <a:gd name="T13" fmla="*/ 10 h 44"/>
                    <a:gd name="T14" fmla="*/ 36 w 46"/>
                    <a:gd name="T15" fmla="*/ 44 h 44"/>
                    <a:gd name="T16" fmla="*/ 46 w 46"/>
                    <a:gd name="T17" fmla="*/ 35 h 44"/>
                    <a:gd name="T18" fmla="*/ 10 w 46"/>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4">
                      <a:moveTo>
                        <a:pt x="36" y="37"/>
                      </a:moveTo>
                      <a:lnTo>
                        <a:pt x="8" y="10"/>
                      </a:lnTo>
                      <a:lnTo>
                        <a:pt x="10" y="8"/>
                      </a:lnTo>
                      <a:lnTo>
                        <a:pt x="38" y="35"/>
                      </a:lnTo>
                      <a:lnTo>
                        <a:pt x="36" y="37"/>
                      </a:lnTo>
                      <a:close/>
                      <a:moveTo>
                        <a:pt x="10" y="0"/>
                      </a:moveTo>
                      <a:lnTo>
                        <a:pt x="0" y="10"/>
                      </a:lnTo>
                      <a:lnTo>
                        <a:pt x="36" y="44"/>
                      </a:lnTo>
                      <a:lnTo>
                        <a:pt x="46" y="35"/>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50505"/>
                <p:cNvSpPr>
                  <a:spLocks noEditPoints="1"/>
                </p:cNvSpPr>
                <p:nvPr userDrawn="1"/>
              </p:nvSpPr>
              <p:spPr bwMode="auto">
                <a:xfrm>
                  <a:off x="1145" y="1813"/>
                  <a:ext cx="46" cy="44"/>
                </a:xfrm>
                <a:custGeom>
                  <a:avLst/>
                  <a:gdLst>
                    <a:gd name="T0" fmla="*/ 36 w 46"/>
                    <a:gd name="T1" fmla="*/ 37 h 44"/>
                    <a:gd name="T2" fmla="*/ 8 w 46"/>
                    <a:gd name="T3" fmla="*/ 10 h 44"/>
                    <a:gd name="T4" fmla="*/ 10 w 46"/>
                    <a:gd name="T5" fmla="*/ 8 h 44"/>
                    <a:gd name="T6" fmla="*/ 38 w 46"/>
                    <a:gd name="T7" fmla="*/ 35 h 44"/>
                    <a:gd name="T8" fmla="*/ 36 w 46"/>
                    <a:gd name="T9" fmla="*/ 37 h 44"/>
                    <a:gd name="T10" fmla="*/ 10 w 46"/>
                    <a:gd name="T11" fmla="*/ 0 h 44"/>
                    <a:gd name="T12" fmla="*/ 0 w 46"/>
                    <a:gd name="T13" fmla="*/ 10 h 44"/>
                    <a:gd name="T14" fmla="*/ 36 w 46"/>
                    <a:gd name="T15" fmla="*/ 44 h 44"/>
                    <a:gd name="T16" fmla="*/ 46 w 46"/>
                    <a:gd name="T17" fmla="*/ 35 h 44"/>
                    <a:gd name="T18" fmla="*/ 10 w 46"/>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4">
                      <a:moveTo>
                        <a:pt x="36" y="37"/>
                      </a:moveTo>
                      <a:lnTo>
                        <a:pt x="8" y="10"/>
                      </a:lnTo>
                      <a:lnTo>
                        <a:pt x="10" y="8"/>
                      </a:lnTo>
                      <a:lnTo>
                        <a:pt x="38" y="35"/>
                      </a:lnTo>
                      <a:lnTo>
                        <a:pt x="36" y="37"/>
                      </a:lnTo>
                      <a:moveTo>
                        <a:pt x="10" y="0"/>
                      </a:moveTo>
                      <a:lnTo>
                        <a:pt x="0" y="10"/>
                      </a:lnTo>
                      <a:lnTo>
                        <a:pt x="36" y="44"/>
                      </a:lnTo>
                      <a:lnTo>
                        <a:pt x="46" y="35"/>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50506"/>
                <p:cNvSpPr>
                  <a:spLocks noEditPoints="1"/>
                </p:cNvSpPr>
                <p:nvPr userDrawn="1"/>
              </p:nvSpPr>
              <p:spPr bwMode="auto">
                <a:xfrm>
                  <a:off x="1127" y="1833"/>
                  <a:ext cx="47" cy="44"/>
                </a:xfrm>
                <a:custGeom>
                  <a:avLst/>
                  <a:gdLst>
                    <a:gd name="T0" fmla="*/ 36 w 47"/>
                    <a:gd name="T1" fmla="*/ 36 h 44"/>
                    <a:gd name="T2" fmla="*/ 8 w 47"/>
                    <a:gd name="T3" fmla="*/ 10 h 44"/>
                    <a:gd name="T4" fmla="*/ 9 w 47"/>
                    <a:gd name="T5" fmla="*/ 8 h 44"/>
                    <a:gd name="T6" fmla="*/ 39 w 47"/>
                    <a:gd name="T7" fmla="*/ 34 h 44"/>
                    <a:gd name="T8" fmla="*/ 36 w 47"/>
                    <a:gd name="T9" fmla="*/ 36 h 44"/>
                    <a:gd name="T10" fmla="*/ 9 w 47"/>
                    <a:gd name="T11" fmla="*/ 0 h 44"/>
                    <a:gd name="T12" fmla="*/ 2 w 47"/>
                    <a:gd name="T13" fmla="*/ 8 h 44"/>
                    <a:gd name="T14" fmla="*/ 0 w 47"/>
                    <a:gd name="T15" fmla="*/ 11 h 44"/>
                    <a:gd name="T16" fmla="*/ 37 w 47"/>
                    <a:gd name="T17" fmla="*/ 44 h 44"/>
                    <a:gd name="T18" fmla="*/ 47 w 47"/>
                    <a:gd name="T19" fmla="*/ 32 h 44"/>
                    <a:gd name="T20" fmla="*/ 9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36" y="36"/>
                      </a:moveTo>
                      <a:lnTo>
                        <a:pt x="8" y="10"/>
                      </a:lnTo>
                      <a:lnTo>
                        <a:pt x="9" y="8"/>
                      </a:lnTo>
                      <a:lnTo>
                        <a:pt x="39" y="34"/>
                      </a:lnTo>
                      <a:lnTo>
                        <a:pt x="36" y="36"/>
                      </a:lnTo>
                      <a:close/>
                      <a:moveTo>
                        <a:pt x="9" y="0"/>
                      </a:moveTo>
                      <a:lnTo>
                        <a:pt x="2" y="8"/>
                      </a:lnTo>
                      <a:lnTo>
                        <a:pt x="0" y="11"/>
                      </a:lnTo>
                      <a:lnTo>
                        <a:pt x="37" y="44"/>
                      </a:lnTo>
                      <a:lnTo>
                        <a:pt x="47" y="32"/>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50507"/>
                <p:cNvSpPr>
                  <a:spLocks noEditPoints="1"/>
                </p:cNvSpPr>
                <p:nvPr userDrawn="1"/>
              </p:nvSpPr>
              <p:spPr bwMode="auto">
                <a:xfrm>
                  <a:off x="1127" y="1833"/>
                  <a:ext cx="47" cy="44"/>
                </a:xfrm>
                <a:custGeom>
                  <a:avLst/>
                  <a:gdLst>
                    <a:gd name="T0" fmla="*/ 36 w 47"/>
                    <a:gd name="T1" fmla="*/ 36 h 44"/>
                    <a:gd name="T2" fmla="*/ 8 w 47"/>
                    <a:gd name="T3" fmla="*/ 10 h 44"/>
                    <a:gd name="T4" fmla="*/ 9 w 47"/>
                    <a:gd name="T5" fmla="*/ 8 h 44"/>
                    <a:gd name="T6" fmla="*/ 39 w 47"/>
                    <a:gd name="T7" fmla="*/ 34 h 44"/>
                    <a:gd name="T8" fmla="*/ 36 w 47"/>
                    <a:gd name="T9" fmla="*/ 36 h 44"/>
                    <a:gd name="T10" fmla="*/ 9 w 47"/>
                    <a:gd name="T11" fmla="*/ 0 h 44"/>
                    <a:gd name="T12" fmla="*/ 2 w 47"/>
                    <a:gd name="T13" fmla="*/ 8 h 44"/>
                    <a:gd name="T14" fmla="*/ 0 w 47"/>
                    <a:gd name="T15" fmla="*/ 11 h 44"/>
                    <a:gd name="T16" fmla="*/ 37 w 47"/>
                    <a:gd name="T17" fmla="*/ 44 h 44"/>
                    <a:gd name="T18" fmla="*/ 47 w 47"/>
                    <a:gd name="T19" fmla="*/ 32 h 44"/>
                    <a:gd name="T20" fmla="*/ 9 w 47"/>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4">
                      <a:moveTo>
                        <a:pt x="36" y="36"/>
                      </a:moveTo>
                      <a:lnTo>
                        <a:pt x="8" y="10"/>
                      </a:lnTo>
                      <a:lnTo>
                        <a:pt x="9" y="8"/>
                      </a:lnTo>
                      <a:lnTo>
                        <a:pt x="39" y="34"/>
                      </a:lnTo>
                      <a:lnTo>
                        <a:pt x="36" y="36"/>
                      </a:lnTo>
                      <a:moveTo>
                        <a:pt x="9" y="0"/>
                      </a:moveTo>
                      <a:lnTo>
                        <a:pt x="2" y="8"/>
                      </a:lnTo>
                      <a:lnTo>
                        <a:pt x="0" y="11"/>
                      </a:lnTo>
                      <a:lnTo>
                        <a:pt x="37" y="44"/>
                      </a:lnTo>
                      <a:lnTo>
                        <a:pt x="47" y="32"/>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50508"/>
                <p:cNvSpPr>
                  <a:spLocks noEditPoints="1"/>
                </p:cNvSpPr>
                <p:nvPr userDrawn="1"/>
              </p:nvSpPr>
              <p:spPr bwMode="auto">
                <a:xfrm>
                  <a:off x="1077" y="1898"/>
                  <a:ext cx="49" cy="40"/>
                </a:xfrm>
                <a:custGeom>
                  <a:avLst/>
                  <a:gdLst>
                    <a:gd name="T0" fmla="*/ 34 w 42"/>
                    <a:gd name="T1" fmla="*/ 27 h 34"/>
                    <a:gd name="T2" fmla="*/ 7 w 42"/>
                    <a:gd name="T3" fmla="*/ 9 h 34"/>
                    <a:gd name="T4" fmla="*/ 8 w 42"/>
                    <a:gd name="T5" fmla="*/ 8 h 34"/>
                    <a:gd name="T6" fmla="*/ 8 w 42"/>
                    <a:gd name="T7" fmla="*/ 7 h 34"/>
                    <a:gd name="T8" fmla="*/ 35 w 42"/>
                    <a:gd name="T9" fmla="*/ 25 h 34"/>
                    <a:gd name="T10" fmla="*/ 35 w 42"/>
                    <a:gd name="T11" fmla="*/ 26 h 34"/>
                    <a:gd name="T12" fmla="*/ 34 w 42"/>
                    <a:gd name="T13" fmla="*/ 27 h 34"/>
                    <a:gd name="T14" fmla="*/ 7 w 42"/>
                    <a:gd name="T15" fmla="*/ 0 h 34"/>
                    <a:gd name="T16" fmla="*/ 6 w 42"/>
                    <a:gd name="T17" fmla="*/ 2 h 34"/>
                    <a:gd name="T18" fmla="*/ 3 w 42"/>
                    <a:gd name="T19" fmla="*/ 5 h 34"/>
                    <a:gd name="T20" fmla="*/ 0 w 42"/>
                    <a:gd name="T21" fmla="*/ 11 h 34"/>
                    <a:gd name="T22" fmla="*/ 35 w 42"/>
                    <a:gd name="T23" fmla="*/ 34 h 34"/>
                    <a:gd name="T24" fmla="*/ 39 w 42"/>
                    <a:gd name="T25" fmla="*/ 29 h 34"/>
                    <a:gd name="T26" fmla="*/ 41 w 42"/>
                    <a:gd name="T27" fmla="*/ 26 h 34"/>
                    <a:gd name="T28" fmla="*/ 42 w 42"/>
                    <a:gd name="T29" fmla="*/ 24 h 34"/>
                    <a:gd name="T30" fmla="*/ 7 w 42"/>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34" y="27"/>
                      </a:moveTo>
                      <a:cubicBezTo>
                        <a:pt x="7" y="9"/>
                        <a:pt x="7" y="9"/>
                        <a:pt x="7" y="9"/>
                      </a:cubicBezTo>
                      <a:cubicBezTo>
                        <a:pt x="8" y="8"/>
                        <a:pt x="8" y="8"/>
                        <a:pt x="8" y="8"/>
                      </a:cubicBezTo>
                      <a:cubicBezTo>
                        <a:pt x="8" y="8"/>
                        <a:pt x="8" y="7"/>
                        <a:pt x="8" y="7"/>
                      </a:cubicBezTo>
                      <a:cubicBezTo>
                        <a:pt x="35" y="25"/>
                        <a:pt x="35" y="25"/>
                        <a:pt x="35" y="25"/>
                      </a:cubicBezTo>
                      <a:cubicBezTo>
                        <a:pt x="35" y="25"/>
                        <a:pt x="35" y="26"/>
                        <a:pt x="35" y="26"/>
                      </a:cubicBezTo>
                      <a:cubicBezTo>
                        <a:pt x="34" y="27"/>
                        <a:pt x="34" y="27"/>
                        <a:pt x="34" y="27"/>
                      </a:cubicBezTo>
                      <a:moveTo>
                        <a:pt x="7" y="0"/>
                      </a:moveTo>
                      <a:cubicBezTo>
                        <a:pt x="6" y="2"/>
                        <a:pt x="6" y="2"/>
                        <a:pt x="6" y="2"/>
                      </a:cubicBezTo>
                      <a:cubicBezTo>
                        <a:pt x="6" y="2"/>
                        <a:pt x="5" y="4"/>
                        <a:pt x="3" y="5"/>
                      </a:cubicBezTo>
                      <a:cubicBezTo>
                        <a:pt x="0" y="11"/>
                        <a:pt x="0" y="11"/>
                        <a:pt x="0" y="11"/>
                      </a:cubicBezTo>
                      <a:cubicBezTo>
                        <a:pt x="35" y="34"/>
                        <a:pt x="35" y="34"/>
                        <a:pt x="35" y="34"/>
                      </a:cubicBezTo>
                      <a:cubicBezTo>
                        <a:pt x="39" y="29"/>
                        <a:pt x="39" y="29"/>
                        <a:pt x="39" y="29"/>
                      </a:cubicBezTo>
                      <a:cubicBezTo>
                        <a:pt x="40" y="27"/>
                        <a:pt x="41" y="26"/>
                        <a:pt x="41" y="26"/>
                      </a:cubicBezTo>
                      <a:cubicBezTo>
                        <a:pt x="42" y="24"/>
                        <a:pt x="42" y="24"/>
                        <a:pt x="42" y="24"/>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50509"/>
                <p:cNvSpPr>
                  <a:spLocks noEditPoints="1"/>
                </p:cNvSpPr>
                <p:nvPr userDrawn="1"/>
              </p:nvSpPr>
              <p:spPr bwMode="auto">
                <a:xfrm>
                  <a:off x="2179" y="2161"/>
                  <a:ext cx="51" cy="21"/>
                </a:xfrm>
                <a:custGeom>
                  <a:avLst/>
                  <a:gdLst>
                    <a:gd name="T0" fmla="*/ 7 w 51"/>
                    <a:gd name="T1" fmla="*/ 14 h 21"/>
                    <a:gd name="T2" fmla="*/ 7 w 51"/>
                    <a:gd name="T3" fmla="*/ 11 h 21"/>
                    <a:gd name="T4" fmla="*/ 44 w 51"/>
                    <a:gd name="T5" fmla="*/ 5 h 21"/>
                    <a:gd name="T6" fmla="*/ 44 w 51"/>
                    <a:gd name="T7" fmla="*/ 9 h 21"/>
                    <a:gd name="T8" fmla="*/ 7 w 51"/>
                    <a:gd name="T9" fmla="*/ 14 h 21"/>
                    <a:gd name="T10" fmla="*/ 49 w 51"/>
                    <a:gd name="T11" fmla="*/ 0 h 21"/>
                    <a:gd name="T12" fmla="*/ 0 w 51"/>
                    <a:gd name="T13" fmla="*/ 7 h 21"/>
                    <a:gd name="T14" fmla="*/ 2 w 51"/>
                    <a:gd name="T15" fmla="*/ 21 h 21"/>
                    <a:gd name="T16" fmla="*/ 51 w 51"/>
                    <a:gd name="T17" fmla="*/ 14 h 21"/>
                    <a:gd name="T18" fmla="*/ 50 w 51"/>
                    <a:gd name="T19" fmla="*/ 4 h 21"/>
                    <a:gd name="T20" fmla="*/ 50 w 51"/>
                    <a:gd name="T21" fmla="*/ 4 h 21"/>
                    <a:gd name="T22" fmla="*/ 49 w 51"/>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1">
                      <a:moveTo>
                        <a:pt x="7" y="14"/>
                      </a:moveTo>
                      <a:lnTo>
                        <a:pt x="7" y="11"/>
                      </a:lnTo>
                      <a:lnTo>
                        <a:pt x="44" y="5"/>
                      </a:lnTo>
                      <a:lnTo>
                        <a:pt x="44" y="9"/>
                      </a:lnTo>
                      <a:lnTo>
                        <a:pt x="7" y="14"/>
                      </a:lnTo>
                      <a:close/>
                      <a:moveTo>
                        <a:pt x="49" y="0"/>
                      </a:moveTo>
                      <a:lnTo>
                        <a:pt x="0" y="7"/>
                      </a:lnTo>
                      <a:lnTo>
                        <a:pt x="2" y="21"/>
                      </a:lnTo>
                      <a:lnTo>
                        <a:pt x="51" y="14"/>
                      </a:lnTo>
                      <a:lnTo>
                        <a:pt x="50" y="4"/>
                      </a:lnTo>
                      <a:lnTo>
                        <a:pt x="50" y="4"/>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50510"/>
                <p:cNvSpPr>
                  <a:spLocks noEditPoints="1"/>
                </p:cNvSpPr>
                <p:nvPr userDrawn="1"/>
              </p:nvSpPr>
              <p:spPr bwMode="auto">
                <a:xfrm>
                  <a:off x="2179" y="2161"/>
                  <a:ext cx="51" cy="21"/>
                </a:xfrm>
                <a:custGeom>
                  <a:avLst/>
                  <a:gdLst>
                    <a:gd name="T0" fmla="*/ 7 w 51"/>
                    <a:gd name="T1" fmla="*/ 14 h 21"/>
                    <a:gd name="T2" fmla="*/ 7 w 51"/>
                    <a:gd name="T3" fmla="*/ 11 h 21"/>
                    <a:gd name="T4" fmla="*/ 44 w 51"/>
                    <a:gd name="T5" fmla="*/ 5 h 21"/>
                    <a:gd name="T6" fmla="*/ 44 w 51"/>
                    <a:gd name="T7" fmla="*/ 9 h 21"/>
                    <a:gd name="T8" fmla="*/ 7 w 51"/>
                    <a:gd name="T9" fmla="*/ 14 h 21"/>
                    <a:gd name="T10" fmla="*/ 49 w 51"/>
                    <a:gd name="T11" fmla="*/ 0 h 21"/>
                    <a:gd name="T12" fmla="*/ 0 w 51"/>
                    <a:gd name="T13" fmla="*/ 7 h 21"/>
                    <a:gd name="T14" fmla="*/ 2 w 51"/>
                    <a:gd name="T15" fmla="*/ 21 h 21"/>
                    <a:gd name="T16" fmla="*/ 51 w 51"/>
                    <a:gd name="T17" fmla="*/ 14 h 21"/>
                    <a:gd name="T18" fmla="*/ 50 w 51"/>
                    <a:gd name="T19" fmla="*/ 4 h 21"/>
                    <a:gd name="T20" fmla="*/ 50 w 51"/>
                    <a:gd name="T21" fmla="*/ 4 h 21"/>
                    <a:gd name="T22" fmla="*/ 49 w 51"/>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1">
                      <a:moveTo>
                        <a:pt x="7" y="14"/>
                      </a:moveTo>
                      <a:lnTo>
                        <a:pt x="7" y="11"/>
                      </a:lnTo>
                      <a:lnTo>
                        <a:pt x="44" y="5"/>
                      </a:lnTo>
                      <a:lnTo>
                        <a:pt x="44" y="9"/>
                      </a:lnTo>
                      <a:lnTo>
                        <a:pt x="7" y="14"/>
                      </a:lnTo>
                      <a:moveTo>
                        <a:pt x="49" y="0"/>
                      </a:moveTo>
                      <a:lnTo>
                        <a:pt x="0" y="7"/>
                      </a:lnTo>
                      <a:lnTo>
                        <a:pt x="2" y="21"/>
                      </a:lnTo>
                      <a:lnTo>
                        <a:pt x="51" y="14"/>
                      </a:lnTo>
                      <a:lnTo>
                        <a:pt x="50" y="4"/>
                      </a:lnTo>
                      <a:lnTo>
                        <a:pt x="50" y="4"/>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50511"/>
                <p:cNvSpPr>
                  <a:spLocks noEditPoints="1"/>
                </p:cNvSpPr>
                <p:nvPr userDrawn="1"/>
              </p:nvSpPr>
              <p:spPr bwMode="auto">
                <a:xfrm>
                  <a:off x="2116" y="2519"/>
                  <a:ext cx="50" cy="36"/>
                </a:xfrm>
                <a:custGeom>
                  <a:avLst/>
                  <a:gdLst>
                    <a:gd name="T0" fmla="*/ 42 w 50"/>
                    <a:gd name="T1" fmla="*/ 28 h 36"/>
                    <a:gd name="T2" fmla="*/ 8 w 50"/>
                    <a:gd name="T3" fmla="*/ 10 h 36"/>
                    <a:gd name="T4" fmla="*/ 9 w 50"/>
                    <a:gd name="T5" fmla="*/ 7 h 36"/>
                    <a:gd name="T6" fmla="*/ 43 w 50"/>
                    <a:gd name="T7" fmla="*/ 24 h 36"/>
                    <a:gd name="T8" fmla="*/ 42 w 50"/>
                    <a:gd name="T9" fmla="*/ 28 h 36"/>
                    <a:gd name="T10" fmla="*/ 7 w 50"/>
                    <a:gd name="T11" fmla="*/ 0 h 36"/>
                    <a:gd name="T12" fmla="*/ 0 w 50"/>
                    <a:gd name="T13" fmla="*/ 13 h 36"/>
                    <a:gd name="T14" fmla="*/ 44 w 50"/>
                    <a:gd name="T15" fmla="*/ 36 h 36"/>
                    <a:gd name="T16" fmla="*/ 48 w 50"/>
                    <a:gd name="T17" fmla="*/ 27 h 36"/>
                    <a:gd name="T18" fmla="*/ 48 w 50"/>
                    <a:gd name="T19" fmla="*/ 28 h 36"/>
                    <a:gd name="T20" fmla="*/ 50 w 50"/>
                    <a:gd name="T21" fmla="*/ 22 h 36"/>
                    <a:gd name="T22" fmla="*/ 50 w 50"/>
                    <a:gd name="T23" fmla="*/ 22 h 36"/>
                    <a:gd name="T24" fmla="*/ 50 w 50"/>
                    <a:gd name="T25" fmla="*/ 22 h 36"/>
                    <a:gd name="T26" fmla="*/ 7 w 50"/>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6">
                      <a:moveTo>
                        <a:pt x="42" y="28"/>
                      </a:moveTo>
                      <a:lnTo>
                        <a:pt x="8" y="10"/>
                      </a:lnTo>
                      <a:lnTo>
                        <a:pt x="9" y="7"/>
                      </a:lnTo>
                      <a:lnTo>
                        <a:pt x="43" y="24"/>
                      </a:lnTo>
                      <a:lnTo>
                        <a:pt x="42" y="28"/>
                      </a:lnTo>
                      <a:close/>
                      <a:moveTo>
                        <a:pt x="7" y="0"/>
                      </a:moveTo>
                      <a:lnTo>
                        <a:pt x="0" y="13"/>
                      </a:lnTo>
                      <a:lnTo>
                        <a:pt x="44" y="36"/>
                      </a:lnTo>
                      <a:lnTo>
                        <a:pt x="48" y="27"/>
                      </a:lnTo>
                      <a:lnTo>
                        <a:pt x="48" y="28"/>
                      </a:lnTo>
                      <a:lnTo>
                        <a:pt x="50" y="22"/>
                      </a:lnTo>
                      <a:lnTo>
                        <a:pt x="50" y="22"/>
                      </a:lnTo>
                      <a:lnTo>
                        <a:pt x="50" y="2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50512"/>
                <p:cNvSpPr>
                  <a:spLocks noEditPoints="1"/>
                </p:cNvSpPr>
                <p:nvPr userDrawn="1"/>
              </p:nvSpPr>
              <p:spPr bwMode="auto">
                <a:xfrm>
                  <a:off x="2116" y="2519"/>
                  <a:ext cx="50" cy="36"/>
                </a:xfrm>
                <a:custGeom>
                  <a:avLst/>
                  <a:gdLst>
                    <a:gd name="T0" fmla="*/ 42 w 50"/>
                    <a:gd name="T1" fmla="*/ 28 h 36"/>
                    <a:gd name="T2" fmla="*/ 8 w 50"/>
                    <a:gd name="T3" fmla="*/ 10 h 36"/>
                    <a:gd name="T4" fmla="*/ 9 w 50"/>
                    <a:gd name="T5" fmla="*/ 7 h 36"/>
                    <a:gd name="T6" fmla="*/ 43 w 50"/>
                    <a:gd name="T7" fmla="*/ 24 h 36"/>
                    <a:gd name="T8" fmla="*/ 42 w 50"/>
                    <a:gd name="T9" fmla="*/ 28 h 36"/>
                    <a:gd name="T10" fmla="*/ 7 w 50"/>
                    <a:gd name="T11" fmla="*/ 0 h 36"/>
                    <a:gd name="T12" fmla="*/ 0 w 50"/>
                    <a:gd name="T13" fmla="*/ 13 h 36"/>
                    <a:gd name="T14" fmla="*/ 44 w 50"/>
                    <a:gd name="T15" fmla="*/ 36 h 36"/>
                    <a:gd name="T16" fmla="*/ 48 w 50"/>
                    <a:gd name="T17" fmla="*/ 27 h 36"/>
                    <a:gd name="T18" fmla="*/ 48 w 50"/>
                    <a:gd name="T19" fmla="*/ 28 h 36"/>
                    <a:gd name="T20" fmla="*/ 50 w 50"/>
                    <a:gd name="T21" fmla="*/ 22 h 36"/>
                    <a:gd name="T22" fmla="*/ 50 w 50"/>
                    <a:gd name="T23" fmla="*/ 22 h 36"/>
                    <a:gd name="T24" fmla="*/ 50 w 50"/>
                    <a:gd name="T25" fmla="*/ 22 h 36"/>
                    <a:gd name="T26" fmla="*/ 7 w 50"/>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6">
                      <a:moveTo>
                        <a:pt x="42" y="28"/>
                      </a:moveTo>
                      <a:lnTo>
                        <a:pt x="8" y="10"/>
                      </a:lnTo>
                      <a:lnTo>
                        <a:pt x="9" y="7"/>
                      </a:lnTo>
                      <a:lnTo>
                        <a:pt x="43" y="24"/>
                      </a:lnTo>
                      <a:lnTo>
                        <a:pt x="42" y="28"/>
                      </a:lnTo>
                      <a:moveTo>
                        <a:pt x="7" y="0"/>
                      </a:moveTo>
                      <a:lnTo>
                        <a:pt x="0" y="13"/>
                      </a:lnTo>
                      <a:lnTo>
                        <a:pt x="44" y="36"/>
                      </a:lnTo>
                      <a:lnTo>
                        <a:pt x="48" y="27"/>
                      </a:lnTo>
                      <a:lnTo>
                        <a:pt x="48" y="28"/>
                      </a:lnTo>
                      <a:lnTo>
                        <a:pt x="50" y="22"/>
                      </a:lnTo>
                      <a:lnTo>
                        <a:pt x="50" y="22"/>
                      </a:lnTo>
                      <a:lnTo>
                        <a:pt x="50" y="22"/>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50513"/>
                <p:cNvSpPr>
                  <a:spLocks noEditPoints="1"/>
                </p:cNvSpPr>
                <p:nvPr userDrawn="1"/>
              </p:nvSpPr>
              <p:spPr bwMode="auto">
                <a:xfrm>
                  <a:off x="1109" y="1854"/>
                  <a:ext cx="47" cy="43"/>
                </a:xfrm>
                <a:custGeom>
                  <a:avLst/>
                  <a:gdLst>
                    <a:gd name="T0" fmla="*/ 38 w 47"/>
                    <a:gd name="T1" fmla="*/ 35 h 43"/>
                    <a:gd name="T2" fmla="*/ 7 w 47"/>
                    <a:gd name="T3" fmla="*/ 10 h 43"/>
                    <a:gd name="T4" fmla="*/ 10 w 47"/>
                    <a:gd name="T5" fmla="*/ 8 h 43"/>
                    <a:gd name="T6" fmla="*/ 40 w 47"/>
                    <a:gd name="T7" fmla="*/ 33 h 43"/>
                    <a:gd name="T8" fmla="*/ 38 w 47"/>
                    <a:gd name="T9" fmla="*/ 35 h 43"/>
                    <a:gd name="T10" fmla="*/ 10 w 47"/>
                    <a:gd name="T11" fmla="*/ 0 h 43"/>
                    <a:gd name="T12" fmla="*/ 4 w 47"/>
                    <a:gd name="T13" fmla="*/ 8 h 43"/>
                    <a:gd name="T14" fmla="*/ 4 w 47"/>
                    <a:gd name="T15" fmla="*/ 8 h 43"/>
                    <a:gd name="T16" fmla="*/ 0 w 47"/>
                    <a:gd name="T17" fmla="*/ 11 h 43"/>
                    <a:gd name="T18" fmla="*/ 39 w 47"/>
                    <a:gd name="T19" fmla="*/ 43 h 43"/>
                    <a:gd name="T20" fmla="*/ 47 w 47"/>
                    <a:gd name="T21" fmla="*/ 31 h 43"/>
                    <a:gd name="T22" fmla="*/ 10 w 47"/>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3">
                      <a:moveTo>
                        <a:pt x="38" y="35"/>
                      </a:moveTo>
                      <a:lnTo>
                        <a:pt x="7" y="10"/>
                      </a:lnTo>
                      <a:lnTo>
                        <a:pt x="10" y="8"/>
                      </a:lnTo>
                      <a:lnTo>
                        <a:pt x="40" y="33"/>
                      </a:lnTo>
                      <a:lnTo>
                        <a:pt x="38" y="35"/>
                      </a:lnTo>
                      <a:close/>
                      <a:moveTo>
                        <a:pt x="10" y="0"/>
                      </a:moveTo>
                      <a:lnTo>
                        <a:pt x="4" y="8"/>
                      </a:lnTo>
                      <a:lnTo>
                        <a:pt x="4" y="8"/>
                      </a:lnTo>
                      <a:lnTo>
                        <a:pt x="0" y="11"/>
                      </a:lnTo>
                      <a:lnTo>
                        <a:pt x="39" y="43"/>
                      </a:lnTo>
                      <a:lnTo>
                        <a:pt x="47" y="31"/>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50514"/>
                <p:cNvSpPr>
                  <a:spLocks noEditPoints="1"/>
                </p:cNvSpPr>
                <p:nvPr userDrawn="1"/>
              </p:nvSpPr>
              <p:spPr bwMode="auto">
                <a:xfrm>
                  <a:off x="1109" y="1854"/>
                  <a:ext cx="47" cy="43"/>
                </a:xfrm>
                <a:custGeom>
                  <a:avLst/>
                  <a:gdLst>
                    <a:gd name="T0" fmla="*/ 38 w 47"/>
                    <a:gd name="T1" fmla="*/ 35 h 43"/>
                    <a:gd name="T2" fmla="*/ 7 w 47"/>
                    <a:gd name="T3" fmla="*/ 10 h 43"/>
                    <a:gd name="T4" fmla="*/ 10 w 47"/>
                    <a:gd name="T5" fmla="*/ 8 h 43"/>
                    <a:gd name="T6" fmla="*/ 40 w 47"/>
                    <a:gd name="T7" fmla="*/ 33 h 43"/>
                    <a:gd name="T8" fmla="*/ 38 w 47"/>
                    <a:gd name="T9" fmla="*/ 35 h 43"/>
                    <a:gd name="T10" fmla="*/ 10 w 47"/>
                    <a:gd name="T11" fmla="*/ 0 h 43"/>
                    <a:gd name="T12" fmla="*/ 4 w 47"/>
                    <a:gd name="T13" fmla="*/ 8 h 43"/>
                    <a:gd name="T14" fmla="*/ 4 w 47"/>
                    <a:gd name="T15" fmla="*/ 8 h 43"/>
                    <a:gd name="T16" fmla="*/ 0 w 47"/>
                    <a:gd name="T17" fmla="*/ 11 h 43"/>
                    <a:gd name="T18" fmla="*/ 39 w 47"/>
                    <a:gd name="T19" fmla="*/ 43 h 43"/>
                    <a:gd name="T20" fmla="*/ 47 w 47"/>
                    <a:gd name="T21" fmla="*/ 31 h 43"/>
                    <a:gd name="T22" fmla="*/ 10 w 47"/>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3">
                      <a:moveTo>
                        <a:pt x="38" y="35"/>
                      </a:moveTo>
                      <a:lnTo>
                        <a:pt x="7" y="10"/>
                      </a:lnTo>
                      <a:lnTo>
                        <a:pt x="10" y="8"/>
                      </a:lnTo>
                      <a:lnTo>
                        <a:pt x="40" y="33"/>
                      </a:lnTo>
                      <a:lnTo>
                        <a:pt x="38" y="35"/>
                      </a:lnTo>
                      <a:moveTo>
                        <a:pt x="10" y="0"/>
                      </a:moveTo>
                      <a:lnTo>
                        <a:pt x="4" y="8"/>
                      </a:lnTo>
                      <a:lnTo>
                        <a:pt x="4" y="8"/>
                      </a:lnTo>
                      <a:lnTo>
                        <a:pt x="0" y="11"/>
                      </a:lnTo>
                      <a:lnTo>
                        <a:pt x="39" y="43"/>
                      </a:lnTo>
                      <a:lnTo>
                        <a:pt x="47" y="31"/>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0515"/>
                <p:cNvSpPr>
                  <a:spLocks noEditPoints="1"/>
                </p:cNvSpPr>
                <p:nvPr userDrawn="1"/>
              </p:nvSpPr>
              <p:spPr bwMode="auto">
                <a:xfrm>
                  <a:off x="1092" y="1876"/>
                  <a:ext cx="49" cy="41"/>
                </a:xfrm>
                <a:custGeom>
                  <a:avLst/>
                  <a:gdLst>
                    <a:gd name="T0" fmla="*/ 40 w 49"/>
                    <a:gd name="T1" fmla="*/ 33 h 41"/>
                    <a:gd name="T2" fmla="*/ 8 w 49"/>
                    <a:gd name="T3" fmla="*/ 11 h 41"/>
                    <a:gd name="T4" fmla="*/ 10 w 49"/>
                    <a:gd name="T5" fmla="*/ 8 h 41"/>
                    <a:gd name="T6" fmla="*/ 41 w 49"/>
                    <a:gd name="T7" fmla="*/ 30 h 41"/>
                    <a:gd name="T8" fmla="*/ 40 w 49"/>
                    <a:gd name="T9" fmla="*/ 33 h 41"/>
                    <a:gd name="T10" fmla="*/ 9 w 49"/>
                    <a:gd name="T11" fmla="*/ 0 h 41"/>
                    <a:gd name="T12" fmla="*/ 0 w 49"/>
                    <a:gd name="T13" fmla="*/ 12 h 41"/>
                    <a:gd name="T14" fmla="*/ 41 w 49"/>
                    <a:gd name="T15" fmla="*/ 41 h 41"/>
                    <a:gd name="T16" fmla="*/ 49 w 49"/>
                    <a:gd name="T17" fmla="*/ 29 h 41"/>
                    <a:gd name="T18" fmla="*/ 9 w 4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1">
                      <a:moveTo>
                        <a:pt x="40" y="33"/>
                      </a:moveTo>
                      <a:lnTo>
                        <a:pt x="8" y="11"/>
                      </a:lnTo>
                      <a:lnTo>
                        <a:pt x="10" y="8"/>
                      </a:lnTo>
                      <a:lnTo>
                        <a:pt x="41" y="30"/>
                      </a:lnTo>
                      <a:lnTo>
                        <a:pt x="40" y="33"/>
                      </a:lnTo>
                      <a:close/>
                      <a:moveTo>
                        <a:pt x="9" y="0"/>
                      </a:moveTo>
                      <a:lnTo>
                        <a:pt x="0" y="12"/>
                      </a:lnTo>
                      <a:lnTo>
                        <a:pt x="41" y="41"/>
                      </a:lnTo>
                      <a:lnTo>
                        <a:pt x="49" y="29"/>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50516"/>
                <p:cNvSpPr>
                  <a:spLocks noEditPoints="1"/>
                </p:cNvSpPr>
                <p:nvPr userDrawn="1"/>
              </p:nvSpPr>
              <p:spPr bwMode="auto">
                <a:xfrm>
                  <a:off x="1092" y="1876"/>
                  <a:ext cx="49" cy="41"/>
                </a:xfrm>
                <a:custGeom>
                  <a:avLst/>
                  <a:gdLst>
                    <a:gd name="T0" fmla="*/ 40 w 49"/>
                    <a:gd name="T1" fmla="*/ 33 h 41"/>
                    <a:gd name="T2" fmla="*/ 8 w 49"/>
                    <a:gd name="T3" fmla="*/ 11 h 41"/>
                    <a:gd name="T4" fmla="*/ 10 w 49"/>
                    <a:gd name="T5" fmla="*/ 8 h 41"/>
                    <a:gd name="T6" fmla="*/ 41 w 49"/>
                    <a:gd name="T7" fmla="*/ 30 h 41"/>
                    <a:gd name="T8" fmla="*/ 40 w 49"/>
                    <a:gd name="T9" fmla="*/ 33 h 41"/>
                    <a:gd name="T10" fmla="*/ 9 w 49"/>
                    <a:gd name="T11" fmla="*/ 0 h 41"/>
                    <a:gd name="T12" fmla="*/ 0 w 49"/>
                    <a:gd name="T13" fmla="*/ 12 h 41"/>
                    <a:gd name="T14" fmla="*/ 41 w 49"/>
                    <a:gd name="T15" fmla="*/ 41 h 41"/>
                    <a:gd name="T16" fmla="*/ 49 w 49"/>
                    <a:gd name="T17" fmla="*/ 29 h 41"/>
                    <a:gd name="T18" fmla="*/ 9 w 49"/>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1">
                      <a:moveTo>
                        <a:pt x="40" y="33"/>
                      </a:moveTo>
                      <a:lnTo>
                        <a:pt x="8" y="11"/>
                      </a:lnTo>
                      <a:lnTo>
                        <a:pt x="10" y="8"/>
                      </a:lnTo>
                      <a:lnTo>
                        <a:pt x="41" y="30"/>
                      </a:lnTo>
                      <a:lnTo>
                        <a:pt x="40" y="33"/>
                      </a:lnTo>
                      <a:moveTo>
                        <a:pt x="9" y="0"/>
                      </a:moveTo>
                      <a:lnTo>
                        <a:pt x="0" y="12"/>
                      </a:lnTo>
                      <a:lnTo>
                        <a:pt x="41" y="41"/>
                      </a:lnTo>
                      <a:lnTo>
                        <a:pt x="49" y="29"/>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0517"/>
                <p:cNvSpPr>
                  <a:spLocks noEditPoints="1"/>
                </p:cNvSpPr>
                <p:nvPr userDrawn="1"/>
              </p:nvSpPr>
              <p:spPr bwMode="auto">
                <a:xfrm>
                  <a:off x="2041" y="1839"/>
                  <a:ext cx="47" cy="43"/>
                </a:xfrm>
                <a:custGeom>
                  <a:avLst/>
                  <a:gdLst>
                    <a:gd name="T0" fmla="*/ 9 w 47"/>
                    <a:gd name="T1" fmla="*/ 35 h 43"/>
                    <a:gd name="T2" fmla="*/ 8 w 47"/>
                    <a:gd name="T3" fmla="*/ 32 h 43"/>
                    <a:gd name="T4" fmla="*/ 36 w 47"/>
                    <a:gd name="T5" fmla="*/ 8 h 43"/>
                    <a:gd name="T6" fmla="*/ 39 w 47"/>
                    <a:gd name="T7" fmla="*/ 10 h 43"/>
                    <a:gd name="T8" fmla="*/ 9 w 47"/>
                    <a:gd name="T9" fmla="*/ 35 h 43"/>
                    <a:gd name="T10" fmla="*/ 38 w 47"/>
                    <a:gd name="T11" fmla="*/ 0 h 43"/>
                    <a:gd name="T12" fmla="*/ 0 w 47"/>
                    <a:gd name="T13" fmla="*/ 32 h 43"/>
                    <a:gd name="T14" fmla="*/ 9 w 47"/>
                    <a:gd name="T15" fmla="*/ 43 h 43"/>
                    <a:gd name="T16" fmla="*/ 47 w 47"/>
                    <a:gd name="T17" fmla="*/ 10 h 43"/>
                    <a:gd name="T18" fmla="*/ 38 w 4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3">
                      <a:moveTo>
                        <a:pt x="9" y="35"/>
                      </a:moveTo>
                      <a:lnTo>
                        <a:pt x="8" y="32"/>
                      </a:lnTo>
                      <a:lnTo>
                        <a:pt x="36" y="8"/>
                      </a:lnTo>
                      <a:lnTo>
                        <a:pt x="39" y="10"/>
                      </a:lnTo>
                      <a:lnTo>
                        <a:pt x="9" y="35"/>
                      </a:lnTo>
                      <a:close/>
                      <a:moveTo>
                        <a:pt x="38" y="0"/>
                      </a:moveTo>
                      <a:lnTo>
                        <a:pt x="0" y="32"/>
                      </a:lnTo>
                      <a:lnTo>
                        <a:pt x="9" y="43"/>
                      </a:lnTo>
                      <a:lnTo>
                        <a:pt x="47" y="10"/>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50518"/>
                <p:cNvSpPr>
                  <a:spLocks noEditPoints="1"/>
                </p:cNvSpPr>
                <p:nvPr userDrawn="1"/>
              </p:nvSpPr>
              <p:spPr bwMode="auto">
                <a:xfrm>
                  <a:off x="2041" y="1839"/>
                  <a:ext cx="47" cy="43"/>
                </a:xfrm>
                <a:custGeom>
                  <a:avLst/>
                  <a:gdLst>
                    <a:gd name="T0" fmla="*/ 9 w 47"/>
                    <a:gd name="T1" fmla="*/ 35 h 43"/>
                    <a:gd name="T2" fmla="*/ 8 w 47"/>
                    <a:gd name="T3" fmla="*/ 32 h 43"/>
                    <a:gd name="T4" fmla="*/ 36 w 47"/>
                    <a:gd name="T5" fmla="*/ 8 h 43"/>
                    <a:gd name="T6" fmla="*/ 39 w 47"/>
                    <a:gd name="T7" fmla="*/ 10 h 43"/>
                    <a:gd name="T8" fmla="*/ 9 w 47"/>
                    <a:gd name="T9" fmla="*/ 35 h 43"/>
                    <a:gd name="T10" fmla="*/ 38 w 47"/>
                    <a:gd name="T11" fmla="*/ 0 h 43"/>
                    <a:gd name="T12" fmla="*/ 0 w 47"/>
                    <a:gd name="T13" fmla="*/ 32 h 43"/>
                    <a:gd name="T14" fmla="*/ 9 w 47"/>
                    <a:gd name="T15" fmla="*/ 43 h 43"/>
                    <a:gd name="T16" fmla="*/ 47 w 47"/>
                    <a:gd name="T17" fmla="*/ 10 h 43"/>
                    <a:gd name="T18" fmla="*/ 38 w 4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3">
                      <a:moveTo>
                        <a:pt x="9" y="35"/>
                      </a:moveTo>
                      <a:lnTo>
                        <a:pt x="8" y="32"/>
                      </a:lnTo>
                      <a:lnTo>
                        <a:pt x="36" y="8"/>
                      </a:lnTo>
                      <a:lnTo>
                        <a:pt x="39" y="10"/>
                      </a:lnTo>
                      <a:lnTo>
                        <a:pt x="9" y="35"/>
                      </a:lnTo>
                      <a:moveTo>
                        <a:pt x="38" y="0"/>
                      </a:moveTo>
                      <a:lnTo>
                        <a:pt x="0" y="32"/>
                      </a:lnTo>
                      <a:lnTo>
                        <a:pt x="9" y="43"/>
                      </a:lnTo>
                      <a:lnTo>
                        <a:pt x="47" y="10"/>
                      </a:lnTo>
                      <a:lnTo>
                        <a:pt x="3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50519"/>
                <p:cNvSpPr>
                  <a:spLocks noEditPoints="1"/>
                </p:cNvSpPr>
                <p:nvPr userDrawn="1"/>
              </p:nvSpPr>
              <p:spPr bwMode="auto">
                <a:xfrm>
                  <a:off x="2137" y="2001"/>
                  <a:ext cx="51" cy="33"/>
                </a:xfrm>
                <a:custGeom>
                  <a:avLst/>
                  <a:gdLst>
                    <a:gd name="T0" fmla="*/ 7 w 44"/>
                    <a:gd name="T1" fmla="*/ 21 h 28"/>
                    <a:gd name="T2" fmla="*/ 7 w 44"/>
                    <a:gd name="T3" fmla="*/ 20 h 28"/>
                    <a:gd name="T4" fmla="*/ 6 w 44"/>
                    <a:gd name="T5" fmla="*/ 19 h 28"/>
                    <a:gd name="T6" fmla="*/ 36 w 44"/>
                    <a:gd name="T7" fmla="*/ 6 h 28"/>
                    <a:gd name="T8" fmla="*/ 37 w 44"/>
                    <a:gd name="T9" fmla="*/ 8 h 28"/>
                    <a:gd name="T10" fmla="*/ 37 w 44"/>
                    <a:gd name="T11" fmla="*/ 9 h 28"/>
                    <a:gd name="T12" fmla="*/ 7 w 44"/>
                    <a:gd name="T13" fmla="*/ 21 h 28"/>
                    <a:gd name="T14" fmla="*/ 39 w 44"/>
                    <a:gd name="T15" fmla="*/ 0 h 28"/>
                    <a:gd name="T16" fmla="*/ 0 w 44"/>
                    <a:gd name="T17" fmla="*/ 17 h 28"/>
                    <a:gd name="T18" fmla="*/ 2 w 44"/>
                    <a:gd name="T19" fmla="*/ 22 h 28"/>
                    <a:gd name="T20" fmla="*/ 4 w 44"/>
                    <a:gd name="T21" fmla="*/ 25 h 28"/>
                    <a:gd name="T22" fmla="*/ 4 w 44"/>
                    <a:gd name="T23" fmla="*/ 28 h 28"/>
                    <a:gd name="T24" fmla="*/ 44 w 44"/>
                    <a:gd name="T25" fmla="*/ 12 h 28"/>
                    <a:gd name="T26" fmla="*/ 43 w 44"/>
                    <a:gd name="T27" fmla="*/ 9 h 28"/>
                    <a:gd name="T28" fmla="*/ 41 w 44"/>
                    <a:gd name="T29" fmla="*/ 6 h 28"/>
                    <a:gd name="T30" fmla="*/ 39 w 44"/>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8">
                      <a:moveTo>
                        <a:pt x="7" y="21"/>
                      </a:moveTo>
                      <a:cubicBezTo>
                        <a:pt x="7" y="21"/>
                        <a:pt x="7" y="21"/>
                        <a:pt x="7" y="20"/>
                      </a:cubicBezTo>
                      <a:cubicBezTo>
                        <a:pt x="6" y="19"/>
                        <a:pt x="6" y="19"/>
                        <a:pt x="6" y="19"/>
                      </a:cubicBezTo>
                      <a:cubicBezTo>
                        <a:pt x="36" y="6"/>
                        <a:pt x="36" y="6"/>
                        <a:pt x="36" y="6"/>
                      </a:cubicBezTo>
                      <a:cubicBezTo>
                        <a:pt x="37" y="8"/>
                        <a:pt x="37" y="8"/>
                        <a:pt x="37" y="8"/>
                      </a:cubicBezTo>
                      <a:cubicBezTo>
                        <a:pt x="37" y="8"/>
                        <a:pt x="37" y="8"/>
                        <a:pt x="37" y="9"/>
                      </a:cubicBezTo>
                      <a:cubicBezTo>
                        <a:pt x="7" y="21"/>
                        <a:pt x="7" y="21"/>
                        <a:pt x="7" y="21"/>
                      </a:cubicBezTo>
                      <a:moveTo>
                        <a:pt x="39" y="0"/>
                      </a:moveTo>
                      <a:cubicBezTo>
                        <a:pt x="0" y="17"/>
                        <a:pt x="0" y="17"/>
                        <a:pt x="0" y="17"/>
                      </a:cubicBezTo>
                      <a:cubicBezTo>
                        <a:pt x="2" y="22"/>
                        <a:pt x="2" y="22"/>
                        <a:pt x="2" y="22"/>
                      </a:cubicBezTo>
                      <a:cubicBezTo>
                        <a:pt x="3" y="24"/>
                        <a:pt x="4" y="25"/>
                        <a:pt x="4" y="25"/>
                      </a:cubicBezTo>
                      <a:cubicBezTo>
                        <a:pt x="4" y="28"/>
                        <a:pt x="4" y="28"/>
                        <a:pt x="4" y="28"/>
                      </a:cubicBezTo>
                      <a:cubicBezTo>
                        <a:pt x="44" y="12"/>
                        <a:pt x="44" y="12"/>
                        <a:pt x="44" y="12"/>
                      </a:cubicBezTo>
                      <a:cubicBezTo>
                        <a:pt x="43" y="9"/>
                        <a:pt x="43" y="9"/>
                        <a:pt x="43" y="9"/>
                      </a:cubicBezTo>
                      <a:cubicBezTo>
                        <a:pt x="43" y="9"/>
                        <a:pt x="42" y="7"/>
                        <a:pt x="41" y="6"/>
                      </a:cubicBezTo>
                      <a:cubicBezTo>
                        <a:pt x="39" y="0"/>
                        <a:pt x="39"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50520"/>
                <p:cNvSpPr>
                  <a:spLocks noEditPoints="1"/>
                </p:cNvSpPr>
                <p:nvPr userDrawn="1"/>
              </p:nvSpPr>
              <p:spPr bwMode="auto">
                <a:xfrm>
                  <a:off x="986" y="2364"/>
                  <a:ext cx="51" cy="25"/>
                </a:xfrm>
                <a:custGeom>
                  <a:avLst/>
                  <a:gdLst>
                    <a:gd name="T0" fmla="*/ 7 w 44"/>
                    <a:gd name="T1" fmla="*/ 15 h 21"/>
                    <a:gd name="T2" fmla="*/ 6 w 44"/>
                    <a:gd name="T3" fmla="*/ 14 h 21"/>
                    <a:gd name="T4" fmla="*/ 6 w 44"/>
                    <a:gd name="T5" fmla="*/ 12 h 21"/>
                    <a:gd name="T6" fmla="*/ 38 w 44"/>
                    <a:gd name="T7" fmla="*/ 6 h 21"/>
                    <a:gd name="T8" fmla="*/ 38 w 44"/>
                    <a:gd name="T9" fmla="*/ 7 h 21"/>
                    <a:gd name="T10" fmla="*/ 39 w 44"/>
                    <a:gd name="T11" fmla="*/ 8 h 21"/>
                    <a:gd name="T12" fmla="*/ 7 w 44"/>
                    <a:gd name="T13" fmla="*/ 15 h 21"/>
                    <a:gd name="T14" fmla="*/ 42 w 44"/>
                    <a:gd name="T15" fmla="*/ 0 h 21"/>
                    <a:gd name="T16" fmla="*/ 0 w 44"/>
                    <a:gd name="T17" fmla="*/ 8 h 21"/>
                    <a:gd name="T18" fmla="*/ 2 w 44"/>
                    <a:gd name="T19" fmla="*/ 15 h 21"/>
                    <a:gd name="T20" fmla="*/ 2 w 44"/>
                    <a:gd name="T21" fmla="*/ 18 h 21"/>
                    <a:gd name="T22" fmla="*/ 3 w 44"/>
                    <a:gd name="T23" fmla="*/ 21 h 21"/>
                    <a:gd name="T24" fmla="*/ 44 w 44"/>
                    <a:gd name="T25" fmla="*/ 12 h 21"/>
                    <a:gd name="T26" fmla="*/ 44 w 44"/>
                    <a:gd name="T27" fmla="*/ 10 h 21"/>
                    <a:gd name="T28" fmla="*/ 43 w 44"/>
                    <a:gd name="T29" fmla="*/ 6 h 21"/>
                    <a:gd name="T30" fmla="*/ 42 w 44"/>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1">
                      <a:moveTo>
                        <a:pt x="7" y="15"/>
                      </a:moveTo>
                      <a:cubicBezTo>
                        <a:pt x="6" y="15"/>
                        <a:pt x="6" y="14"/>
                        <a:pt x="6" y="14"/>
                      </a:cubicBezTo>
                      <a:cubicBezTo>
                        <a:pt x="6" y="12"/>
                        <a:pt x="6" y="12"/>
                        <a:pt x="6" y="12"/>
                      </a:cubicBezTo>
                      <a:cubicBezTo>
                        <a:pt x="38" y="6"/>
                        <a:pt x="38" y="6"/>
                        <a:pt x="38" y="6"/>
                      </a:cubicBezTo>
                      <a:cubicBezTo>
                        <a:pt x="38" y="7"/>
                        <a:pt x="38" y="7"/>
                        <a:pt x="38" y="7"/>
                      </a:cubicBezTo>
                      <a:cubicBezTo>
                        <a:pt x="38" y="8"/>
                        <a:pt x="38" y="8"/>
                        <a:pt x="39" y="8"/>
                      </a:cubicBezTo>
                      <a:cubicBezTo>
                        <a:pt x="7" y="15"/>
                        <a:pt x="7" y="15"/>
                        <a:pt x="7" y="15"/>
                      </a:cubicBezTo>
                      <a:moveTo>
                        <a:pt x="42" y="0"/>
                      </a:moveTo>
                      <a:cubicBezTo>
                        <a:pt x="0" y="8"/>
                        <a:pt x="0" y="8"/>
                        <a:pt x="0" y="8"/>
                      </a:cubicBezTo>
                      <a:cubicBezTo>
                        <a:pt x="2" y="15"/>
                        <a:pt x="2" y="15"/>
                        <a:pt x="2" y="15"/>
                      </a:cubicBezTo>
                      <a:cubicBezTo>
                        <a:pt x="2" y="16"/>
                        <a:pt x="2" y="18"/>
                        <a:pt x="2" y="18"/>
                      </a:cubicBezTo>
                      <a:cubicBezTo>
                        <a:pt x="3" y="21"/>
                        <a:pt x="3" y="21"/>
                        <a:pt x="3" y="21"/>
                      </a:cubicBezTo>
                      <a:cubicBezTo>
                        <a:pt x="44" y="12"/>
                        <a:pt x="44" y="12"/>
                        <a:pt x="44" y="12"/>
                      </a:cubicBezTo>
                      <a:cubicBezTo>
                        <a:pt x="44" y="10"/>
                        <a:pt x="44" y="10"/>
                        <a:pt x="44" y="10"/>
                      </a:cubicBezTo>
                      <a:cubicBezTo>
                        <a:pt x="44" y="9"/>
                        <a:pt x="43" y="8"/>
                        <a:pt x="43" y="6"/>
                      </a:cubicBezTo>
                      <a:cubicBezTo>
                        <a:pt x="42" y="0"/>
                        <a:pt x="42"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50521"/>
                <p:cNvSpPr>
                  <a:spLocks noEditPoints="1"/>
                </p:cNvSpPr>
                <p:nvPr userDrawn="1"/>
              </p:nvSpPr>
              <p:spPr bwMode="auto">
                <a:xfrm>
                  <a:off x="975" y="2209"/>
                  <a:ext cx="51" cy="17"/>
                </a:xfrm>
                <a:custGeom>
                  <a:avLst/>
                  <a:gdLst>
                    <a:gd name="T0" fmla="*/ 44 w 51"/>
                    <a:gd name="T1" fmla="*/ 11 h 17"/>
                    <a:gd name="T2" fmla="*/ 7 w 51"/>
                    <a:gd name="T3" fmla="*/ 9 h 17"/>
                    <a:gd name="T4" fmla="*/ 7 w 51"/>
                    <a:gd name="T5" fmla="*/ 5 h 17"/>
                    <a:gd name="T6" fmla="*/ 44 w 51"/>
                    <a:gd name="T7" fmla="*/ 8 h 17"/>
                    <a:gd name="T8" fmla="*/ 44 w 51"/>
                    <a:gd name="T9" fmla="*/ 11 h 17"/>
                    <a:gd name="T10" fmla="*/ 1 w 51"/>
                    <a:gd name="T11" fmla="*/ 0 h 17"/>
                    <a:gd name="T12" fmla="*/ 0 w 51"/>
                    <a:gd name="T13" fmla="*/ 15 h 17"/>
                    <a:gd name="T14" fmla="*/ 50 w 51"/>
                    <a:gd name="T15" fmla="*/ 17 h 17"/>
                    <a:gd name="T16" fmla="*/ 51 w 51"/>
                    <a:gd name="T17" fmla="*/ 3 h 17"/>
                    <a:gd name="T18" fmla="*/ 1 w 51"/>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7">
                      <a:moveTo>
                        <a:pt x="44" y="11"/>
                      </a:moveTo>
                      <a:lnTo>
                        <a:pt x="7" y="9"/>
                      </a:lnTo>
                      <a:lnTo>
                        <a:pt x="7" y="5"/>
                      </a:lnTo>
                      <a:lnTo>
                        <a:pt x="44" y="8"/>
                      </a:lnTo>
                      <a:lnTo>
                        <a:pt x="44" y="11"/>
                      </a:lnTo>
                      <a:close/>
                      <a:moveTo>
                        <a:pt x="1" y="0"/>
                      </a:moveTo>
                      <a:lnTo>
                        <a:pt x="0" y="15"/>
                      </a:lnTo>
                      <a:lnTo>
                        <a:pt x="50" y="17"/>
                      </a:lnTo>
                      <a:lnTo>
                        <a:pt x="5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50522"/>
                <p:cNvSpPr>
                  <a:spLocks noEditPoints="1"/>
                </p:cNvSpPr>
                <p:nvPr userDrawn="1"/>
              </p:nvSpPr>
              <p:spPr bwMode="auto">
                <a:xfrm>
                  <a:off x="975" y="2209"/>
                  <a:ext cx="51" cy="17"/>
                </a:xfrm>
                <a:custGeom>
                  <a:avLst/>
                  <a:gdLst>
                    <a:gd name="T0" fmla="*/ 44 w 51"/>
                    <a:gd name="T1" fmla="*/ 11 h 17"/>
                    <a:gd name="T2" fmla="*/ 7 w 51"/>
                    <a:gd name="T3" fmla="*/ 9 h 17"/>
                    <a:gd name="T4" fmla="*/ 7 w 51"/>
                    <a:gd name="T5" fmla="*/ 5 h 17"/>
                    <a:gd name="T6" fmla="*/ 44 w 51"/>
                    <a:gd name="T7" fmla="*/ 8 h 17"/>
                    <a:gd name="T8" fmla="*/ 44 w 51"/>
                    <a:gd name="T9" fmla="*/ 11 h 17"/>
                    <a:gd name="T10" fmla="*/ 1 w 51"/>
                    <a:gd name="T11" fmla="*/ 0 h 17"/>
                    <a:gd name="T12" fmla="*/ 0 w 51"/>
                    <a:gd name="T13" fmla="*/ 15 h 17"/>
                    <a:gd name="T14" fmla="*/ 50 w 51"/>
                    <a:gd name="T15" fmla="*/ 17 h 17"/>
                    <a:gd name="T16" fmla="*/ 51 w 51"/>
                    <a:gd name="T17" fmla="*/ 3 h 17"/>
                    <a:gd name="T18" fmla="*/ 1 w 51"/>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7">
                      <a:moveTo>
                        <a:pt x="44" y="11"/>
                      </a:moveTo>
                      <a:lnTo>
                        <a:pt x="7" y="9"/>
                      </a:lnTo>
                      <a:lnTo>
                        <a:pt x="7" y="5"/>
                      </a:lnTo>
                      <a:lnTo>
                        <a:pt x="44" y="8"/>
                      </a:lnTo>
                      <a:lnTo>
                        <a:pt x="44" y="11"/>
                      </a:lnTo>
                      <a:moveTo>
                        <a:pt x="1" y="0"/>
                      </a:moveTo>
                      <a:lnTo>
                        <a:pt x="0" y="15"/>
                      </a:lnTo>
                      <a:lnTo>
                        <a:pt x="50" y="17"/>
                      </a:lnTo>
                      <a:lnTo>
                        <a:pt x="51" y="3"/>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50523"/>
                <p:cNvSpPr>
                  <a:spLocks noEditPoints="1"/>
                </p:cNvSpPr>
                <p:nvPr userDrawn="1"/>
              </p:nvSpPr>
              <p:spPr bwMode="auto">
                <a:xfrm>
                  <a:off x="2146" y="2027"/>
                  <a:ext cx="52" cy="30"/>
                </a:xfrm>
                <a:custGeom>
                  <a:avLst/>
                  <a:gdLst>
                    <a:gd name="T0" fmla="*/ 9 w 52"/>
                    <a:gd name="T1" fmla="*/ 23 h 30"/>
                    <a:gd name="T2" fmla="*/ 7 w 52"/>
                    <a:gd name="T3" fmla="*/ 21 h 30"/>
                    <a:gd name="T4" fmla="*/ 44 w 52"/>
                    <a:gd name="T5" fmla="*/ 7 h 30"/>
                    <a:gd name="T6" fmla="*/ 45 w 52"/>
                    <a:gd name="T7" fmla="*/ 11 h 30"/>
                    <a:gd name="T8" fmla="*/ 9 w 52"/>
                    <a:gd name="T9" fmla="*/ 23 h 30"/>
                    <a:gd name="T10" fmla="*/ 47 w 52"/>
                    <a:gd name="T11" fmla="*/ 0 h 30"/>
                    <a:gd name="T12" fmla="*/ 0 w 52"/>
                    <a:gd name="T13" fmla="*/ 18 h 30"/>
                    <a:gd name="T14" fmla="*/ 6 w 52"/>
                    <a:gd name="T15" fmla="*/ 30 h 30"/>
                    <a:gd name="T16" fmla="*/ 52 w 52"/>
                    <a:gd name="T17" fmla="*/ 14 h 30"/>
                    <a:gd name="T18" fmla="*/ 47 w 5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0">
                      <a:moveTo>
                        <a:pt x="9" y="23"/>
                      </a:moveTo>
                      <a:lnTo>
                        <a:pt x="7" y="21"/>
                      </a:lnTo>
                      <a:lnTo>
                        <a:pt x="44" y="7"/>
                      </a:lnTo>
                      <a:lnTo>
                        <a:pt x="45" y="11"/>
                      </a:lnTo>
                      <a:lnTo>
                        <a:pt x="9" y="23"/>
                      </a:lnTo>
                      <a:close/>
                      <a:moveTo>
                        <a:pt x="47" y="0"/>
                      </a:moveTo>
                      <a:lnTo>
                        <a:pt x="0" y="18"/>
                      </a:lnTo>
                      <a:lnTo>
                        <a:pt x="6" y="30"/>
                      </a:lnTo>
                      <a:lnTo>
                        <a:pt x="52" y="14"/>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50524"/>
                <p:cNvSpPr>
                  <a:spLocks noEditPoints="1"/>
                </p:cNvSpPr>
                <p:nvPr userDrawn="1"/>
              </p:nvSpPr>
              <p:spPr bwMode="auto">
                <a:xfrm>
                  <a:off x="2146" y="2027"/>
                  <a:ext cx="52" cy="30"/>
                </a:xfrm>
                <a:custGeom>
                  <a:avLst/>
                  <a:gdLst>
                    <a:gd name="T0" fmla="*/ 9 w 52"/>
                    <a:gd name="T1" fmla="*/ 23 h 30"/>
                    <a:gd name="T2" fmla="*/ 7 w 52"/>
                    <a:gd name="T3" fmla="*/ 21 h 30"/>
                    <a:gd name="T4" fmla="*/ 44 w 52"/>
                    <a:gd name="T5" fmla="*/ 7 h 30"/>
                    <a:gd name="T6" fmla="*/ 45 w 52"/>
                    <a:gd name="T7" fmla="*/ 11 h 30"/>
                    <a:gd name="T8" fmla="*/ 9 w 52"/>
                    <a:gd name="T9" fmla="*/ 23 h 30"/>
                    <a:gd name="T10" fmla="*/ 47 w 52"/>
                    <a:gd name="T11" fmla="*/ 0 h 30"/>
                    <a:gd name="T12" fmla="*/ 0 w 52"/>
                    <a:gd name="T13" fmla="*/ 18 h 30"/>
                    <a:gd name="T14" fmla="*/ 6 w 52"/>
                    <a:gd name="T15" fmla="*/ 30 h 30"/>
                    <a:gd name="T16" fmla="*/ 52 w 52"/>
                    <a:gd name="T17" fmla="*/ 14 h 30"/>
                    <a:gd name="T18" fmla="*/ 47 w 52"/>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0">
                      <a:moveTo>
                        <a:pt x="9" y="23"/>
                      </a:moveTo>
                      <a:lnTo>
                        <a:pt x="7" y="21"/>
                      </a:lnTo>
                      <a:lnTo>
                        <a:pt x="44" y="7"/>
                      </a:lnTo>
                      <a:lnTo>
                        <a:pt x="45" y="11"/>
                      </a:lnTo>
                      <a:lnTo>
                        <a:pt x="9" y="23"/>
                      </a:lnTo>
                      <a:moveTo>
                        <a:pt x="47" y="0"/>
                      </a:moveTo>
                      <a:lnTo>
                        <a:pt x="0" y="18"/>
                      </a:lnTo>
                      <a:lnTo>
                        <a:pt x="6" y="30"/>
                      </a:lnTo>
                      <a:lnTo>
                        <a:pt x="52" y="14"/>
                      </a:lnTo>
                      <a:lnTo>
                        <a:pt x="4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50525"/>
                <p:cNvSpPr>
                  <a:spLocks noEditPoints="1"/>
                </p:cNvSpPr>
                <p:nvPr userDrawn="1"/>
              </p:nvSpPr>
              <p:spPr bwMode="auto">
                <a:xfrm>
                  <a:off x="977" y="2180"/>
                  <a:ext cx="52" cy="20"/>
                </a:xfrm>
                <a:custGeom>
                  <a:avLst/>
                  <a:gdLst>
                    <a:gd name="T0" fmla="*/ 38 w 44"/>
                    <a:gd name="T1" fmla="*/ 12 h 17"/>
                    <a:gd name="T2" fmla="*/ 5 w 44"/>
                    <a:gd name="T3" fmla="*/ 9 h 17"/>
                    <a:gd name="T4" fmla="*/ 6 w 44"/>
                    <a:gd name="T5" fmla="*/ 7 h 17"/>
                    <a:gd name="T6" fmla="*/ 6 w 44"/>
                    <a:gd name="T7" fmla="*/ 6 h 17"/>
                    <a:gd name="T8" fmla="*/ 38 w 44"/>
                    <a:gd name="T9" fmla="*/ 9 h 17"/>
                    <a:gd name="T10" fmla="*/ 38 w 44"/>
                    <a:gd name="T11" fmla="*/ 10 h 17"/>
                    <a:gd name="T12" fmla="*/ 38 w 44"/>
                    <a:gd name="T13" fmla="*/ 12 h 17"/>
                    <a:gd name="T14" fmla="*/ 2 w 44"/>
                    <a:gd name="T15" fmla="*/ 0 h 17"/>
                    <a:gd name="T16" fmla="*/ 1 w 44"/>
                    <a:gd name="T17" fmla="*/ 7 h 17"/>
                    <a:gd name="T18" fmla="*/ 0 w 44"/>
                    <a:gd name="T19" fmla="*/ 10 h 17"/>
                    <a:gd name="T20" fmla="*/ 0 w 44"/>
                    <a:gd name="T21" fmla="*/ 13 h 17"/>
                    <a:gd name="T22" fmla="*/ 42 w 44"/>
                    <a:gd name="T23" fmla="*/ 17 h 17"/>
                    <a:gd name="T24" fmla="*/ 43 w 44"/>
                    <a:gd name="T25" fmla="*/ 15 h 17"/>
                    <a:gd name="T26" fmla="*/ 43 w 44"/>
                    <a:gd name="T27" fmla="*/ 11 h 17"/>
                    <a:gd name="T28" fmla="*/ 44 w 44"/>
                    <a:gd name="T29" fmla="*/ 5 h 17"/>
                    <a:gd name="T30" fmla="*/ 2 w 44"/>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17">
                      <a:moveTo>
                        <a:pt x="38" y="12"/>
                      </a:moveTo>
                      <a:cubicBezTo>
                        <a:pt x="5" y="9"/>
                        <a:pt x="5" y="9"/>
                        <a:pt x="5" y="9"/>
                      </a:cubicBezTo>
                      <a:cubicBezTo>
                        <a:pt x="5" y="8"/>
                        <a:pt x="6" y="8"/>
                        <a:pt x="6" y="7"/>
                      </a:cubicBezTo>
                      <a:cubicBezTo>
                        <a:pt x="6" y="6"/>
                        <a:pt x="6" y="6"/>
                        <a:pt x="6" y="6"/>
                      </a:cubicBezTo>
                      <a:cubicBezTo>
                        <a:pt x="38" y="9"/>
                        <a:pt x="38" y="9"/>
                        <a:pt x="38" y="9"/>
                      </a:cubicBezTo>
                      <a:cubicBezTo>
                        <a:pt x="38" y="10"/>
                        <a:pt x="38" y="10"/>
                        <a:pt x="38" y="10"/>
                      </a:cubicBezTo>
                      <a:cubicBezTo>
                        <a:pt x="38" y="11"/>
                        <a:pt x="38" y="11"/>
                        <a:pt x="38" y="12"/>
                      </a:cubicBezTo>
                      <a:moveTo>
                        <a:pt x="2" y="0"/>
                      </a:moveTo>
                      <a:cubicBezTo>
                        <a:pt x="1" y="7"/>
                        <a:pt x="1" y="7"/>
                        <a:pt x="1" y="7"/>
                      </a:cubicBezTo>
                      <a:cubicBezTo>
                        <a:pt x="1" y="8"/>
                        <a:pt x="1" y="9"/>
                        <a:pt x="0" y="10"/>
                      </a:cubicBezTo>
                      <a:cubicBezTo>
                        <a:pt x="0" y="13"/>
                        <a:pt x="0" y="13"/>
                        <a:pt x="0" y="13"/>
                      </a:cubicBezTo>
                      <a:cubicBezTo>
                        <a:pt x="42" y="17"/>
                        <a:pt x="42" y="17"/>
                        <a:pt x="42" y="17"/>
                      </a:cubicBezTo>
                      <a:cubicBezTo>
                        <a:pt x="43" y="15"/>
                        <a:pt x="43" y="15"/>
                        <a:pt x="43" y="15"/>
                      </a:cubicBezTo>
                      <a:cubicBezTo>
                        <a:pt x="43" y="15"/>
                        <a:pt x="43" y="13"/>
                        <a:pt x="43" y="11"/>
                      </a:cubicBezTo>
                      <a:cubicBezTo>
                        <a:pt x="44" y="5"/>
                        <a:pt x="44" y="5"/>
                        <a:pt x="44" y="5"/>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50526"/>
                <p:cNvSpPr>
                  <a:spLocks noEditPoints="1"/>
                </p:cNvSpPr>
                <p:nvPr userDrawn="1"/>
              </p:nvSpPr>
              <p:spPr bwMode="auto">
                <a:xfrm>
                  <a:off x="2043" y="2625"/>
                  <a:ext cx="48" cy="44"/>
                </a:xfrm>
                <a:custGeom>
                  <a:avLst/>
                  <a:gdLst>
                    <a:gd name="T0" fmla="*/ 38 w 48"/>
                    <a:gd name="T1" fmla="*/ 36 h 44"/>
                    <a:gd name="T2" fmla="*/ 9 w 48"/>
                    <a:gd name="T3" fmla="*/ 11 h 44"/>
                    <a:gd name="T4" fmla="*/ 11 w 48"/>
                    <a:gd name="T5" fmla="*/ 9 h 44"/>
                    <a:gd name="T6" fmla="*/ 40 w 48"/>
                    <a:gd name="T7" fmla="*/ 33 h 44"/>
                    <a:gd name="T8" fmla="*/ 38 w 48"/>
                    <a:gd name="T9" fmla="*/ 36 h 44"/>
                    <a:gd name="T10" fmla="*/ 10 w 48"/>
                    <a:gd name="T11" fmla="*/ 0 h 44"/>
                    <a:gd name="T12" fmla="*/ 0 w 48"/>
                    <a:gd name="T13" fmla="*/ 11 h 44"/>
                    <a:gd name="T14" fmla="*/ 38 w 48"/>
                    <a:gd name="T15" fmla="*/ 44 h 44"/>
                    <a:gd name="T16" fmla="*/ 45 w 48"/>
                    <a:gd name="T17" fmla="*/ 37 h 44"/>
                    <a:gd name="T18" fmla="*/ 45 w 48"/>
                    <a:gd name="T19" fmla="*/ 37 h 44"/>
                    <a:gd name="T20" fmla="*/ 48 w 48"/>
                    <a:gd name="T21" fmla="*/ 32 h 44"/>
                    <a:gd name="T22" fmla="*/ 48 w 48"/>
                    <a:gd name="T23" fmla="*/ 32 h 44"/>
                    <a:gd name="T24" fmla="*/ 48 w 48"/>
                    <a:gd name="T25" fmla="*/ 32 h 44"/>
                    <a:gd name="T26" fmla="*/ 1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38" y="36"/>
                      </a:moveTo>
                      <a:lnTo>
                        <a:pt x="9" y="11"/>
                      </a:lnTo>
                      <a:lnTo>
                        <a:pt x="11" y="9"/>
                      </a:lnTo>
                      <a:lnTo>
                        <a:pt x="40" y="33"/>
                      </a:lnTo>
                      <a:lnTo>
                        <a:pt x="38" y="36"/>
                      </a:lnTo>
                      <a:close/>
                      <a:moveTo>
                        <a:pt x="10" y="0"/>
                      </a:moveTo>
                      <a:lnTo>
                        <a:pt x="0" y="11"/>
                      </a:lnTo>
                      <a:lnTo>
                        <a:pt x="38" y="44"/>
                      </a:lnTo>
                      <a:lnTo>
                        <a:pt x="45" y="37"/>
                      </a:lnTo>
                      <a:lnTo>
                        <a:pt x="45" y="37"/>
                      </a:lnTo>
                      <a:lnTo>
                        <a:pt x="48" y="32"/>
                      </a:lnTo>
                      <a:lnTo>
                        <a:pt x="48" y="32"/>
                      </a:lnTo>
                      <a:lnTo>
                        <a:pt x="48" y="32"/>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50527"/>
                <p:cNvSpPr>
                  <a:spLocks noEditPoints="1"/>
                </p:cNvSpPr>
                <p:nvPr userDrawn="1"/>
              </p:nvSpPr>
              <p:spPr bwMode="auto">
                <a:xfrm>
                  <a:off x="2043" y="2625"/>
                  <a:ext cx="48" cy="44"/>
                </a:xfrm>
                <a:custGeom>
                  <a:avLst/>
                  <a:gdLst>
                    <a:gd name="T0" fmla="*/ 38 w 48"/>
                    <a:gd name="T1" fmla="*/ 36 h 44"/>
                    <a:gd name="T2" fmla="*/ 9 w 48"/>
                    <a:gd name="T3" fmla="*/ 11 h 44"/>
                    <a:gd name="T4" fmla="*/ 11 w 48"/>
                    <a:gd name="T5" fmla="*/ 9 h 44"/>
                    <a:gd name="T6" fmla="*/ 40 w 48"/>
                    <a:gd name="T7" fmla="*/ 33 h 44"/>
                    <a:gd name="T8" fmla="*/ 38 w 48"/>
                    <a:gd name="T9" fmla="*/ 36 h 44"/>
                    <a:gd name="T10" fmla="*/ 10 w 48"/>
                    <a:gd name="T11" fmla="*/ 0 h 44"/>
                    <a:gd name="T12" fmla="*/ 0 w 48"/>
                    <a:gd name="T13" fmla="*/ 11 h 44"/>
                    <a:gd name="T14" fmla="*/ 38 w 48"/>
                    <a:gd name="T15" fmla="*/ 44 h 44"/>
                    <a:gd name="T16" fmla="*/ 45 w 48"/>
                    <a:gd name="T17" fmla="*/ 37 h 44"/>
                    <a:gd name="T18" fmla="*/ 45 w 48"/>
                    <a:gd name="T19" fmla="*/ 37 h 44"/>
                    <a:gd name="T20" fmla="*/ 48 w 48"/>
                    <a:gd name="T21" fmla="*/ 32 h 44"/>
                    <a:gd name="T22" fmla="*/ 48 w 48"/>
                    <a:gd name="T23" fmla="*/ 32 h 44"/>
                    <a:gd name="T24" fmla="*/ 48 w 48"/>
                    <a:gd name="T25" fmla="*/ 32 h 44"/>
                    <a:gd name="T26" fmla="*/ 1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38" y="36"/>
                      </a:moveTo>
                      <a:lnTo>
                        <a:pt x="9" y="11"/>
                      </a:lnTo>
                      <a:lnTo>
                        <a:pt x="11" y="9"/>
                      </a:lnTo>
                      <a:lnTo>
                        <a:pt x="40" y="33"/>
                      </a:lnTo>
                      <a:lnTo>
                        <a:pt x="38" y="36"/>
                      </a:lnTo>
                      <a:moveTo>
                        <a:pt x="10" y="0"/>
                      </a:moveTo>
                      <a:lnTo>
                        <a:pt x="0" y="11"/>
                      </a:lnTo>
                      <a:lnTo>
                        <a:pt x="38" y="44"/>
                      </a:lnTo>
                      <a:lnTo>
                        <a:pt x="45" y="37"/>
                      </a:lnTo>
                      <a:lnTo>
                        <a:pt x="45" y="37"/>
                      </a:lnTo>
                      <a:lnTo>
                        <a:pt x="48" y="32"/>
                      </a:lnTo>
                      <a:lnTo>
                        <a:pt x="48" y="32"/>
                      </a:lnTo>
                      <a:lnTo>
                        <a:pt x="48" y="32"/>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50528"/>
                <p:cNvSpPr>
                  <a:spLocks noEditPoints="1"/>
                </p:cNvSpPr>
                <p:nvPr userDrawn="1"/>
              </p:nvSpPr>
              <p:spPr bwMode="auto">
                <a:xfrm>
                  <a:off x="981" y="2340"/>
                  <a:ext cx="51" cy="22"/>
                </a:xfrm>
                <a:custGeom>
                  <a:avLst/>
                  <a:gdLst>
                    <a:gd name="T0" fmla="*/ 6 w 44"/>
                    <a:gd name="T1" fmla="*/ 13 h 19"/>
                    <a:gd name="T2" fmla="*/ 6 w 44"/>
                    <a:gd name="T3" fmla="*/ 11 h 19"/>
                    <a:gd name="T4" fmla="*/ 6 w 44"/>
                    <a:gd name="T5" fmla="*/ 10 h 19"/>
                    <a:gd name="T6" fmla="*/ 38 w 44"/>
                    <a:gd name="T7" fmla="*/ 5 h 19"/>
                    <a:gd name="T8" fmla="*/ 38 w 44"/>
                    <a:gd name="T9" fmla="*/ 7 h 19"/>
                    <a:gd name="T10" fmla="*/ 39 w 44"/>
                    <a:gd name="T11" fmla="*/ 8 h 19"/>
                    <a:gd name="T12" fmla="*/ 6 w 44"/>
                    <a:gd name="T13" fmla="*/ 13 h 19"/>
                    <a:gd name="T14" fmla="*/ 42 w 44"/>
                    <a:gd name="T15" fmla="*/ 0 h 19"/>
                    <a:gd name="T16" fmla="*/ 0 w 44"/>
                    <a:gd name="T17" fmla="*/ 6 h 19"/>
                    <a:gd name="T18" fmla="*/ 1 w 44"/>
                    <a:gd name="T19" fmla="*/ 8 h 19"/>
                    <a:gd name="T20" fmla="*/ 1 w 44"/>
                    <a:gd name="T21" fmla="*/ 12 h 19"/>
                    <a:gd name="T22" fmla="*/ 3 w 44"/>
                    <a:gd name="T23" fmla="*/ 19 h 19"/>
                    <a:gd name="T24" fmla="*/ 44 w 44"/>
                    <a:gd name="T25" fmla="*/ 12 h 19"/>
                    <a:gd name="T26" fmla="*/ 43 w 44"/>
                    <a:gd name="T27" fmla="*/ 6 h 19"/>
                    <a:gd name="T28" fmla="*/ 43 w 44"/>
                    <a:gd name="T29" fmla="*/ 2 h 19"/>
                    <a:gd name="T30" fmla="*/ 42 w 44"/>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19">
                      <a:moveTo>
                        <a:pt x="6" y="13"/>
                      </a:moveTo>
                      <a:cubicBezTo>
                        <a:pt x="6" y="11"/>
                        <a:pt x="6" y="11"/>
                        <a:pt x="6" y="11"/>
                      </a:cubicBezTo>
                      <a:cubicBezTo>
                        <a:pt x="6" y="11"/>
                        <a:pt x="6" y="11"/>
                        <a:pt x="6" y="10"/>
                      </a:cubicBezTo>
                      <a:cubicBezTo>
                        <a:pt x="38" y="5"/>
                        <a:pt x="38" y="5"/>
                        <a:pt x="38" y="5"/>
                      </a:cubicBezTo>
                      <a:cubicBezTo>
                        <a:pt x="38" y="6"/>
                        <a:pt x="38" y="6"/>
                        <a:pt x="38" y="7"/>
                      </a:cubicBezTo>
                      <a:cubicBezTo>
                        <a:pt x="39" y="8"/>
                        <a:pt x="39" y="8"/>
                        <a:pt x="39" y="8"/>
                      </a:cubicBezTo>
                      <a:cubicBezTo>
                        <a:pt x="6" y="13"/>
                        <a:pt x="6" y="13"/>
                        <a:pt x="6" y="13"/>
                      </a:cubicBezTo>
                      <a:moveTo>
                        <a:pt x="42" y="0"/>
                      </a:moveTo>
                      <a:cubicBezTo>
                        <a:pt x="0" y="6"/>
                        <a:pt x="0" y="6"/>
                        <a:pt x="0" y="6"/>
                      </a:cubicBezTo>
                      <a:cubicBezTo>
                        <a:pt x="1" y="8"/>
                        <a:pt x="1" y="8"/>
                        <a:pt x="1" y="8"/>
                      </a:cubicBezTo>
                      <a:cubicBezTo>
                        <a:pt x="1" y="8"/>
                        <a:pt x="1" y="10"/>
                        <a:pt x="1" y="12"/>
                      </a:cubicBezTo>
                      <a:cubicBezTo>
                        <a:pt x="3" y="19"/>
                        <a:pt x="3" y="19"/>
                        <a:pt x="3" y="19"/>
                      </a:cubicBezTo>
                      <a:cubicBezTo>
                        <a:pt x="44" y="12"/>
                        <a:pt x="44" y="12"/>
                        <a:pt x="44" y="12"/>
                      </a:cubicBezTo>
                      <a:cubicBezTo>
                        <a:pt x="43" y="6"/>
                        <a:pt x="43" y="6"/>
                        <a:pt x="43" y="6"/>
                      </a:cubicBezTo>
                      <a:cubicBezTo>
                        <a:pt x="43" y="4"/>
                        <a:pt x="43" y="2"/>
                        <a:pt x="43" y="2"/>
                      </a:cubicBezTo>
                      <a:cubicBezTo>
                        <a:pt x="42" y="0"/>
                        <a:pt x="42"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50529"/>
                <p:cNvSpPr>
                  <a:spLocks noEditPoints="1"/>
                </p:cNvSpPr>
                <p:nvPr userDrawn="1"/>
              </p:nvSpPr>
              <p:spPr bwMode="auto">
                <a:xfrm>
                  <a:off x="976" y="2288"/>
                  <a:ext cx="50" cy="19"/>
                </a:xfrm>
                <a:custGeom>
                  <a:avLst/>
                  <a:gdLst>
                    <a:gd name="T0" fmla="*/ 6 w 50"/>
                    <a:gd name="T1" fmla="*/ 12 h 19"/>
                    <a:gd name="T2" fmla="*/ 6 w 50"/>
                    <a:gd name="T3" fmla="*/ 8 h 19"/>
                    <a:gd name="T4" fmla="*/ 43 w 50"/>
                    <a:gd name="T5" fmla="*/ 6 h 19"/>
                    <a:gd name="T6" fmla="*/ 45 w 50"/>
                    <a:gd name="T7" fmla="*/ 10 h 19"/>
                    <a:gd name="T8" fmla="*/ 6 w 50"/>
                    <a:gd name="T9" fmla="*/ 12 h 19"/>
                    <a:gd name="T10" fmla="*/ 49 w 50"/>
                    <a:gd name="T11" fmla="*/ 0 h 19"/>
                    <a:gd name="T12" fmla="*/ 0 w 50"/>
                    <a:gd name="T13" fmla="*/ 4 h 19"/>
                    <a:gd name="T14" fmla="*/ 1 w 50"/>
                    <a:gd name="T15" fmla="*/ 19 h 19"/>
                    <a:gd name="T16" fmla="*/ 47 w 50"/>
                    <a:gd name="T17" fmla="*/ 15 h 19"/>
                    <a:gd name="T18" fmla="*/ 50 w 50"/>
                    <a:gd name="T19" fmla="*/ 14 h 19"/>
                    <a:gd name="T20" fmla="*/ 49 w 5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9">
                      <a:moveTo>
                        <a:pt x="6" y="12"/>
                      </a:moveTo>
                      <a:lnTo>
                        <a:pt x="6" y="8"/>
                      </a:lnTo>
                      <a:lnTo>
                        <a:pt x="43" y="6"/>
                      </a:lnTo>
                      <a:lnTo>
                        <a:pt x="45" y="10"/>
                      </a:lnTo>
                      <a:lnTo>
                        <a:pt x="6" y="12"/>
                      </a:lnTo>
                      <a:close/>
                      <a:moveTo>
                        <a:pt x="49" y="0"/>
                      </a:moveTo>
                      <a:lnTo>
                        <a:pt x="0" y="4"/>
                      </a:lnTo>
                      <a:lnTo>
                        <a:pt x="1" y="19"/>
                      </a:lnTo>
                      <a:lnTo>
                        <a:pt x="47" y="15"/>
                      </a:lnTo>
                      <a:lnTo>
                        <a:pt x="50" y="14"/>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50530"/>
                <p:cNvSpPr>
                  <a:spLocks noEditPoints="1"/>
                </p:cNvSpPr>
                <p:nvPr userDrawn="1"/>
              </p:nvSpPr>
              <p:spPr bwMode="auto">
                <a:xfrm>
                  <a:off x="976" y="2288"/>
                  <a:ext cx="50" cy="19"/>
                </a:xfrm>
                <a:custGeom>
                  <a:avLst/>
                  <a:gdLst>
                    <a:gd name="T0" fmla="*/ 6 w 50"/>
                    <a:gd name="T1" fmla="*/ 12 h 19"/>
                    <a:gd name="T2" fmla="*/ 6 w 50"/>
                    <a:gd name="T3" fmla="*/ 8 h 19"/>
                    <a:gd name="T4" fmla="*/ 43 w 50"/>
                    <a:gd name="T5" fmla="*/ 6 h 19"/>
                    <a:gd name="T6" fmla="*/ 45 w 50"/>
                    <a:gd name="T7" fmla="*/ 10 h 19"/>
                    <a:gd name="T8" fmla="*/ 6 w 50"/>
                    <a:gd name="T9" fmla="*/ 12 h 19"/>
                    <a:gd name="T10" fmla="*/ 49 w 50"/>
                    <a:gd name="T11" fmla="*/ 0 h 19"/>
                    <a:gd name="T12" fmla="*/ 0 w 50"/>
                    <a:gd name="T13" fmla="*/ 4 h 19"/>
                    <a:gd name="T14" fmla="*/ 1 w 50"/>
                    <a:gd name="T15" fmla="*/ 19 h 19"/>
                    <a:gd name="T16" fmla="*/ 47 w 50"/>
                    <a:gd name="T17" fmla="*/ 15 h 19"/>
                    <a:gd name="T18" fmla="*/ 50 w 50"/>
                    <a:gd name="T19" fmla="*/ 14 h 19"/>
                    <a:gd name="T20" fmla="*/ 49 w 5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9">
                      <a:moveTo>
                        <a:pt x="6" y="12"/>
                      </a:moveTo>
                      <a:lnTo>
                        <a:pt x="6" y="8"/>
                      </a:lnTo>
                      <a:lnTo>
                        <a:pt x="43" y="6"/>
                      </a:lnTo>
                      <a:lnTo>
                        <a:pt x="45" y="10"/>
                      </a:lnTo>
                      <a:lnTo>
                        <a:pt x="6" y="12"/>
                      </a:lnTo>
                      <a:moveTo>
                        <a:pt x="49" y="0"/>
                      </a:moveTo>
                      <a:lnTo>
                        <a:pt x="0" y="4"/>
                      </a:lnTo>
                      <a:lnTo>
                        <a:pt x="1" y="19"/>
                      </a:lnTo>
                      <a:lnTo>
                        <a:pt x="47" y="15"/>
                      </a:lnTo>
                      <a:lnTo>
                        <a:pt x="50" y="14"/>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50531"/>
                <p:cNvSpPr>
                  <a:spLocks noEditPoints="1"/>
                </p:cNvSpPr>
                <p:nvPr userDrawn="1"/>
              </p:nvSpPr>
              <p:spPr bwMode="auto">
                <a:xfrm>
                  <a:off x="2008" y="2663"/>
                  <a:ext cx="46" cy="46"/>
                </a:xfrm>
                <a:custGeom>
                  <a:avLst/>
                  <a:gdLst>
                    <a:gd name="T0" fmla="*/ 30 w 39"/>
                    <a:gd name="T1" fmla="*/ 32 h 39"/>
                    <a:gd name="T2" fmla="*/ 7 w 39"/>
                    <a:gd name="T3" fmla="*/ 9 h 39"/>
                    <a:gd name="T4" fmla="*/ 8 w 39"/>
                    <a:gd name="T5" fmla="*/ 8 h 39"/>
                    <a:gd name="T6" fmla="*/ 9 w 39"/>
                    <a:gd name="T7" fmla="*/ 7 h 39"/>
                    <a:gd name="T8" fmla="*/ 32 w 39"/>
                    <a:gd name="T9" fmla="*/ 30 h 39"/>
                    <a:gd name="T10" fmla="*/ 31 w 39"/>
                    <a:gd name="T11" fmla="*/ 31 h 39"/>
                    <a:gd name="T12" fmla="*/ 30 w 39"/>
                    <a:gd name="T13" fmla="*/ 32 h 39"/>
                    <a:gd name="T14" fmla="*/ 9 w 39"/>
                    <a:gd name="T15" fmla="*/ 0 h 39"/>
                    <a:gd name="T16" fmla="*/ 7 w 39"/>
                    <a:gd name="T17" fmla="*/ 2 h 39"/>
                    <a:gd name="T18" fmla="*/ 5 w 39"/>
                    <a:gd name="T19" fmla="*/ 5 h 39"/>
                    <a:gd name="T20" fmla="*/ 0 w 39"/>
                    <a:gd name="T21" fmla="*/ 9 h 39"/>
                    <a:gd name="T22" fmla="*/ 30 w 39"/>
                    <a:gd name="T23" fmla="*/ 39 h 39"/>
                    <a:gd name="T24" fmla="*/ 34 w 39"/>
                    <a:gd name="T25" fmla="*/ 35 h 39"/>
                    <a:gd name="T26" fmla="*/ 36 w 39"/>
                    <a:gd name="T27" fmla="*/ 34 h 39"/>
                    <a:gd name="T28" fmla="*/ 36 w 39"/>
                    <a:gd name="T29" fmla="*/ 34 h 39"/>
                    <a:gd name="T30" fmla="*/ 39 w 39"/>
                    <a:gd name="T31" fmla="*/ 30 h 39"/>
                    <a:gd name="T32" fmla="*/ 39 w 39"/>
                    <a:gd name="T33" fmla="*/ 30 h 39"/>
                    <a:gd name="T34" fmla="*/ 39 w 39"/>
                    <a:gd name="T35" fmla="*/ 30 h 39"/>
                    <a:gd name="T36" fmla="*/ 9 w 39"/>
                    <a:gd name="T3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39">
                      <a:moveTo>
                        <a:pt x="30" y="32"/>
                      </a:moveTo>
                      <a:cubicBezTo>
                        <a:pt x="7" y="9"/>
                        <a:pt x="7" y="9"/>
                        <a:pt x="7" y="9"/>
                      </a:cubicBezTo>
                      <a:cubicBezTo>
                        <a:pt x="8" y="8"/>
                        <a:pt x="8" y="8"/>
                        <a:pt x="8" y="8"/>
                      </a:cubicBezTo>
                      <a:cubicBezTo>
                        <a:pt x="9" y="7"/>
                        <a:pt x="9" y="7"/>
                        <a:pt x="9" y="7"/>
                      </a:cubicBezTo>
                      <a:cubicBezTo>
                        <a:pt x="32" y="30"/>
                        <a:pt x="32" y="30"/>
                        <a:pt x="32" y="30"/>
                      </a:cubicBezTo>
                      <a:cubicBezTo>
                        <a:pt x="32" y="31"/>
                        <a:pt x="31" y="31"/>
                        <a:pt x="31" y="31"/>
                      </a:cubicBezTo>
                      <a:cubicBezTo>
                        <a:pt x="30" y="32"/>
                        <a:pt x="30" y="32"/>
                        <a:pt x="30" y="32"/>
                      </a:cubicBezTo>
                      <a:moveTo>
                        <a:pt x="9" y="0"/>
                      </a:moveTo>
                      <a:cubicBezTo>
                        <a:pt x="7" y="2"/>
                        <a:pt x="7" y="2"/>
                        <a:pt x="7" y="2"/>
                      </a:cubicBezTo>
                      <a:cubicBezTo>
                        <a:pt x="7" y="2"/>
                        <a:pt x="6" y="4"/>
                        <a:pt x="5" y="5"/>
                      </a:cubicBezTo>
                      <a:cubicBezTo>
                        <a:pt x="0" y="9"/>
                        <a:pt x="0" y="9"/>
                        <a:pt x="0" y="9"/>
                      </a:cubicBezTo>
                      <a:cubicBezTo>
                        <a:pt x="30" y="39"/>
                        <a:pt x="30" y="39"/>
                        <a:pt x="30" y="39"/>
                      </a:cubicBezTo>
                      <a:cubicBezTo>
                        <a:pt x="34" y="35"/>
                        <a:pt x="34" y="35"/>
                        <a:pt x="34" y="35"/>
                      </a:cubicBezTo>
                      <a:cubicBezTo>
                        <a:pt x="35" y="34"/>
                        <a:pt x="35" y="34"/>
                        <a:pt x="36" y="34"/>
                      </a:cubicBezTo>
                      <a:cubicBezTo>
                        <a:pt x="36" y="34"/>
                        <a:pt x="36" y="34"/>
                        <a:pt x="36" y="34"/>
                      </a:cubicBezTo>
                      <a:cubicBezTo>
                        <a:pt x="39" y="30"/>
                        <a:pt x="39" y="30"/>
                        <a:pt x="39" y="30"/>
                      </a:cubicBezTo>
                      <a:cubicBezTo>
                        <a:pt x="39" y="30"/>
                        <a:pt x="39" y="30"/>
                        <a:pt x="39" y="30"/>
                      </a:cubicBezTo>
                      <a:cubicBezTo>
                        <a:pt x="39" y="30"/>
                        <a:pt x="39" y="30"/>
                        <a:pt x="39" y="3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50532"/>
                <p:cNvSpPr>
                  <a:spLocks noEditPoints="1"/>
                </p:cNvSpPr>
                <p:nvPr userDrawn="1"/>
              </p:nvSpPr>
              <p:spPr bwMode="auto">
                <a:xfrm>
                  <a:off x="975" y="2262"/>
                  <a:ext cx="50" cy="17"/>
                </a:xfrm>
                <a:custGeom>
                  <a:avLst/>
                  <a:gdLst>
                    <a:gd name="T0" fmla="*/ 6 w 50"/>
                    <a:gd name="T1" fmla="*/ 11 h 17"/>
                    <a:gd name="T2" fmla="*/ 6 w 50"/>
                    <a:gd name="T3" fmla="*/ 7 h 17"/>
                    <a:gd name="T4" fmla="*/ 44 w 50"/>
                    <a:gd name="T5" fmla="*/ 6 h 17"/>
                    <a:gd name="T6" fmla="*/ 44 w 50"/>
                    <a:gd name="T7" fmla="*/ 10 h 17"/>
                    <a:gd name="T8" fmla="*/ 6 w 50"/>
                    <a:gd name="T9" fmla="*/ 11 h 17"/>
                    <a:gd name="T10" fmla="*/ 49 w 50"/>
                    <a:gd name="T11" fmla="*/ 0 h 17"/>
                    <a:gd name="T12" fmla="*/ 0 w 50"/>
                    <a:gd name="T13" fmla="*/ 2 h 17"/>
                    <a:gd name="T14" fmla="*/ 0 w 50"/>
                    <a:gd name="T15" fmla="*/ 17 h 17"/>
                    <a:gd name="T16" fmla="*/ 50 w 50"/>
                    <a:gd name="T17" fmla="*/ 16 h 17"/>
                    <a:gd name="T18" fmla="*/ 49 w 5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6" y="11"/>
                      </a:moveTo>
                      <a:lnTo>
                        <a:pt x="6" y="7"/>
                      </a:lnTo>
                      <a:lnTo>
                        <a:pt x="44" y="6"/>
                      </a:lnTo>
                      <a:lnTo>
                        <a:pt x="44" y="10"/>
                      </a:lnTo>
                      <a:lnTo>
                        <a:pt x="6" y="11"/>
                      </a:lnTo>
                      <a:close/>
                      <a:moveTo>
                        <a:pt x="49" y="0"/>
                      </a:moveTo>
                      <a:lnTo>
                        <a:pt x="0" y="2"/>
                      </a:lnTo>
                      <a:lnTo>
                        <a:pt x="0" y="17"/>
                      </a:lnTo>
                      <a:lnTo>
                        <a:pt x="50" y="16"/>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50533"/>
                <p:cNvSpPr>
                  <a:spLocks noEditPoints="1"/>
                </p:cNvSpPr>
                <p:nvPr userDrawn="1"/>
              </p:nvSpPr>
              <p:spPr bwMode="auto">
                <a:xfrm>
                  <a:off x="975" y="2262"/>
                  <a:ext cx="50" cy="17"/>
                </a:xfrm>
                <a:custGeom>
                  <a:avLst/>
                  <a:gdLst>
                    <a:gd name="T0" fmla="*/ 6 w 50"/>
                    <a:gd name="T1" fmla="*/ 11 h 17"/>
                    <a:gd name="T2" fmla="*/ 6 w 50"/>
                    <a:gd name="T3" fmla="*/ 7 h 17"/>
                    <a:gd name="T4" fmla="*/ 44 w 50"/>
                    <a:gd name="T5" fmla="*/ 6 h 17"/>
                    <a:gd name="T6" fmla="*/ 44 w 50"/>
                    <a:gd name="T7" fmla="*/ 10 h 17"/>
                    <a:gd name="T8" fmla="*/ 6 w 50"/>
                    <a:gd name="T9" fmla="*/ 11 h 17"/>
                    <a:gd name="T10" fmla="*/ 49 w 50"/>
                    <a:gd name="T11" fmla="*/ 0 h 17"/>
                    <a:gd name="T12" fmla="*/ 0 w 50"/>
                    <a:gd name="T13" fmla="*/ 2 h 17"/>
                    <a:gd name="T14" fmla="*/ 0 w 50"/>
                    <a:gd name="T15" fmla="*/ 17 h 17"/>
                    <a:gd name="T16" fmla="*/ 50 w 50"/>
                    <a:gd name="T17" fmla="*/ 16 h 17"/>
                    <a:gd name="T18" fmla="*/ 49 w 5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6" y="11"/>
                      </a:moveTo>
                      <a:lnTo>
                        <a:pt x="6" y="7"/>
                      </a:lnTo>
                      <a:lnTo>
                        <a:pt x="44" y="6"/>
                      </a:lnTo>
                      <a:lnTo>
                        <a:pt x="44" y="10"/>
                      </a:lnTo>
                      <a:lnTo>
                        <a:pt x="6" y="11"/>
                      </a:lnTo>
                      <a:moveTo>
                        <a:pt x="49" y="0"/>
                      </a:moveTo>
                      <a:lnTo>
                        <a:pt x="0" y="2"/>
                      </a:lnTo>
                      <a:lnTo>
                        <a:pt x="0" y="17"/>
                      </a:lnTo>
                      <a:lnTo>
                        <a:pt x="50" y="16"/>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50534"/>
                <p:cNvSpPr>
                  <a:spLocks noEditPoints="1"/>
                </p:cNvSpPr>
                <p:nvPr userDrawn="1"/>
              </p:nvSpPr>
              <p:spPr bwMode="auto">
                <a:xfrm>
                  <a:off x="986" y="2127"/>
                  <a:ext cx="50" cy="23"/>
                </a:xfrm>
                <a:custGeom>
                  <a:avLst/>
                  <a:gdLst>
                    <a:gd name="T0" fmla="*/ 43 w 50"/>
                    <a:gd name="T1" fmla="*/ 16 h 23"/>
                    <a:gd name="T2" fmla="*/ 5 w 50"/>
                    <a:gd name="T3" fmla="*/ 9 h 23"/>
                    <a:gd name="T4" fmla="*/ 7 w 50"/>
                    <a:gd name="T5" fmla="*/ 5 h 23"/>
                    <a:gd name="T6" fmla="*/ 44 w 50"/>
                    <a:gd name="T7" fmla="*/ 14 h 23"/>
                    <a:gd name="T8" fmla="*/ 43 w 50"/>
                    <a:gd name="T9" fmla="*/ 16 h 23"/>
                    <a:gd name="T10" fmla="*/ 2 w 50"/>
                    <a:gd name="T11" fmla="*/ 0 h 23"/>
                    <a:gd name="T12" fmla="*/ 0 w 50"/>
                    <a:gd name="T13" fmla="*/ 14 h 23"/>
                    <a:gd name="T14" fmla="*/ 1 w 50"/>
                    <a:gd name="T15" fmla="*/ 14 h 23"/>
                    <a:gd name="T16" fmla="*/ 47 w 50"/>
                    <a:gd name="T17" fmla="*/ 23 h 23"/>
                    <a:gd name="T18" fmla="*/ 50 w 50"/>
                    <a:gd name="T19" fmla="*/ 9 h 23"/>
                    <a:gd name="T20" fmla="*/ 2 w 5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23">
                      <a:moveTo>
                        <a:pt x="43" y="16"/>
                      </a:moveTo>
                      <a:lnTo>
                        <a:pt x="5" y="9"/>
                      </a:lnTo>
                      <a:lnTo>
                        <a:pt x="7" y="5"/>
                      </a:lnTo>
                      <a:lnTo>
                        <a:pt x="44" y="14"/>
                      </a:lnTo>
                      <a:lnTo>
                        <a:pt x="43" y="16"/>
                      </a:lnTo>
                      <a:close/>
                      <a:moveTo>
                        <a:pt x="2" y="0"/>
                      </a:moveTo>
                      <a:lnTo>
                        <a:pt x="0" y="14"/>
                      </a:lnTo>
                      <a:lnTo>
                        <a:pt x="1" y="14"/>
                      </a:lnTo>
                      <a:lnTo>
                        <a:pt x="47" y="23"/>
                      </a:lnTo>
                      <a:lnTo>
                        <a:pt x="50" y="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50535"/>
                <p:cNvSpPr>
                  <a:spLocks noEditPoints="1"/>
                </p:cNvSpPr>
                <p:nvPr userDrawn="1"/>
              </p:nvSpPr>
              <p:spPr bwMode="auto">
                <a:xfrm>
                  <a:off x="986" y="2127"/>
                  <a:ext cx="50" cy="23"/>
                </a:xfrm>
                <a:custGeom>
                  <a:avLst/>
                  <a:gdLst>
                    <a:gd name="T0" fmla="*/ 43 w 50"/>
                    <a:gd name="T1" fmla="*/ 16 h 23"/>
                    <a:gd name="T2" fmla="*/ 5 w 50"/>
                    <a:gd name="T3" fmla="*/ 9 h 23"/>
                    <a:gd name="T4" fmla="*/ 7 w 50"/>
                    <a:gd name="T5" fmla="*/ 5 h 23"/>
                    <a:gd name="T6" fmla="*/ 44 w 50"/>
                    <a:gd name="T7" fmla="*/ 14 h 23"/>
                    <a:gd name="T8" fmla="*/ 43 w 50"/>
                    <a:gd name="T9" fmla="*/ 16 h 23"/>
                    <a:gd name="T10" fmla="*/ 2 w 50"/>
                    <a:gd name="T11" fmla="*/ 0 h 23"/>
                    <a:gd name="T12" fmla="*/ 0 w 50"/>
                    <a:gd name="T13" fmla="*/ 14 h 23"/>
                    <a:gd name="T14" fmla="*/ 1 w 50"/>
                    <a:gd name="T15" fmla="*/ 14 h 23"/>
                    <a:gd name="T16" fmla="*/ 47 w 50"/>
                    <a:gd name="T17" fmla="*/ 23 h 23"/>
                    <a:gd name="T18" fmla="*/ 50 w 50"/>
                    <a:gd name="T19" fmla="*/ 9 h 23"/>
                    <a:gd name="T20" fmla="*/ 2 w 5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23">
                      <a:moveTo>
                        <a:pt x="43" y="16"/>
                      </a:moveTo>
                      <a:lnTo>
                        <a:pt x="5" y="9"/>
                      </a:lnTo>
                      <a:lnTo>
                        <a:pt x="7" y="5"/>
                      </a:lnTo>
                      <a:lnTo>
                        <a:pt x="44" y="14"/>
                      </a:lnTo>
                      <a:lnTo>
                        <a:pt x="43" y="16"/>
                      </a:lnTo>
                      <a:moveTo>
                        <a:pt x="2" y="0"/>
                      </a:moveTo>
                      <a:lnTo>
                        <a:pt x="0" y="14"/>
                      </a:lnTo>
                      <a:lnTo>
                        <a:pt x="1" y="14"/>
                      </a:lnTo>
                      <a:lnTo>
                        <a:pt x="47" y="23"/>
                      </a:lnTo>
                      <a:lnTo>
                        <a:pt x="50" y="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50536"/>
                <p:cNvSpPr>
                  <a:spLocks noEditPoints="1"/>
                </p:cNvSpPr>
                <p:nvPr userDrawn="1"/>
              </p:nvSpPr>
              <p:spPr bwMode="auto">
                <a:xfrm>
                  <a:off x="2138" y="2472"/>
                  <a:ext cx="52" cy="33"/>
                </a:xfrm>
                <a:custGeom>
                  <a:avLst/>
                  <a:gdLst>
                    <a:gd name="T0" fmla="*/ 37 w 44"/>
                    <a:gd name="T1" fmla="*/ 22 h 28"/>
                    <a:gd name="T2" fmla="*/ 7 w 44"/>
                    <a:gd name="T3" fmla="*/ 9 h 28"/>
                    <a:gd name="T4" fmla="*/ 7 w 44"/>
                    <a:gd name="T5" fmla="*/ 8 h 28"/>
                    <a:gd name="T6" fmla="*/ 8 w 44"/>
                    <a:gd name="T7" fmla="*/ 7 h 28"/>
                    <a:gd name="T8" fmla="*/ 38 w 44"/>
                    <a:gd name="T9" fmla="*/ 19 h 28"/>
                    <a:gd name="T10" fmla="*/ 37 w 44"/>
                    <a:gd name="T11" fmla="*/ 20 h 28"/>
                    <a:gd name="T12" fmla="*/ 37 w 44"/>
                    <a:gd name="T13" fmla="*/ 22 h 28"/>
                    <a:gd name="T14" fmla="*/ 5 w 44"/>
                    <a:gd name="T15" fmla="*/ 0 h 28"/>
                    <a:gd name="T16" fmla="*/ 3 w 44"/>
                    <a:gd name="T17" fmla="*/ 6 h 28"/>
                    <a:gd name="T18" fmla="*/ 1 w 44"/>
                    <a:gd name="T19" fmla="*/ 9 h 28"/>
                    <a:gd name="T20" fmla="*/ 0 w 44"/>
                    <a:gd name="T21" fmla="*/ 12 h 28"/>
                    <a:gd name="T22" fmla="*/ 39 w 44"/>
                    <a:gd name="T23" fmla="*/ 28 h 28"/>
                    <a:gd name="T24" fmla="*/ 40 w 44"/>
                    <a:gd name="T25" fmla="*/ 26 h 28"/>
                    <a:gd name="T26" fmla="*/ 42 w 44"/>
                    <a:gd name="T27" fmla="*/ 22 h 28"/>
                    <a:gd name="T28" fmla="*/ 44 w 44"/>
                    <a:gd name="T29" fmla="*/ 17 h 28"/>
                    <a:gd name="T30" fmla="*/ 44 w 44"/>
                    <a:gd name="T31" fmla="*/ 17 h 28"/>
                    <a:gd name="T32" fmla="*/ 44 w 44"/>
                    <a:gd name="T33" fmla="*/ 16 h 28"/>
                    <a:gd name="T34" fmla="*/ 5 w 44"/>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28">
                      <a:moveTo>
                        <a:pt x="37" y="22"/>
                      </a:moveTo>
                      <a:cubicBezTo>
                        <a:pt x="7" y="9"/>
                        <a:pt x="7" y="9"/>
                        <a:pt x="7" y="9"/>
                      </a:cubicBezTo>
                      <a:cubicBezTo>
                        <a:pt x="7" y="9"/>
                        <a:pt x="7" y="8"/>
                        <a:pt x="7" y="8"/>
                      </a:cubicBezTo>
                      <a:cubicBezTo>
                        <a:pt x="8" y="7"/>
                        <a:pt x="8" y="7"/>
                        <a:pt x="8" y="7"/>
                      </a:cubicBezTo>
                      <a:cubicBezTo>
                        <a:pt x="38" y="19"/>
                        <a:pt x="38" y="19"/>
                        <a:pt x="38" y="19"/>
                      </a:cubicBezTo>
                      <a:cubicBezTo>
                        <a:pt x="37" y="20"/>
                        <a:pt x="37" y="20"/>
                        <a:pt x="37" y="20"/>
                      </a:cubicBezTo>
                      <a:cubicBezTo>
                        <a:pt x="37" y="21"/>
                        <a:pt x="37" y="21"/>
                        <a:pt x="37" y="22"/>
                      </a:cubicBezTo>
                      <a:moveTo>
                        <a:pt x="5" y="0"/>
                      </a:moveTo>
                      <a:cubicBezTo>
                        <a:pt x="3" y="6"/>
                        <a:pt x="3" y="6"/>
                        <a:pt x="3" y="6"/>
                      </a:cubicBezTo>
                      <a:cubicBezTo>
                        <a:pt x="2" y="8"/>
                        <a:pt x="1" y="9"/>
                        <a:pt x="1" y="9"/>
                      </a:cubicBezTo>
                      <a:cubicBezTo>
                        <a:pt x="0" y="12"/>
                        <a:pt x="0" y="12"/>
                        <a:pt x="0" y="12"/>
                      </a:cubicBezTo>
                      <a:cubicBezTo>
                        <a:pt x="39" y="28"/>
                        <a:pt x="39" y="28"/>
                        <a:pt x="39" y="28"/>
                      </a:cubicBezTo>
                      <a:cubicBezTo>
                        <a:pt x="40" y="26"/>
                        <a:pt x="40" y="26"/>
                        <a:pt x="40" y="26"/>
                      </a:cubicBezTo>
                      <a:cubicBezTo>
                        <a:pt x="40" y="26"/>
                        <a:pt x="41" y="24"/>
                        <a:pt x="42" y="22"/>
                      </a:cubicBezTo>
                      <a:cubicBezTo>
                        <a:pt x="44" y="17"/>
                        <a:pt x="44" y="17"/>
                        <a:pt x="44" y="17"/>
                      </a:cubicBezTo>
                      <a:cubicBezTo>
                        <a:pt x="44" y="17"/>
                        <a:pt x="44" y="17"/>
                        <a:pt x="44" y="17"/>
                      </a:cubicBezTo>
                      <a:cubicBezTo>
                        <a:pt x="44" y="16"/>
                        <a:pt x="44" y="16"/>
                        <a:pt x="44" y="16"/>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50537"/>
                <p:cNvSpPr>
                  <a:spLocks noEditPoints="1"/>
                </p:cNvSpPr>
                <p:nvPr userDrawn="1"/>
              </p:nvSpPr>
              <p:spPr bwMode="auto">
                <a:xfrm>
                  <a:off x="2027" y="2645"/>
                  <a:ext cx="46" cy="44"/>
                </a:xfrm>
                <a:custGeom>
                  <a:avLst/>
                  <a:gdLst>
                    <a:gd name="T0" fmla="*/ 35 w 46"/>
                    <a:gd name="T1" fmla="*/ 35 h 44"/>
                    <a:gd name="T2" fmla="*/ 7 w 46"/>
                    <a:gd name="T3" fmla="*/ 10 h 44"/>
                    <a:gd name="T4" fmla="*/ 9 w 46"/>
                    <a:gd name="T5" fmla="*/ 7 h 44"/>
                    <a:gd name="T6" fmla="*/ 37 w 46"/>
                    <a:gd name="T7" fmla="*/ 33 h 44"/>
                    <a:gd name="T8" fmla="*/ 35 w 46"/>
                    <a:gd name="T9" fmla="*/ 35 h 44"/>
                    <a:gd name="T10" fmla="*/ 9 w 46"/>
                    <a:gd name="T11" fmla="*/ 0 h 44"/>
                    <a:gd name="T12" fmla="*/ 0 w 46"/>
                    <a:gd name="T13" fmla="*/ 10 h 44"/>
                    <a:gd name="T14" fmla="*/ 35 w 46"/>
                    <a:gd name="T15" fmla="*/ 44 h 44"/>
                    <a:gd name="T16" fmla="*/ 45 w 46"/>
                    <a:gd name="T17" fmla="*/ 35 h 44"/>
                    <a:gd name="T18" fmla="*/ 46 w 46"/>
                    <a:gd name="T19" fmla="*/ 33 h 44"/>
                    <a:gd name="T20" fmla="*/ 9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35" y="35"/>
                      </a:moveTo>
                      <a:lnTo>
                        <a:pt x="7" y="10"/>
                      </a:lnTo>
                      <a:lnTo>
                        <a:pt x="9" y="7"/>
                      </a:lnTo>
                      <a:lnTo>
                        <a:pt x="37" y="33"/>
                      </a:lnTo>
                      <a:lnTo>
                        <a:pt x="35" y="35"/>
                      </a:lnTo>
                      <a:close/>
                      <a:moveTo>
                        <a:pt x="9" y="0"/>
                      </a:moveTo>
                      <a:lnTo>
                        <a:pt x="0" y="10"/>
                      </a:lnTo>
                      <a:lnTo>
                        <a:pt x="35" y="44"/>
                      </a:lnTo>
                      <a:lnTo>
                        <a:pt x="45" y="35"/>
                      </a:lnTo>
                      <a:lnTo>
                        <a:pt x="46" y="33"/>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50538"/>
                <p:cNvSpPr>
                  <a:spLocks noEditPoints="1"/>
                </p:cNvSpPr>
                <p:nvPr userDrawn="1"/>
              </p:nvSpPr>
              <p:spPr bwMode="auto">
                <a:xfrm>
                  <a:off x="2027" y="2645"/>
                  <a:ext cx="46" cy="44"/>
                </a:xfrm>
                <a:custGeom>
                  <a:avLst/>
                  <a:gdLst>
                    <a:gd name="T0" fmla="*/ 35 w 46"/>
                    <a:gd name="T1" fmla="*/ 35 h 44"/>
                    <a:gd name="T2" fmla="*/ 7 w 46"/>
                    <a:gd name="T3" fmla="*/ 10 h 44"/>
                    <a:gd name="T4" fmla="*/ 9 w 46"/>
                    <a:gd name="T5" fmla="*/ 7 h 44"/>
                    <a:gd name="T6" fmla="*/ 37 w 46"/>
                    <a:gd name="T7" fmla="*/ 33 h 44"/>
                    <a:gd name="T8" fmla="*/ 35 w 46"/>
                    <a:gd name="T9" fmla="*/ 35 h 44"/>
                    <a:gd name="T10" fmla="*/ 9 w 46"/>
                    <a:gd name="T11" fmla="*/ 0 h 44"/>
                    <a:gd name="T12" fmla="*/ 0 w 46"/>
                    <a:gd name="T13" fmla="*/ 10 h 44"/>
                    <a:gd name="T14" fmla="*/ 35 w 46"/>
                    <a:gd name="T15" fmla="*/ 44 h 44"/>
                    <a:gd name="T16" fmla="*/ 45 w 46"/>
                    <a:gd name="T17" fmla="*/ 35 h 44"/>
                    <a:gd name="T18" fmla="*/ 46 w 46"/>
                    <a:gd name="T19" fmla="*/ 33 h 44"/>
                    <a:gd name="T20" fmla="*/ 9 w 4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4">
                      <a:moveTo>
                        <a:pt x="35" y="35"/>
                      </a:moveTo>
                      <a:lnTo>
                        <a:pt x="7" y="10"/>
                      </a:lnTo>
                      <a:lnTo>
                        <a:pt x="9" y="7"/>
                      </a:lnTo>
                      <a:lnTo>
                        <a:pt x="37" y="33"/>
                      </a:lnTo>
                      <a:lnTo>
                        <a:pt x="35" y="35"/>
                      </a:lnTo>
                      <a:moveTo>
                        <a:pt x="9" y="0"/>
                      </a:moveTo>
                      <a:lnTo>
                        <a:pt x="0" y="10"/>
                      </a:lnTo>
                      <a:lnTo>
                        <a:pt x="35" y="44"/>
                      </a:lnTo>
                      <a:lnTo>
                        <a:pt x="45" y="35"/>
                      </a:lnTo>
                      <a:lnTo>
                        <a:pt x="46" y="33"/>
                      </a:lnTo>
                      <a:lnTo>
                        <a:pt x="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50539"/>
                <p:cNvSpPr>
                  <a:spLocks noEditPoints="1"/>
                </p:cNvSpPr>
                <p:nvPr userDrawn="1"/>
              </p:nvSpPr>
              <p:spPr bwMode="auto">
                <a:xfrm>
                  <a:off x="990" y="2100"/>
                  <a:ext cx="52" cy="25"/>
                </a:xfrm>
                <a:custGeom>
                  <a:avLst/>
                  <a:gdLst>
                    <a:gd name="T0" fmla="*/ 45 w 52"/>
                    <a:gd name="T1" fmla="*/ 18 h 25"/>
                    <a:gd name="T2" fmla="*/ 7 w 52"/>
                    <a:gd name="T3" fmla="*/ 9 h 25"/>
                    <a:gd name="T4" fmla="*/ 8 w 52"/>
                    <a:gd name="T5" fmla="*/ 6 h 25"/>
                    <a:gd name="T6" fmla="*/ 46 w 52"/>
                    <a:gd name="T7" fmla="*/ 15 h 25"/>
                    <a:gd name="T8" fmla="*/ 45 w 52"/>
                    <a:gd name="T9" fmla="*/ 18 h 25"/>
                    <a:gd name="T10" fmla="*/ 4 w 52"/>
                    <a:gd name="T11" fmla="*/ 0 h 25"/>
                    <a:gd name="T12" fmla="*/ 0 w 52"/>
                    <a:gd name="T13" fmla="*/ 14 h 25"/>
                    <a:gd name="T14" fmla="*/ 49 w 52"/>
                    <a:gd name="T15" fmla="*/ 25 h 25"/>
                    <a:gd name="T16" fmla="*/ 52 w 52"/>
                    <a:gd name="T17" fmla="*/ 11 h 25"/>
                    <a:gd name="T18" fmla="*/ 4 w 5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5">
                      <a:moveTo>
                        <a:pt x="45" y="18"/>
                      </a:moveTo>
                      <a:lnTo>
                        <a:pt x="7" y="9"/>
                      </a:lnTo>
                      <a:lnTo>
                        <a:pt x="8" y="6"/>
                      </a:lnTo>
                      <a:lnTo>
                        <a:pt x="46" y="15"/>
                      </a:lnTo>
                      <a:lnTo>
                        <a:pt x="45" y="18"/>
                      </a:lnTo>
                      <a:close/>
                      <a:moveTo>
                        <a:pt x="4" y="0"/>
                      </a:moveTo>
                      <a:lnTo>
                        <a:pt x="0" y="14"/>
                      </a:lnTo>
                      <a:lnTo>
                        <a:pt x="49" y="25"/>
                      </a:lnTo>
                      <a:lnTo>
                        <a:pt x="52" y="1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50540"/>
                <p:cNvSpPr>
                  <a:spLocks noEditPoints="1"/>
                </p:cNvSpPr>
                <p:nvPr userDrawn="1"/>
              </p:nvSpPr>
              <p:spPr bwMode="auto">
                <a:xfrm>
                  <a:off x="990" y="2100"/>
                  <a:ext cx="52" cy="25"/>
                </a:xfrm>
                <a:custGeom>
                  <a:avLst/>
                  <a:gdLst>
                    <a:gd name="T0" fmla="*/ 45 w 52"/>
                    <a:gd name="T1" fmla="*/ 18 h 25"/>
                    <a:gd name="T2" fmla="*/ 7 w 52"/>
                    <a:gd name="T3" fmla="*/ 9 h 25"/>
                    <a:gd name="T4" fmla="*/ 8 w 52"/>
                    <a:gd name="T5" fmla="*/ 6 h 25"/>
                    <a:gd name="T6" fmla="*/ 46 w 52"/>
                    <a:gd name="T7" fmla="*/ 15 h 25"/>
                    <a:gd name="T8" fmla="*/ 45 w 52"/>
                    <a:gd name="T9" fmla="*/ 18 h 25"/>
                    <a:gd name="T10" fmla="*/ 4 w 52"/>
                    <a:gd name="T11" fmla="*/ 0 h 25"/>
                    <a:gd name="T12" fmla="*/ 0 w 52"/>
                    <a:gd name="T13" fmla="*/ 14 h 25"/>
                    <a:gd name="T14" fmla="*/ 49 w 52"/>
                    <a:gd name="T15" fmla="*/ 25 h 25"/>
                    <a:gd name="T16" fmla="*/ 52 w 52"/>
                    <a:gd name="T17" fmla="*/ 11 h 25"/>
                    <a:gd name="T18" fmla="*/ 4 w 5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5">
                      <a:moveTo>
                        <a:pt x="45" y="18"/>
                      </a:moveTo>
                      <a:lnTo>
                        <a:pt x="7" y="9"/>
                      </a:lnTo>
                      <a:lnTo>
                        <a:pt x="8" y="6"/>
                      </a:lnTo>
                      <a:lnTo>
                        <a:pt x="46" y="15"/>
                      </a:lnTo>
                      <a:lnTo>
                        <a:pt x="45" y="18"/>
                      </a:lnTo>
                      <a:moveTo>
                        <a:pt x="4" y="0"/>
                      </a:moveTo>
                      <a:lnTo>
                        <a:pt x="0" y="14"/>
                      </a:lnTo>
                      <a:lnTo>
                        <a:pt x="49" y="25"/>
                      </a:lnTo>
                      <a:lnTo>
                        <a:pt x="52" y="11"/>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50541"/>
                <p:cNvSpPr>
                  <a:spLocks noEditPoints="1"/>
                </p:cNvSpPr>
                <p:nvPr userDrawn="1"/>
              </p:nvSpPr>
              <p:spPr bwMode="auto">
                <a:xfrm>
                  <a:off x="1007" y="2438"/>
                  <a:ext cx="51" cy="30"/>
                </a:xfrm>
                <a:custGeom>
                  <a:avLst/>
                  <a:gdLst>
                    <a:gd name="T0" fmla="*/ 8 w 51"/>
                    <a:gd name="T1" fmla="*/ 23 h 30"/>
                    <a:gd name="T2" fmla="*/ 7 w 51"/>
                    <a:gd name="T3" fmla="*/ 20 h 30"/>
                    <a:gd name="T4" fmla="*/ 43 w 51"/>
                    <a:gd name="T5" fmla="*/ 8 h 30"/>
                    <a:gd name="T6" fmla="*/ 44 w 51"/>
                    <a:gd name="T7" fmla="*/ 11 h 30"/>
                    <a:gd name="T8" fmla="*/ 8 w 51"/>
                    <a:gd name="T9" fmla="*/ 23 h 30"/>
                    <a:gd name="T10" fmla="*/ 46 w 51"/>
                    <a:gd name="T11" fmla="*/ 0 h 30"/>
                    <a:gd name="T12" fmla="*/ 0 w 51"/>
                    <a:gd name="T13" fmla="*/ 16 h 30"/>
                    <a:gd name="T14" fmla="*/ 4 w 51"/>
                    <a:gd name="T15" fmla="*/ 30 h 30"/>
                    <a:gd name="T16" fmla="*/ 51 w 51"/>
                    <a:gd name="T17" fmla="*/ 14 h 30"/>
                    <a:gd name="T18" fmla="*/ 46 w 5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0">
                      <a:moveTo>
                        <a:pt x="8" y="23"/>
                      </a:moveTo>
                      <a:lnTo>
                        <a:pt x="7" y="20"/>
                      </a:lnTo>
                      <a:lnTo>
                        <a:pt x="43" y="8"/>
                      </a:lnTo>
                      <a:lnTo>
                        <a:pt x="44" y="11"/>
                      </a:lnTo>
                      <a:lnTo>
                        <a:pt x="8" y="23"/>
                      </a:lnTo>
                      <a:close/>
                      <a:moveTo>
                        <a:pt x="46" y="0"/>
                      </a:moveTo>
                      <a:lnTo>
                        <a:pt x="0" y="16"/>
                      </a:lnTo>
                      <a:lnTo>
                        <a:pt x="4" y="30"/>
                      </a:lnTo>
                      <a:lnTo>
                        <a:pt x="51" y="14"/>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50542"/>
                <p:cNvSpPr>
                  <a:spLocks noEditPoints="1"/>
                </p:cNvSpPr>
                <p:nvPr userDrawn="1"/>
              </p:nvSpPr>
              <p:spPr bwMode="auto">
                <a:xfrm>
                  <a:off x="1007" y="2438"/>
                  <a:ext cx="51" cy="30"/>
                </a:xfrm>
                <a:custGeom>
                  <a:avLst/>
                  <a:gdLst>
                    <a:gd name="T0" fmla="*/ 8 w 51"/>
                    <a:gd name="T1" fmla="*/ 23 h 30"/>
                    <a:gd name="T2" fmla="*/ 7 w 51"/>
                    <a:gd name="T3" fmla="*/ 20 h 30"/>
                    <a:gd name="T4" fmla="*/ 43 w 51"/>
                    <a:gd name="T5" fmla="*/ 8 h 30"/>
                    <a:gd name="T6" fmla="*/ 44 w 51"/>
                    <a:gd name="T7" fmla="*/ 11 h 30"/>
                    <a:gd name="T8" fmla="*/ 8 w 51"/>
                    <a:gd name="T9" fmla="*/ 23 h 30"/>
                    <a:gd name="T10" fmla="*/ 46 w 51"/>
                    <a:gd name="T11" fmla="*/ 0 h 30"/>
                    <a:gd name="T12" fmla="*/ 0 w 51"/>
                    <a:gd name="T13" fmla="*/ 16 h 30"/>
                    <a:gd name="T14" fmla="*/ 4 w 51"/>
                    <a:gd name="T15" fmla="*/ 30 h 30"/>
                    <a:gd name="T16" fmla="*/ 51 w 51"/>
                    <a:gd name="T17" fmla="*/ 14 h 30"/>
                    <a:gd name="T18" fmla="*/ 46 w 5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0">
                      <a:moveTo>
                        <a:pt x="8" y="23"/>
                      </a:moveTo>
                      <a:lnTo>
                        <a:pt x="7" y="20"/>
                      </a:lnTo>
                      <a:lnTo>
                        <a:pt x="43" y="8"/>
                      </a:lnTo>
                      <a:lnTo>
                        <a:pt x="44" y="11"/>
                      </a:lnTo>
                      <a:lnTo>
                        <a:pt x="8" y="23"/>
                      </a:lnTo>
                      <a:moveTo>
                        <a:pt x="46" y="0"/>
                      </a:moveTo>
                      <a:lnTo>
                        <a:pt x="0" y="16"/>
                      </a:lnTo>
                      <a:lnTo>
                        <a:pt x="4" y="30"/>
                      </a:lnTo>
                      <a:lnTo>
                        <a:pt x="51" y="14"/>
                      </a:lnTo>
                      <a:lnTo>
                        <a:pt x="4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50543"/>
                <p:cNvSpPr>
                  <a:spLocks noEditPoints="1"/>
                </p:cNvSpPr>
                <p:nvPr userDrawn="1"/>
              </p:nvSpPr>
              <p:spPr bwMode="auto">
                <a:xfrm>
                  <a:off x="997" y="2073"/>
                  <a:ext cx="52" cy="27"/>
                </a:xfrm>
                <a:custGeom>
                  <a:avLst/>
                  <a:gdLst>
                    <a:gd name="T0" fmla="*/ 45 w 52"/>
                    <a:gd name="T1" fmla="*/ 20 h 27"/>
                    <a:gd name="T2" fmla="*/ 7 w 52"/>
                    <a:gd name="T3" fmla="*/ 10 h 27"/>
                    <a:gd name="T4" fmla="*/ 8 w 52"/>
                    <a:gd name="T5" fmla="*/ 7 h 27"/>
                    <a:gd name="T6" fmla="*/ 45 w 52"/>
                    <a:gd name="T7" fmla="*/ 17 h 27"/>
                    <a:gd name="T8" fmla="*/ 45 w 52"/>
                    <a:gd name="T9" fmla="*/ 20 h 27"/>
                    <a:gd name="T10" fmla="*/ 5 w 52"/>
                    <a:gd name="T11" fmla="*/ 0 h 27"/>
                    <a:gd name="T12" fmla="*/ 0 w 52"/>
                    <a:gd name="T13" fmla="*/ 14 h 27"/>
                    <a:gd name="T14" fmla="*/ 48 w 52"/>
                    <a:gd name="T15" fmla="*/ 27 h 27"/>
                    <a:gd name="T16" fmla="*/ 52 w 52"/>
                    <a:gd name="T17" fmla="*/ 14 h 27"/>
                    <a:gd name="T18" fmla="*/ 5 w 52"/>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45" y="20"/>
                      </a:moveTo>
                      <a:lnTo>
                        <a:pt x="7" y="10"/>
                      </a:lnTo>
                      <a:lnTo>
                        <a:pt x="8" y="7"/>
                      </a:lnTo>
                      <a:lnTo>
                        <a:pt x="45" y="17"/>
                      </a:lnTo>
                      <a:lnTo>
                        <a:pt x="45" y="20"/>
                      </a:lnTo>
                      <a:close/>
                      <a:moveTo>
                        <a:pt x="5" y="0"/>
                      </a:moveTo>
                      <a:lnTo>
                        <a:pt x="0" y="14"/>
                      </a:lnTo>
                      <a:lnTo>
                        <a:pt x="48" y="27"/>
                      </a:lnTo>
                      <a:lnTo>
                        <a:pt x="52" y="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50544"/>
                <p:cNvSpPr>
                  <a:spLocks noEditPoints="1"/>
                </p:cNvSpPr>
                <p:nvPr userDrawn="1"/>
              </p:nvSpPr>
              <p:spPr bwMode="auto">
                <a:xfrm>
                  <a:off x="997" y="2073"/>
                  <a:ext cx="52" cy="27"/>
                </a:xfrm>
                <a:custGeom>
                  <a:avLst/>
                  <a:gdLst>
                    <a:gd name="T0" fmla="*/ 45 w 52"/>
                    <a:gd name="T1" fmla="*/ 20 h 27"/>
                    <a:gd name="T2" fmla="*/ 7 w 52"/>
                    <a:gd name="T3" fmla="*/ 10 h 27"/>
                    <a:gd name="T4" fmla="*/ 8 w 52"/>
                    <a:gd name="T5" fmla="*/ 7 h 27"/>
                    <a:gd name="T6" fmla="*/ 45 w 52"/>
                    <a:gd name="T7" fmla="*/ 17 h 27"/>
                    <a:gd name="T8" fmla="*/ 45 w 52"/>
                    <a:gd name="T9" fmla="*/ 20 h 27"/>
                    <a:gd name="T10" fmla="*/ 5 w 52"/>
                    <a:gd name="T11" fmla="*/ 0 h 27"/>
                    <a:gd name="T12" fmla="*/ 0 w 52"/>
                    <a:gd name="T13" fmla="*/ 14 h 27"/>
                    <a:gd name="T14" fmla="*/ 48 w 52"/>
                    <a:gd name="T15" fmla="*/ 27 h 27"/>
                    <a:gd name="T16" fmla="*/ 52 w 52"/>
                    <a:gd name="T17" fmla="*/ 14 h 27"/>
                    <a:gd name="T18" fmla="*/ 5 w 52"/>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45" y="20"/>
                      </a:moveTo>
                      <a:lnTo>
                        <a:pt x="7" y="10"/>
                      </a:lnTo>
                      <a:lnTo>
                        <a:pt x="8" y="7"/>
                      </a:lnTo>
                      <a:lnTo>
                        <a:pt x="45" y="17"/>
                      </a:lnTo>
                      <a:lnTo>
                        <a:pt x="45" y="20"/>
                      </a:lnTo>
                      <a:moveTo>
                        <a:pt x="5" y="0"/>
                      </a:moveTo>
                      <a:lnTo>
                        <a:pt x="0" y="14"/>
                      </a:lnTo>
                      <a:lnTo>
                        <a:pt x="48" y="27"/>
                      </a:lnTo>
                      <a:lnTo>
                        <a:pt x="52" y="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50545"/>
                <p:cNvSpPr>
                  <a:spLocks noEditPoints="1"/>
                </p:cNvSpPr>
                <p:nvPr userDrawn="1"/>
              </p:nvSpPr>
              <p:spPr bwMode="auto">
                <a:xfrm>
                  <a:off x="981" y="2154"/>
                  <a:ext cx="51" cy="21"/>
                </a:xfrm>
                <a:custGeom>
                  <a:avLst/>
                  <a:gdLst>
                    <a:gd name="T0" fmla="*/ 38 w 44"/>
                    <a:gd name="T1" fmla="*/ 13 h 18"/>
                    <a:gd name="T2" fmla="*/ 5 w 44"/>
                    <a:gd name="T3" fmla="*/ 8 h 18"/>
                    <a:gd name="T4" fmla="*/ 6 w 44"/>
                    <a:gd name="T5" fmla="*/ 7 h 18"/>
                    <a:gd name="T6" fmla="*/ 6 w 44"/>
                    <a:gd name="T7" fmla="*/ 5 h 18"/>
                    <a:gd name="T8" fmla="*/ 38 w 44"/>
                    <a:gd name="T9" fmla="*/ 10 h 18"/>
                    <a:gd name="T10" fmla="*/ 38 w 44"/>
                    <a:gd name="T11" fmla="*/ 12 h 18"/>
                    <a:gd name="T12" fmla="*/ 38 w 44"/>
                    <a:gd name="T13" fmla="*/ 13 h 18"/>
                    <a:gd name="T14" fmla="*/ 2 w 44"/>
                    <a:gd name="T15" fmla="*/ 0 h 18"/>
                    <a:gd name="T16" fmla="*/ 1 w 44"/>
                    <a:gd name="T17" fmla="*/ 2 h 18"/>
                    <a:gd name="T18" fmla="*/ 1 w 44"/>
                    <a:gd name="T19" fmla="*/ 6 h 18"/>
                    <a:gd name="T20" fmla="*/ 0 w 44"/>
                    <a:gd name="T21" fmla="*/ 13 h 18"/>
                    <a:gd name="T22" fmla="*/ 42 w 44"/>
                    <a:gd name="T23" fmla="*/ 18 h 18"/>
                    <a:gd name="T24" fmla="*/ 43 w 44"/>
                    <a:gd name="T25" fmla="*/ 12 h 18"/>
                    <a:gd name="T26" fmla="*/ 43 w 44"/>
                    <a:gd name="T27" fmla="*/ 9 h 18"/>
                    <a:gd name="T28" fmla="*/ 44 w 44"/>
                    <a:gd name="T29" fmla="*/ 6 h 18"/>
                    <a:gd name="T30" fmla="*/ 2 w 44"/>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18">
                      <a:moveTo>
                        <a:pt x="38" y="13"/>
                      </a:moveTo>
                      <a:cubicBezTo>
                        <a:pt x="5" y="8"/>
                        <a:pt x="5" y="8"/>
                        <a:pt x="5" y="8"/>
                      </a:cubicBezTo>
                      <a:cubicBezTo>
                        <a:pt x="6" y="7"/>
                        <a:pt x="6" y="7"/>
                        <a:pt x="6" y="7"/>
                      </a:cubicBezTo>
                      <a:cubicBezTo>
                        <a:pt x="6" y="6"/>
                        <a:pt x="6" y="6"/>
                        <a:pt x="6" y="5"/>
                      </a:cubicBezTo>
                      <a:cubicBezTo>
                        <a:pt x="38" y="10"/>
                        <a:pt x="38" y="10"/>
                        <a:pt x="38" y="10"/>
                      </a:cubicBezTo>
                      <a:cubicBezTo>
                        <a:pt x="38" y="11"/>
                        <a:pt x="38" y="11"/>
                        <a:pt x="38" y="12"/>
                      </a:cubicBezTo>
                      <a:cubicBezTo>
                        <a:pt x="38" y="13"/>
                        <a:pt x="38" y="13"/>
                        <a:pt x="38" y="13"/>
                      </a:cubicBezTo>
                      <a:moveTo>
                        <a:pt x="2" y="0"/>
                      </a:moveTo>
                      <a:cubicBezTo>
                        <a:pt x="1" y="2"/>
                        <a:pt x="1" y="2"/>
                        <a:pt x="1" y="2"/>
                      </a:cubicBezTo>
                      <a:cubicBezTo>
                        <a:pt x="1" y="2"/>
                        <a:pt x="1" y="4"/>
                        <a:pt x="1" y="6"/>
                      </a:cubicBezTo>
                      <a:cubicBezTo>
                        <a:pt x="0" y="13"/>
                        <a:pt x="0" y="13"/>
                        <a:pt x="0" y="13"/>
                      </a:cubicBezTo>
                      <a:cubicBezTo>
                        <a:pt x="42" y="18"/>
                        <a:pt x="42" y="18"/>
                        <a:pt x="42" y="18"/>
                      </a:cubicBezTo>
                      <a:cubicBezTo>
                        <a:pt x="43" y="12"/>
                        <a:pt x="43" y="12"/>
                        <a:pt x="43" y="12"/>
                      </a:cubicBezTo>
                      <a:cubicBezTo>
                        <a:pt x="43" y="11"/>
                        <a:pt x="43" y="9"/>
                        <a:pt x="43" y="9"/>
                      </a:cubicBezTo>
                      <a:cubicBezTo>
                        <a:pt x="44" y="6"/>
                        <a:pt x="44" y="6"/>
                        <a:pt x="44" y="6"/>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50546"/>
                <p:cNvSpPr>
                  <a:spLocks noEditPoints="1"/>
                </p:cNvSpPr>
                <p:nvPr userDrawn="1"/>
              </p:nvSpPr>
              <p:spPr bwMode="auto">
                <a:xfrm>
                  <a:off x="1817" y="2792"/>
                  <a:ext cx="32" cy="51"/>
                </a:xfrm>
                <a:custGeom>
                  <a:avLst/>
                  <a:gdLst>
                    <a:gd name="T0" fmla="*/ 22 w 32"/>
                    <a:gd name="T1" fmla="*/ 43 h 51"/>
                    <a:gd name="T2" fmla="*/ 8 w 32"/>
                    <a:gd name="T3" fmla="*/ 8 h 51"/>
                    <a:gd name="T4" fmla="*/ 10 w 32"/>
                    <a:gd name="T5" fmla="*/ 7 h 51"/>
                    <a:gd name="T6" fmla="*/ 24 w 32"/>
                    <a:gd name="T7" fmla="*/ 42 h 51"/>
                    <a:gd name="T8" fmla="*/ 22 w 32"/>
                    <a:gd name="T9" fmla="*/ 43 h 51"/>
                    <a:gd name="T10" fmla="*/ 14 w 32"/>
                    <a:gd name="T11" fmla="*/ 0 h 51"/>
                    <a:gd name="T12" fmla="*/ 0 w 32"/>
                    <a:gd name="T13" fmla="*/ 4 h 51"/>
                    <a:gd name="T14" fmla="*/ 18 w 32"/>
                    <a:gd name="T15" fmla="*/ 51 h 51"/>
                    <a:gd name="T16" fmla="*/ 32 w 32"/>
                    <a:gd name="T17" fmla="*/ 45 h 51"/>
                    <a:gd name="T18" fmla="*/ 14 w 3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1">
                      <a:moveTo>
                        <a:pt x="22" y="43"/>
                      </a:moveTo>
                      <a:lnTo>
                        <a:pt x="8" y="8"/>
                      </a:lnTo>
                      <a:lnTo>
                        <a:pt x="10" y="7"/>
                      </a:lnTo>
                      <a:lnTo>
                        <a:pt x="24" y="42"/>
                      </a:lnTo>
                      <a:lnTo>
                        <a:pt x="22" y="43"/>
                      </a:lnTo>
                      <a:close/>
                      <a:moveTo>
                        <a:pt x="14" y="0"/>
                      </a:moveTo>
                      <a:lnTo>
                        <a:pt x="0" y="4"/>
                      </a:lnTo>
                      <a:lnTo>
                        <a:pt x="18" y="51"/>
                      </a:lnTo>
                      <a:lnTo>
                        <a:pt x="32" y="4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50547"/>
                <p:cNvSpPr>
                  <a:spLocks noEditPoints="1"/>
                </p:cNvSpPr>
                <p:nvPr userDrawn="1"/>
              </p:nvSpPr>
              <p:spPr bwMode="auto">
                <a:xfrm>
                  <a:off x="1817" y="2792"/>
                  <a:ext cx="32" cy="51"/>
                </a:xfrm>
                <a:custGeom>
                  <a:avLst/>
                  <a:gdLst>
                    <a:gd name="T0" fmla="*/ 22 w 32"/>
                    <a:gd name="T1" fmla="*/ 43 h 51"/>
                    <a:gd name="T2" fmla="*/ 8 w 32"/>
                    <a:gd name="T3" fmla="*/ 8 h 51"/>
                    <a:gd name="T4" fmla="*/ 10 w 32"/>
                    <a:gd name="T5" fmla="*/ 7 h 51"/>
                    <a:gd name="T6" fmla="*/ 24 w 32"/>
                    <a:gd name="T7" fmla="*/ 42 h 51"/>
                    <a:gd name="T8" fmla="*/ 22 w 32"/>
                    <a:gd name="T9" fmla="*/ 43 h 51"/>
                    <a:gd name="T10" fmla="*/ 14 w 32"/>
                    <a:gd name="T11" fmla="*/ 0 h 51"/>
                    <a:gd name="T12" fmla="*/ 0 w 32"/>
                    <a:gd name="T13" fmla="*/ 4 h 51"/>
                    <a:gd name="T14" fmla="*/ 18 w 32"/>
                    <a:gd name="T15" fmla="*/ 51 h 51"/>
                    <a:gd name="T16" fmla="*/ 32 w 32"/>
                    <a:gd name="T17" fmla="*/ 45 h 51"/>
                    <a:gd name="T18" fmla="*/ 14 w 3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1">
                      <a:moveTo>
                        <a:pt x="22" y="43"/>
                      </a:moveTo>
                      <a:lnTo>
                        <a:pt x="8" y="8"/>
                      </a:lnTo>
                      <a:lnTo>
                        <a:pt x="10" y="7"/>
                      </a:lnTo>
                      <a:lnTo>
                        <a:pt x="24" y="42"/>
                      </a:lnTo>
                      <a:lnTo>
                        <a:pt x="22" y="43"/>
                      </a:lnTo>
                      <a:moveTo>
                        <a:pt x="14" y="0"/>
                      </a:moveTo>
                      <a:lnTo>
                        <a:pt x="0" y="4"/>
                      </a:lnTo>
                      <a:lnTo>
                        <a:pt x="18" y="51"/>
                      </a:lnTo>
                      <a:lnTo>
                        <a:pt x="32" y="45"/>
                      </a:lnTo>
                      <a:lnTo>
                        <a:pt x="1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50548"/>
                <p:cNvSpPr>
                  <a:spLocks noEditPoints="1"/>
                </p:cNvSpPr>
                <p:nvPr userDrawn="1"/>
              </p:nvSpPr>
              <p:spPr bwMode="auto">
                <a:xfrm>
                  <a:off x="2156" y="2053"/>
                  <a:ext cx="51" cy="29"/>
                </a:xfrm>
                <a:custGeom>
                  <a:avLst/>
                  <a:gdLst>
                    <a:gd name="T0" fmla="*/ 8 w 51"/>
                    <a:gd name="T1" fmla="*/ 22 h 29"/>
                    <a:gd name="T2" fmla="*/ 7 w 51"/>
                    <a:gd name="T3" fmla="*/ 19 h 29"/>
                    <a:gd name="T4" fmla="*/ 43 w 51"/>
                    <a:gd name="T5" fmla="*/ 7 h 29"/>
                    <a:gd name="T6" fmla="*/ 44 w 51"/>
                    <a:gd name="T7" fmla="*/ 10 h 29"/>
                    <a:gd name="T8" fmla="*/ 8 w 51"/>
                    <a:gd name="T9" fmla="*/ 22 h 29"/>
                    <a:gd name="T10" fmla="*/ 46 w 51"/>
                    <a:gd name="T11" fmla="*/ 0 h 29"/>
                    <a:gd name="T12" fmla="*/ 0 w 51"/>
                    <a:gd name="T13" fmla="*/ 15 h 29"/>
                    <a:gd name="T14" fmla="*/ 3 w 51"/>
                    <a:gd name="T15" fmla="*/ 29 h 29"/>
                    <a:gd name="T16" fmla="*/ 51 w 51"/>
                    <a:gd name="T17" fmla="*/ 14 h 29"/>
                    <a:gd name="T18" fmla="*/ 48 w 51"/>
                    <a:gd name="T19" fmla="*/ 3 h 29"/>
                    <a:gd name="T20" fmla="*/ 46 w 51"/>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9">
                      <a:moveTo>
                        <a:pt x="8" y="22"/>
                      </a:moveTo>
                      <a:lnTo>
                        <a:pt x="7" y="19"/>
                      </a:lnTo>
                      <a:lnTo>
                        <a:pt x="43" y="7"/>
                      </a:lnTo>
                      <a:lnTo>
                        <a:pt x="44" y="10"/>
                      </a:lnTo>
                      <a:lnTo>
                        <a:pt x="8" y="22"/>
                      </a:lnTo>
                      <a:close/>
                      <a:moveTo>
                        <a:pt x="46" y="0"/>
                      </a:moveTo>
                      <a:lnTo>
                        <a:pt x="0" y="15"/>
                      </a:lnTo>
                      <a:lnTo>
                        <a:pt x="3" y="29"/>
                      </a:lnTo>
                      <a:lnTo>
                        <a:pt x="51" y="14"/>
                      </a:lnTo>
                      <a:lnTo>
                        <a:pt x="48" y="3"/>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50549"/>
                <p:cNvSpPr>
                  <a:spLocks noEditPoints="1"/>
                </p:cNvSpPr>
                <p:nvPr userDrawn="1"/>
              </p:nvSpPr>
              <p:spPr bwMode="auto">
                <a:xfrm>
                  <a:off x="2156" y="2053"/>
                  <a:ext cx="51" cy="29"/>
                </a:xfrm>
                <a:custGeom>
                  <a:avLst/>
                  <a:gdLst>
                    <a:gd name="T0" fmla="*/ 8 w 51"/>
                    <a:gd name="T1" fmla="*/ 22 h 29"/>
                    <a:gd name="T2" fmla="*/ 7 w 51"/>
                    <a:gd name="T3" fmla="*/ 19 h 29"/>
                    <a:gd name="T4" fmla="*/ 43 w 51"/>
                    <a:gd name="T5" fmla="*/ 7 h 29"/>
                    <a:gd name="T6" fmla="*/ 44 w 51"/>
                    <a:gd name="T7" fmla="*/ 10 h 29"/>
                    <a:gd name="T8" fmla="*/ 8 w 51"/>
                    <a:gd name="T9" fmla="*/ 22 h 29"/>
                    <a:gd name="T10" fmla="*/ 46 w 51"/>
                    <a:gd name="T11" fmla="*/ 0 h 29"/>
                    <a:gd name="T12" fmla="*/ 0 w 51"/>
                    <a:gd name="T13" fmla="*/ 15 h 29"/>
                    <a:gd name="T14" fmla="*/ 3 w 51"/>
                    <a:gd name="T15" fmla="*/ 29 h 29"/>
                    <a:gd name="T16" fmla="*/ 51 w 51"/>
                    <a:gd name="T17" fmla="*/ 14 h 29"/>
                    <a:gd name="T18" fmla="*/ 48 w 51"/>
                    <a:gd name="T19" fmla="*/ 3 h 29"/>
                    <a:gd name="T20" fmla="*/ 46 w 51"/>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9">
                      <a:moveTo>
                        <a:pt x="8" y="22"/>
                      </a:moveTo>
                      <a:lnTo>
                        <a:pt x="7" y="19"/>
                      </a:lnTo>
                      <a:lnTo>
                        <a:pt x="43" y="7"/>
                      </a:lnTo>
                      <a:lnTo>
                        <a:pt x="44" y="10"/>
                      </a:lnTo>
                      <a:lnTo>
                        <a:pt x="8" y="22"/>
                      </a:lnTo>
                      <a:moveTo>
                        <a:pt x="46" y="0"/>
                      </a:moveTo>
                      <a:lnTo>
                        <a:pt x="0" y="15"/>
                      </a:lnTo>
                      <a:lnTo>
                        <a:pt x="3" y="29"/>
                      </a:lnTo>
                      <a:lnTo>
                        <a:pt x="51" y="14"/>
                      </a:lnTo>
                      <a:lnTo>
                        <a:pt x="48" y="3"/>
                      </a:lnTo>
                      <a:lnTo>
                        <a:pt x="4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50550"/>
                <p:cNvSpPr>
                  <a:spLocks noEditPoints="1"/>
                </p:cNvSpPr>
                <p:nvPr userDrawn="1"/>
              </p:nvSpPr>
              <p:spPr bwMode="auto">
                <a:xfrm>
                  <a:off x="809" y="1458"/>
                  <a:ext cx="1592" cy="1595"/>
                </a:xfrm>
                <a:custGeom>
                  <a:avLst/>
                  <a:gdLst>
                    <a:gd name="T0" fmla="*/ 425 w 1362"/>
                    <a:gd name="T1" fmla="*/ 1251 h 1362"/>
                    <a:gd name="T2" fmla="*/ 62 w 1362"/>
                    <a:gd name="T3" fmla="*/ 770 h 1362"/>
                    <a:gd name="T4" fmla="*/ 83 w 1362"/>
                    <a:gd name="T5" fmla="*/ 497 h 1362"/>
                    <a:gd name="T6" fmla="*/ 429 w 1362"/>
                    <a:gd name="T7" fmla="*/ 108 h 1362"/>
                    <a:gd name="T8" fmla="*/ 469 w 1362"/>
                    <a:gd name="T9" fmla="*/ 92 h 1362"/>
                    <a:gd name="T10" fmla="*/ 591 w 1362"/>
                    <a:gd name="T11" fmla="*/ 62 h 1362"/>
                    <a:gd name="T12" fmla="*/ 902 w 1362"/>
                    <a:gd name="T13" fmla="*/ 96 h 1362"/>
                    <a:gd name="T14" fmla="*/ 1284 w 1362"/>
                    <a:gd name="T15" fmla="*/ 514 h 1362"/>
                    <a:gd name="T16" fmla="*/ 1306 w 1362"/>
                    <a:gd name="T17" fmla="*/ 670 h 1362"/>
                    <a:gd name="T18" fmla="*/ 1304 w 1362"/>
                    <a:gd name="T19" fmla="*/ 729 h 1362"/>
                    <a:gd name="T20" fmla="*/ 1202 w 1362"/>
                    <a:gd name="T21" fmla="*/ 1027 h 1362"/>
                    <a:gd name="T22" fmla="*/ 748 w 1362"/>
                    <a:gd name="T23" fmla="*/ 1303 h 1362"/>
                    <a:gd name="T24" fmla="*/ 579 w 1362"/>
                    <a:gd name="T25" fmla="*/ 1349 h 1362"/>
                    <a:gd name="T26" fmla="*/ 33 w 1362"/>
                    <a:gd name="T27" fmla="*/ 874 h 1362"/>
                    <a:gd name="T28" fmla="*/ 12 w 1362"/>
                    <a:gd name="T29" fmla="*/ 579 h 1362"/>
                    <a:gd name="T30" fmla="*/ 119 w 1362"/>
                    <a:gd name="T31" fmla="*/ 305 h 1362"/>
                    <a:gd name="T32" fmla="*/ 436 w 1362"/>
                    <a:gd name="T33" fmla="*/ 50 h 1362"/>
                    <a:gd name="T34" fmla="*/ 459 w 1362"/>
                    <a:gd name="T35" fmla="*/ 42 h 1362"/>
                    <a:gd name="T36" fmla="*/ 683 w 1362"/>
                    <a:gd name="T37" fmla="*/ 5 h 1362"/>
                    <a:gd name="T38" fmla="*/ 1057 w 1362"/>
                    <a:gd name="T39" fmla="*/ 119 h 1362"/>
                    <a:gd name="T40" fmla="*/ 1355 w 1362"/>
                    <a:gd name="T41" fmla="*/ 633 h 1362"/>
                    <a:gd name="T42" fmla="*/ 1357 w 1362"/>
                    <a:gd name="T43" fmla="*/ 669 h 1362"/>
                    <a:gd name="T44" fmla="*/ 1311 w 1362"/>
                    <a:gd name="T45" fmla="*/ 669 h 1362"/>
                    <a:gd name="T46" fmla="*/ 1288 w 1362"/>
                    <a:gd name="T47" fmla="*/ 513 h 1362"/>
                    <a:gd name="T48" fmla="*/ 903 w 1362"/>
                    <a:gd name="T49" fmla="*/ 91 h 1362"/>
                    <a:gd name="T50" fmla="*/ 590 w 1362"/>
                    <a:gd name="T51" fmla="*/ 57 h 1362"/>
                    <a:gd name="T52" fmla="*/ 467 w 1362"/>
                    <a:gd name="T53" fmla="*/ 88 h 1362"/>
                    <a:gd name="T54" fmla="*/ 447 w 1362"/>
                    <a:gd name="T55" fmla="*/ 96 h 1362"/>
                    <a:gd name="T56" fmla="*/ 112 w 1362"/>
                    <a:gd name="T57" fmla="*/ 410 h 1362"/>
                    <a:gd name="T58" fmla="*/ 51 w 1362"/>
                    <a:gd name="T59" fmla="*/ 678 h 1362"/>
                    <a:gd name="T60" fmla="*/ 154 w 1362"/>
                    <a:gd name="T61" fmla="*/ 1027 h 1362"/>
                    <a:gd name="T62" fmla="*/ 682 w 1362"/>
                    <a:gd name="T63" fmla="*/ 1311 h 1362"/>
                    <a:gd name="T64" fmla="*/ 1028 w 1362"/>
                    <a:gd name="T65" fmla="*/ 1207 h 1362"/>
                    <a:gd name="T66" fmla="*/ 1287 w 1362"/>
                    <a:gd name="T67" fmla="*/ 853 h 1362"/>
                    <a:gd name="T68" fmla="*/ 1311 w 1362"/>
                    <a:gd name="T69" fmla="*/ 688 h 1362"/>
                    <a:gd name="T70" fmla="*/ 1355 w 1362"/>
                    <a:gd name="T71" fmla="*/ 733 h 1362"/>
                    <a:gd name="T72" fmla="*/ 1244 w 1362"/>
                    <a:gd name="T73" fmla="*/ 1055 h 1362"/>
                    <a:gd name="T74" fmla="*/ 754 w 1362"/>
                    <a:gd name="T75" fmla="*/ 1353 h 1362"/>
                    <a:gd name="T76" fmla="*/ 583 w 1362"/>
                    <a:gd name="T77" fmla="*/ 7 h 1362"/>
                    <a:gd name="T78" fmla="*/ 450 w 1362"/>
                    <a:gd name="T79" fmla="*/ 40 h 1362"/>
                    <a:gd name="T80" fmla="*/ 406 w 1362"/>
                    <a:gd name="T81" fmla="*/ 57 h 1362"/>
                    <a:gd name="T82" fmla="*/ 30 w 1362"/>
                    <a:gd name="T83" fmla="*/ 481 h 1362"/>
                    <a:gd name="T84" fmla="*/ 7 w 1362"/>
                    <a:gd name="T85" fmla="*/ 778 h 1362"/>
                    <a:gd name="T86" fmla="*/ 402 w 1362"/>
                    <a:gd name="T87" fmla="*/ 1302 h 1362"/>
                    <a:gd name="T88" fmla="*/ 754 w 1362"/>
                    <a:gd name="T89" fmla="*/ 1358 h 1362"/>
                    <a:gd name="T90" fmla="*/ 1248 w 1362"/>
                    <a:gd name="T91" fmla="*/ 1058 h 1362"/>
                    <a:gd name="T92" fmla="*/ 1360 w 1362"/>
                    <a:gd name="T93" fmla="*/ 734 h 1362"/>
                    <a:gd name="T94" fmla="*/ 1345 w 1362"/>
                    <a:gd name="T95" fmla="*/ 683 h 1362"/>
                    <a:gd name="T96" fmla="*/ 1362 w 1362"/>
                    <a:gd name="T97" fmla="*/ 661 h 1362"/>
                    <a:gd name="T98" fmla="*/ 1337 w 1362"/>
                    <a:gd name="T99" fmla="*/ 499 h 1362"/>
                    <a:gd name="T100" fmla="*/ 921 w 1362"/>
                    <a:gd name="T101" fmla="*/ 43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62" h="1362">
                      <a:moveTo>
                        <a:pt x="682" y="1306"/>
                      </a:moveTo>
                      <a:cubicBezTo>
                        <a:pt x="651" y="1306"/>
                        <a:pt x="619" y="1304"/>
                        <a:pt x="587" y="1299"/>
                      </a:cubicBezTo>
                      <a:cubicBezTo>
                        <a:pt x="528" y="1290"/>
                        <a:pt x="474" y="1274"/>
                        <a:pt x="425" y="1251"/>
                      </a:cubicBezTo>
                      <a:cubicBezTo>
                        <a:pt x="318" y="1203"/>
                        <a:pt x="223" y="1123"/>
                        <a:pt x="158" y="1024"/>
                      </a:cubicBezTo>
                      <a:cubicBezTo>
                        <a:pt x="125" y="973"/>
                        <a:pt x="99" y="918"/>
                        <a:pt x="82" y="860"/>
                      </a:cubicBezTo>
                      <a:cubicBezTo>
                        <a:pt x="74" y="834"/>
                        <a:pt x="67" y="805"/>
                        <a:pt x="62" y="770"/>
                      </a:cubicBezTo>
                      <a:cubicBezTo>
                        <a:pt x="58" y="743"/>
                        <a:pt x="56" y="714"/>
                        <a:pt x="56" y="678"/>
                      </a:cubicBezTo>
                      <a:cubicBezTo>
                        <a:pt x="56" y="648"/>
                        <a:pt x="58" y="617"/>
                        <a:pt x="63" y="587"/>
                      </a:cubicBezTo>
                      <a:cubicBezTo>
                        <a:pt x="68" y="555"/>
                        <a:pt x="74" y="525"/>
                        <a:pt x="83" y="497"/>
                      </a:cubicBezTo>
                      <a:cubicBezTo>
                        <a:pt x="93" y="466"/>
                        <a:pt x="104" y="438"/>
                        <a:pt x="116" y="412"/>
                      </a:cubicBezTo>
                      <a:cubicBezTo>
                        <a:pt x="130" y="384"/>
                        <a:pt x="145" y="357"/>
                        <a:pt x="161" y="333"/>
                      </a:cubicBezTo>
                      <a:cubicBezTo>
                        <a:pt x="226" y="235"/>
                        <a:pt x="321" y="155"/>
                        <a:pt x="429" y="108"/>
                      </a:cubicBezTo>
                      <a:cubicBezTo>
                        <a:pt x="436" y="105"/>
                        <a:pt x="443" y="102"/>
                        <a:pt x="449" y="100"/>
                      </a:cubicBezTo>
                      <a:cubicBezTo>
                        <a:pt x="451" y="99"/>
                        <a:pt x="453" y="98"/>
                        <a:pt x="456" y="97"/>
                      </a:cubicBezTo>
                      <a:cubicBezTo>
                        <a:pt x="460" y="96"/>
                        <a:pt x="464" y="94"/>
                        <a:pt x="469" y="92"/>
                      </a:cubicBezTo>
                      <a:cubicBezTo>
                        <a:pt x="477" y="90"/>
                        <a:pt x="477" y="90"/>
                        <a:pt x="477" y="90"/>
                      </a:cubicBezTo>
                      <a:cubicBezTo>
                        <a:pt x="487" y="86"/>
                        <a:pt x="498" y="82"/>
                        <a:pt x="509" y="79"/>
                      </a:cubicBezTo>
                      <a:cubicBezTo>
                        <a:pt x="533" y="72"/>
                        <a:pt x="560" y="67"/>
                        <a:pt x="591" y="62"/>
                      </a:cubicBezTo>
                      <a:cubicBezTo>
                        <a:pt x="622" y="58"/>
                        <a:pt x="653" y="55"/>
                        <a:pt x="683" y="55"/>
                      </a:cubicBezTo>
                      <a:cubicBezTo>
                        <a:pt x="707" y="55"/>
                        <a:pt x="730" y="57"/>
                        <a:pt x="753" y="60"/>
                      </a:cubicBezTo>
                      <a:cubicBezTo>
                        <a:pt x="806" y="66"/>
                        <a:pt x="856" y="78"/>
                        <a:pt x="902" y="96"/>
                      </a:cubicBezTo>
                      <a:cubicBezTo>
                        <a:pt x="947" y="113"/>
                        <a:pt x="989" y="135"/>
                        <a:pt x="1029" y="161"/>
                      </a:cubicBezTo>
                      <a:cubicBezTo>
                        <a:pt x="1098" y="208"/>
                        <a:pt x="1159" y="269"/>
                        <a:pt x="1204" y="338"/>
                      </a:cubicBezTo>
                      <a:cubicBezTo>
                        <a:pt x="1240" y="392"/>
                        <a:pt x="1266" y="451"/>
                        <a:pt x="1284" y="514"/>
                      </a:cubicBezTo>
                      <a:cubicBezTo>
                        <a:pt x="1295" y="555"/>
                        <a:pt x="1302" y="595"/>
                        <a:pt x="1305" y="637"/>
                      </a:cubicBezTo>
                      <a:cubicBezTo>
                        <a:pt x="1306" y="647"/>
                        <a:pt x="1306" y="655"/>
                        <a:pt x="1306" y="662"/>
                      </a:cubicBezTo>
                      <a:cubicBezTo>
                        <a:pt x="1306" y="665"/>
                        <a:pt x="1306" y="667"/>
                        <a:pt x="1306" y="670"/>
                      </a:cubicBezTo>
                      <a:cubicBezTo>
                        <a:pt x="1306" y="683"/>
                        <a:pt x="1306" y="683"/>
                        <a:pt x="1306" y="683"/>
                      </a:cubicBezTo>
                      <a:cubicBezTo>
                        <a:pt x="1306" y="697"/>
                        <a:pt x="1306" y="697"/>
                        <a:pt x="1306" y="697"/>
                      </a:cubicBezTo>
                      <a:cubicBezTo>
                        <a:pt x="1306" y="703"/>
                        <a:pt x="1306" y="715"/>
                        <a:pt x="1304" y="729"/>
                      </a:cubicBezTo>
                      <a:cubicBezTo>
                        <a:pt x="1301" y="771"/>
                        <a:pt x="1294" y="811"/>
                        <a:pt x="1282" y="852"/>
                      </a:cubicBezTo>
                      <a:cubicBezTo>
                        <a:pt x="1275" y="878"/>
                        <a:pt x="1265" y="907"/>
                        <a:pt x="1252" y="935"/>
                      </a:cubicBezTo>
                      <a:cubicBezTo>
                        <a:pt x="1238" y="968"/>
                        <a:pt x="1221" y="998"/>
                        <a:pt x="1202" y="1027"/>
                      </a:cubicBezTo>
                      <a:cubicBezTo>
                        <a:pt x="1155" y="1097"/>
                        <a:pt x="1094" y="1158"/>
                        <a:pt x="1025" y="1203"/>
                      </a:cubicBezTo>
                      <a:cubicBezTo>
                        <a:pt x="985" y="1229"/>
                        <a:pt x="942" y="1251"/>
                        <a:pt x="897" y="1268"/>
                      </a:cubicBezTo>
                      <a:cubicBezTo>
                        <a:pt x="850" y="1285"/>
                        <a:pt x="800" y="1297"/>
                        <a:pt x="748" y="1303"/>
                      </a:cubicBezTo>
                      <a:cubicBezTo>
                        <a:pt x="726" y="1305"/>
                        <a:pt x="704" y="1306"/>
                        <a:pt x="682" y="1306"/>
                      </a:cubicBezTo>
                      <a:moveTo>
                        <a:pt x="682" y="1357"/>
                      </a:moveTo>
                      <a:cubicBezTo>
                        <a:pt x="648" y="1357"/>
                        <a:pt x="614" y="1354"/>
                        <a:pt x="579" y="1349"/>
                      </a:cubicBezTo>
                      <a:cubicBezTo>
                        <a:pt x="516" y="1339"/>
                        <a:pt x="457" y="1322"/>
                        <a:pt x="404" y="1298"/>
                      </a:cubicBezTo>
                      <a:cubicBezTo>
                        <a:pt x="288" y="1246"/>
                        <a:pt x="186" y="1159"/>
                        <a:pt x="116" y="1052"/>
                      </a:cubicBezTo>
                      <a:cubicBezTo>
                        <a:pt x="80" y="997"/>
                        <a:pt x="52" y="937"/>
                        <a:pt x="33" y="874"/>
                      </a:cubicBezTo>
                      <a:cubicBezTo>
                        <a:pt x="24" y="846"/>
                        <a:pt x="17" y="815"/>
                        <a:pt x="12" y="777"/>
                      </a:cubicBezTo>
                      <a:cubicBezTo>
                        <a:pt x="7" y="748"/>
                        <a:pt x="5" y="716"/>
                        <a:pt x="5" y="678"/>
                      </a:cubicBezTo>
                      <a:cubicBezTo>
                        <a:pt x="5" y="646"/>
                        <a:pt x="8" y="612"/>
                        <a:pt x="12" y="579"/>
                      </a:cubicBezTo>
                      <a:cubicBezTo>
                        <a:pt x="18" y="545"/>
                        <a:pt x="25" y="512"/>
                        <a:pt x="34" y="483"/>
                      </a:cubicBezTo>
                      <a:cubicBezTo>
                        <a:pt x="45" y="449"/>
                        <a:pt x="57" y="418"/>
                        <a:pt x="70" y="390"/>
                      </a:cubicBezTo>
                      <a:cubicBezTo>
                        <a:pt x="85" y="360"/>
                        <a:pt x="101" y="331"/>
                        <a:pt x="119" y="305"/>
                      </a:cubicBezTo>
                      <a:cubicBezTo>
                        <a:pt x="189" y="199"/>
                        <a:pt x="292" y="113"/>
                        <a:pt x="408" y="62"/>
                      </a:cubicBezTo>
                      <a:cubicBezTo>
                        <a:pt x="416" y="58"/>
                        <a:pt x="423" y="55"/>
                        <a:pt x="430" y="53"/>
                      </a:cubicBezTo>
                      <a:cubicBezTo>
                        <a:pt x="432" y="52"/>
                        <a:pt x="434" y="51"/>
                        <a:pt x="436" y="50"/>
                      </a:cubicBezTo>
                      <a:cubicBezTo>
                        <a:pt x="437" y="50"/>
                        <a:pt x="437" y="50"/>
                        <a:pt x="437" y="50"/>
                      </a:cubicBezTo>
                      <a:cubicBezTo>
                        <a:pt x="442" y="48"/>
                        <a:pt x="447" y="46"/>
                        <a:pt x="451" y="45"/>
                      </a:cubicBezTo>
                      <a:cubicBezTo>
                        <a:pt x="454" y="44"/>
                        <a:pt x="456" y="43"/>
                        <a:pt x="459" y="42"/>
                      </a:cubicBezTo>
                      <a:cubicBezTo>
                        <a:pt x="471" y="38"/>
                        <a:pt x="483" y="34"/>
                        <a:pt x="495" y="31"/>
                      </a:cubicBezTo>
                      <a:cubicBezTo>
                        <a:pt x="522" y="23"/>
                        <a:pt x="551" y="17"/>
                        <a:pt x="584" y="12"/>
                      </a:cubicBezTo>
                      <a:cubicBezTo>
                        <a:pt x="617" y="7"/>
                        <a:pt x="651" y="5"/>
                        <a:pt x="683" y="5"/>
                      </a:cubicBezTo>
                      <a:cubicBezTo>
                        <a:pt x="709" y="5"/>
                        <a:pt x="734" y="6"/>
                        <a:pt x="759" y="9"/>
                      </a:cubicBezTo>
                      <a:cubicBezTo>
                        <a:pt x="816" y="16"/>
                        <a:pt x="870" y="29"/>
                        <a:pt x="920" y="48"/>
                      </a:cubicBezTo>
                      <a:cubicBezTo>
                        <a:pt x="968" y="66"/>
                        <a:pt x="1014" y="90"/>
                        <a:pt x="1057" y="119"/>
                      </a:cubicBezTo>
                      <a:cubicBezTo>
                        <a:pt x="1132" y="169"/>
                        <a:pt x="1198" y="235"/>
                        <a:pt x="1247" y="311"/>
                      </a:cubicBezTo>
                      <a:cubicBezTo>
                        <a:pt x="1285" y="369"/>
                        <a:pt x="1314" y="433"/>
                        <a:pt x="1333" y="501"/>
                      </a:cubicBezTo>
                      <a:cubicBezTo>
                        <a:pt x="1345" y="545"/>
                        <a:pt x="1352" y="588"/>
                        <a:pt x="1355" y="633"/>
                      </a:cubicBezTo>
                      <a:cubicBezTo>
                        <a:pt x="1356" y="644"/>
                        <a:pt x="1357" y="653"/>
                        <a:pt x="1357" y="661"/>
                      </a:cubicBezTo>
                      <a:cubicBezTo>
                        <a:pt x="1357" y="661"/>
                        <a:pt x="1357" y="661"/>
                        <a:pt x="1357" y="661"/>
                      </a:cubicBezTo>
                      <a:cubicBezTo>
                        <a:pt x="1357" y="664"/>
                        <a:pt x="1357" y="666"/>
                        <a:pt x="1357" y="669"/>
                      </a:cubicBezTo>
                      <a:cubicBezTo>
                        <a:pt x="1357" y="678"/>
                        <a:pt x="1357" y="678"/>
                        <a:pt x="1357" y="678"/>
                      </a:cubicBezTo>
                      <a:cubicBezTo>
                        <a:pt x="1311" y="678"/>
                        <a:pt x="1311" y="678"/>
                        <a:pt x="1311" y="678"/>
                      </a:cubicBezTo>
                      <a:cubicBezTo>
                        <a:pt x="1311" y="669"/>
                        <a:pt x="1311" y="669"/>
                        <a:pt x="1311" y="669"/>
                      </a:cubicBezTo>
                      <a:cubicBezTo>
                        <a:pt x="1311" y="667"/>
                        <a:pt x="1311" y="665"/>
                        <a:pt x="1311" y="662"/>
                      </a:cubicBezTo>
                      <a:cubicBezTo>
                        <a:pt x="1311" y="655"/>
                        <a:pt x="1310" y="647"/>
                        <a:pt x="1309" y="636"/>
                      </a:cubicBezTo>
                      <a:cubicBezTo>
                        <a:pt x="1307" y="594"/>
                        <a:pt x="1300" y="554"/>
                        <a:pt x="1288" y="513"/>
                      </a:cubicBezTo>
                      <a:cubicBezTo>
                        <a:pt x="1271" y="449"/>
                        <a:pt x="1244" y="390"/>
                        <a:pt x="1208" y="336"/>
                      </a:cubicBezTo>
                      <a:cubicBezTo>
                        <a:pt x="1162" y="266"/>
                        <a:pt x="1101" y="204"/>
                        <a:pt x="1032" y="157"/>
                      </a:cubicBezTo>
                      <a:cubicBezTo>
                        <a:pt x="992" y="130"/>
                        <a:pt x="949" y="108"/>
                        <a:pt x="903" y="91"/>
                      </a:cubicBezTo>
                      <a:cubicBezTo>
                        <a:pt x="857" y="73"/>
                        <a:pt x="807" y="61"/>
                        <a:pt x="753" y="55"/>
                      </a:cubicBezTo>
                      <a:cubicBezTo>
                        <a:pt x="730" y="52"/>
                        <a:pt x="707" y="51"/>
                        <a:pt x="683" y="51"/>
                      </a:cubicBezTo>
                      <a:cubicBezTo>
                        <a:pt x="653" y="51"/>
                        <a:pt x="622" y="53"/>
                        <a:pt x="590" y="57"/>
                      </a:cubicBezTo>
                      <a:cubicBezTo>
                        <a:pt x="559" y="62"/>
                        <a:pt x="532" y="68"/>
                        <a:pt x="508" y="75"/>
                      </a:cubicBezTo>
                      <a:cubicBezTo>
                        <a:pt x="497" y="78"/>
                        <a:pt x="486" y="81"/>
                        <a:pt x="475" y="85"/>
                      </a:cubicBezTo>
                      <a:cubicBezTo>
                        <a:pt x="472" y="86"/>
                        <a:pt x="470" y="87"/>
                        <a:pt x="467" y="88"/>
                      </a:cubicBezTo>
                      <a:cubicBezTo>
                        <a:pt x="463" y="89"/>
                        <a:pt x="458" y="91"/>
                        <a:pt x="454" y="93"/>
                      </a:cubicBezTo>
                      <a:cubicBezTo>
                        <a:pt x="453" y="93"/>
                        <a:pt x="453" y="93"/>
                        <a:pt x="453" y="93"/>
                      </a:cubicBezTo>
                      <a:cubicBezTo>
                        <a:pt x="451" y="94"/>
                        <a:pt x="449" y="95"/>
                        <a:pt x="447" y="96"/>
                      </a:cubicBezTo>
                      <a:cubicBezTo>
                        <a:pt x="441" y="98"/>
                        <a:pt x="434" y="101"/>
                        <a:pt x="427" y="104"/>
                      </a:cubicBezTo>
                      <a:cubicBezTo>
                        <a:pt x="319" y="151"/>
                        <a:pt x="223" y="232"/>
                        <a:pt x="157" y="331"/>
                      </a:cubicBezTo>
                      <a:cubicBezTo>
                        <a:pt x="141" y="355"/>
                        <a:pt x="126" y="381"/>
                        <a:pt x="112" y="410"/>
                      </a:cubicBezTo>
                      <a:cubicBezTo>
                        <a:pt x="99" y="437"/>
                        <a:pt x="88" y="465"/>
                        <a:pt x="78" y="496"/>
                      </a:cubicBezTo>
                      <a:cubicBezTo>
                        <a:pt x="70" y="524"/>
                        <a:pt x="63" y="554"/>
                        <a:pt x="58" y="586"/>
                      </a:cubicBezTo>
                      <a:cubicBezTo>
                        <a:pt x="53" y="617"/>
                        <a:pt x="51" y="648"/>
                        <a:pt x="51" y="678"/>
                      </a:cubicBezTo>
                      <a:cubicBezTo>
                        <a:pt x="51" y="714"/>
                        <a:pt x="53" y="743"/>
                        <a:pt x="57" y="771"/>
                      </a:cubicBezTo>
                      <a:cubicBezTo>
                        <a:pt x="63" y="806"/>
                        <a:pt x="69" y="835"/>
                        <a:pt x="77" y="861"/>
                      </a:cubicBezTo>
                      <a:cubicBezTo>
                        <a:pt x="95" y="920"/>
                        <a:pt x="121" y="976"/>
                        <a:pt x="154" y="1027"/>
                      </a:cubicBezTo>
                      <a:cubicBezTo>
                        <a:pt x="220" y="1126"/>
                        <a:pt x="315" y="1207"/>
                        <a:pt x="423" y="1256"/>
                      </a:cubicBezTo>
                      <a:cubicBezTo>
                        <a:pt x="472" y="1278"/>
                        <a:pt x="527" y="1295"/>
                        <a:pt x="586" y="1304"/>
                      </a:cubicBezTo>
                      <a:cubicBezTo>
                        <a:pt x="618" y="1309"/>
                        <a:pt x="650" y="1311"/>
                        <a:pt x="682" y="1311"/>
                      </a:cubicBezTo>
                      <a:cubicBezTo>
                        <a:pt x="705" y="1311"/>
                        <a:pt x="727" y="1310"/>
                        <a:pt x="749" y="1307"/>
                      </a:cubicBezTo>
                      <a:cubicBezTo>
                        <a:pt x="801" y="1302"/>
                        <a:pt x="851" y="1290"/>
                        <a:pt x="899" y="1272"/>
                      </a:cubicBezTo>
                      <a:cubicBezTo>
                        <a:pt x="944" y="1255"/>
                        <a:pt x="988" y="1233"/>
                        <a:pt x="1028" y="1207"/>
                      </a:cubicBezTo>
                      <a:cubicBezTo>
                        <a:pt x="1097" y="1161"/>
                        <a:pt x="1159" y="1100"/>
                        <a:pt x="1206" y="1030"/>
                      </a:cubicBezTo>
                      <a:cubicBezTo>
                        <a:pt x="1225" y="1001"/>
                        <a:pt x="1242" y="970"/>
                        <a:pt x="1257" y="937"/>
                      </a:cubicBezTo>
                      <a:cubicBezTo>
                        <a:pt x="1270" y="908"/>
                        <a:pt x="1280" y="880"/>
                        <a:pt x="1287" y="853"/>
                      </a:cubicBezTo>
                      <a:cubicBezTo>
                        <a:pt x="1299" y="812"/>
                        <a:pt x="1306" y="772"/>
                        <a:pt x="1309" y="730"/>
                      </a:cubicBezTo>
                      <a:cubicBezTo>
                        <a:pt x="1310" y="715"/>
                        <a:pt x="1311" y="704"/>
                        <a:pt x="1311" y="697"/>
                      </a:cubicBezTo>
                      <a:cubicBezTo>
                        <a:pt x="1311" y="688"/>
                        <a:pt x="1311" y="688"/>
                        <a:pt x="1311" y="688"/>
                      </a:cubicBezTo>
                      <a:cubicBezTo>
                        <a:pt x="1357" y="688"/>
                        <a:pt x="1357" y="688"/>
                        <a:pt x="1357" y="688"/>
                      </a:cubicBezTo>
                      <a:cubicBezTo>
                        <a:pt x="1357" y="698"/>
                        <a:pt x="1357" y="698"/>
                        <a:pt x="1357" y="698"/>
                      </a:cubicBezTo>
                      <a:cubicBezTo>
                        <a:pt x="1357" y="705"/>
                        <a:pt x="1356" y="717"/>
                        <a:pt x="1355" y="733"/>
                      </a:cubicBezTo>
                      <a:cubicBezTo>
                        <a:pt x="1352" y="779"/>
                        <a:pt x="1344" y="822"/>
                        <a:pt x="1331" y="866"/>
                      </a:cubicBezTo>
                      <a:cubicBezTo>
                        <a:pt x="1323" y="895"/>
                        <a:pt x="1312" y="925"/>
                        <a:pt x="1299" y="956"/>
                      </a:cubicBezTo>
                      <a:cubicBezTo>
                        <a:pt x="1283" y="991"/>
                        <a:pt x="1265" y="1024"/>
                        <a:pt x="1244" y="1055"/>
                      </a:cubicBezTo>
                      <a:cubicBezTo>
                        <a:pt x="1194" y="1131"/>
                        <a:pt x="1128" y="1196"/>
                        <a:pt x="1053" y="1245"/>
                      </a:cubicBezTo>
                      <a:cubicBezTo>
                        <a:pt x="1010" y="1274"/>
                        <a:pt x="964" y="1297"/>
                        <a:pt x="915" y="1315"/>
                      </a:cubicBezTo>
                      <a:cubicBezTo>
                        <a:pt x="864" y="1334"/>
                        <a:pt x="810" y="1347"/>
                        <a:pt x="754" y="1353"/>
                      </a:cubicBezTo>
                      <a:cubicBezTo>
                        <a:pt x="730" y="1356"/>
                        <a:pt x="706" y="1357"/>
                        <a:pt x="682" y="1357"/>
                      </a:cubicBezTo>
                      <a:moveTo>
                        <a:pt x="683" y="0"/>
                      </a:moveTo>
                      <a:cubicBezTo>
                        <a:pt x="650" y="0"/>
                        <a:pt x="617" y="2"/>
                        <a:pt x="583" y="7"/>
                      </a:cubicBezTo>
                      <a:cubicBezTo>
                        <a:pt x="550" y="12"/>
                        <a:pt x="520" y="18"/>
                        <a:pt x="494" y="26"/>
                      </a:cubicBezTo>
                      <a:cubicBezTo>
                        <a:pt x="482" y="29"/>
                        <a:pt x="469" y="33"/>
                        <a:pt x="457" y="37"/>
                      </a:cubicBezTo>
                      <a:cubicBezTo>
                        <a:pt x="450" y="40"/>
                        <a:pt x="450" y="40"/>
                        <a:pt x="450" y="40"/>
                      </a:cubicBezTo>
                      <a:cubicBezTo>
                        <a:pt x="445" y="42"/>
                        <a:pt x="440" y="44"/>
                        <a:pt x="435" y="46"/>
                      </a:cubicBezTo>
                      <a:cubicBezTo>
                        <a:pt x="433" y="47"/>
                        <a:pt x="430" y="47"/>
                        <a:pt x="428" y="48"/>
                      </a:cubicBezTo>
                      <a:cubicBezTo>
                        <a:pt x="422" y="51"/>
                        <a:pt x="414" y="54"/>
                        <a:pt x="406" y="57"/>
                      </a:cubicBezTo>
                      <a:cubicBezTo>
                        <a:pt x="289" y="109"/>
                        <a:pt x="186" y="196"/>
                        <a:pt x="115" y="302"/>
                      </a:cubicBezTo>
                      <a:cubicBezTo>
                        <a:pt x="97" y="328"/>
                        <a:pt x="81" y="357"/>
                        <a:pt x="66" y="388"/>
                      </a:cubicBezTo>
                      <a:cubicBezTo>
                        <a:pt x="52" y="417"/>
                        <a:pt x="40" y="448"/>
                        <a:pt x="30" y="481"/>
                      </a:cubicBezTo>
                      <a:cubicBezTo>
                        <a:pt x="20" y="511"/>
                        <a:pt x="13" y="544"/>
                        <a:pt x="8" y="579"/>
                      </a:cubicBezTo>
                      <a:cubicBezTo>
                        <a:pt x="3" y="612"/>
                        <a:pt x="0" y="645"/>
                        <a:pt x="0" y="678"/>
                      </a:cubicBezTo>
                      <a:cubicBezTo>
                        <a:pt x="0" y="716"/>
                        <a:pt x="2" y="749"/>
                        <a:pt x="7" y="778"/>
                      </a:cubicBezTo>
                      <a:cubicBezTo>
                        <a:pt x="13" y="816"/>
                        <a:pt x="20" y="847"/>
                        <a:pt x="28" y="876"/>
                      </a:cubicBezTo>
                      <a:cubicBezTo>
                        <a:pt x="47" y="939"/>
                        <a:pt x="75" y="1000"/>
                        <a:pt x="112" y="1055"/>
                      </a:cubicBezTo>
                      <a:cubicBezTo>
                        <a:pt x="182" y="1162"/>
                        <a:pt x="285" y="1250"/>
                        <a:pt x="402" y="1302"/>
                      </a:cubicBezTo>
                      <a:cubicBezTo>
                        <a:pt x="456" y="1327"/>
                        <a:pt x="515" y="1344"/>
                        <a:pt x="578" y="1354"/>
                      </a:cubicBezTo>
                      <a:cubicBezTo>
                        <a:pt x="613" y="1359"/>
                        <a:pt x="648" y="1362"/>
                        <a:pt x="682" y="1362"/>
                      </a:cubicBezTo>
                      <a:cubicBezTo>
                        <a:pt x="706" y="1362"/>
                        <a:pt x="731" y="1360"/>
                        <a:pt x="754" y="1358"/>
                      </a:cubicBezTo>
                      <a:cubicBezTo>
                        <a:pt x="810" y="1352"/>
                        <a:pt x="865" y="1339"/>
                        <a:pt x="917" y="1320"/>
                      </a:cubicBezTo>
                      <a:cubicBezTo>
                        <a:pt x="966" y="1302"/>
                        <a:pt x="1013" y="1278"/>
                        <a:pt x="1056" y="1249"/>
                      </a:cubicBezTo>
                      <a:cubicBezTo>
                        <a:pt x="1131" y="1200"/>
                        <a:pt x="1197" y="1134"/>
                        <a:pt x="1248" y="1058"/>
                      </a:cubicBezTo>
                      <a:cubicBezTo>
                        <a:pt x="1269" y="1027"/>
                        <a:pt x="1287" y="993"/>
                        <a:pt x="1303" y="958"/>
                      </a:cubicBezTo>
                      <a:cubicBezTo>
                        <a:pt x="1317" y="927"/>
                        <a:pt x="1328" y="896"/>
                        <a:pt x="1336" y="867"/>
                      </a:cubicBezTo>
                      <a:cubicBezTo>
                        <a:pt x="1349" y="823"/>
                        <a:pt x="1356" y="779"/>
                        <a:pt x="1360" y="734"/>
                      </a:cubicBezTo>
                      <a:cubicBezTo>
                        <a:pt x="1361" y="718"/>
                        <a:pt x="1362" y="705"/>
                        <a:pt x="1362" y="698"/>
                      </a:cubicBezTo>
                      <a:cubicBezTo>
                        <a:pt x="1362" y="683"/>
                        <a:pt x="1362" y="683"/>
                        <a:pt x="1362" y="683"/>
                      </a:cubicBezTo>
                      <a:cubicBezTo>
                        <a:pt x="1345" y="683"/>
                        <a:pt x="1345" y="683"/>
                        <a:pt x="1345" y="683"/>
                      </a:cubicBezTo>
                      <a:cubicBezTo>
                        <a:pt x="1362" y="683"/>
                        <a:pt x="1362" y="683"/>
                        <a:pt x="1362" y="683"/>
                      </a:cubicBezTo>
                      <a:cubicBezTo>
                        <a:pt x="1362" y="668"/>
                        <a:pt x="1362" y="668"/>
                        <a:pt x="1362" y="668"/>
                      </a:cubicBezTo>
                      <a:cubicBezTo>
                        <a:pt x="1362" y="666"/>
                        <a:pt x="1362" y="664"/>
                        <a:pt x="1362" y="661"/>
                      </a:cubicBezTo>
                      <a:cubicBezTo>
                        <a:pt x="1362" y="661"/>
                        <a:pt x="1362" y="661"/>
                        <a:pt x="1362" y="661"/>
                      </a:cubicBezTo>
                      <a:cubicBezTo>
                        <a:pt x="1361" y="653"/>
                        <a:pt x="1361" y="644"/>
                        <a:pt x="1360" y="633"/>
                      </a:cubicBezTo>
                      <a:cubicBezTo>
                        <a:pt x="1357" y="587"/>
                        <a:pt x="1350" y="544"/>
                        <a:pt x="1337" y="499"/>
                      </a:cubicBezTo>
                      <a:cubicBezTo>
                        <a:pt x="1318" y="431"/>
                        <a:pt x="1289" y="366"/>
                        <a:pt x="1251" y="308"/>
                      </a:cubicBezTo>
                      <a:cubicBezTo>
                        <a:pt x="1201" y="232"/>
                        <a:pt x="1135" y="165"/>
                        <a:pt x="1060" y="115"/>
                      </a:cubicBezTo>
                      <a:cubicBezTo>
                        <a:pt x="1017" y="86"/>
                        <a:pt x="970" y="62"/>
                        <a:pt x="921" y="43"/>
                      </a:cubicBezTo>
                      <a:cubicBezTo>
                        <a:pt x="871" y="24"/>
                        <a:pt x="817" y="11"/>
                        <a:pt x="759" y="4"/>
                      </a:cubicBezTo>
                      <a:cubicBezTo>
                        <a:pt x="734" y="1"/>
                        <a:pt x="709" y="0"/>
                        <a:pt x="68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50551"/>
                <p:cNvSpPr>
                  <a:spLocks noEditPoints="1"/>
                </p:cNvSpPr>
                <p:nvPr userDrawn="1"/>
              </p:nvSpPr>
              <p:spPr bwMode="auto">
                <a:xfrm>
                  <a:off x="823" y="1477"/>
                  <a:ext cx="1190" cy="1557"/>
                </a:xfrm>
                <a:custGeom>
                  <a:avLst/>
                  <a:gdLst>
                    <a:gd name="T0" fmla="*/ 424 w 1018"/>
                    <a:gd name="T1" fmla="*/ 1278 h 1330"/>
                    <a:gd name="T2" fmla="*/ 374 w 1018"/>
                    <a:gd name="T3" fmla="*/ 1256 h 1330"/>
                    <a:gd name="T4" fmla="*/ 111 w 1018"/>
                    <a:gd name="T5" fmla="*/ 1017 h 1330"/>
                    <a:gd name="T6" fmla="*/ 97 w 1018"/>
                    <a:gd name="T7" fmla="*/ 335 h 1330"/>
                    <a:gd name="T8" fmla="*/ 532 w 1018"/>
                    <a:gd name="T9" fmla="*/ 19 h 1330"/>
                    <a:gd name="T10" fmla="*/ 791 w 1018"/>
                    <a:gd name="T11" fmla="*/ 16 h 1330"/>
                    <a:gd name="T12" fmla="*/ 937 w 1018"/>
                    <a:gd name="T13" fmla="*/ 61 h 1330"/>
                    <a:gd name="T14" fmla="*/ 957 w 1018"/>
                    <a:gd name="T15" fmla="*/ 70 h 1330"/>
                    <a:gd name="T16" fmla="*/ 988 w 1018"/>
                    <a:gd name="T17" fmla="*/ 87 h 1330"/>
                    <a:gd name="T18" fmla="*/ 1005 w 1018"/>
                    <a:gd name="T19" fmla="*/ 110 h 1330"/>
                    <a:gd name="T20" fmla="*/ 963 w 1018"/>
                    <a:gd name="T21" fmla="*/ 86 h 1330"/>
                    <a:gd name="T22" fmla="*/ 939 w 1018"/>
                    <a:gd name="T23" fmla="*/ 75 h 1330"/>
                    <a:gd name="T24" fmla="*/ 909 w 1018"/>
                    <a:gd name="T25" fmla="*/ 62 h 1330"/>
                    <a:gd name="T26" fmla="*/ 627 w 1018"/>
                    <a:gd name="T27" fmla="*/ 17 h 1330"/>
                    <a:gd name="T28" fmla="*/ 254 w 1018"/>
                    <a:gd name="T29" fmla="*/ 166 h 1330"/>
                    <a:gd name="T30" fmla="*/ 34 w 1018"/>
                    <a:gd name="T31" fmla="*/ 799 h 1330"/>
                    <a:gd name="T32" fmla="*/ 345 w 1018"/>
                    <a:gd name="T33" fmla="*/ 1227 h 1330"/>
                    <a:gd name="T34" fmla="*/ 398 w 1018"/>
                    <a:gd name="T35" fmla="*/ 1254 h 1330"/>
                    <a:gd name="T36" fmla="*/ 669 w 1018"/>
                    <a:gd name="T37" fmla="*/ 1314 h 1330"/>
                    <a:gd name="T38" fmla="*/ 757 w 1018"/>
                    <a:gd name="T39" fmla="*/ 1308 h 1330"/>
                    <a:gd name="T40" fmla="*/ 791 w 1018"/>
                    <a:gd name="T41" fmla="*/ 1302 h 1330"/>
                    <a:gd name="T42" fmla="*/ 817 w 1018"/>
                    <a:gd name="T43" fmla="*/ 1297 h 1330"/>
                    <a:gd name="T44" fmla="*/ 811 w 1018"/>
                    <a:gd name="T45" fmla="*/ 1310 h 1330"/>
                    <a:gd name="T46" fmla="*/ 759 w 1018"/>
                    <a:gd name="T47" fmla="*/ 1319 h 1330"/>
                    <a:gd name="T48" fmla="*/ 669 w 1018"/>
                    <a:gd name="T49" fmla="*/ 1325 h 1330"/>
                    <a:gd name="T50" fmla="*/ 531 w 1018"/>
                    <a:gd name="T51" fmla="*/ 14 h 1330"/>
                    <a:gd name="T52" fmla="*/ 93 w 1018"/>
                    <a:gd name="T53" fmla="*/ 333 h 1330"/>
                    <a:gd name="T54" fmla="*/ 107 w 1018"/>
                    <a:gd name="T55" fmla="*/ 1020 h 1330"/>
                    <a:gd name="T56" fmla="*/ 372 w 1018"/>
                    <a:gd name="T57" fmla="*/ 1260 h 1330"/>
                    <a:gd name="T58" fmla="*/ 423 w 1018"/>
                    <a:gd name="T59" fmla="*/ 1283 h 1330"/>
                    <a:gd name="T60" fmla="*/ 712 w 1018"/>
                    <a:gd name="T61" fmla="*/ 1328 h 1330"/>
                    <a:gd name="T62" fmla="*/ 785 w 1018"/>
                    <a:gd name="T63" fmla="*/ 1320 h 1330"/>
                    <a:gd name="T64" fmla="*/ 812 w 1018"/>
                    <a:gd name="T65" fmla="*/ 1314 h 1330"/>
                    <a:gd name="T66" fmla="*/ 820 w 1018"/>
                    <a:gd name="T67" fmla="*/ 1291 h 1330"/>
                    <a:gd name="T68" fmla="*/ 807 w 1018"/>
                    <a:gd name="T69" fmla="*/ 1294 h 1330"/>
                    <a:gd name="T70" fmla="*/ 757 w 1018"/>
                    <a:gd name="T71" fmla="*/ 1303 h 1330"/>
                    <a:gd name="T72" fmla="*/ 669 w 1018"/>
                    <a:gd name="T73" fmla="*/ 1309 h 1330"/>
                    <a:gd name="T74" fmla="*/ 399 w 1018"/>
                    <a:gd name="T75" fmla="*/ 1250 h 1330"/>
                    <a:gd name="T76" fmla="*/ 381 w 1018"/>
                    <a:gd name="T77" fmla="*/ 1241 h 1330"/>
                    <a:gd name="T78" fmla="*/ 124 w 1018"/>
                    <a:gd name="T79" fmla="*/ 1009 h 1330"/>
                    <a:gd name="T80" fmla="*/ 111 w 1018"/>
                    <a:gd name="T81" fmla="*/ 343 h 1330"/>
                    <a:gd name="T82" fmla="*/ 536 w 1018"/>
                    <a:gd name="T83" fmla="*/ 35 h 1330"/>
                    <a:gd name="T84" fmla="*/ 788 w 1018"/>
                    <a:gd name="T85" fmla="*/ 32 h 1330"/>
                    <a:gd name="T86" fmla="*/ 937 w 1018"/>
                    <a:gd name="T87" fmla="*/ 79 h 1330"/>
                    <a:gd name="T88" fmla="*/ 980 w 1018"/>
                    <a:gd name="T89" fmla="*/ 101 h 1330"/>
                    <a:gd name="T90" fmla="*/ 1007 w 1018"/>
                    <a:gd name="T91" fmla="*/ 116 h 1330"/>
                    <a:gd name="T92" fmla="*/ 1009 w 1018"/>
                    <a:gd name="T93" fmla="*/ 93 h 1330"/>
                    <a:gd name="T94" fmla="*/ 959 w 1018"/>
                    <a:gd name="T95" fmla="*/ 66 h 1330"/>
                    <a:gd name="T96" fmla="*/ 939 w 1018"/>
                    <a:gd name="T97" fmla="*/ 57 h 1330"/>
                    <a:gd name="T98" fmla="*/ 792 w 1018"/>
                    <a:gd name="T99" fmla="*/ 11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8" h="1330">
                      <a:moveTo>
                        <a:pt x="669" y="1325"/>
                      </a:moveTo>
                      <a:cubicBezTo>
                        <a:pt x="640" y="1325"/>
                        <a:pt x="613" y="1323"/>
                        <a:pt x="585" y="1319"/>
                      </a:cubicBezTo>
                      <a:cubicBezTo>
                        <a:pt x="529" y="1312"/>
                        <a:pt x="475" y="1299"/>
                        <a:pt x="424" y="1278"/>
                      </a:cubicBezTo>
                      <a:cubicBezTo>
                        <a:pt x="414" y="1274"/>
                        <a:pt x="403" y="1269"/>
                        <a:pt x="392" y="1264"/>
                      </a:cubicBezTo>
                      <a:cubicBezTo>
                        <a:pt x="389" y="1263"/>
                        <a:pt x="385" y="1261"/>
                        <a:pt x="382" y="1259"/>
                      </a:cubicBezTo>
                      <a:cubicBezTo>
                        <a:pt x="380" y="1258"/>
                        <a:pt x="377" y="1257"/>
                        <a:pt x="374" y="1256"/>
                      </a:cubicBezTo>
                      <a:cubicBezTo>
                        <a:pt x="363" y="1250"/>
                        <a:pt x="351" y="1244"/>
                        <a:pt x="339" y="1237"/>
                      </a:cubicBezTo>
                      <a:cubicBezTo>
                        <a:pt x="309" y="1219"/>
                        <a:pt x="281" y="1200"/>
                        <a:pt x="256" y="1180"/>
                      </a:cubicBezTo>
                      <a:cubicBezTo>
                        <a:pt x="198" y="1133"/>
                        <a:pt x="149" y="1079"/>
                        <a:pt x="111" y="1017"/>
                      </a:cubicBezTo>
                      <a:cubicBezTo>
                        <a:pt x="69" y="951"/>
                        <a:pt x="39" y="876"/>
                        <a:pt x="23" y="802"/>
                      </a:cubicBezTo>
                      <a:cubicBezTo>
                        <a:pt x="7" y="722"/>
                        <a:pt x="4" y="642"/>
                        <a:pt x="17" y="562"/>
                      </a:cubicBezTo>
                      <a:cubicBezTo>
                        <a:pt x="29" y="483"/>
                        <a:pt x="57" y="405"/>
                        <a:pt x="97" y="335"/>
                      </a:cubicBezTo>
                      <a:cubicBezTo>
                        <a:pt x="136" y="268"/>
                        <a:pt x="188" y="206"/>
                        <a:pt x="247" y="157"/>
                      </a:cubicBezTo>
                      <a:cubicBezTo>
                        <a:pt x="304" y="110"/>
                        <a:pt x="369" y="72"/>
                        <a:pt x="435" y="47"/>
                      </a:cubicBezTo>
                      <a:cubicBezTo>
                        <a:pt x="468" y="35"/>
                        <a:pt x="501" y="25"/>
                        <a:pt x="532" y="19"/>
                      </a:cubicBezTo>
                      <a:cubicBezTo>
                        <a:pt x="568" y="12"/>
                        <a:pt x="599" y="8"/>
                        <a:pt x="626" y="6"/>
                      </a:cubicBezTo>
                      <a:cubicBezTo>
                        <a:pt x="640" y="5"/>
                        <a:pt x="654" y="5"/>
                        <a:pt x="669" y="5"/>
                      </a:cubicBezTo>
                      <a:cubicBezTo>
                        <a:pt x="709" y="5"/>
                        <a:pt x="750" y="8"/>
                        <a:pt x="791" y="16"/>
                      </a:cubicBezTo>
                      <a:cubicBezTo>
                        <a:pt x="833" y="24"/>
                        <a:pt x="874" y="36"/>
                        <a:pt x="913" y="52"/>
                      </a:cubicBezTo>
                      <a:cubicBezTo>
                        <a:pt x="925" y="56"/>
                        <a:pt x="925" y="56"/>
                        <a:pt x="925" y="56"/>
                      </a:cubicBezTo>
                      <a:cubicBezTo>
                        <a:pt x="937" y="61"/>
                        <a:pt x="937" y="61"/>
                        <a:pt x="937" y="61"/>
                      </a:cubicBezTo>
                      <a:cubicBezTo>
                        <a:pt x="939" y="62"/>
                        <a:pt x="941" y="63"/>
                        <a:pt x="943" y="64"/>
                      </a:cubicBezTo>
                      <a:cubicBezTo>
                        <a:pt x="944" y="64"/>
                        <a:pt x="944" y="64"/>
                        <a:pt x="944" y="64"/>
                      </a:cubicBezTo>
                      <a:cubicBezTo>
                        <a:pt x="948" y="67"/>
                        <a:pt x="953" y="69"/>
                        <a:pt x="957" y="70"/>
                      </a:cubicBezTo>
                      <a:cubicBezTo>
                        <a:pt x="961" y="72"/>
                        <a:pt x="964" y="74"/>
                        <a:pt x="968" y="76"/>
                      </a:cubicBezTo>
                      <a:cubicBezTo>
                        <a:pt x="968" y="76"/>
                        <a:pt x="968" y="76"/>
                        <a:pt x="968" y="76"/>
                      </a:cubicBezTo>
                      <a:cubicBezTo>
                        <a:pt x="976" y="80"/>
                        <a:pt x="982" y="83"/>
                        <a:pt x="988" y="87"/>
                      </a:cubicBezTo>
                      <a:cubicBezTo>
                        <a:pt x="1007" y="97"/>
                        <a:pt x="1007" y="97"/>
                        <a:pt x="1007" y="97"/>
                      </a:cubicBezTo>
                      <a:cubicBezTo>
                        <a:pt x="1008" y="98"/>
                        <a:pt x="1010" y="99"/>
                        <a:pt x="1011" y="100"/>
                      </a:cubicBezTo>
                      <a:cubicBezTo>
                        <a:pt x="1005" y="110"/>
                        <a:pt x="1005" y="110"/>
                        <a:pt x="1005" y="110"/>
                      </a:cubicBezTo>
                      <a:cubicBezTo>
                        <a:pt x="1004" y="109"/>
                        <a:pt x="1003" y="108"/>
                        <a:pt x="1001" y="107"/>
                      </a:cubicBezTo>
                      <a:cubicBezTo>
                        <a:pt x="982" y="96"/>
                        <a:pt x="982" y="96"/>
                        <a:pt x="982" y="96"/>
                      </a:cubicBezTo>
                      <a:cubicBezTo>
                        <a:pt x="977" y="93"/>
                        <a:pt x="971" y="90"/>
                        <a:pt x="963" y="86"/>
                      </a:cubicBezTo>
                      <a:cubicBezTo>
                        <a:pt x="963" y="86"/>
                        <a:pt x="963" y="86"/>
                        <a:pt x="963" y="86"/>
                      </a:cubicBezTo>
                      <a:cubicBezTo>
                        <a:pt x="959" y="84"/>
                        <a:pt x="956" y="83"/>
                        <a:pt x="952" y="81"/>
                      </a:cubicBezTo>
                      <a:cubicBezTo>
                        <a:pt x="948" y="79"/>
                        <a:pt x="944" y="77"/>
                        <a:pt x="939" y="75"/>
                      </a:cubicBezTo>
                      <a:cubicBezTo>
                        <a:pt x="937" y="74"/>
                        <a:pt x="934" y="73"/>
                        <a:pt x="932" y="72"/>
                      </a:cubicBezTo>
                      <a:cubicBezTo>
                        <a:pt x="921" y="67"/>
                        <a:pt x="921" y="67"/>
                        <a:pt x="921" y="67"/>
                      </a:cubicBezTo>
                      <a:cubicBezTo>
                        <a:pt x="909" y="62"/>
                        <a:pt x="909" y="62"/>
                        <a:pt x="909" y="62"/>
                      </a:cubicBezTo>
                      <a:cubicBezTo>
                        <a:pt x="871" y="46"/>
                        <a:pt x="830" y="35"/>
                        <a:pt x="789" y="27"/>
                      </a:cubicBezTo>
                      <a:cubicBezTo>
                        <a:pt x="748" y="20"/>
                        <a:pt x="708" y="16"/>
                        <a:pt x="669" y="16"/>
                      </a:cubicBezTo>
                      <a:cubicBezTo>
                        <a:pt x="655" y="16"/>
                        <a:pt x="641" y="16"/>
                        <a:pt x="627" y="17"/>
                      </a:cubicBezTo>
                      <a:cubicBezTo>
                        <a:pt x="600" y="19"/>
                        <a:pt x="570" y="23"/>
                        <a:pt x="535" y="30"/>
                      </a:cubicBezTo>
                      <a:cubicBezTo>
                        <a:pt x="504" y="36"/>
                        <a:pt x="472" y="46"/>
                        <a:pt x="439" y="58"/>
                      </a:cubicBezTo>
                      <a:cubicBezTo>
                        <a:pt x="374" y="82"/>
                        <a:pt x="310" y="120"/>
                        <a:pt x="254" y="166"/>
                      </a:cubicBezTo>
                      <a:cubicBezTo>
                        <a:pt x="196" y="214"/>
                        <a:pt x="145" y="275"/>
                        <a:pt x="107" y="341"/>
                      </a:cubicBezTo>
                      <a:cubicBezTo>
                        <a:pt x="67" y="409"/>
                        <a:pt x="40" y="486"/>
                        <a:pt x="28" y="563"/>
                      </a:cubicBezTo>
                      <a:cubicBezTo>
                        <a:pt x="16" y="641"/>
                        <a:pt x="18" y="723"/>
                        <a:pt x="34" y="799"/>
                      </a:cubicBezTo>
                      <a:cubicBezTo>
                        <a:pt x="49" y="873"/>
                        <a:pt x="79" y="946"/>
                        <a:pt x="120" y="1011"/>
                      </a:cubicBezTo>
                      <a:cubicBezTo>
                        <a:pt x="158" y="1071"/>
                        <a:pt x="206" y="1125"/>
                        <a:pt x="263" y="1171"/>
                      </a:cubicBezTo>
                      <a:cubicBezTo>
                        <a:pt x="287" y="1191"/>
                        <a:pt x="315" y="1210"/>
                        <a:pt x="345" y="1227"/>
                      </a:cubicBezTo>
                      <a:cubicBezTo>
                        <a:pt x="356" y="1234"/>
                        <a:pt x="368" y="1240"/>
                        <a:pt x="379" y="1245"/>
                      </a:cubicBezTo>
                      <a:cubicBezTo>
                        <a:pt x="387" y="1249"/>
                        <a:pt x="387" y="1249"/>
                        <a:pt x="387" y="1249"/>
                      </a:cubicBezTo>
                      <a:cubicBezTo>
                        <a:pt x="390" y="1251"/>
                        <a:pt x="394" y="1253"/>
                        <a:pt x="398" y="1254"/>
                      </a:cubicBezTo>
                      <a:cubicBezTo>
                        <a:pt x="408" y="1259"/>
                        <a:pt x="418" y="1264"/>
                        <a:pt x="429" y="1268"/>
                      </a:cubicBezTo>
                      <a:cubicBezTo>
                        <a:pt x="479" y="1288"/>
                        <a:pt x="532" y="1301"/>
                        <a:pt x="586" y="1308"/>
                      </a:cubicBezTo>
                      <a:cubicBezTo>
                        <a:pt x="614" y="1312"/>
                        <a:pt x="641" y="1314"/>
                        <a:pt x="669" y="1314"/>
                      </a:cubicBezTo>
                      <a:cubicBezTo>
                        <a:pt x="683" y="1314"/>
                        <a:pt x="697" y="1313"/>
                        <a:pt x="711" y="1312"/>
                      </a:cubicBezTo>
                      <a:cubicBezTo>
                        <a:pt x="736" y="1310"/>
                        <a:pt x="736" y="1310"/>
                        <a:pt x="736" y="1310"/>
                      </a:cubicBezTo>
                      <a:cubicBezTo>
                        <a:pt x="757" y="1308"/>
                        <a:pt x="757" y="1308"/>
                        <a:pt x="757" y="1308"/>
                      </a:cubicBezTo>
                      <a:cubicBezTo>
                        <a:pt x="767" y="1307"/>
                        <a:pt x="775" y="1305"/>
                        <a:pt x="782" y="1304"/>
                      </a:cubicBezTo>
                      <a:cubicBezTo>
                        <a:pt x="782" y="1304"/>
                        <a:pt x="782" y="1304"/>
                        <a:pt x="782" y="1304"/>
                      </a:cubicBezTo>
                      <a:cubicBezTo>
                        <a:pt x="786" y="1303"/>
                        <a:pt x="788" y="1303"/>
                        <a:pt x="791" y="1302"/>
                      </a:cubicBezTo>
                      <a:cubicBezTo>
                        <a:pt x="798" y="1301"/>
                        <a:pt x="804" y="1300"/>
                        <a:pt x="808" y="1299"/>
                      </a:cubicBezTo>
                      <a:cubicBezTo>
                        <a:pt x="810" y="1298"/>
                        <a:pt x="811" y="1298"/>
                        <a:pt x="812" y="1298"/>
                      </a:cubicBezTo>
                      <a:cubicBezTo>
                        <a:pt x="817" y="1297"/>
                        <a:pt x="817" y="1297"/>
                        <a:pt x="817" y="1297"/>
                      </a:cubicBezTo>
                      <a:cubicBezTo>
                        <a:pt x="819" y="1308"/>
                        <a:pt x="819" y="1308"/>
                        <a:pt x="819" y="1308"/>
                      </a:cubicBezTo>
                      <a:cubicBezTo>
                        <a:pt x="815" y="1309"/>
                        <a:pt x="815" y="1309"/>
                        <a:pt x="815" y="1309"/>
                      </a:cubicBezTo>
                      <a:cubicBezTo>
                        <a:pt x="813" y="1309"/>
                        <a:pt x="812" y="1309"/>
                        <a:pt x="811" y="1310"/>
                      </a:cubicBezTo>
                      <a:cubicBezTo>
                        <a:pt x="806" y="1311"/>
                        <a:pt x="800" y="1312"/>
                        <a:pt x="793" y="1313"/>
                      </a:cubicBezTo>
                      <a:cubicBezTo>
                        <a:pt x="790" y="1314"/>
                        <a:pt x="787" y="1314"/>
                        <a:pt x="784" y="1315"/>
                      </a:cubicBezTo>
                      <a:cubicBezTo>
                        <a:pt x="776" y="1316"/>
                        <a:pt x="768" y="1318"/>
                        <a:pt x="759" y="1319"/>
                      </a:cubicBezTo>
                      <a:cubicBezTo>
                        <a:pt x="737" y="1321"/>
                        <a:pt x="737" y="1321"/>
                        <a:pt x="737" y="1321"/>
                      </a:cubicBezTo>
                      <a:cubicBezTo>
                        <a:pt x="712" y="1323"/>
                        <a:pt x="712" y="1323"/>
                        <a:pt x="712" y="1323"/>
                      </a:cubicBezTo>
                      <a:cubicBezTo>
                        <a:pt x="697" y="1324"/>
                        <a:pt x="683" y="1325"/>
                        <a:pt x="669" y="1325"/>
                      </a:cubicBezTo>
                      <a:moveTo>
                        <a:pt x="669" y="0"/>
                      </a:moveTo>
                      <a:cubicBezTo>
                        <a:pt x="654" y="0"/>
                        <a:pt x="640" y="0"/>
                        <a:pt x="626" y="1"/>
                      </a:cubicBezTo>
                      <a:cubicBezTo>
                        <a:pt x="598" y="3"/>
                        <a:pt x="567" y="7"/>
                        <a:pt x="531" y="14"/>
                      </a:cubicBezTo>
                      <a:cubicBezTo>
                        <a:pt x="500" y="21"/>
                        <a:pt x="467" y="30"/>
                        <a:pt x="433" y="43"/>
                      </a:cubicBezTo>
                      <a:cubicBezTo>
                        <a:pt x="366" y="68"/>
                        <a:pt x="301" y="106"/>
                        <a:pt x="244" y="153"/>
                      </a:cubicBezTo>
                      <a:cubicBezTo>
                        <a:pt x="184" y="203"/>
                        <a:pt x="132" y="265"/>
                        <a:pt x="93" y="333"/>
                      </a:cubicBezTo>
                      <a:cubicBezTo>
                        <a:pt x="52" y="403"/>
                        <a:pt x="24" y="482"/>
                        <a:pt x="12" y="561"/>
                      </a:cubicBezTo>
                      <a:cubicBezTo>
                        <a:pt x="0" y="642"/>
                        <a:pt x="2" y="723"/>
                        <a:pt x="18" y="803"/>
                      </a:cubicBezTo>
                      <a:cubicBezTo>
                        <a:pt x="34" y="878"/>
                        <a:pt x="65" y="953"/>
                        <a:pt x="107" y="1020"/>
                      </a:cubicBezTo>
                      <a:cubicBezTo>
                        <a:pt x="145" y="1082"/>
                        <a:pt x="195" y="1137"/>
                        <a:pt x="253" y="1183"/>
                      </a:cubicBezTo>
                      <a:cubicBezTo>
                        <a:pt x="278" y="1204"/>
                        <a:pt x="306" y="1223"/>
                        <a:pt x="337" y="1241"/>
                      </a:cubicBezTo>
                      <a:cubicBezTo>
                        <a:pt x="349" y="1248"/>
                        <a:pt x="361" y="1254"/>
                        <a:pt x="372" y="1260"/>
                      </a:cubicBezTo>
                      <a:cubicBezTo>
                        <a:pt x="375" y="1261"/>
                        <a:pt x="377" y="1263"/>
                        <a:pt x="380" y="1264"/>
                      </a:cubicBezTo>
                      <a:cubicBezTo>
                        <a:pt x="383" y="1265"/>
                        <a:pt x="387" y="1267"/>
                        <a:pt x="390" y="1269"/>
                      </a:cubicBezTo>
                      <a:cubicBezTo>
                        <a:pt x="401" y="1274"/>
                        <a:pt x="412" y="1279"/>
                        <a:pt x="423" y="1283"/>
                      </a:cubicBezTo>
                      <a:cubicBezTo>
                        <a:pt x="474" y="1303"/>
                        <a:pt x="528" y="1317"/>
                        <a:pt x="584" y="1324"/>
                      </a:cubicBezTo>
                      <a:cubicBezTo>
                        <a:pt x="612" y="1328"/>
                        <a:pt x="640" y="1330"/>
                        <a:pt x="669" y="1330"/>
                      </a:cubicBezTo>
                      <a:cubicBezTo>
                        <a:pt x="683" y="1330"/>
                        <a:pt x="698" y="1329"/>
                        <a:pt x="712" y="1328"/>
                      </a:cubicBezTo>
                      <a:cubicBezTo>
                        <a:pt x="737" y="1326"/>
                        <a:pt x="737" y="1326"/>
                        <a:pt x="737" y="1326"/>
                      </a:cubicBezTo>
                      <a:cubicBezTo>
                        <a:pt x="759" y="1324"/>
                        <a:pt x="759" y="1324"/>
                        <a:pt x="759" y="1324"/>
                      </a:cubicBezTo>
                      <a:cubicBezTo>
                        <a:pt x="769" y="1323"/>
                        <a:pt x="777" y="1321"/>
                        <a:pt x="785" y="1320"/>
                      </a:cubicBezTo>
                      <a:cubicBezTo>
                        <a:pt x="788" y="1319"/>
                        <a:pt x="791" y="1318"/>
                        <a:pt x="794" y="1318"/>
                      </a:cubicBezTo>
                      <a:cubicBezTo>
                        <a:pt x="802" y="1317"/>
                        <a:pt x="807" y="1315"/>
                        <a:pt x="812" y="1314"/>
                      </a:cubicBezTo>
                      <a:cubicBezTo>
                        <a:pt x="812" y="1314"/>
                        <a:pt x="812" y="1314"/>
                        <a:pt x="812" y="1314"/>
                      </a:cubicBezTo>
                      <a:cubicBezTo>
                        <a:pt x="813" y="1314"/>
                        <a:pt x="815" y="1314"/>
                        <a:pt x="816" y="1313"/>
                      </a:cubicBezTo>
                      <a:cubicBezTo>
                        <a:pt x="825" y="1311"/>
                        <a:pt x="825" y="1311"/>
                        <a:pt x="825" y="1311"/>
                      </a:cubicBezTo>
                      <a:cubicBezTo>
                        <a:pt x="820" y="1291"/>
                        <a:pt x="820" y="1291"/>
                        <a:pt x="820" y="1291"/>
                      </a:cubicBezTo>
                      <a:cubicBezTo>
                        <a:pt x="811" y="1293"/>
                        <a:pt x="811" y="1293"/>
                        <a:pt x="811" y="1293"/>
                      </a:cubicBezTo>
                      <a:cubicBezTo>
                        <a:pt x="810" y="1293"/>
                        <a:pt x="809" y="1293"/>
                        <a:pt x="808" y="1294"/>
                      </a:cubicBezTo>
                      <a:cubicBezTo>
                        <a:pt x="807" y="1294"/>
                        <a:pt x="807" y="1294"/>
                        <a:pt x="807" y="1294"/>
                      </a:cubicBezTo>
                      <a:cubicBezTo>
                        <a:pt x="803" y="1295"/>
                        <a:pt x="797" y="1296"/>
                        <a:pt x="790" y="1297"/>
                      </a:cubicBezTo>
                      <a:cubicBezTo>
                        <a:pt x="788" y="1298"/>
                        <a:pt x="784" y="1298"/>
                        <a:pt x="781" y="1299"/>
                      </a:cubicBezTo>
                      <a:cubicBezTo>
                        <a:pt x="774" y="1300"/>
                        <a:pt x="766" y="1302"/>
                        <a:pt x="757" y="1303"/>
                      </a:cubicBezTo>
                      <a:cubicBezTo>
                        <a:pt x="735" y="1306"/>
                        <a:pt x="735" y="1306"/>
                        <a:pt x="735" y="1306"/>
                      </a:cubicBezTo>
                      <a:cubicBezTo>
                        <a:pt x="711" y="1307"/>
                        <a:pt x="711" y="1307"/>
                        <a:pt x="711" y="1307"/>
                      </a:cubicBezTo>
                      <a:cubicBezTo>
                        <a:pt x="697" y="1308"/>
                        <a:pt x="683" y="1309"/>
                        <a:pt x="669" y="1309"/>
                      </a:cubicBezTo>
                      <a:cubicBezTo>
                        <a:pt x="641" y="1309"/>
                        <a:pt x="614" y="1307"/>
                        <a:pt x="587" y="1304"/>
                      </a:cubicBezTo>
                      <a:cubicBezTo>
                        <a:pt x="533" y="1297"/>
                        <a:pt x="480" y="1283"/>
                        <a:pt x="430" y="1263"/>
                      </a:cubicBezTo>
                      <a:cubicBezTo>
                        <a:pt x="420" y="1259"/>
                        <a:pt x="410" y="1255"/>
                        <a:pt x="399" y="1250"/>
                      </a:cubicBezTo>
                      <a:cubicBezTo>
                        <a:pt x="399" y="1249"/>
                        <a:pt x="399" y="1249"/>
                        <a:pt x="399" y="1249"/>
                      </a:cubicBezTo>
                      <a:cubicBezTo>
                        <a:pt x="395" y="1248"/>
                        <a:pt x="392" y="1246"/>
                        <a:pt x="389" y="1245"/>
                      </a:cubicBezTo>
                      <a:cubicBezTo>
                        <a:pt x="386" y="1244"/>
                        <a:pt x="384" y="1242"/>
                        <a:pt x="381" y="1241"/>
                      </a:cubicBezTo>
                      <a:cubicBezTo>
                        <a:pt x="370" y="1235"/>
                        <a:pt x="359" y="1229"/>
                        <a:pt x="347" y="1223"/>
                      </a:cubicBezTo>
                      <a:cubicBezTo>
                        <a:pt x="318" y="1206"/>
                        <a:pt x="290" y="1187"/>
                        <a:pt x="266" y="1167"/>
                      </a:cubicBezTo>
                      <a:cubicBezTo>
                        <a:pt x="210" y="1122"/>
                        <a:pt x="162" y="1068"/>
                        <a:pt x="124" y="1009"/>
                      </a:cubicBezTo>
                      <a:cubicBezTo>
                        <a:pt x="84" y="944"/>
                        <a:pt x="54" y="871"/>
                        <a:pt x="39" y="798"/>
                      </a:cubicBezTo>
                      <a:cubicBezTo>
                        <a:pt x="23" y="722"/>
                        <a:pt x="21" y="641"/>
                        <a:pt x="33" y="564"/>
                      </a:cubicBezTo>
                      <a:cubicBezTo>
                        <a:pt x="45" y="487"/>
                        <a:pt x="72" y="411"/>
                        <a:pt x="111" y="343"/>
                      </a:cubicBezTo>
                      <a:cubicBezTo>
                        <a:pt x="149" y="277"/>
                        <a:pt x="199" y="217"/>
                        <a:pt x="257" y="169"/>
                      </a:cubicBezTo>
                      <a:cubicBezTo>
                        <a:pt x="313" y="124"/>
                        <a:pt x="376" y="87"/>
                        <a:pt x="441" y="62"/>
                      </a:cubicBezTo>
                      <a:cubicBezTo>
                        <a:pt x="473" y="50"/>
                        <a:pt x="505" y="41"/>
                        <a:pt x="536" y="35"/>
                      </a:cubicBezTo>
                      <a:cubicBezTo>
                        <a:pt x="570" y="28"/>
                        <a:pt x="600" y="24"/>
                        <a:pt x="627" y="22"/>
                      </a:cubicBezTo>
                      <a:cubicBezTo>
                        <a:pt x="641" y="21"/>
                        <a:pt x="655" y="21"/>
                        <a:pt x="669" y="21"/>
                      </a:cubicBezTo>
                      <a:cubicBezTo>
                        <a:pt x="708" y="21"/>
                        <a:pt x="748" y="24"/>
                        <a:pt x="788" y="32"/>
                      </a:cubicBezTo>
                      <a:cubicBezTo>
                        <a:pt x="829" y="39"/>
                        <a:pt x="869" y="51"/>
                        <a:pt x="908" y="66"/>
                      </a:cubicBezTo>
                      <a:cubicBezTo>
                        <a:pt x="919" y="71"/>
                        <a:pt x="919" y="71"/>
                        <a:pt x="919" y="71"/>
                      </a:cubicBezTo>
                      <a:cubicBezTo>
                        <a:pt x="937" y="79"/>
                        <a:pt x="937" y="79"/>
                        <a:pt x="937" y="79"/>
                      </a:cubicBezTo>
                      <a:cubicBezTo>
                        <a:pt x="941" y="81"/>
                        <a:pt x="946" y="83"/>
                        <a:pt x="950" y="85"/>
                      </a:cubicBezTo>
                      <a:cubicBezTo>
                        <a:pt x="954" y="87"/>
                        <a:pt x="958" y="89"/>
                        <a:pt x="961" y="91"/>
                      </a:cubicBezTo>
                      <a:cubicBezTo>
                        <a:pt x="968" y="94"/>
                        <a:pt x="975" y="98"/>
                        <a:pt x="980" y="101"/>
                      </a:cubicBezTo>
                      <a:cubicBezTo>
                        <a:pt x="998" y="111"/>
                        <a:pt x="998" y="111"/>
                        <a:pt x="998" y="111"/>
                      </a:cubicBezTo>
                      <a:cubicBezTo>
                        <a:pt x="1002" y="114"/>
                        <a:pt x="1004" y="115"/>
                        <a:pt x="1005" y="115"/>
                      </a:cubicBezTo>
                      <a:cubicBezTo>
                        <a:pt x="1007" y="116"/>
                        <a:pt x="1007" y="116"/>
                        <a:pt x="1007" y="116"/>
                      </a:cubicBezTo>
                      <a:cubicBezTo>
                        <a:pt x="1018" y="98"/>
                        <a:pt x="1018" y="98"/>
                        <a:pt x="1018" y="98"/>
                      </a:cubicBezTo>
                      <a:cubicBezTo>
                        <a:pt x="1016" y="97"/>
                        <a:pt x="1016" y="97"/>
                        <a:pt x="1016" y="97"/>
                      </a:cubicBezTo>
                      <a:cubicBezTo>
                        <a:pt x="1016" y="97"/>
                        <a:pt x="1013" y="96"/>
                        <a:pt x="1009" y="93"/>
                      </a:cubicBezTo>
                      <a:cubicBezTo>
                        <a:pt x="990" y="82"/>
                        <a:pt x="990" y="82"/>
                        <a:pt x="990" y="82"/>
                      </a:cubicBezTo>
                      <a:cubicBezTo>
                        <a:pt x="985" y="79"/>
                        <a:pt x="978" y="76"/>
                        <a:pt x="970" y="72"/>
                      </a:cubicBezTo>
                      <a:cubicBezTo>
                        <a:pt x="967" y="70"/>
                        <a:pt x="963" y="68"/>
                        <a:pt x="959" y="66"/>
                      </a:cubicBezTo>
                      <a:cubicBezTo>
                        <a:pt x="955" y="64"/>
                        <a:pt x="950" y="62"/>
                        <a:pt x="945" y="60"/>
                      </a:cubicBezTo>
                      <a:cubicBezTo>
                        <a:pt x="945" y="60"/>
                        <a:pt x="945" y="60"/>
                        <a:pt x="945" y="60"/>
                      </a:cubicBezTo>
                      <a:cubicBezTo>
                        <a:pt x="943" y="59"/>
                        <a:pt x="941" y="58"/>
                        <a:pt x="939" y="57"/>
                      </a:cubicBezTo>
                      <a:cubicBezTo>
                        <a:pt x="927" y="52"/>
                        <a:pt x="927" y="52"/>
                        <a:pt x="927" y="52"/>
                      </a:cubicBezTo>
                      <a:cubicBezTo>
                        <a:pt x="915" y="47"/>
                        <a:pt x="915" y="47"/>
                        <a:pt x="915" y="47"/>
                      </a:cubicBezTo>
                      <a:cubicBezTo>
                        <a:pt x="875" y="31"/>
                        <a:pt x="834" y="19"/>
                        <a:pt x="792" y="11"/>
                      </a:cubicBezTo>
                      <a:cubicBezTo>
                        <a:pt x="750" y="4"/>
                        <a:pt x="709" y="0"/>
                        <a:pt x="66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50552"/>
                <p:cNvSpPr>
                  <a:spLocks noEditPoints="1"/>
                </p:cNvSpPr>
                <p:nvPr userDrawn="1"/>
              </p:nvSpPr>
              <p:spPr bwMode="auto">
                <a:xfrm>
                  <a:off x="543" y="1761"/>
                  <a:ext cx="1601" cy="1554"/>
                </a:xfrm>
                <a:custGeom>
                  <a:avLst/>
                  <a:gdLst>
                    <a:gd name="T0" fmla="*/ 655 w 1370"/>
                    <a:gd name="T1" fmla="*/ 1284 h 1327"/>
                    <a:gd name="T2" fmla="*/ 60 w 1370"/>
                    <a:gd name="T3" fmla="*/ 718 h 1327"/>
                    <a:gd name="T4" fmla="*/ 37 w 1370"/>
                    <a:gd name="T5" fmla="*/ 205 h 1327"/>
                    <a:gd name="T6" fmla="*/ 54 w 1370"/>
                    <a:gd name="T7" fmla="*/ 146 h 1327"/>
                    <a:gd name="T8" fmla="*/ 72 w 1370"/>
                    <a:gd name="T9" fmla="*/ 96 h 1327"/>
                    <a:gd name="T10" fmla="*/ 88 w 1370"/>
                    <a:gd name="T11" fmla="*/ 57 h 1327"/>
                    <a:gd name="T12" fmla="*/ 112 w 1370"/>
                    <a:gd name="T13" fmla="*/ 8 h 1327"/>
                    <a:gd name="T14" fmla="*/ 141 w 1370"/>
                    <a:gd name="T15" fmla="*/ 51 h 1327"/>
                    <a:gd name="T16" fmla="*/ 124 w 1370"/>
                    <a:gd name="T17" fmla="*/ 87 h 1327"/>
                    <a:gd name="T18" fmla="*/ 111 w 1370"/>
                    <a:gd name="T19" fmla="*/ 119 h 1327"/>
                    <a:gd name="T20" fmla="*/ 83 w 1370"/>
                    <a:gd name="T21" fmla="*/ 209 h 1327"/>
                    <a:gd name="T22" fmla="*/ 58 w 1370"/>
                    <a:gd name="T23" fmla="*/ 355 h 1327"/>
                    <a:gd name="T24" fmla="*/ 320 w 1370"/>
                    <a:gd name="T25" fmla="*/ 1040 h 1327"/>
                    <a:gd name="T26" fmla="*/ 909 w 1370"/>
                    <a:gd name="T27" fmla="*/ 1276 h 1327"/>
                    <a:gd name="T28" fmla="*/ 1155 w 1370"/>
                    <a:gd name="T29" fmla="*/ 1239 h 1327"/>
                    <a:gd name="T30" fmla="*/ 1211 w 1370"/>
                    <a:gd name="T31" fmla="*/ 1220 h 1327"/>
                    <a:gd name="T32" fmla="*/ 1257 w 1370"/>
                    <a:gd name="T33" fmla="*/ 1201 h 1327"/>
                    <a:gd name="T34" fmla="*/ 1293 w 1370"/>
                    <a:gd name="T35" fmla="*/ 1184 h 1327"/>
                    <a:gd name="T36" fmla="*/ 1339 w 1370"/>
                    <a:gd name="T37" fmla="*/ 1159 h 1327"/>
                    <a:gd name="T38" fmla="*/ 1339 w 1370"/>
                    <a:gd name="T39" fmla="*/ 1211 h 1327"/>
                    <a:gd name="T40" fmla="*/ 1302 w 1370"/>
                    <a:gd name="T41" fmla="*/ 1230 h 1327"/>
                    <a:gd name="T42" fmla="*/ 1269 w 1370"/>
                    <a:gd name="T43" fmla="*/ 1245 h 1327"/>
                    <a:gd name="T44" fmla="*/ 1173 w 1370"/>
                    <a:gd name="T45" fmla="*/ 1281 h 1327"/>
                    <a:gd name="T46" fmla="*/ 1023 w 1370"/>
                    <a:gd name="T47" fmla="*/ 1313 h 1327"/>
                    <a:gd name="T48" fmla="*/ 109 w 1370"/>
                    <a:gd name="T49" fmla="*/ 0 h 1327"/>
                    <a:gd name="T50" fmla="*/ 83 w 1370"/>
                    <a:gd name="T51" fmla="*/ 55 h 1327"/>
                    <a:gd name="T52" fmla="*/ 66 w 1370"/>
                    <a:gd name="T53" fmla="*/ 94 h 1327"/>
                    <a:gd name="T54" fmla="*/ 49 w 1370"/>
                    <a:gd name="T55" fmla="*/ 144 h 1327"/>
                    <a:gd name="T56" fmla="*/ 31 w 1370"/>
                    <a:gd name="T57" fmla="*/ 204 h 1327"/>
                    <a:gd name="T58" fmla="*/ 55 w 1370"/>
                    <a:gd name="T59" fmla="*/ 720 h 1327"/>
                    <a:gd name="T60" fmla="*/ 653 w 1370"/>
                    <a:gd name="T61" fmla="*/ 1290 h 1327"/>
                    <a:gd name="T62" fmla="*/ 1024 w 1370"/>
                    <a:gd name="T63" fmla="*/ 1319 h 1327"/>
                    <a:gd name="T64" fmla="*/ 1174 w 1370"/>
                    <a:gd name="T65" fmla="*/ 1287 h 1327"/>
                    <a:gd name="T66" fmla="*/ 1271 w 1370"/>
                    <a:gd name="T67" fmla="*/ 1251 h 1327"/>
                    <a:gd name="T68" fmla="*/ 1305 w 1370"/>
                    <a:gd name="T69" fmla="*/ 1235 h 1327"/>
                    <a:gd name="T70" fmla="*/ 1342 w 1370"/>
                    <a:gd name="T71" fmla="*/ 1216 h 1327"/>
                    <a:gd name="T72" fmla="*/ 1341 w 1370"/>
                    <a:gd name="T73" fmla="*/ 1151 h 1327"/>
                    <a:gd name="T74" fmla="*/ 1291 w 1370"/>
                    <a:gd name="T75" fmla="*/ 1179 h 1327"/>
                    <a:gd name="T76" fmla="*/ 1255 w 1370"/>
                    <a:gd name="T77" fmla="*/ 1196 h 1327"/>
                    <a:gd name="T78" fmla="*/ 1209 w 1370"/>
                    <a:gd name="T79" fmla="*/ 1215 h 1327"/>
                    <a:gd name="T80" fmla="*/ 1154 w 1370"/>
                    <a:gd name="T81" fmla="*/ 1234 h 1327"/>
                    <a:gd name="T82" fmla="*/ 909 w 1370"/>
                    <a:gd name="T83" fmla="*/ 1270 h 1327"/>
                    <a:gd name="T84" fmla="*/ 324 w 1370"/>
                    <a:gd name="T85" fmla="*/ 1036 h 1327"/>
                    <a:gd name="T86" fmla="*/ 64 w 1370"/>
                    <a:gd name="T87" fmla="*/ 356 h 1327"/>
                    <a:gd name="T88" fmla="*/ 89 w 1370"/>
                    <a:gd name="T89" fmla="*/ 210 h 1327"/>
                    <a:gd name="T90" fmla="*/ 117 w 1370"/>
                    <a:gd name="T91" fmla="*/ 121 h 1327"/>
                    <a:gd name="T92" fmla="*/ 130 w 1370"/>
                    <a:gd name="T93" fmla="*/ 89 h 1327"/>
                    <a:gd name="T94" fmla="*/ 146 w 1370"/>
                    <a:gd name="T95" fmla="*/ 54 h 1327"/>
                    <a:gd name="T96" fmla="*/ 109 w 1370"/>
                    <a:gd name="T97" fmla="*/ 0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70" h="1327">
                      <a:moveTo>
                        <a:pt x="909" y="1321"/>
                      </a:moveTo>
                      <a:cubicBezTo>
                        <a:pt x="836" y="1321"/>
                        <a:pt x="749" y="1312"/>
                        <a:pt x="655" y="1284"/>
                      </a:cubicBezTo>
                      <a:cubicBezTo>
                        <a:pt x="519" y="1245"/>
                        <a:pt x="389" y="1170"/>
                        <a:pt x="289" y="1073"/>
                      </a:cubicBezTo>
                      <a:cubicBezTo>
                        <a:pt x="188" y="978"/>
                        <a:pt x="106" y="851"/>
                        <a:pt x="60" y="718"/>
                      </a:cubicBezTo>
                      <a:cubicBezTo>
                        <a:pt x="9" y="570"/>
                        <a:pt x="6" y="437"/>
                        <a:pt x="13" y="352"/>
                      </a:cubicBezTo>
                      <a:cubicBezTo>
                        <a:pt x="17" y="303"/>
                        <a:pt x="25" y="254"/>
                        <a:pt x="37" y="205"/>
                      </a:cubicBezTo>
                      <a:cubicBezTo>
                        <a:pt x="39" y="199"/>
                        <a:pt x="39" y="199"/>
                        <a:pt x="39" y="199"/>
                      </a:cubicBezTo>
                      <a:cubicBezTo>
                        <a:pt x="44" y="180"/>
                        <a:pt x="49" y="162"/>
                        <a:pt x="54" y="146"/>
                      </a:cubicBezTo>
                      <a:cubicBezTo>
                        <a:pt x="59" y="130"/>
                        <a:pt x="65" y="115"/>
                        <a:pt x="69" y="102"/>
                      </a:cubicBezTo>
                      <a:cubicBezTo>
                        <a:pt x="72" y="96"/>
                        <a:pt x="72" y="96"/>
                        <a:pt x="72" y="96"/>
                      </a:cubicBezTo>
                      <a:cubicBezTo>
                        <a:pt x="75" y="86"/>
                        <a:pt x="79" y="77"/>
                        <a:pt x="83" y="69"/>
                      </a:cubicBezTo>
                      <a:cubicBezTo>
                        <a:pt x="85" y="65"/>
                        <a:pt x="87" y="61"/>
                        <a:pt x="88" y="57"/>
                      </a:cubicBezTo>
                      <a:cubicBezTo>
                        <a:pt x="92" y="47"/>
                        <a:pt x="97" y="38"/>
                        <a:pt x="100" y="31"/>
                      </a:cubicBezTo>
                      <a:cubicBezTo>
                        <a:pt x="112" y="8"/>
                        <a:pt x="112" y="8"/>
                        <a:pt x="112" y="8"/>
                      </a:cubicBezTo>
                      <a:cubicBezTo>
                        <a:pt x="152" y="29"/>
                        <a:pt x="152" y="29"/>
                        <a:pt x="152" y="29"/>
                      </a:cubicBezTo>
                      <a:cubicBezTo>
                        <a:pt x="141" y="51"/>
                        <a:pt x="141" y="51"/>
                        <a:pt x="141" y="51"/>
                      </a:cubicBezTo>
                      <a:cubicBezTo>
                        <a:pt x="137" y="58"/>
                        <a:pt x="133" y="66"/>
                        <a:pt x="129" y="75"/>
                      </a:cubicBezTo>
                      <a:cubicBezTo>
                        <a:pt x="128" y="79"/>
                        <a:pt x="126" y="83"/>
                        <a:pt x="124" y="87"/>
                      </a:cubicBezTo>
                      <a:cubicBezTo>
                        <a:pt x="121" y="95"/>
                        <a:pt x="117" y="103"/>
                        <a:pt x="114" y="113"/>
                      </a:cubicBezTo>
                      <a:cubicBezTo>
                        <a:pt x="111" y="119"/>
                        <a:pt x="111" y="119"/>
                        <a:pt x="111" y="119"/>
                      </a:cubicBezTo>
                      <a:cubicBezTo>
                        <a:pt x="107" y="131"/>
                        <a:pt x="102" y="145"/>
                        <a:pt x="97" y="159"/>
                      </a:cubicBezTo>
                      <a:cubicBezTo>
                        <a:pt x="92" y="175"/>
                        <a:pt x="87" y="191"/>
                        <a:pt x="83" y="209"/>
                      </a:cubicBezTo>
                      <a:cubicBezTo>
                        <a:pt x="81" y="216"/>
                        <a:pt x="81" y="216"/>
                        <a:pt x="81" y="216"/>
                      </a:cubicBezTo>
                      <a:cubicBezTo>
                        <a:pt x="70" y="263"/>
                        <a:pt x="62" y="309"/>
                        <a:pt x="58" y="355"/>
                      </a:cubicBezTo>
                      <a:cubicBezTo>
                        <a:pt x="52" y="436"/>
                        <a:pt x="54" y="562"/>
                        <a:pt x="103" y="703"/>
                      </a:cubicBezTo>
                      <a:cubicBezTo>
                        <a:pt x="147" y="830"/>
                        <a:pt x="224" y="950"/>
                        <a:pt x="320" y="1040"/>
                      </a:cubicBezTo>
                      <a:cubicBezTo>
                        <a:pt x="415" y="1132"/>
                        <a:pt x="539" y="1203"/>
                        <a:pt x="668" y="1241"/>
                      </a:cubicBezTo>
                      <a:cubicBezTo>
                        <a:pt x="757" y="1267"/>
                        <a:pt x="840" y="1276"/>
                        <a:pt x="909" y="1276"/>
                      </a:cubicBezTo>
                      <a:cubicBezTo>
                        <a:pt x="950" y="1276"/>
                        <a:pt x="987" y="1273"/>
                        <a:pt x="1017" y="1269"/>
                      </a:cubicBezTo>
                      <a:cubicBezTo>
                        <a:pt x="1063" y="1263"/>
                        <a:pt x="1109" y="1253"/>
                        <a:pt x="1155" y="1239"/>
                      </a:cubicBezTo>
                      <a:cubicBezTo>
                        <a:pt x="1161" y="1237"/>
                        <a:pt x="1161" y="1237"/>
                        <a:pt x="1161" y="1237"/>
                      </a:cubicBezTo>
                      <a:cubicBezTo>
                        <a:pt x="1179" y="1232"/>
                        <a:pt x="1196" y="1226"/>
                        <a:pt x="1211" y="1220"/>
                      </a:cubicBezTo>
                      <a:cubicBezTo>
                        <a:pt x="1225" y="1215"/>
                        <a:pt x="1238" y="1209"/>
                        <a:pt x="1250" y="1204"/>
                      </a:cubicBezTo>
                      <a:cubicBezTo>
                        <a:pt x="1257" y="1201"/>
                        <a:pt x="1257" y="1201"/>
                        <a:pt x="1257" y="1201"/>
                      </a:cubicBezTo>
                      <a:cubicBezTo>
                        <a:pt x="1266" y="1198"/>
                        <a:pt x="1275" y="1193"/>
                        <a:pt x="1282" y="1190"/>
                      </a:cubicBezTo>
                      <a:cubicBezTo>
                        <a:pt x="1286" y="1188"/>
                        <a:pt x="1290" y="1186"/>
                        <a:pt x="1293" y="1184"/>
                      </a:cubicBezTo>
                      <a:cubicBezTo>
                        <a:pt x="1303" y="1179"/>
                        <a:pt x="1311" y="1175"/>
                        <a:pt x="1317" y="1171"/>
                      </a:cubicBezTo>
                      <a:cubicBezTo>
                        <a:pt x="1339" y="1159"/>
                        <a:pt x="1339" y="1159"/>
                        <a:pt x="1339" y="1159"/>
                      </a:cubicBezTo>
                      <a:cubicBezTo>
                        <a:pt x="1362" y="1198"/>
                        <a:pt x="1362" y="1198"/>
                        <a:pt x="1362" y="1198"/>
                      </a:cubicBezTo>
                      <a:cubicBezTo>
                        <a:pt x="1339" y="1211"/>
                        <a:pt x="1339" y="1211"/>
                        <a:pt x="1339" y="1211"/>
                      </a:cubicBezTo>
                      <a:cubicBezTo>
                        <a:pt x="1332" y="1215"/>
                        <a:pt x="1324" y="1219"/>
                        <a:pt x="1314" y="1224"/>
                      </a:cubicBezTo>
                      <a:cubicBezTo>
                        <a:pt x="1310" y="1226"/>
                        <a:pt x="1306" y="1228"/>
                        <a:pt x="1302" y="1230"/>
                      </a:cubicBezTo>
                      <a:cubicBezTo>
                        <a:pt x="1294" y="1234"/>
                        <a:pt x="1285" y="1238"/>
                        <a:pt x="1276" y="1242"/>
                      </a:cubicBezTo>
                      <a:cubicBezTo>
                        <a:pt x="1269" y="1245"/>
                        <a:pt x="1269" y="1245"/>
                        <a:pt x="1269" y="1245"/>
                      </a:cubicBezTo>
                      <a:cubicBezTo>
                        <a:pt x="1256" y="1251"/>
                        <a:pt x="1242" y="1257"/>
                        <a:pt x="1227" y="1262"/>
                      </a:cubicBezTo>
                      <a:cubicBezTo>
                        <a:pt x="1210" y="1269"/>
                        <a:pt x="1192" y="1275"/>
                        <a:pt x="1173" y="1281"/>
                      </a:cubicBezTo>
                      <a:cubicBezTo>
                        <a:pt x="1168" y="1283"/>
                        <a:pt x="1168" y="1283"/>
                        <a:pt x="1168" y="1283"/>
                      </a:cubicBezTo>
                      <a:cubicBezTo>
                        <a:pt x="1120" y="1297"/>
                        <a:pt x="1071" y="1307"/>
                        <a:pt x="1023" y="1313"/>
                      </a:cubicBezTo>
                      <a:cubicBezTo>
                        <a:pt x="991" y="1318"/>
                        <a:pt x="953" y="1321"/>
                        <a:pt x="909" y="1321"/>
                      </a:cubicBezTo>
                      <a:moveTo>
                        <a:pt x="109" y="0"/>
                      </a:moveTo>
                      <a:cubicBezTo>
                        <a:pt x="95" y="29"/>
                        <a:pt x="95" y="29"/>
                        <a:pt x="95" y="29"/>
                      </a:cubicBezTo>
                      <a:cubicBezTo>
                        <a:pt x="91" y="36"/>
                        <a:pt x="87" y="45"/>
                        <a:pt x="83" y="55"/>
                      </a:cubicBezTo>
                      <a:cubicBezTo>
                        <a:pt x="81" y="58"/>
                        <a:pt x="79" y="62"/>
                        <a:pt x="78" y="67"/>
                      </a:cubicBezTo>
                      <a:cubicBezTo>
                        <a:pt x="74" y="75"/>
                        <a:pt x="70" y="84"/>
                        <a:pt x="66" y="94"/>
                      </a:cubicBezTo>
                      <a:cubicBezTo>
                        <a:pt x="64" y="100"/>
                        <a:pt x="64" y="100"/>
                        <a:pt x="64" y="100"/>
                      </a:cubicBezTo>
                      <a:cubicBezTo>
                        <a:pt x="59" y="113"/>
                        <a:pt x="53" y="128"/>
                        <a:pt x="49" y="144"/>
                      </a:cubicBezTo>
                      <a:cubicBezTo>
                        <a:pt x="43" y="160"/>
                        <a:pt x="38" y="178"/>
                        <a:pt x="33" y="198"/>
                      </a:cubicBezTo>
                      <a:cubicBezTo>
                        <a:pt x="31" y="204"/>
                        <a:pt x="31" y="204"/>
                        <a:pt x="31" y="204"/>
                      </a:cubicBezTo>
                      <a:cubicBezTo>
                        <a:pt x="19" y="253"/>
                        <a:pt x="11" y="303"/>
                        <a:pt x="7" y="351"/>
                      </a:cubicBezTo>
                      <a:cubicBezTo>
                        <a:pt x="0" y="437"/>
                        <a:pt x="3" y="571"/>
                        <a:pt x="55" y="720"/>
                      </a:cubicBezTo>
                      <a:cubicBezTo>
                        <a:pt x="101" y="854"/>
                        <a:pt x="183" y="981"/>
                        <a:pt x="285" y="1077"/>
                      </a:cubicBezTo>
                      <a:cubicBezTo>
                        <a:pt x="386" y="1175"/>
                        <a:pt x="517" y="1250"/>
                        <a:pt x="653" y="1290"/>
                      </a:cubicBezTo>
                      <a:cubicBezTo>
                        <a:pt x="748" y="1318"/>
                        <a:pt x="836" y="1327"/>
                        <a:pt x="909" y="1327"/>
                      </a:cubicBezTo>
                      <a:cubicBezTo>
                        <a:pt x="953" y="1327"/>
                        <a:pt x="992" y="1323"/>
                        <a:pt x="1024" y="1319"/>
                      </a:cubicBezTo>
                      <a:cubicBezTo>
                        <a:pt x="1072" y="1313"/>
                        <a:pt x="1121" y="1303"/>
                        <a:pt x="1170" y="1288"/>
                      </a:cubicBezTo>
                      <a:cubicBezTo>
                        <a:pt x="1174" y="1287"/>
                        <a:pt x="1174" y="1287"/>
                        <a:pt x="1174" y="1287"/>
                      </a:cubicBezTo>
                      <a:cubicBezTo>
                        <a:pt x="1194" y="1281"/>
                        <a:pt x="1212" y="1275"/>
                        <a:pt x="1229" y="1268"/>
                      </a:cubicBezTo>
                      <a:cubicBezTo>
                        <a:pt x="1244" y="1262"/>
                        <a:pt x="1259" y="1256"/>
                        <a:pt x="1271" y="1251"/>
                      </a:cubicBezTo>
                      <a:cubicBezTo>
                        <a:pt x="1278" y="1248"/>
                        <a:pt x="1278" y="1248"/>
                        <a:pt x="1278" y="1248"/>
                      </a:cubicBezTo>
                      <a:cubicBezTo>
                        <a:pt x="1288" y="1244"/>
                        <a:pt x="1297" y="1239"/>
                        <a:pt x="1305" y="1235"/>
                      </a:cubicBezTo>
                      <a:cubicBezTo>
                        <a:pt x="1309" y="1233"/>
                        <a:pt x="1313" y="1231"/>
                        <a:pt x="1316" y="1230"/>
                      </a:cubicBezTo>
                      <a:cubicBezTo>
                        <a:pt x="1327" y="1225"/>
                        <a:pt x="1335" y="1220"/>
                        <a:pt x="1342" y="1216"/>
                      </a:cubicBezTo>
                      <a:cubicBezTo>
                        <a:pt x="1370" y="1200"/>
                        <a:pt x="1370" y="1200"/>
                        <a:pt x="1370" y="1200"/>
                      </a:cubicBezTo>
                      <a:cubicBezTo>
                        <a:pt x="1341" y="1151"/>
                        <a:pt x="1341" y="1151"/>
                        <a:pt x="1341" y="1151"/>
                      </a:cubicBezTo>
                      <a:cubicBezTo>
                        <a:pt x="1314" y="1166"/>
                        <a:pt x="1314" y="1166"/>
                        <a:pt x="1314" y="1166"/>
                      </a:cubicBezTo>
                      <a:cubicBezTo>
                        <a:pt x="1308" y="1170"/>
                        <a:pt x="1300" y="1174"/>
                        <a:pt x="1291" y="1179"/>
                      </a:cubicBezTo>
                      <a:cubicBezTo>
                        <a:pt x="1287" y="1180"/>
                        <a:pt x="1283" y="1182"/>
                        <a:pt x="1279" y="1184"/>
                      </a:cubicBezTo>
                      <a:cubicBezTo>
                        <a:pt x="1272" y="1188"/>
                        <a:pt x="1264" y="1192"/>
                        <a:pt x="1255" y="1196"/>
                      </a:cubicBezTo>
                      <a:cubicBezTo>
                        <a:pt x="1248" y="1199"/>
                        <a:pt x="1248" y="1199"/>
                        <a:pt x="1248" y="1199"/>
                      </a:cubicBezTo>
                      <a:cubicBezTo>
                        <a:pt x="1236" y="1204"/>
                        <a:pt x="1223" y="1210"/>
                        <a:pt x="1209" y="1215"/>
                      </a:cubicBezTo>
                      <a:cubicBezTo>
                        <a:pt x="1194" y="1221"/>
                        <a:pt x="1177" y="1226"/>
                        <a:pt x="1159" y="1232"/>
                      </a:cubicBezTo>
                      <a:cubicBezTo>
                        <a:pt x="1154" y="1234"/>
                        <a:pt x="1154" y="1234"/>
                        <a:pt x="1154" y="1234"/>
                      </a:cubicBezTo>
                      <a:cubicBezTo>
                        <a:pt x="1108" y="1247"/>
                        <a:pt x="1062" y="1257"/>
                        <a:pt x="1017" y="1263"/>
                      </a:cubicBezTo>
                      <a:cubicBezTo>
                        <a:pt x="987" y="1267"/>
                        <a:pt x="950" y="1270"/>
                        <a:pt x="909" y="1270"/>
                      </a:cubicBezTo>
                      <a:cubicBezTo>
                        <a:pt x="840" y="1270"/>
                        <a:pt x="758" y="1261"/>
                        <a:pt x="669" y="1235"/>
                      </a:cubicBezTo>
                      <a:cubicBezTo>
                        <a:pt x="541" y="1198"/>
                        <a:pt x="419" y="1127"/>
                        <a:pt x="324" y="1036"/>
                      </a:cubicBezTo>
                      <a:cubicBezTo>
                        <a:pt x="229" y="946"/>
                        <a:pt x="152" y="827"/>
                        <a:pt x="108" y="701"/>
                      </a:cubicBezTo>
                      <a:cubicBezTo>
                        <a:pt x="60" y="561"/>
                        <a:pt x="58" y="436"/>
                        <a:pt x="64" y="356"/>
                      </a:cubicBezTo>
                      <a:cubicBezTo>
                        <a:pt x="68" y="310"/>
                        <a:pt x="75" y="264"/>
                        <a:pt x="87" y="218"/>
                      </a:cubicBezTo>
                      <a:cubicBezTo>
                        <a:pt x="89" y="210"/>
                        <a:pt x="89" y="210"/>
                        <a:pt x="89" y="210"/>
                      </a:cubicBezTo>
                      <a:cubicBezTo>
                        <a:pt x="93" y="193"/>
                        <a:pt x="98" y="176"/>
                        <a:pt x="103" y="161"/>
                      </a:cubicBezTo>
                      <a:cubicBezTo>
                        <a:pt x="107" y="147"/>
                        <a:pt x="112" y="133"/>
                        <a:pt x="117" y="121"/>
                      </a:cubicBezTo>
                      <a:cubicBezTo>
                        <a:pt x="119" y="115"/>
                        <a:pt x="119" y="115"/>
                        <a:pt x="119" y="115"/>
                      </a:cubicBezTo>
                      <a:cubicBezTo>
                        <a:pt x="123" y="105"/>
                        <a:pt x="126" y="97"/>
                        <a:pt x="130" y="89"/>
                      </a:cubicBezTo>
                      <a:cubicBezTo>
                        <a:pt x="132" y="85"/>
                        <a:pt x="133" y="81"/>
                        <a:pt x="135" y="78"/>
                      </a:cubicBezTo>
                      <a:cubicBezTo>
                        <a:pt x="139" y="68"/>
                        <a:pt x="142" y="61"/>
                        <a:pt x="146" y="54"/>
                      </a:cubicBezTo>
                      <a:cubicBezTo>
                        <a:pt x="160" y="26"/>
                        <a:pt x="160" y="26"/>
                        <a:pt x="160" y="26"/>
                      </a:cubicBez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50553"/>
                <p:cNvSpPr>
                  <a:spLocks/>
                </p:cNvSpPr>
                <p:nvPr userDrawn="1"/>
              </p:nvSpPr>
              <p:spPr bwMode="auto">
                <a:xfrm>
                  <a:off x="1591" y="1205"/>
                  <a:ext cx="196" cy="73"/>
                </a:xfrm>
                <a:custGeom>
                  <a:avLst/>
                  <a:gdLst>
                    <a:gd name="T0" fmla="*/ 12 w 168"/>
                    <a:gd name="T1" fmla="*/ 0 h 62"/>
                    <a:gd name="T2" fmla="*/ 4 w 168"/>
                    <a:gd name="T3" fmla="*/ 0 h 62"/>
                    <a:gd name="T4" fmla="*/ 2 w 168"/>
                    <a:gd name="T5" fmla="*/ 1 h 62"/>
                    <a:gd name="T6" fmla="*/ 2 w 168"/>
                    <a:gd name="T7" fmla="*/ 1 h 62"/>
                    <a:gd name="T8" fmla="*/ 0 w 168"/>
                    <a:gd name="T9" fmla="*/ 1 h 62"/>
                    <a:gd name="T10" fmla="*/ 1 w 168"/>
                    <a:gd name="T11" fmla="*/ 49 h 62"/>
                    <a:gd name="T12" fmla="*/ 2 w 168"/>
                    <a:gd name="T13" fmla="*/ 49 h 62"/>
                    <a:gd name="T14" fmla="*/ 12 w 168"/>
                    <a:gd name="T15" fmla="*/ 49 h 62"/>
                    <a:gd name="T16" fmla="*/ 27 w 168"/>
                    <a:gd name="T17" fmla="*/ 49 h 62"/>
                    <a:gd name="T18" fmla="*/ 52 w 168"/>
                    <a:gd name="T19" fmla="*/ 50 h 62"/>
                    <a:gd name="T20" fmla="*/ 81 w 168"/>
                    <a:gd name="T21" fmla="*/ 52 h 62"/>
                    <a:gd name="T22" fmla="*/ 109 w 168"/>
                    <a:gd name="T23" fmla="*/ 55 h 62"/>
                    <a:gd name="T24" fmla="*/ 134 w 168"/>
                    <a:gd name="T25" fmla="*/ 58 h 62"/>
                    <a:gd name="T26" fmla="*/ 160 w 168"/>
                    <a:gd name="T27" fmla="*/ 62 h 62"/>
                    <a:gd name="T28" fmla="*/ 168 w 168"/>
                    <a:gd name="T29" fmla="*/ 14 h 62"/>
                    <a:gd name="T30" fmla="*/ 141 w 168"/>
                    <a:gd name="T31" fmla="*/ 10 h 62"/>
                    <a:gd name="T32" fmla="*/ 115 w 168"/>
                    <a:gd name="T33" fmla="*/ 6 h 62"/>
                    <a:gd name="T34" fmla="*/ 85 w 168"/>
                    <a:gd name="T35" fmla="*/ 3 h 62"/>
                    <a:gd name="T36" fmla="*/ 54 w 168"/>
                    <a:gd name="T37" fmla="*/ 1 h 62"/>
                    <a:gd name="T38" fmla="*/ 28 w 168"/>
                    <a:gd name="T39" fmla="*/ 1 h 62"/>
                    <a:gd name="T40" fmla="*/ 12 w 168"/>
                    <a:gd name="T4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8" h="62">
                      <a:moveTo>
                        <a:pt x="12" y="0"/>
                      </a:moveTo>
                      <a:cubicBezTo>
                        <a:pt x="9" y="0"/>
                        <a:pt x="6" y="0"/>
                        <a:pt x="4" y="0"/>
                      </a:cubicBezTo>
                      <a:cubicBezTo>
                        <a:pt x="3" y="0"/>
                        <a:pt x="2" y="1"/>
                        <a:pt x="2" y="1"/>
                      </a:cubicBezTo>
                      <a:cubicBezTo>
                        <a:pt x="2" y="1"/>
                        <a:pt x="2" y="1"/>
                        <a:pt x="2" y="1"/>
                      </a:cubicBezTo>
                      <a:cubicBezTo>
                        <a:pt x="0" y="1"/>
                        <a:pt x="0" y="1"/>
                        <a:pt x="0" y="1"/>
                      </a:cubicBezTo>
                      <a:cubicBezTo>
                        <a:pt x="1" y="49"/>
                        <a:pt x="1" y="49"/>
                        <a:pt x="1" y="49"/>
                      </a:cubicBezTo>
                      <a:cubicBezTo>
                        <a:pt x="2" y="49"/>
                        <a:pt x="2" y="49"/>
                        <a:pt x="2" y="49"/>
                      </a:cubicBezTo>
                      <a:cubicBezTo>
                        <a:pt x="2" y="49"/>
                        <a:pt x="6" y="49"/>
                        <a:pt x="12" y="49"/>
                      </a:cubicBezTo>
                      <a:cubicBezTo>
                        <a:pt x="16" y="49"/>
                        <a:pt x="21" y="49"/>
                        <a:pt x="27" y="49"/>
                      </a:cubicBezTo>
                      <a:cubicBezTo>
                        <a:pt x="52" y="50"/>
                        <a:pt x="52" y="50"/>
                        <a:pt x="52" y="50"/>
                      </a:cubicBezTo>
                      <a:cubicBezTo>
                        <a:pt x="81" y="52"/>
                        <a:pt x="81" y="52"/>
                        <a:pt x="81" y="52"/>
                      </a:cubicBezTo>
                      <a:cubicBezTo>
                        <a:pt x="90" y="52"/>
                        <a:pt x="100" y="54"/>
                        <a:pt x="109" y="55"/>
                      </a:cubicBezTo>
                      <a:cubicBezTo>
                        <a:pt x="134" y="58"/>
                        <a:pt x="134" y="58"/>
                        <a:pt x="134" y="58"/>
                      </a:cubicBezTo>
                      <a:cubicBezTo>
                        <a:pt x="160" y="62"/>
                        <a:pt x="160" y="62"/>
                        <a:pt x="160" y="62"/>
                      </a:cubicBezTo>
                      <a:cubicBezTo>
                        <a:pt x="168" y="14"/>
                        <a:pt x="168" y="14"/>
                        <a:pt x="168" y="14"/>
                      </a:cubicBezTo>
                      <a:cubicBezTo>
                        <a:pt x="141" y="10"/>
                        <a:pt x="141" y="10"/>
                        <a:pt x="141" y="10"/>
                      </a:cubicBezTo>
                      <a:cubicBezTo>
                        <a:pt x="115" y="6"/>
                        <a:pt x="115" y="6"/>
                        <a:pt x="115" y="6"/>
                      </a:cubicBezTo>
                      <a:cubicBezTo>
                        <a:pt x="105" y="5"/>
                        <a:pt x="95" y="4"/>
                        <a:pt x="85" y="3"/>
                      </a:cubicBezTo>
                      <a:cubicBezTo>
                        <a:pt x="54" y="1"/>
                        <a:pt x="54" y="1"/>
                        <a:pt x="54" y="1"/>
                      </a:cubicBezTo>
                      <a:cubicBezTo>
                        <a:pt x="28" y="1"/>
                        <a:pt x="28" y="1"/>
                        <a:pt x="28" y="1"/>
                      </a:cubicBezTo>
                      <a:cubicBezTo>
                        <a:pt x="21" y="0"/>
                        <a:pt x="16"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50554"/>
                <p:cNvSpPr>
                  <a:spLocks noEditPoints="1"/>
                </p:cNvSpPr>
                <p:nvPr userDrawn="1"/>
              </p:nvSpPr>
              <p:spPr bwMode="auto">
                <a:xfrm>
                  <a:off x="1356" y="1200"/>
                  <a:ext cx="212" cy="96"/>
                </a:xfrm>
                <a:custGeom>
                  <a:avLst/>
                  <a:gdLst>
                    <a:gd name="T0" fmla="*/ 23 w 181"/>
                    <a:gd name="T1" fmla="*/ 66 h 82"/>
                    <a:gd name="T2" fmla="*/ 16 w 181"/>
                    <a:gd name="T3" fmla="*/ 34 h 82"/>
                    <a:gd name="T4" fmla="*/ 35 w 181"/>
                    <a:gd name="T5" fmla="*/ 30 h 82"/>
                    <a:gd name="T6" fmla="*/ 54 w 181"/>
                    <a:gd name="T7" fmla="*/ 26 h 82"/>
                    <a:gd name="T8" fmla="*/ 60 w 181"/>
                    <a:gd name="T9" fmla="*/ 25 h 82"/>
                    <a:gd name="T10" fmla="*/ 70 w 181"/>
                    <a:gd name="T11" fmla="*/ 24 h 82"/>
                    <a:gd name="T12" fmla="*/ 71 w 181"/>
                    <a:gd name="T13" fmla="*/ 23 h 82"/>
                    <a:gd name="T14" fmla="*/ 90 w 181"/>
                    <a:gd name="T15" fmla="*/ 21 h 82"/>
                    <a:gd name="T16" fmla="*/ 94 w 181"/>
                    <a:gd name="T17" fmla="*/ 20 h 82"/>
                    <a:gd name="T18" fmla="*/ 147 w 181"/>
                    <a:gd name="T19" fmla="*/ 15 h 82"/>
                    <a:gd name="T20" fmla="*/ 166 w 181"/>
                    <a:gd name="T21" fmla="*/ 13 h 82"/>
                    <a:gd name="T22" fmla="*/ 166 w 181"/>
                    <a:gd name="T23" fmla="*/ 13 h 82"/>
                    <a:gd name="T24" fmla="*/ 167 w 181"/>
                    <a:gd name="T25" fmla="*/ 47 h 82"/>
                    <a:gd name="T26" fmla="*/ 149 w 181"/>
                    <a:gd name="T27" fmla="*/ 48 h 82"/>
                    <a:gd name="T28" fmla="*/ 100 w 181"/>
                    <a:gd name="T29" fmla="*/ 53 h 82"/>
                    <a:gd name="T30" fmla="*/ 95 w 181"/>
                    <a:gd name="T31" fmla="*/ 53 h 82"/>
                    <a:gd name="T32" fmla="*/ 76 w 181"/>
                    <a:gd name="T33" fmla="*/ 56 h 82"/>
                    <a:gd name="T34" fmla="*/ 66 w 181"/>
                    <a:gd name="T35" fmla="*/ 58 h 82"/>
                    <a:gd name="T36" fmla="*/ 60 w 181"/>
                    <a:gd name="T37" fmla="*/ 59 h 82"/>
                    <a:gd name="T38" fmla="*/ 41 w 181"/>
                    <a:gd name="T39" fmla="*/ 63 h 82"/>
                    <a:gd name="T40" fmla="*/ 23 w 181"/>
                    <a:gd name="T41" fmla="*/ 66 h 82"/>
                    <a:gd name="T42" fmla="*/ 178 w 181"/>
                    <a:gd name="T43" fmla="*/ 0 h 82"/>
                    <a:gd name="T44" fmla="*/ 172 w 181"/>
                    <a:gd name="T45" fmla="*/ 0 h 82"/>
                    <a:gd name="T46" fmla="*/ 165 w 181"/>
                    <a:gd name="T47" fmla="*/ 0 h 82"/>
                    <a:gd name="T48" fmla="*/ 146 w 181"/>
                    <a:gd name="T49" fmla="*/ 2 h 82"/>
                    <a:gd name="T50" fmla="*/ 92 w 181"/>
                    <a:gd name="T51" fmla="*/ 7 h 82"/>
                    <a:gd name="T52" fmla="*/ 89 w 181"/>
                    <a:gd name="T53" fmla="*/ 8 h 82"/>
                    <a:gd name="T54" fmla="*/ 69 w 181"/>
                    <a:gd name="T55" fmla="*/ 11 h 82"/>
                    <a:gd name="T56" fmla="*/ 69 w 181"/>
                    <a:gd name="T57" fmla="*/ 11 h 82"/>
                    <a:gd name="T58" fmla="*/ 58 w 181"/>
                    <a:gd name="T59" fmla="*/ 12 h 82"/>
                    <a:gd name="T60" fmla="*/ 51 w 181"/>
                    <a:gd name="T61" fmla="*/ 14 h 82"/>
                    <a:gd name="T62" fmla="*/ 32 w 181"/>
                    <a:gd name="T63" fmla="*/ 17 h 82"/>
                    <a:gd name="T64" fmla="*/ 0 w 181"/>
                    <a:gd name="T65" fmla="*/ 24 h 82"/>
                    <a:gd name="T66" fmla="*/ 14 w 181"/>
                    <a:gd name="T67" fmla="*/ 82 h 82"/>
                    <a:gd name="T68" fmla="*/ 44 w 181"/>
                    <a:gd name="T69" fmla="*/ 75 h 82"/>
                    <a:gd name="T70" fmla="*/ 62 w 181"/>
                    <a:gd name="T71" fmla="*/ 72 h 82"/>
                    <a:gd name="T72" fmla="*/ 68 w 181"/>
                    <a:gd name="T73" fmla="*/ 71 h 82"/>
                    <a:gd name="T74" fmla="*/ 78 w 181"/>
                    <a:gd name="T75" fmla="*/ 69 h 82"/>
                    <a:gd name="T76" fmla="*/ 97 w 181"/>
                    <a:gd name="T77" fmla="*/ 66 h 82"/>
                    <a:gd name="T78" fmla="*/ 102 w 181"/>
                    <a:gd name="T79" fmla="*/ 66 h 82"/>
                    <a:gd name="T80" fmla="*/ 150 w 181"/>
                    <a:gd name="T81" fmla="*/ 61 h 82"/>
                    <a:gd name="T82" fmla="*/ 168 w 181"/>
                    <a:gd name="T83" fmla="*/ 59 h 82"/>
                    <a:gd name="T84" fmla="*/ 174 w 181"/>
                    <a:gd name="T85" fmla="*/ 59 h 82"/>
                    <a:gd name="T86" fmla="*/ 181 w 181"/>
                    <a:gd name="T87" fmla="*/ 59 h 82"/>
                    <a:gd name="T88" fmla="*/ 178 w 181"/>
                    <a:gd name="T8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82">
                      <a:moveTo>
                        <a:pt x="23" y="66"/>
                      </a:moveTo>
                      <a:cubicBezTo>
                        <a:pt x="16" y="34"/>
                        <a:pt x="16" y="34"/>
                        <a:pt x="16" y="34"/>
                      </a:cubicBezTo>
                      <a:cubicBezTo>
                        <a:pt x="35" y="30"/>
                        <a:pt x="35" y="30"/>
                        <a:pt x="35" y="30"/>
                      </a:cubicBezTo>
                      <a:cubicBezTo>
                        <a:pt x="40" y="29"/>
                        <a:pt x="47" y="28"/>
                        <a:pt x="54" y="26"/>
                      </a:cubicBezTo>
                      <a:cubicBezTo>
                        <a:pt x="60" y="25"/>
                        <a:pt x="60" y="25"/>
                        <a:pt x="60" y="25"/>
                      </a:cubicBezTo>
                      <a:cubicBezTo>
                        <a:pt x="64" y="25"/>
                        <a:pt x="67" y="24"/>
                        <a:pt x="70" y="24"/>
                      </a:cubicBezTo>
                      <a:cubicBezTo>
                        <a:pt x="71" y="23"/>
                        <a:pt x="71" y="23"/>
                        <a:pt x="71" y="23"/>
                      </a:cubicBezTo>
                      <a:cubicBezTo>
                        <a:pt x="77" y="22"/>
                        <a:pt x="84" y="21"/>
                        <a:pt x="90" y="21"/>
                      </a:cubicBezTo>
                      <a:cubicBezTo>
                        <a:pt x="94" y="20"/>
                        <a:pt x="94" y="20"/>
                        <a:pt x="94" y="20"/>
                      </a:cubicBezTo>
                      <a:cubicBezTo>
                        <a:pt x="112" y="18"/>
                        <a:pt x="132" y="15"/>
                        <a:pt x="147" y="15"/>
                      </a:cubicBezTo>
                      <a:cubicBezTo>
                        <a:pt x="166" y="13"/>
                        <a:pt x="166" y="13"/>
                        <a:pt x="166" y="13"/>
                      </a:cubicBezTo>
                      <a:cubicBezTo>
                        <a:pt x="166" y="13"/>
                        <a:pt x="166" y="13"/>
                        <a:pt x="166" y="13"/>
                      </a:cubicBezTo>
                      <a:cubicBezTo>
                        <a:pt x="167" y="47"/>
                        <a:pt x="167" y="47"/>
                        <a:pt x="167" y="47"/>
                      </a:cubicBezTo>
                      <a:cubicBezTo>
                        <a:pt x="149" y="48"/>
                        <a:pt x="149" y="48"/>
                        <a:pt x="149" y="48"/>
                      </a:cubicBezTo>
                      <a:cubicBezTo>
                        <a:pt x="136" y="48"/>
                        <a:pt x="118" y="51"/>
                        <a:pt x="100" y="53"/>
                      </a:cubicBezTo>
                      <a:cubicBezTo>
                        <a:pt x="95" y="53"/>
                        <a:pt x="95" y="53"/>
                        <a:pt x="95" y="53"/>
                      </a:cubicBezTo>
                      <a:cubicBezTo>
                        <a:pt x="89" y="54"/>
                        <a:pt x="82" y="55"/>
                        <a:pt x="76" y="56"/>
                      </a:cubicBezTo>
                      <a:cubicBezTo>
                        <a:pt x="73" y="57"/>
                        <a:pt x="70" y="57"/>
                        <a:pt x="66" y="58"/>
                      </a:cubicBezTo>
                      <a:cubicBezTo>
                        <a:pt x="60" y="59"/>
                        <a:pt x="60" y="59"/>
                        <a:pt x="60" y="59"/>
                      </a:cubicBezTo>
                      <a:cubicBezTo>
                        <a:pt x="53" y="60"/>
                        <a:pt x="47" y="61"/>
                        <a:pt x="41" y="63"/>
                      </a:cubicBezTo>
                      <a:cubicBezTo>
                        <a:pt x="23" y="66"/>
                        <a:pt x="23" y="66"/>
                        <a:pt x="23" y="66"/>
                      </a:cubicBezTo>
                      <a:moveTo>
                        <a:pt x="178" y="0"/>
                      </a:moveTo>
                      <a:cubicBezTo>
                        <a:pt x="172" y="0"/>
                        <a:pt x="172" y="0"/>
                        <a:pt x="172" y="0"/>
                      </a:cubicBezTo>
                      <a:cubicBezTo>
                        <a:pt x="172" y="0"/>
                        <a:pt x="169" y="0"/>
                        <a:pt x="165" y="0"/>
                      </a:cubicBezTo>
                      <a:cubicBezTo>
                        <a:pt x="146" y="2"/>
                        <a:pt x="146" y="2"/>
                        <a:pt x="146" y="2"/>
                      </a:cubicBezTo>
                      <a:cubicBezTo>
                        <a:pt x="131" y="2"/>
                        <a:pt x="112" y="5"/>
                        <a:pt x="92" y="7"/>
                      </a:cubicBezTo>
                      <a:cubicBezTo>
                        <a:pt x="89" y="8"/>
                        <a:pt x="89" y="8"/>
                        <a:pt x="89" y="8"/>
                      </a:cubicBezTo>
                      <a:cubicBezTo>
                        <a:pt x="82" y="8"/>
                        <a:pt x="75" y="10"/>
                        <a:pt x="69" y="11"/>
                      </a:cubicBezTo>
                      <a:cubicBezTo>
                        <a:pt x="69" y="11"/>
                        <a:pt x="69" y="11"/>
                        <a:pt x="69" y="11"/>
                      </a:cubicBezTo>
                      <a:cubicBezTo>
                        <a:pt x="65" y="11"/>
                        <a:pt x="62" y="12"/>
                        <a:pt x="58" y="12"/>
                      </a:cubicBezTo>
                      <a:cubicBezTo>
                        <a:pt x="51" y="14"/>
                        <a:pt x="51" y="14"/>
                        <a:pt x="51" y="14"/>
                      </a:cubicBezTo>
                      <a:cubicBezTo>
                        <a:pt x="44" y="15"/>
                        <a:pt x="38" y="16"/>
                        <a:pt x="32" y="17"/>
                      </a:cubicBezTo>
                      <a:cubicBezTo>
                        <a:pt x="0" y="24"/>
                        <a:pt x="0" y="24"/>
                        <a:pt x="0" y="24"/>
                      </a:cubicBezTo>
                      <a:cubicBezTo>
                        <a:pt x="14" y="82"/>
                        <a:pt x="14" y="82"/>
                        <a:pt x="14" y="82"/>
                      </a:cubicBezTo>
                      <a:cubicBezTo>
                        <a:pt x="44" y="75"/>
                        <a:pt x="44" y="75"/>
                        <a:pt x="44" y="75"/>
                      </a:cubicBezTo>
                      <a:cubicBezTo>
                        <a:pt x="49" y="74"/>
                        <a:pt x="55" y="73"/>
                        <a:pt x="62" y="72"/>
                      </a:cubicBezTo>
                      <a:cubicBezTo>
                        <a:pt x="68" y="71"/>
                        <a:pt x="68" y="71"/>
                        <a:pt x="68" y="71"/>
                      </a:cubicBezTo>
                      <a:cubicBezTo>
                        <a:pt x="72" y="70"/>
                        <a:pt x="75" y="70"/>
                        <a:pt x="78" y="69"/>
                      </a:cubicBezTo>
                      <a:cubicBezTo>
                        <a:pt x="84" y="68"/>
                        <a:pt x="90" y="67"/>
                        <a:pt x="97" y="66"/>
                      </a:cubicBezTo>
                      <a:cubicBezTo>
                        <a:pt x="102" y="66"/>
                        <a:pt x="102" y="66"/>
                        <a:pt x="102" y="66"/>
                      </a:cubicBezTo>
                      <a:cubicBezTo>
                        <a:pt x="120" y="63"/>
                        <a:pt x="137" y="61"/>
                        <a:pt x="150" y="61"/>
                      </a:cubicBezTo>
                      <a:cubicBezTo>
                        <a:pt x="168" y="59"/>
                        <a:pt x="168" y="59"/>
                        <a:pt x="168" y="59"/>
                      </a:cubicBezTo>
                      <a:cubicBezTo>
                        <a:pt x="172" y="59"/>
                        <a:pt x="174" y="59"/>
                        <a:pt x="174" y="59"/>
                      </a:cubicBezTo>
                      <a:cubicBezTo>
                        <a:pt x="181" y="59"/>
                        <a:pt x="181" y="59"/>
                        <a:pt x="181" y="59"/>
                      </a:cubicBezTo>
                      <a:cubicBezTo>
                        <a:pt x="178" y="0"/>
                        <a:pt x="178" y="0"/>
                        <a:pt x="1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50555"/>
                <p:cNvSpPr>
                  <a:spLocks/>
                </p:cNvSpPr>
                <p:nvPr userDrawn="1"/>
              </p:nvSpPr>
              <p:spPr bwMode="auto">
                <a:xfrm>
                  <a:off x="1148" y="1241"/>
                  <a:ext cx="199" cy="121"/>
                </a:xfrm>
                <a:custGeom>
                  <a:avLst/>
                  <a:gdLst>
                    <a:gd name="T0" fmla="*/ 157 w 170"/>
                    <a:gd name="T1" fmla="*/ 0 h 103"/>
                    <a:gd name="T2" fmla="*/ 156 w 170"/>
                    <a:gd name="T3" fmla="*/ 1 h 103"/>
                    <a:gd name="T4" fmla="*/ 131 w 170"/>
                    <a:gd name="T5" fmla="*/ 8 h 103"/>
                    <a:gd name="T6" fmla="*/ 116 w 170"/>
                    <a:gd name="T7" fmla="*/ 12 h 103"/>
                    <a:gd name="T8" fmla="*/ 77 w 170"/>
                    <a:gd name="T9" fmla="*/ 26 h 103"/>
                    <a:gd name="T10" fmla="*/ 67 w 170"/>
                    <a:gd name="T11" fmla="*/ 30 h 103"/>
                    <a:gd name="T12" fmla="*/ 49 w 170"/>
                    <a:gd name="T13" fmla="*/ 37 h 103"/>
                    <a:gd name="T14" fmla="*/ 24 w 170"/>
                    <a:gd name="T15" fmla="*/ 47 h 103"/>
                    <a:gd name="T16" fmla="*/ 7 w 170"/>
                    <a:gd name="T17" fmla="*/ 55 h 103"/>
                    <a:gd name="T18" fmla="*/ 0 w 170"/>
                    <a:gd name="T19" fmla="*/ 59 h 103"/>
                    <a:gd name="T20" fmla="*/ 21 w 170"/>
                    <a:gd name="T21" fmla="*/ 103 h 103"/>
                    <a:gd name="T22" fmla="*/ 28 w 170"/>
                    <a:gd name="T23" fmla="*/ 99 h 103"/>
                    <a:gd name="T24" fmla="*/ 44 w 170"/>
                    <a:gd name="T25" fmla="*/ 92 h 103"/>
                    <a:gd name="T26" fmla="*/ 67 w 170"/>
                    <a:gd name="T27" fmla="*/ 82 h 103"/>
                    <a:gd name="T28" fmla="*/ 84 w 170"/>
                    <a:gd name="T29" fmla="*/ 75 h 103"/>
                    <a:gd name="T30" fmla="*/ 94 w 170"/>
                    <a:gd name="T31" fmla="*/ 71 h 103"/>
                    <a:gd name="T32" fmla="*/ 131 w 170"/>
                    <a:gd name="T33" fmla="*/ 59 h 103"/>
                    <a:gd name="T34" fmla="*/ 145 w 170"/>
                    <a:gd name="T35" fmla="*/ 54 h 103"/>
                    <a:gd name="T36" fmla="*/ 169 w 170"/>
                    <a:gd name="T37" fmla="*/ 48 h 103"/>
                    <a:gd name="T38" fmla="*/ 170 w 170"/>
                    <a:gd name="T39" fmla="*/ 47 h 103"/>
                    <a:gd name="T40" fmla="*/ 157 w 170"/>
                    <a:gd name="T4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 h="103">
                      <a:moveTo>
                        <a:pt x="157" y="0"/>
                      </a:moveTo>
                      <a:cubicBezTo>
                        <a:pt x="156" y="1"/>
                        <a:pt x="156" y="1"/>
                        <a:pt x="156" y="1"/>
                      </a:cubicBezTo>
                      <a:cubicBezTo>
                        <a:pt x="156" y="1"/>
                        <a:pt x="146" y="3"/>
                        <a:pt x="131" y="8"/>
                      </a:cubicBezTo>
                      <a:cubicBezTo>
                        <a:pt x="127" y="9"/>
                        <a:pt x="122" y="11"/>
                        <a:pt x="116" y="12"/>
                      </a:cubicBezTo>
                      <a:cubicBezTo>
                        <a:pt x="104" y="16"/>
                        <a:pt x="90" y="20"/>
                        <a:pt x="77" y="26"/>
                      </a:cubicBezTo>
                      <a:cubicBezTo>
                        <a:pt x="74" y="27"/>
                        <a:pt x="70" y="28"/>
                        <a:pt x="67" y="30"/>
                      </a:cubicBezTo>
                      <a:cubicBezTo>
                        <a:pt x="60" y="32"/>
                        <a:pt x="54" y="34"/>
                        <a:pt x="49" y="37"/>
                      </a:cubicBezTo>
                      <a:cubicBezTo>
                        <a:pt x="24" y="47"/>
                        <a:pt x="24" y="47"/>
                        <a:pt x="24" y="47"/>
                      </a:cubicBezTo>
                      <a:cubicBezTo>
                        <a:pt x="17" y="50"/>
                        <a:pt x="11" y="53"/>
                        <a:pt x="7" y="55"/>
                      </a:cubicBezTo>
                      <a:cubicBezTo>
                        <a:pt x="0" y="59"/>
                        <a:pt x="0" y="59"/>
                        <a:pt x="0" y="59"/>
                      </a:cubicBezTo>
                      <a:cubicBezTo>
                        <a:pt x="21" y="103"/>
                        <a:pt x="21" y="103"/>
                        <a:pt x="21" y="103"/>
                      </a:cubicBezTo>
                      <a:cubicBezTo>
                        <a:pt x="28" y="99"/>
                        <a:pt x="28" y="99"/>
                        <a:pt x="28" y="99"/>
                      </a:cubicBezTo>
                      <a:cubicBezTo>
                        <a:pt x="32" y="97"/>
                        <a:pt x="37" y="95"/>
                        <a:pt x="44" y="92"/>
                      </a:cubicBezTo>
                      <a:cubicBezTo>
                        <a:pt x="67" y="82"/>
                        <a:pt x="67" y="82"/>
                        <a:pt x="67" y="82"/>
                      </a:cubicBezTo>
                      <a:cubicBezTo>
                        <a:pt x="73" y="79"/>
                        <a:pt x="78" y="77"/>
                        <a:pt x="84" y="75"/>
                      </a:cubicBezTo>
                      <a:cubicBezTo>
                        <a:pt x="87" y="74"/>
                        <a:pt x="91" y="73"/>
                        <a:pt x="94" y="71"/>
                      </a:cubicBezTo>
                      <a:cubicBezTo>
                        <a:pt x="106" y="66"/>
                        <a:pt x="119" y="62"/>
                        <a:pt x="131" y="59"/>
                      </a:cubicBezTo>
                      <a:cubicBezTo>
                        <a:pt x="136" y="57"/>
                        <a:pt x="141" y="56"/>
                        <a:pt x="145" y="54"/>
                      </a:cubicBezTo>
                      <a:cubicBezTo>
                        <a:pt x="159" y="50"/>
                        <a:pt x="169" y="48"/>
                        <a:pt x="169" y="48"/>
                      </a:cubicBezTo>
                      <a:cubicBezTo>
                        <a:pt x="170" y="47"/>
                        <a:pt x="170" y="47"/>
                        <a:pt x="170" y="47"/>
                      </a:cubicBezTo>
                      <a:cubicBezTo>
                        <a:pt x="157" y="0"/>
                        <a:pt x="157" y="0"/>
                        <a:pt x="1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50556"/>
                <p:cNvSpPr>
                  <a:spLocks noEditPoints="1"/>
                </p:cNvSpPr>
                <p:nvPr userDrawn="1"/>
              </p:nvSpPr>
              <p:spPr bwMode="auto">
                <a:xfrm>
                  <a:off x="950" y="1322"/>
                  <a:ext cx="197" cy="158"/>
                </a:xfrm>
                <a:custGeom>
                  <a:avLst/>
                  <a:gdLst>
                    <a:gd name="T0" fmla="*/ 33 w 168"/>
                    <a:gd name="T1" fmla="*/ 127 h 135"/>
                    <a:gd name="T2" fmla="*/ 8 w 168"/>
                    <a:gd name="T3" fmla="*/ 95 h 135"/>
                    <a:gd name="T4" fmla="*/ 26 w 168"/>
                    <a:gd name="T5" fmla="*/ 81 h 135"/>
                    <a:gd name="T6" fmla="*/ 73 w 168"/>
                    <a:gd name="T7" fmla="*/ 49 h 135"/>
                    <a:gd name="T8" fmla="*/ 81 w 168"/>
                    <a:gd name="T9" fmla="*/ 43 h 135"/>
                    <a:gd name="T10" fmla="*/ 122 w 168"/>
                    <a:gd name="T11" fmla="*/ 19 h 135"/>
                    <a:gd name="T12" fmla="*/ 142 w 168"/>
                    <a:gd name="T13" fmla="*/ 8 h 135"/>
                    <a:gd name="T14" fmla="*/ 160 w 168"/>
                    <a:gd name="T15" fmla="*/ 44 h 135"/>
                    <a:gd name="T16" fmla="*/ 141 w 168"/>
                    <a:gd name="T17" fmla="*/ 54 h 135"/>
                    <a:gd name="T18" fmla="*/ 104 w 168"/>
                    <a:gd name="T19" fmla="*/ 77 h 135"/>
                    <a:gd name="T20" fmla="*/ 95 w 168"/>
                    <a:gd name="T21" fmla="*/ 82 h 135"/>
                    <a:gd name="T22" fmla="*/ 50 w 168"/>
                    <a:gd name="T23" fmla="*/ 113 h 135"/>
                    <a:gd name="T24" fmla="*/ 33 w 168"/>
                    <a:gd name="T25" fmla="*/ 127 h 135"/>
                    <a:gd name="T26" fmla="*/ 144 w 168"/>
                    <a:gd name="T27" fmla="*/ 0 h 135"/>
                    <a:gd name="T28" fmla="*/ 119 w 168"/>
                    <a:gd name="T29" fmla="*/ 14 h 135"/>
                    <a:gd name="T30" fmla="*/ 78 w 168"/>
                    <a:gd name="T31" fmla="*/ 38 h 135"/>
                    <a:gd name="T32" fmla="*/ 70 w 168"/>
                    <a:gd name="T33" fmla="*/ 44 h 135"/>
                    <a:gd name="T34" fmla="*/ 23 w 168"/>
                    <a:gd name="T35" fmla="*/ 76 h 135"/>
                    <a:gd name="T36" fmla="*/ 0 w 168"/>
                    <a:gd name="T37" fmla="*/ 94 h 135"/>
                    <a:gd name="T38" fmla="*/ 32 w 168"/>
                    <a:gd name="T39" fmla="*/ 135 h 135"/>
                    <a:gd name="T40" fmla="*/ 54 w 168"/>
                    <a:gd name="T41" fmla="*/ 118 h 135"/>
                    <a:gd name="T42" fmla="*/ 98 w 168"/>
                    <a:gd name="T43" fmla="*/ 87 h 135"/>
                    <a:gd name="T44" fmla="*/ 107 w 168"/>
                    <a:gd name="T45" fmla="*/ 82 h 135"/>
                    <a:gd name="T46" fmla="*/ 144 w 168"/>
                    <a:gd name="T47" fmla="*/ 59 h 135"/>
                    <a:gd name="T48" fmla="*/ 168 w 168"/>
                    <a:gd name="T49" fmla="*/ 46 h 135"/>
                    <a:gd name="T50" fmla="*/ 144 w 168"/>
                    <a:gd name="T5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 h="135">
                      <a:moveTo>
                        <a:pt x="33" y="127"/>
                      </a:moveTo>
                      <a:cubicBezTo>
                        <a:pt x="8" y="95"/>
                        <a:pt x="8" y="95"/>
                        <a:pt x="8" y="95"/>
                      </a:cubicBezTo>
                      <a:cubicBezTo>
                        <a:pt x="26" y="81"/>
                        <a:pt x="26" y="81"/>
                        <a:pt x="26" y="81"/>
                      </a:cubicBezTo>
                      <a:cubicBezTo>
                        <a:pt x="38" y="72"/>
                        <a:pt x="55" y="60"/>
                        <a:pt x="73" y="49"/>
                      </a:cubicBezTo>
                      <a:cubicBezTo>
                        <a:pt x="81" y="43"/>
                        <a:pt x="81" y="43"/>
                        <a:pt x="81" y="43"/>
                      </a:cubicBezTo>
                      <a:cubicBezTo>
                        <a:pt x="96" y="34"/>
                        <a:pt x="110" y="25"/>
                        <a:pt x="122" y="19"/>
                      </a:cubicBezTo>
                      <a:cubicBezTo>
                        <a:pt x="142" y="8"/>
                        <a:pt x="142" y="8"/>
                        <a:pt x="142" y="8"/>
                      </a:cubicBezTo>
                      <a:cubicBezTo>
                        <a:pt x="160" y="44"/>
                        <a:pt x="160" y="44"/>
                        <a:pt x="160" y="44"/>
                      </a:cubicBezTo>
                      <a:cubicBezTo>
                        <a:pt x="141" y="54"/>
                        <a:pt x="141" y="54"/>
                        <a:pt x="141" y="54"/>
                      </a:cubicBezTo>
                      <a:cubicBezTo>
                        <a:pt x="131" y="60"/>
                        <a:pt x="118" y="68"/>
                        <a:pt x="104" y="77"/>
                      </a:cubicBezTo>
                      <a:cubicBezTo>
                        <a:pt x="95" y="82"/>
                        <a:pt x="95" y="82"/>
                        <a:pt x="95" y="82"/>
                      </a:cubicBezTo>
                      <a:cubicBezTo>
                        <a:pt x="78" y="94"/>
                        <a:pt x="62" y="105"/>
                        <a:pt x="50" y="113"/>
                      </a:cubicBezTo>
                      <a:cubicBezTo>
                        <a:pt x="33" y="127"/>
                        <a:pt x="33" y="127"/>
                        <a:pt x="33" y="127"/>
                      </a:cubicBezTo>
                      <a:moveTo>
                        <a:pt x="144" y="0"/>
                      </a:moveTo>
                      <a:cubicBezTo>
                        <a:pt x="119" y="14"/>
                        <a:pt x="119" y="14"/>
                        <a:pt x="119" y="14"/>
                      </a:cubicBezTo>
                      <a:cubicBezTo>
                        <a:pt x="107" y="20"/>
                        <a:pt x="93" y="29"/>
                        <a:pt x="78" y="38"/>
                      </a:cubicBezTo>
                      <a:cubicBezTo>
                        <a:pt x="70" y="44"/>
                        <a:pt x="70" y="44"/>
                        <a:pt x="70" y="44"/>
                      </a:cubicBezTo>
                      <a:cubicBezTo>
                        <a:pt x="52" y="55"/>
                        <a:pt x="35" y="67"/>
                        <a:pt x="23" y="76"/>
                      </a:cubicBezTo>
                      <a:cubicBezTo>
                        <a:pt x="0" y="94"/>
                        <a:pt x="0" y="94"/>
                        <a:pt x="0" y="94"/>
                      </a:cubicBezTo>
                      <a:cubicBezTo>
                        <a:pt x="32" y="135"/>
                        <a:pt x="32" y="135"/>
                        <a:pt x="32" y="135"/>
                      </a:cubicBezTo>
                      <a:cubicBezTo>
                        <a:pt x="54" y="118"/>
                        <a:pt x="54" y="118"/>
                        <a:pt x="54" y="118"/>
                      </a:cubicBezTo>
                      <a:cubicBezTo>
                        <a:pt x="65" y="110"/>
                        <a:pt x="81" y="99"/>
                        <a:pt x="98" y="87"/>
                      </a:cubicBezTo>
                      <a:cubicBezTo>
                        <a:pt x="107" y="82"/>
                        <a:pt x="107" y="82"/>
                        <a:pt x="107" y="82"/>
                      </a:cubicBezTo>
                      <a:cubicBezTo>
                        <a:pt x="121" y="73"/>
                        <a:pt x="134" y="65"/>
                        <a:pt x="144" y="59"/>
                      </a:cubicBezTo>
                      <a:cubicBezTo>
                        <a:pt x="168" y="46"/>
                        <a:pt x="168" y="46"/>
                        <a:pt x="168" y="46"/>
                      </a:cubicBezTo>
                      <a:cubicBezTo>
                        <a:pt x="144" y="0"/>
                        <a:pt x="144" y="0"/>
                        <a:pt x="1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50557"/>
                <p:cNvSpPr>
                  <a:spLocks noEditPoints="1"/>
                </p:cNvSpPr>
                <p:nvPr userDrawn="1"/>
              </p:nvSpPr>
              <p:spPr bwMode="auto">
                <a:xfrm>
                  <a:off x="828" y="2718"/>
                  <a:ext cx="70" cy="56"/>
                </a:xfrm>
                <a:custGeom>
                  <a:avLst/>
                  <a:gdLst>
                    <a:gd name="T0" fmla="*/ 13 w 70"/>
                    <a:gd name="T1" fmla="*/ 46 h 56"/>
                    <a:gd name="T2" fmla="*/ 9 w 70"/>
                    <a:gd name="T3" fmla="*/ 41 h 56"/>
                    <a:gd name="T4" fmla="*/ 57 w 70"/>
                    <a:gd name="T5" fmla="*/ 9 h 56"/>
                    <a:gd name="T6" fmla="*/ 61 w 70"/>
                    <a:gd name="T7" fmla="*/ 14 h 56"/>
                    <a:gd name="T8" fmla="*/ 13 w 70"/>
                    <a:gd name="T9" fmla="*/ 46 h 56"/>
                    <a:gd name="T10" fmla="*/ 59 w 70"/>
                    <a:gd name="T11" fmla="*/ 0 h 56"/>
                    <a:gd name="T12" fmla="*/ 0 w 70"/>
                    <a:gd name="T13" fmla="*/ 39 h 56"/>
                    <a:gd name="T14" fmla="*/ 4 w 70"/>
                    <a:gd name="T15" fmla="*/ 47 h 56"/>
                    <a:gd name="T16" fmla="*/ 10 w 70"/>
                    <a:gd name="T17" fmla="*/ 56 h 56"/>
                    <a:gd name="T18" fmla="*/ 70 w 70"/>
                    <a:gd name="T19" fmla="*/ 16 h 56"/>
                    <a:gd name="T20" fmla="*/ 64 w 70"/>
                    <a:gd name="T21" fmla="*/ 8 h 56"/>
                    <a:gd name="T22" fmla="*/ 59 w 70"/>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56">
                      <a:moveTo>
                        <a:pt x="13" y="46"/>
                      </a:moveTo>
                      <a:lnTo>
                        <a:pt x="9" y="41"/>
                      </a:lnTo>
                      <a:lnTo>
                        <a:pt x="57" y="9"/>
                      </a:lnTo>
                      <a:lnTo>
                        <a:pt x="61" y="14"/>
                      </a:lnTo>
                      <a:lnTo>
                        <a:pt x="13" y="46"/>
                      </a:lnTo>
                      <a:close/>
                      <a:moveTo>
                        <a:pt x="59" y="0"/>
                      </a:moveTo>
                      <a:lnTo>
                        <a:pt x="0" y="39"/>
                      </a:lnTo>
                      <a:lnTo>
                        <a:pt x="4" y="47"/>
                      </a:lnTo>
                      <a:lnTo>
                        <a:pt x="10" y="56"/>
                      </a:lnTo>
                      <a:lnTo>
                        <a:pt x="70" y="16"/>
                      </a:lnTo>
                      <a:lnTo>
                        <a:pt x="64" y="8"/>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50558"/>
                <p:cNvSpPr>
                  <a:spLocks noEditPoints="1"/>
                </p:cNvSpPr>
                <p:nvPr userDrawn="1"/>
              </p:nvSpPr>
              <p:spPr bwMode="auto">
                <a:xfrm>
                  <a:off x="828" y="2718"/>
                  <a:ext cx="70" cy="56"/>
                </a:xfrm>
                <a:custGeom>
                  <a:avLst/>
                  <a:gdLst>
                    <a:gd name="T0" fmla="*/ 13 w 70"/>
                    <a:gd name="T1" fmla="*/ 46 h 56"/>
                    <a:gd name="T2" fmla="*/ 9 w 70"/>
                    <a:gd name="T3" fmla="*/ 41 h 56"/>
                    <a:gd name="T4" fmla="*/ 57 w 70"/>
                    <a:gd name="T5" fmla="*/ 9 h 56"/>
                    <a:gd name="T6" fmla="*/ 61 w 70"/>
                    <a:gd name="T7" fmla="*/ 14 h 56"/>
                    <a:gd name="T8" fmla="*/ 13 w 70"/>
                    <a:gd name="T9" fmla="*/ 46 h 56"/>
                    <a:gd name="T10" fmla="*/ 59 w 70"/>
                    <a:gd name="T11" fmla="*/ 0 h 56"/>
                    <a:gd name="T12" fmla="*/ 0 w 70"/>
                    <a:gd name="T13" fmla="*/ 39 h 56"/>
                    <a:gd name="T14" fmla="*/ 4 w 70"/>
                    <a:gd name="T15" fmla="*/ 47 h 56"/>
                    <a:gd name="T16" fmla="*/ 10 w 70"/>
                    <a:gd name="T17" fmla="*/ 56 h 56"/>
                    <a:gd name="T18" fmla="*/ 70 w 70"/>
                    <a:gd name="T19" fmla="*/ 16 h 56"/>
                    <a:gd name="T20" fmla="*/ 64 w 70"/>
                    <a:gd name="T21" fmla="*/ 8 h 56"/>
                    <a:gd name="T22" fmla="*/ 59 w 70"/>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56">
                      <a:moveTo>
                        <a:pt x="13" y="46"/>
                      </a:moveTo>
                      <a:lnTo>
                        <a:pt x="9" y="41"/>
                      </a:lnTo>
                      <a:lnTo>
                        <a:pt x="57" y="9"/>
                      </a:lnTo>
                      <a:lnTo>
                        <a:pt x="61" y="14"/>
                      </a:lnTo>
                      <a:lnTo>
                        <a:pt x="13" y="46"/>
                      </a:lnTo>
                      <a:moveTo>
                        <a:pt x="59" y="0"/>
                      </a:moveTo>
                      <a:lnTo>
                        <a:pt x="0" y="39"/>
                      </a:lnTo>
                      <a:lnTo>
                        <a:pt x="4" y="47"/>
                      </a:lnTo>
                      <a:lnTo>
                        <a:pt x="10" y="56"/>
                      </a:lnTo>
                      <a:lnTo>
                        <a:pt x="70" y="16"/>
                      </a:lnTo>
                      <a:lnTo>
                        <a:pt x="64" y="8"/>
                      </a:lnTo>
                      <a:lnTo>
                        <a:pt x="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50559"/>
                <p:cNvSpPr>
                  <a:spLocks noEditPoints="1"/>
                </p:cNvSpPr>
                <p:nvPr userDrawn="1"/>
              </p:nvSpPr>
              <p:spPr bwMode="auto">
                <a:xfrm>
                  <a:off x="806" y="2686"/>
                  <a:ext cx="72" cy="54"/>
                </a:xfrm>
                <a:custGeom>
                  <a:avLst/>
                  <a:gdLst>
                    <a:gd name="T0" fmla="*/ 12 w 62"/>
                    <a:gd name="T1" fmla="*/ 37 h 46"/>
                    <a:gd name="T2" fmla="*/ 10 w 62"/>
                    <a:gd name="T3" fmla="*/ 35 h 46"/>
                    <a:gd name="T4" fmla="*/ 9 w 62"/>
                    <a:gd name="T5" fmla="*/ 33 h 46"/>
                    <a:gd name="T6" fmla="*/ 51 w 62"/>
                    <a:gd name="T7" fmla="*/ 8 h 46"/>
                    <a:gd name="T8" fmla="*/ 52 w 62"/>
                    <a:gd name="T9" fmla="*/ 10 h 46"/>
                    <a:gd name="T10" fmla="*/ 53 w 62"/>
                    <a:gd name="T11" fmla="*/ 12 h 46"/>
                    <a:gd name="T12" fmla="*/ 12 w 62"/>
                    <a:gd name="T13" fmla="*/ 37 h 46"/>
                    <a:gd name="T14" fmla="*/ 53 w 62"/>
                    <a:gd name="T15" fmla="*/ 0 h 46"/>
                    <a:gd name="T16" fmla="*/ 0 w 62"/>
                    <a:gd name="T17" fmla="*/ 31 h 46"/>
                    <a:gd name="T18" fmla="*/ 2 w 62"/>
                    <a:gd name="T19" fmla="*/ 33 h 46"/>
                    <a:gd name="T20" fmla="*/ 5 w 62"/>
                    <a:gd name="T21" fmla="*/ 38 h 46"/>
                    <a:gd name="T22" fmla="*/ 10 w 62"/>
                    <a:gd name="T23" fmla="*/ 46 h 46"/>
                    <a:gd name="T24" fmla="*/ 62 w 62"/>
                    <a:gd name="T25" fmla="*/ 14 h 46"/>
                    <a:gd name="T26" fmla="*/ 57 w 62"/>
                    <a:gd name="T27" fmla="*/ 7 h 46"/>
                    <a:gd name="T28" fmla="*/ 54 w 62"/>
                    <a:gd name="T29" fmla="*/ 2 h 46"/>
                    <a:gd name="T30" fmla="*/ 53 w 62"/>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46">
                      <a:moveTo>
                        <a:pt x="12" y="37"/>
                      </a:moveTo>
                      <a:cubicBezTo>
                        <a:pt x="10" y="35"/>
                        <a:pt x="10" y="35"/>
                        <a:pt x="10" y="35"/>
                      </a:cubicBezTo>
                      <a:cubicBezTo>
                        <a:pt x="10" y="34"/>
                        <a:pt x="9" y="33"/>
                        <a:pt x="9" y="33"/>
                      </a:cubicBezTo>
                      <a:cubicBezTo>
                        <a:pt x="51" y="8"/>
                        <a:pt x="51" y="8"/>
                        <a:pt x="51" y="8"/>
                      </a:cubicBezTo>
                      <a:cubicBezTo>
                        <a:pt x="51" y="8"/>
                        <a:pt x="52" y="9"/>
                        <a:pt x="52" y="10"/>
                      </a:cubicBezTo>
                      <a:cubicBezTo>
                        <a:pt x="53" y="12"/>
                        <a:pt x="53" y="12"/>
                        <a:pt x="53" y="12"/>
                      </a:cubicBezTo>
                      <a:cubicBezTo>
                        <a:pt x="12" y="37"/>
                        <a:pt x="12" y="37"/>
                        <a:pt x="12" y="37"/>
                      </a:cubicBezTo>
                      <a:moveTo>
                        <a:pt x="53" y="0"/>
                      </a:moveTo>
                      <a:cubicBezTo>
                        <a:pt x="0" y="31"/>
                        <a:pt x="0" y="31"/>
                        <a:pt x="0" y="31"/>
                      </a:cubicBezTo>
                      <a:cubicBezTo>
                        <a:pt x="2" y="33"/>
                        <a:pt x="2" y="33"/>
                        <a:pt x="2" y="33"/>
                      </a:cubicBezTo>
                      <a:cubicBezTo>
                        <a:pt x="2" y="33"/>
                        <a:pt x="3" y="36"/>
                        <a:pt x="5" y="38"/>
                      </a:cubicBezTo>
                      <a:cubicBezTo>
                        <a:pt x="10" y="46"/>
                        <a:pt x="10" y="46"/>
                        <a:pt x="10" y="46"/>
                      </a:cubicBezTo>
                      <a:cubicBezTo>
                        <a:pt x="62" y="14"/>
                        <a:pt x="62" y="14"/>
                        <a:pt x="62" y="14"/>
                      </a:cubicBezTo>
                      <a:cubicBezTo>
                        <a:pt x="57" y="7"/>
                        <a:pt x="57" y="7"/>
                        <a:pt x="57" y="7"/>
                      </a:cubicBezTo>
                      <a:cubicBezTo>
                        <a:pt x="56" y="5"/>
                        <a:pt x="55" y="2"/>
                        <a:pt x="54" y="2"/>
                      </a:cubicBezTo>
                      <a:cubicBezTo>
                        <a:pt x="53" y="0"/>
                        <a:pt x="53" y="0"/>
                        <a:pt x="5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50560"/>
                <p:cNvSpPr>
                  <a:spLocks noEditPoints="1"/>
                </p:cNvSpPr>
                <p:nvPr userDrawn="1"/>
              </p:nvSpPr>
              <p:spPr bwMode="auto">
                <a:xfrm>
                  <a:off x="1148" y="2999"/>
                  <a:ext cx="53" cy="71"/>
                </a:xfrm>
                <a:custGeom>
                  <a:avLst/>
                  <a:gdLst>
                    <a:gd name="T0" fmla="*/ 15 w 53"/>
                    <a:gd name="T1" fmla="*/ 62 h 71"/>
                    <a:gd name="T2" fmla="*/ 9 w 53"/>
                    <a:gd name="T3" fmla="*/ 60 h 71"/>
                    <a:gd name="T4" fmla="*/ 37 w 53"/>
                    <a:gd name="T5" fmla="*/ 9 h 71"/>
                    <a:gd name="T6" fmla="*/ 43 w 53"/>
                    <a:gd name="T7" fmla="*/ 12 h 71"/>
                    <a:gd name="T8" fmla="*/ 15 w 53"/>
                    <a:gd name="T9" fmla="*/ 62 h 71"/>
                    <a:gd name="T10" fmla="*/ 35 w 53"/>
                    <a:gd name="T11" fmla="*/ 0 h 71"/>
                    <a:gd name="T12" fmla="*/ 0 w 53"/>
                    <a:gd name="T13" fmla="*/ 62 h 71"/>
                    <a:gd name="T14" fmla="*/ 19 w 53"/>
                    <a:gd name="T15" fmla="*/ 71 h 71"/>
                    <a:gd name="T16" fmla="*/ 53 w 53"/>
                    <a:gd name="T17" fmla="*/ 9 h 71"/>
                    <a:gd name="T18" fmla="*/ 35 w 5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1">
                      <a:moveTo>
                        <a:pt x="15" y="62"/>
                      </a:moveTo>
                      <a:lnTo>
                        <a:pt x="9" y="60"/>
                      </a:lnTo>
                      <a:lnTo>
                        <a:pt x="37" y="9"/>
                      </a:lnTo>
                      <a:lnTo>
                        <a:pt x="43" y="12"/>
                      </a:lnTo>
                      <a:lnTo>
                        <a:pt x="15" y="62"/>
                      </a:lnTo>
                      <a:close/>
                      <a:moveTo>
                        <a:pt x="35" y="0"/>
                      </a:moveTo>
                      <a:lnTo>
                        <a:pt x="0" y="62"/>
                      </a:lnTo>
                      <a:lnTo>
                        <a:pt x="19" y="71"/>
                      </a:lnTo>
                      <a:lnTo>
                        <a:pt x="53" y="9"/>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50561"/>
                <p:cNvSpPr>
                  <a:spLocks noEditPoints="1"/>
                </p:cNvSpPr>
                <p:nvPr userDrawn="1"/>
              </p:nvSpPr>
              <p:spPr bwMode="auto">
                <a:xfrm>
                  <a:off x="1148" y="2999"/>
                  <a:ext cx="53" cy="71"/>
                </a:xfrm>
                <a:custGeom>
                  <a:avLst/>
                  <a:gdLst>
                    <a:gd name="T0" fmla="*/ 15 w 53"/>
                    <a:gd name="T1" fmla="*/ 62 h 71"/>
                    <a:gd name="T2" fmla="*/ 9 w 53"/>
                    <a:gd name="T3" fmla="*/ 60 h 71"/>
                    <a:gd name="T4" fmla="*/ 37 w 53"/>
                    <a:gd name="T5" fmla="*/ 9 h 71"/>
                    <a:gd name="T6" fmla="*/ 43 w 53"/>
                    <a:gd name="T7" fmla="*/ 12 h 71"/>
                    <a:gd name="T8" fmla="*/ 15 w 53"/>
                    <a:gd name="T9" fmla="*/ 62 h 71"/>
                    <a:gd name="T10" fmla="*/ 35 w 53"/>
                    <a:gd name="T11" fmla="*/ 0 h 71"/>
                    <a:gd name="T12" fmla="*/ 0 w 53"/>
                    <a:gd name="T13" fmla="*/ 62 h 71"/>
                    <a:gd name="T14" fmla="*/ 19 w 53"/>
                    <a:gd name="T15" fmla="*/ 71 h 71"/>
                    <a:gd name="T16" fmla="*/ 53 w 53"/>
                    <a:gd name="T17" fmla="*/ 9 h 71"/>
                    <a:gd name="T18" fmla="*/ 35 w 5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1">
                      <a:moveTo>
                        <a:pt x="15" y="62"/>
                      </a:moveTo>
                      <a:lnTo>
                        <a:pt x="9" y="60"/>
                      </a:lnTo>
                      <a:lnTo>
                        <a:pt x="37" y="9"/>
                      </a:lnTo>
                      <a:lnTo>
                        <a:pt x="43" y="12"/>
                      </a:lnTo>
                      <a:lnTo>
                        <a:pt x="15" y="62"/>
                      </a:lnTo>
                      <a:moveTo>
                        <a:pt x="35" y="0"/>
                      </a:moveTo>
                      <a:lnTo>
                        <a:pt x="0" y="62"/>
                      </a:lnTo>
                      <a:lnTo>
                        <a:pt x="19" y="71"/>
                      </a:lnTo>
                      <a:lnTo>
                        <a:pt x="53" y="9"/>
                      </a:lnTo>
                      <a:lnTo>
                        <a:pt x="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50562"/>
                <p:cNvSpPr>
                  <a:spLocks noEditPoints="1"/>
                </p:cNvSpPr>
                <p:nvPr userDrawn="1"/>
              </p:nvSpPr>
              <p:spPr bwMode="auto">
                <a:xfrm>
                  <a:off x="1067" y="1492"/>
                  <a:ext cx="58" cy="70"/>
                </a:xfrm>
                <a:custGeom>
                  <a:avLst/>
                  <a:gdLst>
                    <a:gd name="T0" fmla="*/ 44 w 58"/>
                    <a:gd name="T1" fmla="*/ 60 h 70"/>
                    <a:gd name="T2" fmla="*/ 10 w 58"/>
                    <a:gd name="T3" fmla="*/ 14 h 70"/>
                    <a:gd name="T4" fmla="*/ 16 w 58"/>
                    <a:gd name="T5" fmla="*/ 9 h 70"/>
                    <a:gd name="T6" fmla="*/ 48 w 58"/>
                    <a:gd name="T7" fmla="*/ 57 h 70"/>
                    <a:gd name="T8" fmla="*/ 44 w 58"/>
                    <a:gd name="T9" fmla="*/ 60 h 70"/>
                    <a:gd name="T10" fmla="*/ 17 w 58"/>
                    <a:gd name="T11" fmla="*/ 0 h 70"/>
                    <a:gd name="T12" fmla="*/ 3 w 58"/>
                    <a:gd name="T13" fmla="*/ 9 h 70"/>
                    <a:gd name="T14" fmla="*/ 0 w 58"/>
                    <a:gd name="T15" fmla="*/ 12 h 70"/>
                    <a:gd name="T16" fmla="*/ 41 w 58"/>
                    <a:gd name="T17" fmla="*/ 70 h 70"/>
                    <a:gd name="T18" fmla="*/ 58 w 58"/>
                    <a:gd name="T19" fmla="*/ 59 h 70"/>
                    <a:gd name="T20" fmla="*/ 17 w 58"/>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70">
                      <a:moveTo>
                        <a:pt x="44" y="60"/>
                      </a:moveTo>
                      <a:lnTo>
                        <a:pt x="10" y="14"/>
                      </a:lnTo>
                      <a:lnTo>
                        <a:pt x="16" y="9"/>
                      </a:lnTo>
                      <a:lnTo>
                        <a:pt x="48" y="57"/>
                      </a:lnTo>
                      <a:lnTo>
                        <a:pt x="44" y="60"/>
                      </a:lnTo>
                      <a:close/>
                      <a:moveTo>
                        <a:pt x="17" y="0"/>
                      </a:moveTo>
                      <a:lnTo>
                        <a:pt x="3" y="9"/>
                      </a:lnTo>
                      <a:lnTo>
                        <a:pt x="0" y="12"/>
                      </a:lnTo>
                      <a:lnTo>
                        <a:pt x="41" y="70"/>
                      </a:lnTo>
                      <a:lnTo>
                        <a:pt x="58" y="59"/>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50563"/>
                <p:cNvSpPr>
                  <a:spLocks noEditPoints="1"/>
                </p:cNvSpPr>
                <p:nvPr userDrawn="1"/>
              </p:nvSpPr>
              <p:spPr bwMode="auto">
                <a:xfrm>
                  <a:off x="1067" y="1492"/>
                  <a:ext cx="58" cy="70"/>
                </a:xfrm>
                <a:custGeom>
                  <a:avLst/>
                  <a:gdLst>
                    <a:gd name="T0" fmla="*/ 44 w 58"/>
                    <a:gd name="T1" fmla="*/ 60 h 70"/>
                    <a:gd name="T2" fmla="*/ 10 w 58"/>
                    <a:gd name="T3" fmla="*/ 14 h 70"/>
                    <a:gd name="T4" fmla="*/ 16 w 58"/>
                    <a:gd name="T5" fmla="*/ 9 h 70"/>
                    <a:gd name="T6" fmla="*/ 48 w 58"/>
                    <a:gd name="T7" fmla="*/ 57 h 70"/>
                    <a:gd name="T8" fmla="*/ 44 w 58"/>
                    <a:gd name="T9" fmla="*/ 60 h 70"/>
                    <a:gd name="T10" fmla="*/ 17 w 58"/>
                    <a:gd name="T11" fmla="*/ 0 h 70"/>
                    <a:gd name="T12" fmla="*/ 3 w 58"/>
                    <a:gd name="T13" fmla="*/ 9 h 70"/>
                    <a:gd name="T14" fmla="*/ 0 w 58"/>
                    <a:gd name="T15" fmla="*/ 12 h 70"/>
                    <a:gd name="T16" fmla="*/ 41 w 58"/>
                    <a:gd name="T17" fmla="*/ 70 h 70"/>
                    <a:gd name="T18" fmla="*/ 58 w 58"/>
                    <a:gd name="T19" fmla="*/ 59 h 70"/>
                    <a:gd name="T20" fmla="*/ 17 w 58"/>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70">
                      <a:moveTo>
                        <a:pt x="44" y="60"/>
                      </a:moveTo>
                      <a:lnTo>
                        <a:pt x="10" y="14"/>
                      </a:lnTo>
                      <a:lnTo>
                        <a:pt x="16" y="9"/>
                      </a:lnTo>
                      <a:lnTo>
                        <a:pt x="48" y="57"/>
                      </a:lnTo>
                      <a:lnTo>
                        <a:pt x="44" y="60"/>
                      </a:lnTo>
                      <a:moveTo>
                        <a:pt x="17" y="0"/>
                      </a:moveTo>
                      <a:lnTo>
                        <a:pt x="3" y="9"/>
                      </a:lnTo>
                      <a:lnTo>
                        <a:pt x="0" y="12"/>
                      </a:lnTo>
                      <a:lnTo>
                        <a:pt x="41" y="70"/>
                      </a:lnTo>
                      <a:lnTo>
                        <a:pt x="58" y="59"/>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50564"/>
                <p:cNvSpPr>
                  <a:spLocks noEditPoints="1"/>
                </p:cNvSpPr>
                <p:nvPr userDrawn="1"/>
              </p:nvSpPr>
              <p:spPr bwMode="auto">
                <a:xfrm>
                  <a:off x="1035" y="1515"/>
                  <a:ext cx="59" cy="69"/>
                </a:xfrm>
                <a:custGeom>
                  <a:avLst/>
                  <a:gdLst>
                    <a:gd name="T0" fmla="*/ 45 w 59"/>
                    <a:gd name="T1" fmla="*/ 60 h 69"/>
                    <a:gd name="T2" fmla="*/ 9 w 59"/>
                    <a:gd name="T3" fmla="*/ 14 h 69"/>
                    <a:gd name="T4" fmla="*/ 15 w 59"/>
                    <a:gd name="T5" fmla="*/ 11 h 69"/>
                    <a:gd name="T6" fmla="*/ 49 w 59"/>
                    <a:gd name="T7" fmla="*/ 57 h 69"/>
                    <a:gd name="T8" fmla="*/ 45 w 59"/>
                    <a:gd name="T9" fmla="*/ 60 h 69"/>
                    <a:gd name="T10" fmla="*/ 16 w 59"/>
                    <a:gd name="T11" fmla="*/ 0 h 69"/>
                    <a:gd name="T12" fmla="*/ 0 w 59"/>
                    <a:gd name="T13" fmla="*/ 13 h 69"/>
                    <a:gd name="T14" fmla="*/ 1 w 59"/>
                    <a:gd name="T15" fmla="*/ 14 h 69"/>
                    <a:gd name="T16" fmla="*/ 44 w 59"/>
                    <a:gd name="T17" fmla="*/ 69 h 69"/>
                    <a:gd name="T18" fmla="*/ 59 w 59"/>
                    <a:gd name="T19" fmla="*/ 58 h 69"/>
                    <a:gd name="T20" fmla="*/ 16 w 59"/>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9">
                      <a:moveTo>
                        <a:pt x="45" y="60"/>
                      </a:moveTo>
                      <a:lnTo>
                        <a:pt x="9" y="14"/>
                      </a:lnTo>
                      <a:lnTo>
                        <a:pt x="15" y="11"/>
                      </a:lnTo>
                      <a:lnTo>
                        <a:pt x="49" y="57"/>
                      </a:lnTo>
                      <a:lnTo>
                        <a:pt x="45" y="60"/>
                      </a:lnTo>
                      <a:close/>
                      <a:moveTo>
                        <a:pt x="16" y="0"/>
                      </a:moveTo>
                      <a:lnTo>
                        <a:pt x="0" y="13"/>
                      </a:lnTo>
                      <a:lnTo>
                        <a:pt x="1" y="14"/>
                      </a:lnTo>
                      <a:lnTo>
                        <a:pt x="44" y="69"/>
                      </a:lnTo>
                      <a:lnTo>
                        <a:pt x="59" y="58"/>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50565"/>
                <p:cNvSpPr>
                  <a:spLocks noEditPoints="1"/>
                </p:cNvSpPr>
                <p:nvPr userDrawn="1"/>
              </p:nvSpPr>
              <p:spPr bwMode="auto">
                <a:xfrm>
                  <a:off x="1035" y="1515"/>
                  <a:ext cx="59" cy="69"/>
                </a:xfrm>
                <a:custGeom>
                  <a:avLst/>
                  <a:gdLst>
                    <a:gd name="T0" fmla="*/ 45 w 59"/>
                    <a:gd name="T1" fmla="*/ 60 h 69"/>
                    <a:gd name="T2" fmla="*/ 9 w 59"/>
                    <a:gd name="T3" fmla="*/ 14 h 69"/>
                    <a:gd name="T4" fmla="*/ 15 w 59"/>
                    <a:gd name="T5" fmla="*/ 11 h 69"/>
                    <a:gd name="T6" fmla="*/ 49 w 59"/>
                    <a:gd name="T7" fmla="*/ 57 h 69"/>
                    <a:gd name="T8" fmla="*/ 45 w 59"/>
                    <a:gd name="T9" fmla="*/ 60 h 69"/>
                    <a:gd name="T10" fmla="*/ 16 w 59"/>
                    <a:gd name="T11" fmla="*/ 0 h 69"/>
                    <a:gd name="T12" fmla="*/ 0 w 59"/>
                    <a:gd name="T13" fmla="*/ 13 h 69"/>
                    <a:gd name="T14" fmla="*/ 1 w 59"/>
                    <a:gd name="T15" fmla="*/ 14 h 69"/>
                    <a:gd name="T16" fmla="*/ 44 w 59"/>
                    <a:gd name="T17" fmla="*/ 69 h 69"/>
                    <a:gd name="T18" fmla="*/ 59 w 59"/>
                    <a:gd name="T19" fmla="*/ 58 h 69"/>
                    <a:gd name="T20" fmla="*/ 16 w 59"/>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9">
                      <a:moveTo>
                        <a:pt x="45" y="60"/>
                      </a:moveTo>
                      <a:lnTo>
                        <a:pt x="9" y="14"/>
                      </a:lnTo>
                      <a:lnTo>
                        <a:pt x="15" y="11"/>
                      </a:lnTo>
                      <a:lnTo>
                        <a:pt x="49" y="57"/>
                      </a:lnTo>
                      <a:lnTo>
                        <a:pt x="45" y="60"/>
                      </a:lnTo>
                      <a:moveTo>
                        <a:pt x="16" y="0"/>
                      </a:moveTo>
                      <a:lnTo>
                        <a:pt x="0" y="13"/>
                      </a:lnTo>
                      <a:lnTo>
                        <a:pt x="1" y="14"/>
                      </a:lnTo>
                      <a:lnTo>
                        <a:pt x="44" y="69"/>
                      </a:lnTo>
                      <a:lnTo>
                        <a:pt x="59" y="58"/>
                      </a:lnTo>
                      <a:lnTo>
                        <a:pt x="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50566"/>
                <p:cNvSpPr>
                  <a:spLocks noEditPoints="1"/>
                </p:cNvSpPr>
                <p:nvPr userDrawn="1"/>
              </p:nvSpPr>
              <p:spPr bwMode="auto">
                <a:xfrm>
                  <a:off x="1100" y="1470"/>
                  <a:ext cx="56" cy="71"/>
                </a:xfrm>
                <a:custGeom>
                  <a:avLst/>
                  <a:gdLst>
                    <a:gd name="T0" fmla="*/ 41 w 56"/>
                    <a:gd name="T1" fmla="*/ 61 h 71"/>
                    <a:gd name="T2" fmla="*/ 11 w 56"/>
                    <a:gd name="T3" fmla="*/ 13 h 71"/>
                    <a:gd name="T4" fmla="*/ 15 w 56"/>
                    <a:gd name="T5" fmla="*/ 9 h 71"/>
                    <a:gd name="T6" fmla="*/ 46 w 56"/>
                    <a:gd name="T7" fmla="*/ 58 h 71"/>
                    <a:gd name="T8" fmla="*/ 41 w 56"/>
                    <a:gd name="T9" fmla="*/ 61 h 71"/>
                    <a:gd name="T10" fmla="*/ 18 w 56"/>
                    <a:gd name="T11" fmla="*/ 0 h 71"/>
                    <a:gd name="T12" fmla="*/ 0 w 56"/>
                    <a:gd name="T13" fmla="*/ 10 h 71"/>
                    <a:gd name="T14" fmla="*/ 39 w 56"/>
                    <a:gd name="T15" fmla="*/ 71 h 71"/>
                    <a:gd name="T16" fmla="*/ 56 w 56"/>
                    <a:gd name="T17" fmla="*/ 61 h 71"/>
                    <a:gd name="T18" fmla="*/ 18 w 56"/>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41" y="61"/>
                      </a:moveTo>
                      <a:lnTo>
                        <a:pt x="11" y="13"/>
                      </a:lnTo>
                      <a:lnTo>
                        <a:pt x="15" y="9"/>
                      </a:lnTo>
                      <a:lnTo>
                        <a:pt x="46" y="58"/>
                      </a:lnTo>
                      <a:lnTo>
                        <a:pt x="41" y="61"/>
                      </a:lnTo>
                      <a:close/>
                      <a:moveTo>
                        <a:pt x="18" y="0"/>
                      </a:moveTo>
                      <a:lnTo>
                        <a:pt x="0" y="10"/>
                      </a:lnTo>
                      <a:lnTo>
                        <a:pt x="39" y="71"/>
                      </a:lnTo>
                      <a:lnTo>
                        <a:pt x="56" y="61"/>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50567"/>
                <p:cNvSpPr>
                  <a:spLocks noEditPoints="1"/>
                </p:cNvSpPr>
                <p:nvPr userDrawn="1"/>
              </p:nvSpPr>
              <p:spPr bwMode="auto">
                <a:xfrm>
                  <a:off x="1100" y="1470"/>
                  <a:ext cx="56" cy="71"/>
                </a:xfrm>
                <a:custGeom>
                  <a:avLst/>
                  <a:gdLst>
                    <a:gd name="T0" fmla="*/ 41 w 56"/>
                    <a:gd name="T1" fmla="*/ 61 h 71"/>
                    <a:gd name="T2" fmla="*/ 11 w 56"/>
                    <a:gd name="T3" fmla="*/ 13 h 71"/>
                    <a:gd name="T4" fmla="*/ 15 w 56"/>
                    <a:gd name="T5" fmla="*/ 9 h 71"/>
                    <a:gd name="T6" fmla="*/ 46 w 56"/>
                    <a:gd name="T7" fmla="*/ 58 h 71"/>
                    <a:gd name="T8" fmla="*/ 41 w 56"/>
                    <a:gd name="T9" fmla="*/ 61 h 71"/>
                    <a:gd name="T10" fmla="*/ 18 w 56"/>
                    <a:gd name="T11" fmla="*/ 0 h 71"/>
                    <a:gd name="T12" fmla="*/ 0 w 56"/>
                    <a:gd name="T13" fmla="*/ 10 h 71"/>
                    <a:gd name="T14" fmla="*/ 39 w 56"/>
                    <a:gd name="T15" fmla="*/ 71 h 71"/>
                    <a:gd name="T16" fmla="*/ 56 w 56"/>
                    <a:gd name="T17" fmla="*/ 61 h 71"/>
                    <a:gd name="T18" fmla="*/ 18 w 56"/>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41" y="61"/>
                      </a:moveTo>
                      <a:lnTo>
                        <a:pt x="11" y="13"/>
                      </a:lnTo>
                      <a:lnTo>
                        <a:pt x="15" y="9"/>
                      </a:lnTo>
                      <a:lnTo>
                        <a:pt x="46" y="58"/>
                      </a:lnTo>
                      <a:lnTo>
                        <a:pt x="41" y="61"/>
                      </a:lnTo>
                      <a:moveTo>
                        <a:pt x="18" y="0"/>
                      </a:moveTo>
                      <a:lnTo>
                        <a:pt x="0" y="10"/>
                      </a:lnTo>
                      <a:lnTo>
                        <a:pt x="39" y="71"/>
                      </a:lnTo>
                      <a:lnTo>
                        <a:pt x="56" y="61"/>
                      </a:lnTo>
                      <a:lnTo>
                        <a:pt x="1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50568"/>
                <p:cNvSpPr>
                  <a:spLocks noEditPoints="1"/>
                </p:cNvSpPr>
                <p:nvPr userDrawn="1"/>
              </p:nvSpPr>
              <p:spPr bwMode="auto">
                <a:xfrm>
                  <a:off x="1206" y="1412"/>
                  <a:ext cx="48" cy="74"/>
                </a:xfrm>
                <a:custGeom>
                  <a:avLst/>
                  <a:gdLst>
                    <a:gd name="T0" fmla="*/ 34 w 48"/>
                    <a:gd name="T1" fmla="*/ 65 h 74"/>
                    <a:gd name="T2" fmla="*/ 10 w 48"/>
                    <a:gd name="T3" fmla="*/ 12 h 74"/>
                    <a:gd name="T4" fmla="*/ 16 w 48"/>
                    <a:gd name="T5" fmla="*/ 10 h 74"/>
                    <a:gd name="T6" fmla="*/ 39 w 48"/>
                    <a:gd name="T7" fmla="*/ 62 h 74"/>
                    <a:gd name="T8" fmla="*/ 34 w 48"/>
                    <a:gd name="T9" fmla="*/ 65 h 74"/>
                    <a:gd name="T10" fmla="*/ 19 w 48"/>
                    <a:gd name="T11" fmla="*/ 0 h 74"/>
                    <a:gd name="T12" fmla="*/ 10 w 48"/>
                    <a:gd name="T13" fmla="*/ 5 h 74"/>
                    <a:gd name="T14" fmla="*/ 0 w 48"/>
                    <a:gd name="T15" fmla="*/ 10 h 74"/>
                    <a:gd name="T16" fmla="*/ 31 w 48"/>
                    <a:gd name="T17" fmla="*/ 74 h 74"/>
                    <a:gd name="T18" fmla="*/ 39 w 48"/>
                    <a:gd name="T19" fmla="*/ 69 h 74"/>
                    <a:gd name="T20" fmla="*/ 48 w 48"/>
                    <a:gd name="T21" fmla="*/ 66 h 74"/>
                    <a:gd name="T22" fmla="*/ 19 w 4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74">
                      <a:moveTo>
                        <a:pt x="34" y="65"/>
                      </a:moveTo>
                      <a:lnTo>
                        <a:pt x="10" y="12"/>
                      </a:lnTo>
                      <a:lnTo>
                        <a:pt x="16" y="10"/>
                      </a:lnTo>
                      <a:lnTo>
                        <a:pt x="39" y="62"/>
                      </a:lnTo>
                      <a:lnTo>
                        <a:pt x="34" y="65"/>
                      </a:lnTo>
                      <a:close/>
                      <a:moveTo>
                        <a:pt x="19" y="0"/>
                      </a:moveTo>
                      <a:lnTo>
                        <a:pt x="10" y="5"/>
                      </a:lnTo>
                      <a:lnTo>
                        <a:pt x="0" y="10"/>
                      </a:lnTo>
                      <a:lnTo>
                        <a:pt x="31" y="74"/>
                      </a:lnTo>
                      <a:lnTo>
                        <a:pt x="39" y="69"/>
                      </a:lnTo>
                      <a:lnTo>
                        <a:pt x="48" y="66"/>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50569"/>
                <p:cNvSpPr>
                  <a:spLocks noEditPoints="1"/>
                </p:cNvSpPr>
                <p:nvPr userDrawn="1"/>
              </p:nvSpPr>
              <p:spPr bwMode="auto">
                <a:xfrm>
                  <a:off x="1206" y="1412"/>
                  <a:ext cx="48" cy="74"/>
                </a:xfrm>
                <a:custGeom>
                  <a:avLst/>
                  <a:gdLst>
                    <a:gd name="T0" fmla="*/ 34 w 48"/>
                    <a:gd name="T1" fmla="*/ 65 h 74"/>
                    <a:gd name="T2" fmla="*/ 10 w 48"/>
                    <a:gd name="T3" fmla="*/ 12 h 74"/>
                    <a:gd name="T4" fmla="*/ 16 w 48"/>
                    <a:gd name="T5" fmla="*/ 10 h 74"/>
                    <a:gd name="T6" fmla="*/ 39 w 48"/>
                    <a:gd name="T7" fmla="*/ 62 h 74"/>
                    <a:gd name="T8" fmla="*/ 34 w 48"/>
                    <a:gd name="T9" fmla="*/ 65 h 74"/>
                    <a:gd name="T10" fmla="*/ 19 w 48"/>
                    <a:gd name="T11" fmla="*/ 0 h 74"/>
                    <a:gd name="T12" fmla="*/ 10 w 48"/>
                    <a:gd name="T13" fmla="*/ 5 h 74"/>
                    <a:gd name="T14" fmla="*/ 0 w 48"/>
                    <a:gd name="T15" fmla="*/ 10 h 74"/>
                    <a:gd name="T16" fmla="*/ 31 w 48"/>
                    <a:gd name="T17" fmla="*/ 74 h 74"/>
                    <a:gd name="T18" fmla="*/ 39 w 48"/>
                    <a:gd name="T19" fmla="*/ 69 h 74"/>
                    <a:gd name="T20" fmla="*/ 48 w 48"/>
                    <a:gd name="T21" fmla="*/ 66 h 74"/>
                    <a:gd name="T22" fmla="*/ 19 w 4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74">
                      <a:moveTo>
                        <a:pt x="34" y="65"/>
                      </a:moveTo>
                      <a:lnTo>
                        <a:pt x="10" y="12"/>
                      </a:lnTo>
                      <a:lnTo>
                        <a:pt x="16" y="10"/>
                      </a:lnTo>
                      <a:lnTo>
                        <a:pt x="39" y="62"/>
                      </a:lnTo>
                      <a:lnTo>
                        <a:pt x="34" y="65"/>
                      </a:lnTo>
                      <a:moveTo>
                        <a:pt x="19" y="0"/>
                      </a:moveTo>
                      <a:lnTo>
                        <a:pt x="10" y="5"/>
                      </a:lnTo>
                      <a:lnTo>
                        <a:pt x="0" y="10"/>
                      </a:lnTo>
                      <a:lnTo>
                        <a:pt x="31" y="74"/>
                      </a:lnTo>
                      <a:lnTo>
                        <a:pt x="39" y="69"/>
                      </a:lnTo>
                      <a:lnTo>
                        <a:pt x="48" y="66"/>
                      </a:lnTo>
                      <a:lnTo>
                        <a:pt x="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50570"/>
                <p:cNvSpPr>
                  <a:spLocks noEditPoints="1"/>
                </p:cNvSpPr>
                <p:nvPr userDrawn="1"/>
              </p:nvSpPr>
              <p:spPr bwMode="auto">
                <a:xfrm>
                  <a:off x="1135" y="1450"/>
                  <a:ext cx="53" cy="71"/>
                </a:xfrm>
                <a:custGeom>
                  <a:avLst/>
                  <a:gdLst>
                    <a:gd name="T0" fmla="*/ 39 w 53"/>
                    <a:gd name="T1" fmla="*/ 62 h 71"/>
                    <a:gd name="T2" fmla="*/ 10 w 53"/>
                    <a:gd name="T3" fmla="*/ 12 h 71"/>
                    <a:gd name="T4" fmla="*/ 15 w 53"/>
                    <a:gd name="T5" fmla="*/ 9 h 71"/>
                    <a:gd name="T6" fmla="*/ 43 w 53"/>
                    <a:gd name="T7" fmla="*/ 58 h 71"/>
                    <a:gd name="T8" fmla="*/ 39 w 53"/>
                    <a:gd name="T9" fmla="*/ 62 h 71"/>
                    <a:gd name="T10" fmla="*/ 18 w 53"/>
                    <a:gd name="T11" fmla="*/ 0 h 71"/>
                    <a:gd name="T12" fmla="*/ 6 w 53"/>
                    <a:gd name="T13" fmla="*/ 6 h 71"/>
                    <a:gd name="T14" fmla="*/ 6 w 53"/>
                    <a:gd name="T15" fmla="*/ 6 h 71"/>
                    <a:gd name="T16" fmla="*/ 0 w 53"/>
                    <a:gd name="T17" fmla="*/ 9 h 71"/>
                    <a:gd name="T18" fmla="*/ 34 w 53"/>
                    <a:gd name="T19" fmla="*/ 68 h 71"/>
                    <a:gd name="T20" fmla="*/ 36 w 53"/>
                    <a:gd name="T21" fmla="*/ 71 h 71"/>
                    <a:gd name="T22" fmla="*/ 53 w 53"/>
                    <a:gd name="T23" fmla="*/ 62 h 71"/>
                    <a:gd name="T24" fmla="*/ 18 w 53"/>
                    <a:gd name="T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71">
                      <a:moveTo>
                        <a:pt x="39" y="62"/>
                      </a:moveTo>
                      <a:lnTo>
                        <a:pt x="10" y="12"/>
                      </a:lnTo>
                      <a:lnTo>
                        <a:pt x="15" y="9"/>
                      </a:lnTo>
                      <a:lnTo>
                        <a:pt x="43" y="58"/>
                      </a:lnTo>
                      <a:lnTo>
                        <a:pt x="39" y="62"/>
                      </a:lnTo>
                      <a:close/>
                      <a:moveTo>
                        <a:pt x="18" y="0"/>
                      </a:moveTo>
                      <a:lnTo>
                        <a:pt x="6" y="6"/>
                      </a:lnTo>
                      <a:lnTo>
                        <a:pt x="6" y="6"/>
                      </a:lnTo>
                      <a:lnTo>
                        <a:pt x="0" y="9"/>
                      </a:lnTo>
                      <a:lnTo>
                        <a:pt x="34" y="68"/>
                      </a:lnTo>
                      <a:lnTo>
                        <a:pt x="36" y="71"/>
                      </a:lnTo>
                      <a:lnTo>
                        <a:pt x="53" y="62"/>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50571"/>
                <p:cNvSpPr>
                  <a:spLocks noEditPoints="1"/>
                </p:cNvSpPr>
                <p:nvPr userDrawn="1"/>
              </p:nvSpPr>
              <p:spPr bwMode="auto">
                <a:xfrm>
                  <a:off x="1135" y="1450"/>
                  <a:ext cx="53" cy="71"/>
                </a:xfrm>
                <a:custGeom>
                  <a:avLst/>
                  <a:gdLst>
                    <a:gd name="T0" fmla="*/ 39 w 53"/>
                    <a:gd name="T1" fmla="*/ 62 h 71"/>
                    <a:gd name="T2" fmla="*/ 10 w 53"/>
                    <a:gd name="T3" fmla="*/ 12 h 71"/>
                    <a:gd name="T4" fmla="*/ 15 w 53"/>
                    <a:gd name="T5" fmla="*/ 9 h 71"/>
                    <a:gd name="T6" fmla="*/ 43 w 53"/>
                    <a:gd name="T7" fmla="*/ 58 h 71"/>
                    <a:gd name="T8" fmla="*/ 39 w 53"/>
                    <a:gd name="T9" fmla="*/ 62 h 71"/>
                    <a:gd name="T10" fmla="*/ 18 w 53"/>
                    <a:gd name="T11" fmla="*/ 0 h 71"/>
                    <a:gd name="T12" fmla="*/ 6 w 53"/>
                    <a:gd name="T13" fmla="*/ 6 h 71"/>
                    <a:gd name="T14" fmla="*/ 6 w 53"/>
                    <a:gd name="T15" fmla="*/ 6 h 71"/>
                    <a:gd name="T16" fmla="*/ 0 w 53"/>
                    <a:gd name="T17" fmla="*/ 9 h 71"/>
                    <a:gd name="T18" fmla="*/ 34 w 53"/>
                    <a:gd name="T19" fmla="*/ 68 h 71"/>
                    <a:gd name="T20" fmla="*/ 36 w 53"/>
                    <a:gd name="T21" fmla="*/ 71 h 71"/>
                    <a:gd name="T22" fmla="*/ 53 w 53"/>
                    <a:gd name="T23" fmla="*/ 62 h 71"/>
                    <a:gd name="T24" fmla="*/ 18 w 53"/>
                    <a:gd name="T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71">
                      <a:moveTo>
                        <a:pt x="39" y="62"/>
                      </a:moveTo>
                      <a:lnTo>
                        <a:pt x="10" y="12"/>
                      </a:lnTo>
                      <a:lnTo>
                        <a:pt x="15" y="9"/>
                      </a:lnTo>
                      <a:lnTo>
                        <a:pt x="43" y="58"/>
                      </a:lnTo>
                      <a:lnTo>
                        <a:pt x="39" y="62"/>
                      </a:lnTo>
                      <a:moveTo>
                        <a:pt x="18" y="0"/>
                      </a:moveTo>
                      <a:lnTo>
                        <a:pt x="6" y="6"/>
                      </a:lnTo>
                      <a:lnTo>
                        <a:pt x="6" y="6"/>
                      </a:lnTo>
                      <a:lnTo>
                        <a:pt x="0" y="9"/>
                      </a:lnTo>
                      <a:lnTo>
                        <a:pt x="34" y="68"/>
                      </a:lnTo>
                      <a:lnTo>
                        <a:pt x="36" y="71"/>
                      </a:lnTo>
                      <a:lnTo>
                        <a:pt x="53" y="62"/>
                      </a:lnTo>
                      <a:lnTo>
                        <a:pt x="1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50572"/>
                <p:cNvSpPr>
                  <a:spLocks noEditPoints="1"/>
                </p:cNvSpPr>
                <p:nvPr userDrawn="1"/>
              </p:nvSpPr>
              <p:spPr bwMode="auto">
                <a:xfrm>
                  <a:off x="1244" y="1397"/>
                  <a:ext cx="45" cy="74"/>
                </a:xfrm>
                <a:custGeom>
                  <a:avLst/>
                  <a:gdLst>
                    <a:gd name="T0" fmla="*/ 26 w 39"/>
                    <a:gd name="T1" fmla="*/ 55 h 63"/>
                    <a:gd name="T2" fmla="*/ 7 w 39"/>
                    <a:gd name="T3" fmla="*/ 10 h 63"/>
                    <a:gd name="T4" fmla="*/ 10 w 39"/>
                    <a:gd name="T5" fmla="*/ 8 h 63"/>
                    <a:gd name="T6" fmla="*/ 12 w 39"/>
                    <a:gd name="T7" fmla="*/ 7 h 63"/>
                    <a:gd name="T8" fmla="*/ 31 w 39"/>
                    <a:gd name="T9" fmla="*/ 53 h 63"/>
                    <a:gd name="T10" fmla="*/ 28 w 39"/>
                    <a:gd name="T11" fmla="*/ 54 h 63"/>
                    <a:gd name="T12" fmla="*/ 26 w 39"/>
                    <a:gd name="T13" fmla="*/ 55 h 63"/>
                    <a:gd name="T14" fmla="*/ 16 w 39"/>
                    <a:gd name="T15" fmla="*/ 0 h 63"/>
                    <a:gd name="T16" fmla="*/ 13 w 39"/>
                    <a:gd name="T17" fmla="*/ 1 h 63"/>
                    <a:gd name="T18" fmla="*/ 8 w 39"/>
                    <a:gd name="T19" fmla="*/ 3 h 63"/>
                    <a:gd name="T20" fmla="*/ 0 w 39"/>
                    <a:gd name="T21" fmla="*/ 6 h 63"/>
                    <a:gd name="T22" fmla="*/ 0 w 39"/>
                    <a:gd name="T23" fmla="*/ 6 h 63"/>
                    <a:gd name="T24" fmla="*/ 0 w 39"/>
                    <a:gd name="T25" fmla="*/ 6 h 63"/>
                    <a:gd name="T26" fmla="*/ 22 w 39"/>
                    <a:gd name="T27" fmla="*/ 60 h 63"/>
                    <a:gd name="T28" fmla="*/ 23 w 39"/>
                    <a:gd name="T29" fmla="*/ 63 h 63"/>
                    <a:gd name="T30" fmla="*/ 31 w 39"/>
                    <a:gd name="T31" fmla="*/ 59 h 63"/>
                    <a:gd name="T32" fmla="*/ 36 w 39"/>
                    <a:gd name="T33" fmla="*/ 57 h 63"/>
                    <a:gd name="T34" fmla="*/ 39 w 39"/>
                    <a:gd name="T35" fmla="*/ 56 h 63"/>
                    <a:gd name="T36" fmla="*/ 16 w 39"/>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63">
                      <a:moveTo>
                        <a:pt x="26" y="55"/>
                      </a:moveTo>
                      <a:cubicBezTo>
                        <a:pt x="7" y="10"/>
                        <a:pt x="7" y="10"/>
                        <a:pt x="7" y="10"/>
                      </a:cubicBezTo>
                      <a:cubicBezTo>
                        <a:pt x="10" y="8"/>
                        <a:pt x="10" y="8"/>
                        <a:pt x="10" y="8"/>
                      </a:cubicBezTo>
                      <a:cubicBezTo>
                        <a:pt x="11" y="8"/>
                        <a:pt x="12" y="8"/>
                        <a:pt x="12" y="7"/>
                      </a:cubicBezTo>
                      <a:cubicBezTo>
                        <a:pt x="31" y="53"/>
                        <a:pt x="31" y="53"/>
                        <a:pt x="31" y="53"/>
                      </a:cubicBezTo>
                      <a:cubicBezTo>
                        <a:pt x="30" y="53"/>
                        <a:pt x="29" y="53"/>
                        <a:pt x="28" y="54"/>
                      </a:cubicBezTo>
                      <a:cubicBezTo>
                        <a:pt x="26" y="55"/>
                        <a:pt x="26" y="55"/>
                        <a:pt x="26" y="55"/>
                      </a:cubicBezTo>
                      <a:moveTo>
                        <a:pt x="16" y="0"/>
                      </a:moveTo>
                      <a:cubicBezTo>
                        <a:pt x="13" y="1"/>
                        <a:pt x="13" y="1"/>
                        <a:pt x="13" y="1"/>
                      </a:cubicBezTo>
                      <a:cubicBezTo>
                        <a:pt x="13" y="1"/>
                        <a:pt x="10" y="2"/>
                        <a:pt x="8" y="3"/>
                      </a:cubicBezTo>
                      <a:cubicBezTo>
                        <a:pt x="0" y="6"/>
                        <a:pt x="0" y="6"/>
                        <a:pt x="0" y="6"/>
                      </a:cubicBezTo>
                      <a:cubicBezTo>
                        <a:pt x="0" y="6"/>
                        <a:pt x="0" y="6"/>
                        <a:pt x="0" y="6"/>
                      </a:cubicBezTo>
                      <a:cubicBezTo>
                        <a:pt x="0" y="6"/>
                        <a:pt x="0" y="6"/>
                        <a:pt x="0" y="6"/>
                      </a:cubicBezTo>
                      <a:cubicBezTo>
                        <a:pt x="22" y="60"/>
                        <a:pt x="22" y="60"/>
                        <a:pt x="22" y="60"/>
                      </a:cubicBezTo>
                      <a:cubicBezTo>
                        <a:pt x="23" y="63"/>
                        <a:pt x="23" y="63"/>
                        <a:pt x="23" y="63"/>
                      </a:cubicBezTo>
                      <a:cubicBezTo>
                        <a:pt x="31" y="59"/>
                        <a:pt x="31" y="59"/>
                        <a:pt x="31" y="59"/>
                      </a:cubicBezTo>
                      <a:cubicBezTo>
                        <a:pt x="33" y="58"/>
                        <a:pt x="36" y="57"/>
                        <a:pt x="36" y="57"/>
                      </a:cubicBezTo>
                      <a:cubicBezTo>
                        <a:pt x="39" y="56"/>
                        <a:pt x="39" y="56"/>
                        <a:pt x="39" y="56"/>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50573"/>
                <p:cNvSpPr>
                  <a:spLocks noEditPoints="1"/>
                </p:cNvSpPr>
                <p:nvPr userDrawn="1"/>
              </p:nvSpPr>
              <p:spPr bwMode="auto">
                <a:xfrm>
                  <a:off x="1170" y="1430"/>
                  <a:ext cx="51" cy="72"/>
                </a:xfrm>
                <a:custGeom>
                  <a:avLst/>
                  <a:gdLst>
                    <a:gd name="T0" fmla="*/ 31 w 43"/>
                    <a:gd name="T1" fmla="*/ 54 h 62"/>
                    <a:gd name="T2" fmla="*/ 8 w 43"/>
                    <a:gd name="T3" fmla="*/ 11 h 62"/>
                    <a:gd name="T4" fmla="*/ 10 w 43"/>
                    <a:gd name="T5" fmla="*/ 9 h 62"/>
                    <a:gd name="T6" fmla="*/ 13 w 43"/>
                    <a:gd name="T7" fmla="*/ 8 h 62"/>
                    <a:gd name="T8" fmla="*/ 35 w 43"/>
                    <a:gd name="T9" fmla="*/ 52 h 62"/>
                    <a:gd name="T10" fmla="*/ 33 w 43"/>
                    <a:gd name="T11" fmla="*/ 53 h 62"/>
                    <a:gd name="T12" fmla="*/ 31 w 43"/>
                    <a:gd name="T13" fmla="*/ 54 h 62"/>
                    <a:gd name="T14" fmla="*/ 16 w 43"/>
                    <a:gd name="T15" fmla="*/ 0 h 62"/>
                    <a:gd name="T16" fmla="*/ 8 w 43"/>
                    <a:gd name="T17" fmla="*/ 4 h 62"/>
                    <a:gd name="T18" fmla="*/ 5 w 43"/>
                    <a:gd name="T19" fmla="*/ 5 h 62"/>
                    <a:gd name="T20" fmla="*/ 5 w 43"/>
                    <a:gd name="T21" fmla="*/ 5 h 62"/>
                    <a:gd name="T22" fmla="*/ 0 w 43"/>
                    <a:gd name="T23" fmla="*/ 8 h 62"/>
                    <a:gd name="T24" fmla="*/ 0 w 43"/>
                    <a:gd name="T25" fmla="*/ 8 h 62"/>
                    <a:gd name="T26" fmla="*/ 0 w 43"/>
                    <a:gd name="T27" fmla="*/ 8 h 62"/>
                    <a:gd name="T28" fmla="*/ 27 w 43"/>
                    <a:gd name="T29" fmla="*/ 59 h 62"/>
                    <a:gd name="T30" fmla="*/ 28 w 43"/>
                    <a:gd name="T31" fmla="*/ 62 h 62"/>
                    <a:gd name="T32" fmla="*/ 31 w 43"/>
                    <a:gd name="T33" fmla="*/ 60 h 62"/>
                    <a:gd name="T34" fmla="*/ 36 w 43"/>
                    <a:gd name="T35" fmla="*/ 58 h 62"/>
                    <a:gd name="T36" fmla="*/ 43 w 43"/>
                    <a:gd name="T37" fmla="*/ 54 h 62"/>
                    <a:gd name="T38" fmla="*/ 16 w 43"/>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62">
                      <a:moveTo>
                        <a:pt x="31" y="54"/>
                      </a:moveTo>
                      <a:cubicBezTo>
                        <a:pt x="8" y="11"/>
                        <a:pt x="8" y="11"/>
                        <a:pt x="8" y="11"/>
                      </a:cubicBezTo>
                      <a:cubicBezTo>
                        <a:pt x="9" y="10"/>
                        <a:pt x="10" y="10"/>
                        <a:pt x="10" y="9"/>
                      </a:cubicBezTo>
                      <a:cubicBezTo>
                        <a:pt x="13" y="8"/>
                        <a:pt x="13" y="8"/>
                        <a:pt x="13" y="8"/>
                      </a:cubicBezTo>
                      <a:cubicBezTo>
                        <a:pt x="35" y="52"/>
                        <a:pt x="35" y="52"/>
                        <a:pt x="35" y="52"/>
                      </a:cubicBezTo>
                      <a:cubicBezTo>
                        <a:pt x="33" y="53"/>
                        <a:pt x="33" y="53"/>
                        <a:pt x="33" y="53"/>
                      </a:cubicBezTo>
                      <a:cubicBezTo>
                        <a:pt x="32" y="53"/>
                        <a:pt x="32" y="54"/>
                        <a:pt x="31" y="54"/>
                      </a:cubicBezTo>
                      <a:moveTo>
                        <a:pt x="16" y="0"/>
                      </a:moveTo>
                      <a:cubicBezTo>
                        <a:pt x="8" y="4"/>
                        <a:pt x="8" y="4"/>
                        <a:pt x="8" y="4"/>
                      </a:cubicBezTo>
                      <a:cubicBezTo>
                        <a:pt x="7" y="5"/>
                        <a:pt x="6" y="5"/>
                        <a:pt x="5" y="5"/>
                      </a:cubicBezTo>
                      <a:cubicBezTo>
                        <a:pt x="5" y="5"/>
                        <a:pt x="5" y="5"/>
                        <a:pt x="5" y="5"/>
                      </a:cubicBezTo>
                      <a:cubicBezTo>
                        <a:pt x="0" y="8"/>
                        <a:pt x="0" y="8"/>
                        <a:pt x="0" y="8"/>
                      </a:cubicBezTo>
                      <a:cubicBezTo>
                        <a:pt x="0" y="8"/>
                        <a:pt x="0" y="8"/>
                        <a:pt x="0" y="8"/>
                      </a:cubicBezTo>
                      <a:cubicBezTo>
                        <a:pt x="0" y="8"/>
                        <a:pt x="0" y="8"/>
                        <a:pt x="0" y="8"/>
                      </a:cubicBezTo>
                      <a:cubicBezTo>
                        <a:pt x="27" y="59"/>
                        <a:pt x="27" y="59"/>
                        <a:pt x="27" y="59"/>
                      </a:cubicBezTo>
                      <a:cubicBezTo>
                        <a:pt x="28" y="62"/>
                        <a:pt x="28" y="62"/>
                        <a:pt x="28" y="62"/>
                      </a:cubicBezTo>
                      <a:cubicBezTo>
                        <a:pt x="31" y="60"/>
                        <a:pt x="31" y="60"/>
                        <a:pt x="31" y="60"/>
                      </a:cubicBezTo>
                      <a:cubicBezTo>
                        <a:pt x="32" y="60"/>
                        <a:pt x="34" y="59"/>
                        <a:pt x="36" y="58"/>
                      </a:cubicBezTo>
                      <a:cubicBezTo>
                        <a:pt x="43" y="54"/>
                        <a:pt x="43" y="54"/>
                        <a:pt x="43" y="54"/>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50574"/>
                <p:cNvSpPr>
                  <a:spLocks noEditPoints="1"/>
                </p:cNvSpPr>
                <p:nvPr userDrawn="1"/>
              </p:nvSpPr>
              <p:spPr bwMode="auto">
                <a:xfrm>
                  <a:off x="912" y="1629"/>
                  <a:ext cx="67" cy="63"/>
                </a:xfrm>
                <a:custGeom>
                  <a:avLst/>
                  <a:gdLst>
                    <a:gd name="T0" fmla="*/ 53 w 67"/>
                    <a:gd name="T1" fmla="*/ 53 h 63"/>
                    <a:gd name="T2" fmla="*/ 9 w 67"/>
                    <a:gd name="T3" fmla="*/ 14 h 63"/>
                    <a:gd name="T4" fmla="*/ 14 w 67"/>
                    <a:gd name="T5" fmla="*/ 9 h 63"/>
                    <a:gd name="T6" fmla="*/ 56 w 67"/>
                    <a:gd name="T7" fmla="*/ 48 h 63"/>
                    <a:gd name="T8" fmla="*/ 53 w 67"/>
                    <a:gd name="T9" fmla="*/ 53 h 63"/>
                    <a:gd name="T10" fmla="*/ 14 w 67"/>
                    <a:gd name="T11" fmla="*/ 0 h 63"/>
                    <a:gd name="T12" fmla="*/ 7 w 67"/>
                    <a:gd name="T13" fmla="*/ 7 h 63"/>
                    <a:gd name="T14" fmla="*/ 5 w 67"/>
                    <a:gd name="T15" fmla="*/ 10 h 63"/>
                    <a:gd name="T16" fmla="*/ 5 w 67"/>
                    <a:gd name="T17" fmla="*/ 10 h 63"/>
                    <a:gd name="T18" fmla="*/ 0 w 67"/>
                    <a:gd name="T19" fmla="*/ 15 h 63"/>
                    <a:gd name="T20" fmla="*/ 0 w 67"/>
                    <a:gd name="T21" fmla="*/ 15 h 63"/>
                    <a:gd name="T22" fmla="*/ 0 w 67"/>
                    <a:gd name="T23" fmla="*/ 15 h 63"/>
                    <a:gd name="T24" fmla="*/ 54 w 67"/>
                    <a:gd name="T25" fmla="*/ 63 h 63"/>
                    <a:gd name="T26" fmla="*/ 60 w 67"/>
                    <a:gd name="T27" fmla="*/ 55 h 63"/>
                    <a:gd name="T28" fmla="*/ 67 w 67"/>
                    <a:gd name="T29" fmla="*/ 48 h 63"/>
                    <a:gd name="T30" fmla="*/ 14 w 67"/>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63">
                      <a:moveTo>
                        <a:pt x="53" y="53"/>
                      </a:moveTo>
                      <a:lnTo>
                        <a:pt x="9" y="14"/>
                      </a:lnTo>
                      <a:lnTo>
                        <a:pt x="14" y="9"/>
                      </a:lnTo>
                      <a:lnTo>
                        <a:pt x="56" y="48"/>
                      </a:lnTo>
                      <a:lnTo>
                        <a:pt x="53" y="53"/>
                      </a:lnTo>
                      <a:close/>
                      <a:moveTo>
                        <a:pt x="14" y="0"/>
                      </a:moveTo>
                      <a:lnTo>
                        <a:pt x="7" y="7"/>
                      </a:lnTo>
                      <a:lnTo>
                        <a:pt x="5" y="10"/>
                      </a:lnTo>
                      <a:lnTo>
                        <a:pt x="5" y="10"/>
                      </a:lnTo>
                      <a:lnTo>
                        <a:pt x="0" y="15"/>
                      </a:lnTo>
                      <a:lnTo>
                        <a:pt x="0" y="15"/>
                      </a:lnTo>
                      <a:lnTo>
                        <a:pt x="0" y="15"/>
                      </a:lnTo>
                      <a:lnTo>
                        <a:pt x="54" y="63"/>
                      </a:lnTo>
                      <a:lnTo>
                        <a:pt x="60" y="55"/>
                      </a:lnTo>
                      <a:lnTo>
                        <a:pt x="67" y="48"/>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50575"/>
                <p:cNvSpPr>
                  <a:spLocks noEditPoints="1"/>
                </p:cNvSpPr>
                <p:nvPr userDrawn="1"/>
              </p:nvSpPr>
              <p:spPr bwMode="auto">
                <a:xfrm>
                  <a:off x="912" y="1629"/>
                  <a:ext cx="67" cy="63"/>
                </a:xfrm>
                <a:custGeom>
                  <a:avLst/>
                  <a:gdLst>
                    <a:gd name="T0" fmla="*/ 53 w 67"/>
                    <a:gd name="T1" fmla="*/ 53 h 63"/>
                    <a:gd name="T2" fmla="*/ 9 w 67"/>
                    <a:gd name="T3" fmla="*/ 14 h 63"/>
                    <a:gd name="T4" fmla="*/ 14 w 67"/>
                    <a:gd name="T5" fmla="*/ 9 h 63"/>
                    <a:gd name="T6" fmla="*/ 56 w 67"/>
                    <a:gd name="T7" fmla="*/ 48 h 63"/>
                    <a:gd name="T8" fmla="*/ 53 w 67"/>
                    <a:gd name="T9" fmla="*/ 53 h 63"/>
                    <a:gd name="T10" fmla="*/ 14 w 67"/>
                    <a:gd name="T11" fmla="*/ 0 h 63"/>
                    <a:gd name="T12" fmla="*/ 7 w 67"/>
                    <a:gd name="T13" fmla="*/ 7 h 63"/>
                    <a:gd name="T14" fmla="*/ 5 w 67"/>
                    <a:gd name="T15" fmla="*/ 10 h 63"/>
                    <a:gd name="T16" fmla="*/ 5 w 67"/>
                    <a:gd name="T17" fmla="*/ 10 h 63"/>
                    <a:gd name="T18" fmla="*/ 0 w 67"/>
                    <a:gd name="T19" fmla="*/ 15 h 63"/>
                    <a:gd name="T20" fmla="*/ 0 w 67"/>
                    <a:gd name="T21" fmla="*/ 15 h 63"/>
                    <a:gd name="T22" fmla="*/ 0 w 67"/>
                    <a:gd name="T23" fmla="*/ 15 h 63"/>
                    <a:gd name="T24" fmla="*/ 54 w 67"/>
                    <a:gd name="T25" fmla="*/ 63 h 63"/>
                    <a:gd name="T26" fmla="*/ 60 w 67"/>
                    <a:gd name="T27" fmla="*/ 55 h 63"/>
                    <a:gd name="T28" fmla="*/ 67 w 67"/>
                    <a:gd name="T29" fmla="*/ 48 h 63"/>
                    <a:gd name="T30" fmla="*/ 14 w 67"/>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63">
                      <a:moveTo>
                        <a:pt x="53" y="53"/>
                      </a:moveTo>
                      <a:lnTo>
                        <a:pt x="9" y="14"/>
                      </a:lnTo>
                      <a:lnTo>
                        <a:pt x="14" y="9"/>
                      </a:lnTo>
                      <a:lnTo>
                        <a:pt x="56" y="48"/>
                      </a:lnTo>
                      <a:lnTo>
                        <a:pt x="53" y="53"/>
                      </a:lnTo>
                      <a:moveTo>
                        <a:pt x="14" y="0"/>
                      </a:moveTo>
                      <a:lnTo>
                        <a:pt x="7" y="7"/>
                      </a:lnTo>
                      <a:lnTo>
                        <a:pt x="5" y="10"/>
                      </a:lnTo>
                      <a:lnTo>
                        <a:pt x="5" y="10"/>
                      </a:lnTo>
                      <a:lnTo>
                        <a:pt x="0" y="15"/>
                      </a:lnTo>
                      <a:lnTo>
                        <a:pt x="0" y="15"/>
                      </a:lnTo>
                      <a:lnTo>
                        <a:pt x="0" y="15"/>
                      </a:lnTo>
                      <a:lnTo>
                        <a:pt x="54" y="63"/>
                      </a:lnTo>
                      <a:lnTo>
                        <a:pt x="60" y="55"/>
                      </a:lnTo>
                      <a:lnTo>
                        <a:pt x="67" y="48"/>
                      </a:lnTo>
                      <a:lnTo>
                        <a:pt x="1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50576"/>
                <p:cNvSpPr>
                  <a:spLocks noEditPoints="1"/>
                </p:cNvSpPr>
                <p:nvPr userDrawn="1"/>
              </p:nvSpPr>
              <p:spPr bwMode="auto">
                <a:xfrm>
                  <a:off x="1281" y="1382"/>
                  <a:ext cx="42" cy="75"/>
                </a:xfrm>
                <a:custGeom>
                  <a:avLst/>
                  <a:gdLst>
                    <a:gd name="T0" fmla="*/ 28 w 42"/>
                    <a:gd name="T1" fmla="*/ 65 h 75"/>
                    <a:gd name="T2" fmla="*/ 8 w 42"/>
                    <a:gd name="T3" fmla="*/ 12 h 75"/>
                    <a:gd name="T4" fmla="*/ 15 w 42"/>
                    <a:gd name="T5" fmla="*/ 9 h 75"/>
                    <a:gd name="T6" fmla="*/ 34 w 42"/>
                    <a:gd name="T7" fmla="*/ 63 h 75"/>
                    <a:gd name="T8" fmla="*/ 28 w 42"/>
                    <a:gd name="T9" fmla="*/ 65 h 75"/>
                    <a:gd name="T10" fmla="*/ 19 w 42"/>
                    <a:gd name="T11" fmla="*/ 0 h 75"/>
                    <a:gd name="T12" fmla="*/ 6 w 42"/>
                    <a:gd name="T13" fmla="*/ 6 h 75"/>
                    <a:gd name="T14" fmla="*/ 6 w 42"/>
                    <a:gd name="T15" fmla="*/ 6 h 75"/>
                    <a:gd name="T16" fmla="*/ 0 w 42"/>
                    <a:gd name="T17" fmla="*/ 8 h 75"/>
                    <a:gd name="T18" fmla="*/ 24 w 42"/>
                    <a:gd name="T19" fmla="*/ 71 h 75"/>
                    <a:gd name="T20" fmla="*/ 25 w 42"/>
                    <a:gd name="T21" fmla="*/ 75 h 75"/>
                    <a:gd name="T22" fmla="*/ 42 w 42"/>
                    <a:gd name="T23" fmla="*/ 68 h 75"/>
                    <a:gd name="T24" fmla="*/ 19 w 42"/>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75">
                      <a:moveTo>
                        <a:pt x="28" y="65"/>
                      </a:moveTo>
                      <a:lnTo>
                        <a:pt x="8" y="12"/>
                      </a:lnTo>
                      <a:lnTo>
                        <a:pt x="15" y="9"/>
                      </a:lnTo>
                      <a:lnTo>
                        <a:pt x="34" y="63"/>
                      </a:lnTo>
                      <a:lnTo>
                        <a:pt x="28" y="65"/>
                      </a:lnTo>
                      <a:close/>
                      <a:moveTo>
                        <a:pt x="19" y="0"/>
                      </a:moveTo>
                      <a:lnTo>
                        <a:pt x="6" y="6"/>
                      </a:lnTo>
                      <a:lnTo>
                        <a:pt x="6" y="6"/>
                      </a:lnTo>
                      <a:lnTo>
                        <a:pt x="0" y="8"/>
                      </a:lnTo>
                      <a:lnTo>
                        <a:pt x="24" y="71"/>
                      </a:lnTo>
                      <a:lnTo>
                        <a:pt x="25" y="75"/>
                      </a:lnTo>
                      <a:lnTo>
                        <a:pt x="42" y="68"/>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50577"/>
                <p:cNvSpPr>
                  <a:spLocks noEditPoints="1"/>
                </p:cNvSpPr>
                <p:nvPr userDrawn="1"/>
              </p:nvSpPr>
              <p:spPr bwMode="auto">
                <a:xfrm>
                  <a:off x="1281" y="1382"/>
                  <a:ext cx="42" cy="75"/>
                </a:xfrm>
                <a:custGeom>
                  <a:avLst/>
                  <a:gdLst>
                    <a:gd name="T0" fmla="*/ 28 w 42"/>
                    <a:gd name="T1" fmla="*/ 65 h 75"/>
                    <a:gd name="T2" fmla="*/ 8 w 42"/>
                    <a:gd name="T3" fmla="*/ 12 h 75"/>
                    <a:gd name="T4" fmla="*/ 15 w 42"/>
                    <a:gd name="T5" fmla="*/ 9 h 75"/>
                    <a:gd name="T6" fmla="*/ 34 w 42"/>
                    <a:gd name="T7" fmla="*/ 63 h 75"/>
                    <a:gd name="T8" fmla="*/ 28 w 42"/>
                    <a:gd name="T9" fmla="*/ 65 h 75"/>
                    <a:gd name="T10" fmla="*/ 19 w 42"/>
                    <a:gd name="T11" fmla="*/ 0 h 75"/>
                    <a:gd name="T12" fmla="*/ 6 w 42"/>
                    <a:gd name="T13" fmla="*/ 6 h 75"/>
                    <a:gd name="T14" fmla="*/ 6 w 42"/>
                    <a:gd name="T15" fmla="*/ 6 h 75"/>
                    <a:gd name="T16" fmla="*/ 0 w 42"/>
                    <a:gd name="T17" fmla="*/ 8 h 75"/>
                    <a:gd name="T18" fmla="*/ 24 w 42"/>
                    <a:gd name="T19" fmla="*/ 71 h 75"/>
                    <a:gd name="T20" fmla="*/ 25 w 42"/>
                    <a:gd name="T21" fmla="*/ 75 h 75"/>
                    <a:gd name="T22" fmla="*/ 42 w 42"/>
                    <a:gd name="T23" fmla="*/ 68 h 75"/>
                    <a:gd name="T24" fmla="*/ 19 w 42"/>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75">
                      <a:moveTo>
                        <a:pt x="28" y="65"/>
                      </a:moveTo>
                      <a:lnTo>
                        <a:pt x="8" y="12"/>
                      </a:lnTo>
                      <a:lnTo>
                        <a:pt x="15" y="9"/>
                      </a:lnTo>
                      <a:lnTo>
                        <a:pt x="34" y="63"/>
                      </a:lnTo>
                      <a:lnTo>
                        <a:pt x="28" y="65"/>
                      </a:lnTo>
                      <a:moveTo>
                        <a:pt x="19" y="0"/>
                      </a:moveTo>
                      <a:lnTo>
                        <a:pt x="6" y="6"/>
                      </a:lnTo>
                      <a:lnTo>
                        <a:pt x="6" y="6"/>
                      </a:lnTo>
                      <a:lnTo>
                        <a:pt x="0" y="8"/>
                      </a:lnTo>
                      <a:lnTo>
                        <a:pt x="24" y="71"/>
                      </a:lnTo>
                      <a:lnTo>
                        <a:pt x="25" y="75"/>
                      </a:lnTo>
                      <a:lnTo>
                        <a:pt x="42" y="68"/>
                      </a:lnTo>
                      <a:lnTo>
                        <a:pt x="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50578"/>
                <p:cNvSpPr>
                  <a:spLocks noEditPoints="1"/>
                </p:cNvSpPr>
                <p:nvPr userDrawn="1"/>
              </p:nvSpPr>
              <p:spPr bwMode="auto">
                <a:xfrm>
                  <a:off x="837" y="1724"/>
                  <a:ext cx="70" cy="56"/>
                </a:xfrm>
                <a:custGeom>
                  <a:avLst/>
                  <a:gdLst>
                    <a:gd name="T0" fmla="*/ 57 w 70"/>
                    <a:gd name="T1" fmla="*/ 47 h 56"/>
                    <a:gd name="T2" fmla="*/ 11 w 70"/>
                    <a:gd name="T3" fmla="*/ 15 h 56"/>
                    <a:gd name="T4" fmla="*/ 14 w 70"/>
                    <a:gd name="T5" fmla="*/ 9 h 56"/>
                    <a:gd name="T6" fmla="*/ 61 w 70"/>
                    <a:gd name="T7" fmla="*/ 42 h 56"/>
                    <a:gd name="T8" fmla="*/ 57 w 70"/>
                    <a:gd name="T9" fmla="*/ 47 h 56"/>
                    <a:gd name="T10" fmla="*/ 12 w 70"/>
                    <a:gd name="T11" fmla="*/ 0 h 56"/>
                    <a:gd name="T12" fmla="*/ 2 w 70"/>
                    <a:gd name="T13" fmla="*/ 14 h 56"/>
                    <a:gd name="T14" fmla="*/ 0 w 70"/>
                    <a:gd name="T15" fmla="*/ 16 h 56"/>
                    <a:gd name="T16" fmla="*/ 60 w 70"/>
                    <a:gd name="T17" fmla="*/ 56 h 56"/>
                    <a:gd name="T18" fmla="*/ 70 w 70"/>
                    <a:gd name="T19" fmla="*/ 41 h 56"/>
                    <a:gd name="T20" fmla="*/ 12 w 70"/>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56">
                      <a:moveTo>
                        <a:pt x="57" y="47"/>
                      </a:moveTo>
                      <a:lnTo>
                        <a:pt x="11" y="15"/>
                      </a:lnTo>
                      <a:lnTo>
                        <a:pt x="14" y="9"/>
                      </a:lnTo>
                      <a:lnTo>
                        <a:pt x="61" y="42"/>
                      </a:lnTo>
                      <a:lnTo>
                        <a:pt x="57" y="47"/>
                      </a:lnTo>
                      <a:close/>
                      <a:moveTo>
                        <a:pt x="12" y="0"/>
                      </a:moveTo>
                      <a:lnTo>
                        <a:pt x="2" y="14"/>
                      </a:lnTo>
                      <a:lnTo>
                        <a:pt x="0" y="16"/>
                      </a:lnTo>
                      <a:lnTo>
                        <a:pt x="60" y="56"/>
                      </a:lnTo>
                      <a:lnTo>
                        <a:pt x="70" y="4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50579"/>
                <p:cNvSpPr>
                  <a:spLocks noEditPoints="1"/>
                </p:cNvSpPr>
                <p:nvPr userDrawn="1"/>
              </p:nvSpPr>
              <p:spPr bwMode="auto">
                <a:xfrm>
                  <a:off x="837" y="1724"/>
                  <a:ext cx="70" cy="56"/>
                </a:xfrm>
                <a:custGeom>
                  <a:avLst/>
                  <a:gdLst>
                    <a:gd name="T0" fmla="*/ 57 w 70"/>
                    <a:gd name="T1" fmla="*/ 47 h 56"/>
                    <a:gd name="T2" fmla="*/ 11 w 70"/>
                    <a:gd name="T3" fmla="*/ 15 h 56"/>
                    <a:gd name="T4" fmla="*/ 14 w 70"/>
                    <a:gd name="T5" fmla="*/ 9 h 56"/>
                    <a:gd name="T6" fmla="*/ 61 w 70"/>
                    <a:gd name="T7" fmla="*/ 42 h 56"/>
                    <a:gd name="T8" fmla="*/ 57 w 70"/>
                    <a:gd name="T9" fmla="*/ 47 h 56"/>
                    <a:gd name="T10" fmla="*/ 12 w 70"/>
                    <a:gd name="T11" fmla="*/ 0 h 56"/>
                    <a:gd name="T12" fmla="*/ 2 w 70"/>
                    <a:gd name="T13" fmla="*/ 14 h 56"/>
                    <a:gd name="T14" fmla="*/ 0 w 70"/>
                    <a:gd name="T15" fmla="*/ 16 h 56"/>
                    <a:gd name="T16" fmla="*/ 60 w 70"/>
                    <a:gd name="T17" fmla="*/ 56 h 56"/>
                    <a:gd name="T18" fmla="*/ 70 w 70"/>
                    <a:gd name="T19" fmla="*/ 41 h 56"/>
                    <a:gd name="T20" fmla="*/ 12 w 70"/>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56">
                      <a:moveTo>
                        <a:pt x="57" y="47"/>
                      </a:moveTo>
                      <a:lnTo>
                        <a:pt x="11" y="15"/>
                      </a:lnTo>
                      <a:lnTo>
                        <a:pt x="14" y="9"/>
                      </a:lnTo>
                      <a:lnTo>
                        <a:pt x="61" y="42"/>
                      </a:lnTo>
                      <a:lnTo>
                        <a:pt x="57" y="47"/>
                      </a:lnTo>
                      <a:moveTo>
                        <a:pt x="12" y="0"/>
                      </a:moveTo>
                      <a:lnTo>
                        <a:pt x="2" y="14"/>
                      </a:lnTo>
                      <a:lnTo>
                        <a:pt x="0" y="16"/>
                      </a:lnTo>
                      <a:lnTo>
                        <a:pt x="60" y="56"/>
                      </a:lnTo>
                      <a:lnTo>
                        <a:pt x="70" y="41"/>
                      </a:lnTo>
                      <a:lnTo>
                        <a:pt x="1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50580"/>
                <p:cNvSpPr>
                  <a:spLocks noEditPoints="1"/>
                </p:cNvSpPr>
                <p:nvPr userDrawn="1"/>
              </p:nvSpPr>
              <p:spPr bwMode="auto">
                <a:xfrm>
                  <a:off x="860" y="1691"/>
                  <a:ext cx="69" cy="59"/>
                </a:xfrm>
                <a:custGeom>
                  <a:avLst/>
                  <a:gdLst>
                    <a:gd name="T0" fmla="*/ 57 w 69"/>
                    <a:gd name="T1" fmla="*/ 49 h 59"/>
                    <a:gd name="T2" fmla="*/ 11 w 69"/>
                    <a:gd name="T3" fmla="*/ 15 h 59"/>
                    <a:gd name="T4" fmla="*/ 14 w 69"/>
                    <a:gd name="T5" fmla="*/ 9 h 59"/>
                    <a:gd name="T6" fmla="*/ 60 w 69"/>
                    <a:gd name="T7" fmla="*/ 45 h 59"/>
                    <a:gd name="T8" fmla="*/ 57 w 69"/>
                    <a:gd name="T9" fmla="*/ 49 h 59"/>
                    <a:gd name="T10" fmla="*/ 13 w 69"/>
                    <a:gd name="T11" fmla="*/ 0 h 59"/>
                    <a:gd name="T12" fmla="*/ 5 w 69"/>
                    <a:gd name="T13" fmla="*/ 11 h 59"/>
                    <a:gd name="T14" fmla="*/ 5 w 69"/>
                    <a:gd name="T15" fmla="*/ 11 h 59"/>
                    <a:gd name="T16" fmla="*/ 0 w 69"/>
                    <a:gd name="T17" fmla="*/ 16 h 59"/>
                    <a:gd name="T18" fmla="*/ 0 w 69"/>
                    <a:gd name="T19" fmla="*/ 16 h 59"/>
                    <a:gd name="T20" fmla="*/ 0 w 69"/>
                    <a:gd name="T21" fmla="*/ 16 h 59"/>
                    <a:gd name="T22" fmla="*/ 58 w 69"/>
                    <a:gd name="T23" fmla="*/ 59 h 59"/>
                    <a:gd name="T24" fmla="*/ 69 w 69"/>
                    <a:gd name="T25" fmla="*/ 43 h 59"/>
                    <a:gd name="T26" fmla="*/ 13 w 69"/>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59">
                      <a:moveTo>
                        <a:pt x="57" y="49"/>
                      </a:moveTo>
                      <a:lnTo>
                        <a:pt x="11" y="15"/>
                      </a:lnTo>
                      <a:lnTo>
                        <a:pt x="14" y="9"/>
                      </a:lnTo>
                      <a:lnTo>
                        <a:pt x="60" y="45"/>
                      </a:lnTo>
                      <a:lnTo>
                        <a:pt x="57" y="49"/>
                      </a:lnTo>
                      <a:close/>
                      <a:moveTo>
                        <a:pt x="13" y="0"/>
                      </a:moveTo>
                      <a:lnTo>
                        <a:pt x="5" y="11"/>
                      </a:lnTo>
                      <a:lnTo>
                        <a:pt x="5" y="11"/>
                      </a:lnTo>
                      <a:lnTo>
                        <a:pt x="0" y="16"/>
                      </a:lnTo>
                      <a:lnTo>
                        <a:pt x="0" y="16"/>
                      </a:lnTo>
                      <a:lnTo>
                        <a:pt x="0" y="16"/>
                      </a:lnTo>
                      <a:lnTo>
                        <a:pt x="58" y="59"/>
                      </a:lnTo>
                      <a:lnTo>
                        <a:pt x="69" y="43"/>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50581"/>
                <p:cNvSpPr>
                  <a:spLocks noEditPoints="1"/>
                </p:cNvSpPr>
                <p:nvPr userDrawn="1"/>
              </p:nvSpPr>
              <p:spPr bwMode="auto">
                <a:xfrm>
                  <a:off x="860" y="1691"/>
                  <a:ext cx="69" cy="59"/>
                </a:xfrm>
                <a:custGeom>
                  <a:avLst/>
                  <a:gdLst>
                    <a:gd name="T0" fmla="*/ 57 w 69"/>
                    <a:gd name="T1" fmla="*/ 49 h 59"/>
                    <a:gd name="T2" fmla="*/ 11 w 69"/>
                    <a:gd name="T3" fmla="*/ 15 h 59"/>
                    <a:gd name="T4" fmla="*/ 14 w 69"/>
                    <a:gd name="T5" fmla="*/ 9 h 59"/>
                    <a:gd name="T6" fmla="*/ 60 w 69"/>
                    <a:gd name="T7" fmla="*/ 45 h 59"/>
                    <a:gd name="T8" fmla="*/ 57 w 69"/>
                    <a:gd name="T9" fmla="*/ 49 h 59"/>
                    <a:gd name="T10" fmla="*/ 13 w 69"/>
                    <a:gd name="T11" fmla="*/ 0 h 59"/>
                    <a:gd name="T12" fmla="*/ 5 w 69"/>
                    <a:gd name="T13" fmla="*/ 11 h 59"/>
                    <a:gd name="T14" fmla="*/ 5 w 69"/>
                    <a:gd name="T15" fmla="*/ 11 h 59"/>
                    <a:gd name="T16" fmla="*/ 0 w 69"/>
                    <a:gd name="T17" fmla="*/ 16 h 59"/>
                    <a:gd name="T18" fmla="*/ 0 w 69"/>
                    <a:gd name="T19" fmla="*/ 16 h 59"/>
                    <a:gd name="T20" fmla="*/ 0 w 69"/>
                    <a:gd name="T21" fmla="*/ 16 h 59"/>
                    <a:gd name="T22" fmla="*/ 58 w 69"/>
                    <a:gd name="T23" fmla="*/ 59 h 59"/>
                    <a:gd name="T24" fmla="*/ 69 w 69"/>
                    <a:gd name="T25" fmla="*/ 43 h 59"/>
                    <a:gd name="T26" fmla="*/ 13 w 69"/>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59">
                      <a:moveTo>
                        <a:pt x="57" y="49"/>
                      </a:moveTo>
                      <a:lnTo>
                        <a:pt x="11" y="15"/>
                      </a:lnTo>
                      <a:lnTo>
                        <a:pt x="14" y="9"/>
                      </a:lnTo>
                      <a:lnTo>
                        <a:pt x="60" y="45"/>
                      </a:lnTo>
                      <a:lnTo>
                        <a:pt x="57" y="49"/>
                      </a:lnTo>
                      <a:moveTo>
                        <a:pt x="13" y="0"/>
                      </a:moveTo>
                      <a:lnTo>
                        <a:pt x="5" y="11"/>
                      </a:lnTo>
                      <a:lnTo>
                        <a:pt x="5" y="11"/>
                      </a:lnTo>
                      <a:lnTo>
                        <a:pt x="0" y="16"/>
                      </a:lnTo>
                      <a:lnTo>
                        <a:pt x="0" y="16"/>
                      </a:lnTo>
                      <a:lnTo>
                        <a:pt x="0" y="16"/>
                      </a:lnTo>
                      <a:lnTo>
                        <a:pt x="58" y="59"/>
                      </a:lnTo>
                      <a:lnTo>
                        <a:pt x="69" y="43"/>
                      </a:lnTo>
                      <a:lnTo>
                        <a:pt x="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50582"/>
                <p:cNvSpPr>
                  <a:spLocks noEditPoints="1"/>
                </p:cNvSpPr>
                <p:nvPr userDrawn="1"/>
              </p:nvSpPr>
              <p:spPr bwMode="auto">
                <a:xfrm>
                  <a:off x="886" y="1659"/>
                  <a:ext cx="68" cy="61"/>
                </a:xfrm>
                <a:custGeom>
                  <a:avLst/>
                  <a:gdLst>
                    <a:gd name="T0" fmla="*/ 54 w 68"/>
                    <a:gd name="T1" fmla="*/ 52 h 61"/>
                    <a:gd name="T2" fmla="*/ 10 w 68"/>
                    <a:gd name="T3" fmla="*/ 16 h 61"/>
                    <a:gd name="T4" fmla="*/ 14 w 68"/>
                    <a:gd name="T5" fmla="*/ 10 h 61"/>
                    <a:gd name="T6" fmla="*/ 57 w 68"/>
                    <a:gd name="T7" fmla="*/ 47 h 61"/>
                    <a:gd name="T8" fmla="*/ 54 w 68"/>
                    <a:gd name="T9" fmla="*/ 52 h 61"/>
                    <a:gd name="T10" fmla="*/ 13 w 68"/>
                    <a:gd name="T11" fmla="*/ 0 h 61"/>
                    <a:gd name="T12" fmla="*/ 4 w 68"/>
                    <a:gd name="T13" fmla="*/ 11 h 61"/>
                    <a:gd name="T14" fmla="*/ 4 w 68"/>
                    <a:gd name="T15" fmla="*/ 11 h 61"/>
                    <a:gd name="T16" fmla="*/ 0 w 68"/>
                    <a:gd name="T17" fmla="*/ 14 h 61"/>
                    <a:gd name="T18" fmla="*/ 0 w 68"/>
                    <a:gd name="T19" fmla="*/ 16 h 61"/>
                    <a:gd name="T20" fmla="*/ 0 w 68"/>
                    <a:gd name="T21" fmla="*/ 16 h 61"/>
                    <a:gd name="T22" fmla="*/ 0 w 68"/>
                    <a:gd name="T23" fmla="*/ 17 h 61"/>
                    <a:gd name="T24" fmla="*/ 55 w 68"/>
                    <a:gd name="T25" fmla="*/ 61 h 61"/>
                    <a:gd name="T26" fmla="*/ 68 w 68"/>
                    <a:gd name="T27" fmla="*/ 46 h 61"/>
                    <a:gd name="T28" fmla="*/ 13 w 68"/>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1">
                      <a:moveTo>
                        <a:pt x="54" y="52"/>
                      </a:moveTo>
                      <a:lnTo>
                        <a:pt x="10" y="16"/>
                      </a:lnTo>
                      <a:lnTo>
                        <a:pt x="14" y="10"/>
                      </a:lnTo>
                      <a:lnTo>
                        <a:pt x="57" y="47"/>
                      </a:lnTo>
                      <a:lnTo>
                        <a:pt x="54" y="52"/>
                      </a:lnTo>
                      <a:close/>
                      <a:moveTo>
                        <a:pt x="13" y="0"/>
                      </a:moveTo>
                      <a:lnTo>
                        <a:pt x="4" y="11"/>
                      </a:lnTo>
                      <a:lnTo>
                        <a:pt x="4" y="11"/>
                      </a:lnTo>
                      <a:lnTo>
                        <a:pt x="0" y="14"/>
                      </a:lnTo>
                      <a:lnTo>
                        <a:pt x="0" y="16"/>
                      </a:lnTo>
                      <a:lnTo>
                        <a:pt x="0" y="16"/>
                      </a:lnTo>
                      <a:lnTo>
                        <a:pt x="0" y="17"/>
                      </a:lnTo>
                      <a:lnTo>
                        <a:pt x="55" y="61"/>
                      </a:lnTo>
                      <a:lnTo>
                        <a:pt x="68" y="46"/>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50583"/>
                <p:cNvSpPr>
                  <a:spLocks noEditPoints="1"/>
                </p:cNvSpPr>
                <p:nvPr userDrawn="1"/>
              </p:nvSpPr>
              <p:spPr bwMode="auto">
                <a:xfrm>
                  <a:off x="886" y="1659"/>
                  <a:ext cx="68" cy="61"/>
                </a:xfrm>
                <a:custGeom>
                  <a:avLst/>
                  <a:gdLst>
                    <a:gd name="T0" fmla="*/ 54 w 68"/>
                    <a:gd name="T1" fmla="*/ 52 h 61"/>
                    <a:gd name="T2" fmla="*/ 10 w 68"/>
                    <a:gd name="T3" fmla="*/ 16 h 61"/>
                    <a:gd name="T4" fmla="*/ 14 w 68"/>
                    <a:gd name="T5" fmla="*/ 10 h 61"/>
                    <a:gd name="T6" fmla="*/ 57 w 68"/>
                    <a:gd name="T7" fmla="*/ 47 h 61"/>
                    <a:gd name="T8" fmla="*/ 54 w 68"/>
                    <a:gd name="T9" fmla="*/ 52 h 61"/>
                    <a:gd name="T10" fmla="*/ 13 w 68"/>
                    <a:gd name="T11" fmla="*/ 0 h 61"/>
                    <a:gd name="T12" fmla="*/ 4 w 68"/>
                    <a:gd name="T13" fmla="*/ 11 h 61"/>
                    <a:gd name="T14" fmla="*/ 4 w 68"/>
                    <a:gd name="T15" fmla="*/ 11 h 61"/>
                    <a:gd name="T16" fmla="*/ 0 w 68"/>
                    <a:gd name="T17" fmla="*/ 14 h 61"/>
                    <a:gd name="T18" fmla="*/ 0 w 68"/>
                    <a:gd name="T19" fmla="*/ 16 h 61"/>
                    <a:gd name="T20" fmla="*/ 0 w 68"/>
                    <a:gd name="T21" fmla="*/ 16 h 61"/>
                    <a:gd name="T22" fmla="*/ 0 w 68"/>
                    <a:gd name="T23" fmla="*/ 17 h 61"/>
                    <a:gd name="T24" fmla="*/ 55 w 68"/>
                    <a:gd name="T25" fmla="*/ 61 h 61"/>
                    <a:gd name="T26" fmla="*/ 68 w 68"/>
                    <a:gd name="T27" fmla="*/ 46 h 61"/>
                    <a:gd name="T28" fmla="*/ 13 w 68"/>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1">
                      <a:moveTo>
                        <a:pt x="54" y="52"/>
                      </a:moveTo>
                      <a:lnTo>
                        <a:pt x="10" y="16"/>
                      </a:lnTo>
                      <a:lnTo>
                        <a:pt x="14" y="10"/>
                      </a:lnTo>
                      <a:lnTo>
                        <a:pt x="57" y="47"/>
                      </a:lnTo>
                      <a:lnTo>
                        <a:pt x="54" y="52"/>
                      </a:lnTo>
                      <a:moveTo>
                        <a:pt x="13" y="0"/>
                      </a:moveTo>
                      <a:lnTo>
                        <a:pt x="4" y="11"/>
                      </a:lnTo>
                      <a:lnTo>
                        <a:pt x="4" y="11"/>
                      </a:lnTo>
                      <a:lnTo>
                        <a:pt x="0" y="14"/>
                      </a:lnTo>
                      <a:lnTo>
                        <a:pt x="0" y="16"/>
                      </a:lnTo>
                      <a:lnTo>
                        <a:pt x="0" y="16"/>
                      </a:lnTo>
                      <a:lnTo>
                        <a:pt x="0" y="17"/>
                      </a:lnTo>
                      <a:lnTo>
                        <a:pt x="55" y="61"/>
                      </a:lnTo>
                      <a:lnTo>
                        <a:pt x="68" y="46"/>
                      </a:lnTo>
                      <a:lnTo>
                        <a:pt x="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50584"/>
                <p:cNvSpPr>
                  <a:spLocks noEditPoints="1"/>
                </p:cNvSpPr>
                <p:nvPr userDrawn="1"/>
              </p:nvSpPr>
              <p:spPr bwMode="auto">
                <a:xfrm>
                  <a:off x="1003" y="1541"/>
                  <a:ext cx="61" cy="67"/>
                </a:xfrm>
                <a:custGeom>
                  <a:avLst/>
                  <a:gdLst>
                    <a:gd name="T0" fmla="*/ 48 w 61"/>
                    <a:gd name="T1" fmla="*/ 58 h 67"/>
                    <a:gd name="T2" fmla="*/ 11 w 61"/>
                    <a:gd name="T3" fmla="*/ 14 h 67"/>
                    <a:gd name="T4" fmla="*/ 15 w 61"/>
                    <a:gd name="T5" fmla="*/ 10 h 67"/>
                    <a:gd name="T6" fmla="*/ 52 w 61"/>
                    <a:gd name="T7" fmla="*/ 54 h 67"/>
                    <a:gd name="T8" fmla="*/ 48 w 61"/>
                    <a:gd name="T9" fmla="*/ 58 h 67"/>
                    <a:gd name="T10" fmla="*/ 16 w 61"/>
                    <a:gd name="T11" fmla="*/ 0 h 67"/>
                    <a:gd name="T12" fmla="*/ 1 w 61"/>
                    <a:gd name="T13" fmla="*/ 12 h 67"/>
                    <a:gd name="T14" fmla="*/ 0 w 61"/>
                    <a:gd name="T15" fmla="*/ 13 h 67"/>
                    <a:gd name="T16" fmla="*/ 47 w 61"/>
                    <a:gd name="T17" fmla="*/ 67 h 67"/>
                    <a:gd name="T18" fmla="*/ 61 w 61"/>
                    <a:gd name="T19" fmla="*/ 54 h 67"/>
                    <a:gd name="T20" fmla="*/ 16 w 6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7">
                      <a:moveTo>
                        <a:pt x="48" y="58"/>
                      </a:moveTo>
                      <a:lnTo>
                        <a:pt x="11" y="14"/>
                      </a:lnTo>
                      <a:lnTo>
                        <a:pt x="15" y="10"/>
                      </a:lnTo>
                      <a:lnTo>
                        <a:pt x="52" y="54"/>
                      </a:lnTo>
                      <a:lnTo>
                        <a:pt x="48" y="58"/>
                      </a:lnTo>
                      <a:close/>
                      <a:moveTo>
                        <a:pt x="16" y="0"/>
                      </a:moveTo>
                      <a:lnTo>
                        <a:pt x="1" y="12"/>
                      </a:lnTo>
                      <a:lnTo>
                        <a:pt x="0" y="13"/>
                      </a:lnTo>
                      <a:lnTo>
                        <a:pt x="47" y="67"/>
                      </a:lnTo>
                      <a:lnTo>
                        <a:pt x="61" y="54"/>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50585"/>
                <p:cNvSpPr>
                  <a:spLocks noEditPoints="1"/>
                </p:cNvSpPr>
                <p:nvPr userDrawn="1"/>
              </p:nvSpPr>
              <p:spPr bwMode="auto">
                <a:xfrm>
                  <a:off x="1003" y="1541"/>
                  <a:ext cx="61" cy="67"/>
                </a:xfrm>
                <a:custGeom>
                  <a:avLst/>
                  <a:gdLst>
                    <a:gd name="T0" fmla="*/ 48 w 61"/>
                    <a:gd name="T1" fmla="*/ 58 h 67"/>
                    <a:gd name="T2" fmla="*/ 11 w 61"/>
                    <a:gd name="T3" fmla="*/ 14 h 67"/>
                    <a:gd name="T4" fmla="*/ 15 w 61"/>
                    <a:gd name="T5" fmla="*/ 10 h 67"/>
                    <a:gd name="T6" fmla="*/ 52 w 61"/>
                    <a:gd name="T7" fmla="*/ 54 h 67"/>
                    <a:gd name="T8" fmla="*/ 48 w 61"/>
                    <a:gd name="T9" fmla="*/ 58 h 67"/>
                    <a:gd name="T10" fmla="*/ 16 w 61"/>
                    <a:gd name="T11" fmla="*/ 0 h 67"/>
                    <a:gd name="T12" fmla="*/ 1 w 61"/>
                    <a:gd name="T13" fmla="*/ 12 h 67"/>
                    <a:gd name="T14" fmla="*/ 0 w 61"/>
                    <a:gd name="T15" fmla="*/ 13 h 67"/>
                    <a:gd name="T16" fmla="*/ 47 w 61"/>
                    <a:gd name="T17" fmla="*/ 67 h 67"/>
                    <a:gd name="T18" fmla="*/ 61 w 61"/>
                    <a:gd name="T19" fmla="*/ 54 h 67"/>
                    <a:gd name="T20" fmla="*/ 16 w 6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7">
                      <a:moveTo>
                        <a:pt x="48" y="58"/>
                      </a:moveTo>
                      <a:lnTo>
                        <a:pt x="11" y="14"/>
                      </a:lnTo>
                      <a:lnTo>
                        <a:pt x="15" y="10"/>
                      </a:lnTo>
                      <a:lnTo>
                        <a:pt x="52" y="54"/>
                      </a:lnTo>
                      <a:lnTo>
                        <a:pt x="48" y="58"/>
                      </a:lnTo>
                      <a:moveTo>
                        <a:pt x="16" y="0"/>
                      </a:moveTo>
                      <a:lnTo>
                        <a:pt x="1" y="12"/>
                      </a:lnTo>
                      <a:lnTo>
                        <a:pt x="0" y="13"/>
                      </a:lnTo>
                      <a:lnTo>
                        <a:pt x="47" y="67"/>
                      </a:lnTo>
                      <a:lnTo>
                        <a:pt x="61" y="54"/>
                      </a:lnTo>
                      <a:lnTo>
                        <a:pt x="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50586"/>
                <p:cNvSpPr>
                  <a:spLocks noEditPoints="1"/>
                </p:cNvSpPr>
                <p:nvPr userDrawn="1"/>
              </p:nvSpPr>
              <p:spPr bwMode="auto">
                <a:xfrm>
                  <a:off x="974" y="1567"/>
                  <a:ext cx="62" cy="67"/>
                </a:xfrm>
                <a:custGeom>
                  <a:avLst/>
                  <a:gdLst>
                    <a:gd name="T0" fmla="*/ 48 w 62"/>
                    <a:gd name="T1" fmla="*/ 56 h 67"/>
                    <a:gd name="T2" fmla="*/ 9 w 62"/>
                    <a:gd name="T3" fmla="*/ 14 h 67"/>
                    <a:gd name="T4" fmla="*/ 14 w 62"/>
                    <a:gd name="T5" fmla="*/ 10 h 67"/>
                    <a:gd name="T6" fmla="*/ 52 w 62"/>
                    <a:gd name="T7" fmla="*/ 53 h 67"/>
                    <a:gd name="T8" fmla="*/ 48 w 62"/>
                    <a:gd name="T9" fmla="*/ 56 h 67"/>
                    <a:gd name="T10" fmla="*/ 14 w 62"/>
                    <a:gd name="T11" fmla="*/ 0 h 67"/>
                    <a:gd name="T12" fmla="*/ 0 w 62"/>
                    <a:gd name="T13" fmla="*/ 14 h 67"/>
                    <a:gd name="T14" fmla="*/ 48 w 62"/>
                    <a:gd name="T15" fmla="*/ 67 h 67"/>
                    <a:gd name="T16" fmla="*/ 62 w 62"/>
                    <a:gd name="T17" fmla="*/ 53 h 67"/>
                    <a:gd name="T18" fmla="*/ 14 w 62"/>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7">
                      <a:moveTo>
                        <a:pt x="48" y="56"/>
                      </a:moveTo>
                      <a:lnTo>
                        <a:pt x="9" y="14"/>
                      </a:lnTo>
                      <a:lnTo>
                        <a:pt x="14" y="10"/>
                      </a:lnTo>
                      <a:lnTo>
                        <a:pt x="52" y="53"/>
                      </a:lnTo>
                      <a:lnTo>
                        <a:pt x="48" y="56"/>
                      </a:lnTo>
                      <a:close/>
                      <a:moveTo>
                        <a:pt x="14" y="0"/>
                      </a:moveTo>
                      <a:lnTo>
                        <a:pt x="0" y="14"/>
                      </a:lnTo>
                      <a:lnTo>
                        <a:pt x="48" y="67"/>
                      </a:lnTo>
                      <a:lnTo>
                        <a:pt x="62" y="53"/>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50587"/>
                <p:cNvSpPr>
                  <a:spLocks noEditPoints="1"/>
                </p:cNvSpPr>
                <p:nvPr userDrawn="1"/>
              </p:nvSpPr>
              <p:spPr bwMode="auto">
                <a:xfrm>
                  <a:off x="974" y="1567"/>
                  <a:ext cx="62" cy="67"/>
                </a:xfrm>
                <a:custGeom>
                  <a:avLst/>
                  <a:gdLst>
                    <a:gd name="T0" fmla="*/ 48 w 62"/>
                    <a:gd name="T1" fmla="*/ 56 h 67"/>
                    <a:gd name="T2" fmla="*/ 9 w 62"/>
                    <a:gd name="T3" fmla="*/ 14 h 67"/>
                    <a:gd name="T4" fmla="*/ 14 w 62"/>
                    <a:gd name="T5" fmla="*/ 10 h 67"/>
                    <a:gd name="T6" fmla="*/ 52 w 62"/>
                    <a:gd name="T7" fmla="*/ 53 h 67"/>
                    <a:gd name="T8" fmla="*/ 48 w 62"/>
                    <a:gd name="T9" fmla="*/ 56 h 67"/>
                    <a:gd name="T10" fmla="*/ 14 w 62"/>
                    <a:gd name="T11" fmla="*/ 0 h 67"/>
                    <a:gd name="T12" fmla="*/ 0 w 62"/>
                    <a:gd name="T13" fmla="*/ 14 h 67"/>
                    <a:gd name="T14" fmla="*/ 48 w 62"/>
                    <a:gd name="T15" fmla="*/ 67 h 67"/>
                    <a:gd name="T16" fmla="*/ 62 w 62"/>
                    <a:gd name="T17" fmla="*/ 53 h 67"/>
                    <a:gd name="T18" fmla="*/ 14 w 62"/>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7">
                      <a:moveTo>
                        <a:pt x="48" y="56"/>
                      </a:moveTo>
                      <a:lnTo>
                        <a:pt x="9" y="14"/>
                      </a:lnTo>
                      <a:lnTo>
                        <a:pt x="14" y="10"/>
                      </a:lnTo>
                      <a:lnTo>
                        <a:pt x="52" y="53"/>
                      </a:lnTo>
                      <a:lnTo>
                        <a:pt x="48" y="56"/>
                      </a:lnTo>
                      <a:moveTo>
                        <a:pt x="14" y="0"/>
                      </a:moveTo>
                      <a:lnTo>
                        <a:pt x="0" y="14"/>
                      </a:lnTo>
                      <a:lnTo>
                        <a:pt x="48" y="67"/>
                      </a:lnTo>
                      <a:lnTo>
                        <a:pt x="62" y="53"/>
                      </a:lnTo>
                      <a:lnTo>
                        <a:pt x="1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50588"/>
                <p:cNvSpPr>
                  <a:spLocks noEditPoints="1"/>
                </p:cNvSpPr>
                <p:nvPr userDrawn="1"/>
              </p:nvSpPr>
              <p:spPr bwMode="auto">
                <a:xfrm>
                  <a:off x="984" y="2889"/>
                  <a:ext cx="62" cy="67"/>
                </a:xfrm>
                <a:custGeom>
                  <a:avLst/>
                  <a:gdLst>
                    <a:gd name="T0" fmla="*/ 16 w 62"/>
                    <a:gd name="T1" fmla="*/ 56 h 67"/>
                    <a:gd name="T2" fmla="*/ 10 w 62"/>
                    <a:gd name="T3" fmla="*/ 53 h 67"/>
                    <a:gd name="T4" fmla="*/ 48 w 62"/>
                    <a:gd name="T5" fmla="*/ 9 h 67"/>
                    <a:gd name="T6" fmla="*/ 53 w 62"/>
                    <a:gd name="T7" fmla="*/ 14 h 67"/>
                    <a:gd name="T8" fmla="*/ 16 w 62"/>
                    <a:gd name="T9" fmla="*/ 56 h 67"/>
                    <a:gd name="T10" fmla="*/ 48 w 62"/>
                    <a:gd name="T11" fmla="*/ 0 h 67"/>
                    <a:gd name="T12" fmla="*/ 0 w 62"/>
                    <a:gd name="T13" fmla="*/ 53 h 67"/>
                    <a:gd name="T14" fmla="*/ 16 w 62"/>
                    <a:gd name="T15" fmla="*/ 67 h 67"/>
                    <a:gd name="T16" fmla="*/ 62 w 62"/>
                    <a:gd name="T17" fmla="*/ 13 h 67"/>
                    <a:gd name="T18" fmla="*/ 48 w 62"/>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7">
                      <a:moveTo>
                        <a:pt x="16" y="56"/>
                      </a:moveTo>
                      <a:lnTo>
                        <a:pt x="10" y="53"/>
                      </a:lnTo>
                      <a:lnTo>
                        <a:pt x="48" y="9"/>
                      </a:lnTo>
                      <a:lnTo>
                        <a:pt x="53" y="14"/>
                      </a:lnTo>
                      <a:lnTo>
                        <a:pt x="16" y="56"/>
                      </a:lnTo>
                      <a:close/>
                      <a:moveTo>
                        <a:pt x="48" y="0"/>
                      </a:moveTo>
                      <a:lnTo>
                        <a:pt x="0" y="53"/>
                      </a:lnTo>
                      <a:lnTo>
                        <a:pt x="16" y="67"/>
                      </a:lnTo>
                      <a:lnTo>
                        <a:pt x="62" y="13"/>
                      </a:ln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50589"/>
                <p:cNvSpPr>
                  <a:spLocks noEditPoints="1"/>
                </p:cNvSpPr>
                <p:nvPr userDrawn="1"/>
              </p:nvSpPr>
              <p:spPr bwMode="auto">
                <a:xfrm>
                  <a:off x="984" y="2889"/>
                  <a:ext cx="62" cy="67"/>
                </a:xfrm>
                <a:custGeom>
                  <a:avLst/>
                  <a:gdLst>
                    <a:gd name="T0" fmla="*/ 16 w 62"/>
                    <a:gd name="T1" fmla="*/ 56 h 67"/>
                    <a:gd name="T2" fmla="*/ 10 w 62"/>
                    <a:gd name="T3" fmla="*/ 53 h 67"/>
                    <a:gd name="T4" fmla="*/ 48 w 62"/>
                    <a:gd name="T5" fmla="*/ 9 h 67"/>
                    <a:gd name="T6" fmla="*/ 53 w 62"/>
                    <a:gd name="T7" fmla="*/ 14 h 67"/>
                    <a:gd name="T8" fmla="*/ 16 w 62"/>
                    <a:gd name="T9" fmla="*/ 56 h 67"/>
                    <a:gd name="T10" fmla="*/ 48 w 62"/>
                    <a:gd name="T11" fmla="*/ 0 h 67"/>
                    <a:gd name="T12" fmla="*/ 0 w 62"/>
                    <a:gd name="T13" fmla="*/ 53 h 67"/>
                    <a:gd name="T14" fmla="*/ 16 w 62"/>
                    <a:gd name="T15" fmla="*/ 67 h 67"/>
                    <a:gd name="T16" fmla="*/ 62 w 62"/>
                    <a:gd name="T17" fmla="*/ 13 h 67"/>
                    <a:gd name="T18" fmla="*/ 48 w 62"/>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7">
                      <a:moveTo>
                        <a:pt x="16" y="56"/>
                      </a:moveTo>
                      <a:lnTo>
                        <a:pt x="10" y="53"/>
                      </a:lnTo>
                      <a:lnTo>
                        <a:pt x="48" y="9"/>
                      </a:lnTo>
                      <a:lnTo>
                        <a:pt x="53" y="14"/>
                      </a:lnTo>
                      <a:lnTo>
                        <a:pt x="16" y="56"/>
                      </a:lnTo>
                      <a:moveTo>
                        <a:pt x="48" y="0"/>
                      </a:moveTo>
                      <a:lnTo>
                        <a:pt x="0" y="53"/>
                      </a:lnTo>
                      <a:lnTo>
                        <a:pt x="16" y="67"/>
                      </a:lnTo>
                      <a:lnTo>
                        <a:pt x="62" y="13"/>
                      </a:lnTo>
                      <a:lnTo>
                        <a:pt x="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50590"/>
                <p:cNvSpPr>
                  <a:spLocks noEditPoints="1"/>
                </p:cNvSpPr>
                <p:nvPr userDrawn="1"/>
              </p:nvSpPr>
              <p:spPr bwMode="auto">
                <a:xfrm>
                  <a:off x="955" y="2863"/>
                  <a:ext cx="64" cy="66"/>
                </a:xfrm>
                <a:custGeom>
                  <a:avLst/>
                  <a:gdLst>
                    <a:gd name="T0" fmla="*/ 14 w 64"/>
                    <a:gd name="T1" fmla="*/ 55 h 66"/>
                    <a:gd name="T2" fmla="*/ 10 w 64"/>
                    <a:gd name="T3" fmla="*/ 50 h 66"/>
                    <a:gd name="T4" fmla="*/ 50 w 64"/>
                    <a:gd name="T5" fmla="*/ 9 h 66"/>
                    <a:gd name="T6" fmla="*/ 54 w 64"/>
                    <a:gd name="T7" fmla="*/ 14 h 66"/>
                    <a:gd name="T8" fmla="*/ 14 w 64"/>
                    <a:gd name="T9" fmla="*/ 55 h 66"/>
                    <a:gd name="T10" fmla="*/ 49 w 64"/>
                    <a:gd name="T11" fmla="*/ 0 h 66"/>
                    <a:gd name="T12" fmla="*/ 0 w 64"/>
                    <a:gd name="T13" fmla="*/ 50 h 66"/>
                    <a:gd name="T14" fmla="*/ 15 w 64"/>
                    <a:gd name="T15" fmla="*/ 66 h 66"/>
                    <a:gd name="T16" fmla="*/ 64 w 64"/>
                    <a:gd name="T17" fmla="*/ 13 h 66"/>
                    <a:gd name="T18" fmla="*/ 49 w 64"/>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6">
                      <a:moveTo>
                        <a:pt x="14" y="55"/>
                      </a:moveTo>
                      <a:lnTo>
                        <a:pt x="10" y="50"/>
                      </a:lnTo>
                      <a:lnTo>
                        <a:pt x="50" y="9"/>
                      </a:lnTo>
                      <a:lnTo>
                        <a:pt x="54" y="14"/>
                      </a:lnTo>
                      <a:lnTo>
                        <a:pt x="14" y="55"/>
                      </a:lnTo>
                      <a:close/>
                      <a:moveTo>
                        <a:pt x="49" y="0"/>
                      </a:moveTo>
                      <a:lnTo>
                        <a:pt x="0" y="50"/>
                      </a:lnTo>
                      <a:lnTo>
                        <a:pt x="15" y="66"/>
                      </a:lnTo>
                      <a:lnTo>
                        <a:pt x="64" y="13"/>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50591"/>
                <p:cNvSpPr>
                  <a:spLocks noEditPoints="1"/>
                </p:cNvSpPr>
                <p:nvPr userDrawn="1"/>
              </p:nvSpPr>
              <p:spPr bwMode="auto">
                <a:xfrm>
                  <a:off x="955" y="2863"/>
                  <a:ext cx="64" cy="66"/>
                </a:xfrm>
                <a:custGeom>
                  <a:avLst/>
                  <a:gdLst>
                    <a:gd name="T0" fmla="*/ 14 w 64"/>
                    <a:gd name="T1" fmla="*/ 55 h 66"/>
                    <a:gd name="T2" fmla="*/ 10 w 64"/>
                    <a:gd name="T3" fmla="*/ 50 h 66"/>
                    <a:gd name="T4" fmla="*/ 50 w 64"/>
                    <a:gd name="T5" fmla="*/ 9 h 66"/>
                    <a:gd name="T6" fmla="*/ 54 w 64"/>
                    <a:gd name="T7" fmla="*/ 14 h 66"/>
                    <a:gd name="T8" fmla="*/ 14 w 64"/>
                    <a:gd name="T9" fmla="*/ 55 h 66"/>
                    <a:gd name="T10" fmla="*/ 49 w 64"/>
                    <a:gd name="T11" fmla="*/ 0 h 66"/>
                    <a:gd name="T12" fmla="*/ 0 w 64"/>
                    <a:gd name="T13" fmla="*/ 50 h 66"/>
                    <a:gd name="T14" fmla="*/ 15 w 64"/>
                    <a:gd name="T15" fmla="*/ 66 h 66"/>
                    <a:gd name="T16" fmla="*/ 64 w 64"/>
                    <a:gd name="T17" fmla="*/ 13 h 66"/>
                    <a:gd name="T18" fmla="*/ 49 w 64"/>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6">
                      <a:moveTo>
                        <a:pt x="14" y="55"/>
                      </a:moveTo>
                      <a:lnTo>
                        <a:pt x="10" y="50"/>
                      </a:lnTo>
                      <a:lnTo>
                        <a:pt x="50" y="9"/>
                      </a:lnTo>
                      <a:lnTo>
                        <a:pt x="54" y="14"/>
                      </a:lnTo>
                      <a:lnTo>
                        <a:pt x="14" y="55"/>
                      </a:lnTo>
                      <a:moveTo>
                        <a:pt x="49" y="0"/>
                      </a:moveTo>
                      <a:lnTo>
                        <a:pt x="0" y="50"/>
                      </a:lnTo>
                      <a:lnTo>
                        <a:pt x="15" y="66"/>
                      </a:lnTo>
                      <a:lnTo>
                        <a:pt x="64" y="13"/>
                      </a:lnTo>
                      <a:lnTo>
                        <a:pt x="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50592"/>
                <p:cNvSpPr>
                  <a:spLocks noEditPoints="1"/>
                </p:cNvSpPr>
                <p:nvPr userDrawn="1"/>
              </p:nvSpPr>
              <p:spPr bwMode="auto">
                <a:xfrm>
                  <a:off x="1015" y="2913"/>
                  <a:ext cx="61" cy="68"/>
                </a:xfrm>
                <a:custGeom>
                  <a:avLst/>
                  <a:gdLst>
                    <a:gd name="T0" fmla="*/ 13 w 52"/>
                    <a:gd name="T1" fmla="*/ 50 h 58"/>
                    <a:gd name="T2" fmla="*/ 11 w 52"/>
                    <a:gd name="T3" fmla="*/ 48 h 58"/>
                    <a:gd name="T4" fmla="*/ 9 w 52"/>
                    <a:gd name="T5" fmla="*/ 46 h 58"/>
                    <a:gd name="T6" fmla="*/ 40 w 52"/>
                    <a:gd name="T7" fmla="*/ 9 h 58"/>
                    <a:gd name="T8" fmla="*/ 42 w 52"/>
                    <a:gd name="T9" fmla="*/ 10 h 58"/>
                    <a:gd name="T10" fmla="*/ 44 w 52"/>
                    <a:gd name="T11" fmla="*/ 11 h 58"/>
                    <a:gd name="T12" fmla="*/ 13 w 52"/>
                    <a:gd name="T13" fmla="*/ 50 h 58"/>
                    <a:gd name="T14" fmla="*/ 39 w 52"/>
                    <a:gd name="T15" fmla="*/ 0 h 58"/>
                    <a:gd name="T16" fmla="*/ 0 w 52"/>
                    <a:gd name="T17" fmla="*/ 47 h 58"/>
                    <a:gd name="T18" fmla="*/ 2 w 52"/>
                    <a:gd name="T19" fmla="*/ 49 h 58"/>
                    <a:gd name="T20" fmla="*/ 7 w 52"/>
                    <a:gd name="T21" fmla="*/ 53 h 58"/>
                    <a:gd name="T22" fmla="*/ 14 w 52"/>
                    <a:gd name="T23" fmla="*/ 58 h 58"/>
                    <a:gd name="T24" fmla="*/ 52 w 52"/>
                    <a:gd name="T25" fmla="*/ 10 h 58"/>
                    <a:gd name="T26" fmla="*/ 45 w 52"/>
                    <a:gd name="T27" fmla="*/ 5 h 58"/>
                    <a:gd name="T28" fmla="*/ 41 w 52"/>
                    <a:gd name="T29" fmla="*/ 2 h 58"/>
                    <a:gd name="T30" fmla="*/ 39 w 52"/>
                    <a:gd name="T3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58">
                      <a:moveTo>
                        <a:pt x="13" y="50"/>
                      </a:moveTo>
                      <a:cubicBezTo>
                        <a:pt x="11" y="48"/>
                        <a:pt x="11" y="48"/>
                        <a:pt x="11" y="48"/>
                      </a:cubicBezTo>
                      <a:cubicBezTo>
                        <a:pt x="10" y="47"/>
                        <a:pt x="9" y="47"/>
                        <a:pt x="9" y="46"/>
                      </a:cubicBezTo>
                      <a:cubicBezTo>
                        <a:pt x="40" y="9"/>
                        <a:pt x="40" y="9"/>
                        <a:pt x="40" y="9"/>
                      </a:cubicBezTo>
                      <a:cubicBezTo>
                        <a:pt x="40" y="9"/>
                        <a:pt x="41" y="10"/>
                        <a:pt x="42" y="10"/>
                      </a:cubicBezTo>
                      <a:cubicBezTo>
                        <a:pt x="44" y="11"/>
                        <a:pt x="44" y="11"/>
                        <a:pt x="44" y="11"/>
                      </a:cubicBezTo>
                      <a:cubicBezTo>
                        <a:pt x="13" y="50"/>
                        <a:pt x="13" y="50"/>
                        <a:pt x="13" y="50"/>
                      </a:cubicBezTo>
                      <a:moveTo>
                        <a:pt x="39" y="0"/>
                      </a:moveTo>
                      <a:cubicBezTo>
                        <a:pt x="0" y="47"/>
                        <a:pt x="0" y="47"/>
                        <a:pt x="0" y="47"/>
                      </a:cubicBezTo>
                      <a:cubicBezTo>
                        <a:pt x="2" y="49"/>
                        <a:pt x="2" y="49"/>
                        <a:pt x="2" y="49"/>
                      </a:cubicBezTo>
                      <a:cubicBezTo>
                        <a:pt x="2" y="49"/>
                        <a:pt x="5" y="51"/>
                        <a:pt x="7" y="53"/>
                      </a:cubicBezTo>
                      <a:cubicBezTo>
                        <a:pt x="14" y="58"/>
                        <a:pt x="14" y="58"/>
                        <a:pt x="14" y="58"/>
                      </a:cubicBezTo>
                      <a:cubicBezTo>
                        <a:pt x="52" y="10"/>
                        <a:pt x="52" y="10"/>
                        <a:pt x="52" y="10"/>
                      </a:cubicBezTo>
                      <a:cubicBezTo>
                        <a:pt x="45" y="5"/>
                        <a:pt x="45" y="5"/>
                        <a:pt x="45" y="5"/>
                      </a:cubicBezTo>
                      <a:cubicBezTo>
                        <a:pt x="43" y="4"/>
                        <a:pt x="41" y="2"/>
                        <a:pt x="41" y="2"/>
                      </a:cubicBezTo>
                      <a:cubicBezTo>
                        <a:pt x="39" y="0"/>
                        <a:pt x="39"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50593"/>
                <p:cNvSpPr>
                  <a:spLocks noEditPoints="1"/>
                </p:cNvSpPr>
                <p:nvPr userDrawn="1"/>
              </p:nvSpPr>
              <p:spPr bwMode="auto">
                <a:xfrm>
                  <a:off x="927" y="2836"/>
                  <a:ext cx="66" cy="63"/>
                </a:xfrm>
                <a:custGeom>
                  <a:avLst/>
                  <a:gdLst>
                    <a:gd name="T0" fmla="*/ 14 w 66"/>
                    <a:gd name="T1" fmla="*/ 54 h 63"/>
                    <a:gd name="T2" fmla="*/ 9 w 66"/>
                    <a:gd name="T3" fmla="*/ 49 h 63"/>
                    <a:gd name="T4" fmla="*/ 52 w 66"/>
                    <a:gd name="T5" fmla="*/ 10 h 63"/>
                    <a:gd name="T6" fmla="*/ 55 w 66"/>
                    <a:gd name="T7" fmla="*/ 14 h 63"/>
                    <a:gd name="T8" fmla="*/ 14 w 66"/>
                    <a:gd name="T9" fmla="*/ 54 h 63"/>
                    <a:gd name="T10" fmla="*/ 52 w 66"/>
                    <a:gd name="T11" fmla="*/ 0 h 63"/>
                    <a:gd name="T12" fmla="*/ 0 w 66"/>
                    <a:gd name="T13" fmla="*/ 48 h 63"/>
                    <a:gd name="T14" fmla="*/ 13 w 66"/>
                    <a:gd name="T15" fmla="*/ 62 h 63"/>
                    <a:gd name="T16" fmla="*/ 14 w 66"/>
                    <a:gd name="T17" fmla="*/ 63 h 63"/>
                    <a:gd name="T18" fmla="*/ 14 w 66"/>
                    <a:gd name="T19" fmla="*/ 63 h 63"/>
                    <a:gd name="T20" fmla="*/ 14 w 66"/>
                    <a:gd name="T21" fmla="*/ 63 h 63"/>
                    <a:gd name="T22" fmla="*/ 66 w 66"/>
                    <a:gd name="T23" fmla="*/ 14 h 63"/>
                    <a:gd name="T24" fmla="*/ 52 w 66"/>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3">
                      <a:moveTo>
                        <a:pt x="14" y="54"/>
                      </a:moveTo>
                      <a:lnTo>
                        <a:pt x="9" y="49"/>
                      </a:lnTo>
                      <a:lnTo>
                        <a:pt x="52" y="10"/>
                      </a:lnTo>
                      <a:lnTo>
                        <a:pt x="55" y="14"/>
                      </a:lnTo>
                      <a:lnTo>
                        <a:pt x="14" y="54"/>
                      </a:lnTo>
                      <a:close/>
                      <a:moveTo>
                        <a:pt x="52" y="0"/>
                      </a:moveTo>
                      <a:lnTo>
                        <a:pt x="0" y="48"/>
                      </a:lnTo>
                      <a:lnTo>
                        <a:pt x="13" y="62"/>
                      </a:lnTo>
                      <a:lnTo>
                        <a:pt x="14" y="63"/>
                      </a:lnTo>
                      <a:lnTo>
                        <a:pt x="14" y="63"/>
                      </a:lnTo>
                      <a:lnTo>
                        <a:pt x="14" y="63"/>
                      </a:lnTo>
                      <a:lnTo>
                        <a:pt x="66" y="14"/>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50594"/>
                <p:cNvSpPr>
                  <a:spLocks noEditPoints="1"/>
                </p:cNvSpPr>
                <p:nvPr userDrawn="1"/>
              </p:nvSpPr>
              <p:spPr bwMode="auto">
                <a:xfrm>
                  <a:off x="927" y="2836"/>
                  <a:ext cx="66" cy="63"/>
                </a:xfrm>
                <a:custGeom>
                  <a:avLst/>
                  <a:gdLst>
                    <a:gd name="T0" fmla="*/ 14 w 66"/>
                    <a:gd name="T1" fmla="*/ 54 h 63"/>
                    <a:gd name="T2" fmla="*/ 9 w 66"/>
                    <a:gd name="T3" fmla="*/ 49 h 63"/>
                    <a:gd name="T4" fmla="*/ 52 w 66"/>
                    <a:gd name="T5" fmla="*/ 10 h 63"/>
                    <a:gd name="T6" fmla="*/ 55 w 66"/>
                    <a:gd name="T7" fmla="*/ 14 h 63"/>
                    <a:gd name="T8" fmla="*/ 14 w 66"/>
                    <a:gd name="T9" fmla="*/ 54 h 63"/>
                    <a:gd name="T10" fmla="*/ 52 w 66"/>
                    <a:gd name="T11" fmla="*/ 0 h 63"/>
                    <a:gd name="T12" fmla="*/ 0 w 66"/>
                    <a:gd name="T13" fmla="*/ 48 h 63"/>
                    <a:gd name="T14" fmla="*/ 13 w 66"/>
                    <a:gd name="T15" fmla="*/ 62 h 63"/>
                    <a:gd name="T16" fmla="*/ 14 w 66"/>
                    <a:gd name="T17" fmla="*/ 63 h 63"/>
                    <a:gd name="T18" fmla="*/ 14 w 66"/>
                    <a:gd name="T19" fmla="*/ 63 h 63"/>
                    <a:gd name="T20" fmla="*/ 14 w 66"/>
                    <a:gd name="T21" fmla="*/ 63 h 63"/>
                    <a:gd name="T22" fmla="*/ 66 w 66"/>
                    <a:gd name="T23" fmla="*/ 14 h 63"/>
                    <a:gd name="T24" fmla="*/ 52 w 66"/>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3">
                      <a:moveTo>
                        <a:pt x="14" y="54"/>
                      </a:moveTo>
                      <a:lnTo>
                        <a:pt x="9" y="49"/>
                      </a:lnTo>
                      <a:lnTo>
                        <a:pt x="52" y="10"/>
                      </a:lnTo>
                      <a:lnTo>
                        <a:pt x="55" y="14"/>
                      </a:lnTo>
                      <a:lnTo>
                        <a:pt x="14" y="54"/>
                      </a:lnTo>
                      <a:moveTo>
                        <a:pt x="52" y="0"/>
                      </a:moveTo>
                      <a:lnTo>
                        <a:pt x="0" y="48"/>
                      </a:lnTo>
                      <a:lnTo>
                        <a:pt x="13" y="62"/>
                      </a:lnTo>
                      <a:lnTo>
                        <a:pt x="14" y="63"/>
                      </a:lnTo>
                      <a:lnTo>
                        <a:pt x="14" y="63"/>
                      </a:lnTo>
                      <a:lnTo>
                        <a:pt x="14" y="63"/>
                      </a:lnTo>
                      <a:lnTo>
                        <a:pt x="66" y="14"/>
                      </a:lnTo>
                      <a:lnTo>
                        <a:pt x="5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50595"/>
                <p:cNvSpPr>
                  <a:spLocks noEditPoints="1"/>
                </p:cNvSpPr>
                <p:nvPr userDrawn="1"/>
              </p:nvSpPr>
              <p:spPr bwMode="auto">
                <a:xfrm>
                  <a:off x="1080" y="2959"/>
                  <a:ext cx="56" cy="70"/>
                </a:xfrm>
                <a:custGeom>
                  <a:avLst/>
                  <a:gdLst>
                    <a:gd name="T0" fmla="*/ 14 w 56"/>
                    <a:gd name="T1" fmla="*/ 61 h 70"/>
                    <a:gd name="T2" fmla="*/ 10 w 56"/>
                    <a:gd name="T3" fmla="*/ 56 h 70"/>
                    <a:gd name="T4" fmla="*/ 41 w 56"/>
                    <a:gd name="T5" fmla="*/ 9 h 70"/>
                    <a:gd name="T6" fmla="*/ 46 w 56"/>
                    <a:gd name="T7" fmla="*/ 13 h 70"/>
                    <a:gd name="T8" fmla="*/ 14 w 56"/>
                    <a:gd name="T9" fmla="*/ 61 h 70"/>
                    <a:gd name="T10" fmla="*/ 40 w 56"/>
                    <a:gd name="T11" fmla="*/ 0 h 70"/>
                    <a:gd name="T12" fmla="*/ 0 w 56"/>
                    <a:gd name="T13" fmla="*/ 59 h 70"/>
                    <a:gd name="T14" fmla="*/ 17 w 56"/>
                    <a:gd name="T15" fmla="*/ 70 h 70"/>
                    <a:gd name="T16" fmla="*/ 56 w 56"/>
                    <a:gd name="T17" fmla="*/ 11 h 70"/>
                    <a:gd name="T18" fmla="*/ 40 w 5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0">
                      <a:moveTo>
                        <a:pt x="14" y="61"/>
                      </a:moveTo>
                      <a:lnTo>
                        <a:pt x="10" y="56"/>
                      </a:lnTo>
                      <a:lnTo>
                        <a:pt x="41" y="9"/>
                      </a:lnTo>
                      <a:lnTo>
                        <a:pt x="46" y="13"/>
                      </a:lnTo>
                      <a:lnTo>
                        <a:pt x="14" y="61"/>
                      </a:lnTo>
                      <a:close/>
                      <a:moveTo>
                        <a:pt x="40" y="0"/>
                      </a:moveTo>
                      <a:lnTo>
                        <a:pt x="0" y="59"/>
                      </a:lnTo>
                      <a:lnTo>
                        <a:pt x="17" y="70"/>
                      </a:lnTo>
                      <a:lnTo>
                        <a:pt x="56" y="11"/>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50596"/>
                <p:cNvSpPr>
                  <a:spLocks noEditPoints="1"/>
                </p:cNvSpPr>
                <p:nvPr userDrawn="1"/>
              </p:nvSpPr>
              <p:spPr bwMode="auto">
                <a:xfrm>
                  <a:off x="1080" y="2959"/>
                  <a:ext cx="56" cy="70"/>
                </a:xfrm>
                <a:custGeom>
                  <a:avLst/>
                  <a:gdLst>
                    <a:gd name="T0" fmla="*/ 14 w 56"/>
                    <a:gd name="T1" fmla="*/ 61 h 70"/>
                    <a:gd name="T2" fmla="*/ 10 w 56"/>
                    <a:gd name="T3" fmla="*/ 56 h 70"/>
                    <a:gd name="T4" fmla="*/ 41 w 56"/>
                    <a:gd name="T5" fmla="*/ 9 h 70"/>
                    <a:gd name="T6" fmla="*/ 46 w 56"/>
                    <a:gd name="T7" fmla="*/ 13 h 70"/>
                    <a:gd name="T8" fmla="*/ 14 w 56"/>
                    <a:gd name="T9" fmla="*/ 61 h 70"/>
                    <a:gd name="T10" fmla="*/ 40 w 56"/>
                    <a:gd name="T11" fmla="*/ 0 h 70"/>
                    <a:gd name="T12" fmla="*/ 0 w 56"/>
                    <a:gd name="T13" fmla="*/ 59 h 70"/>
                    <a:gd name="T14" fmla="*/ 17 w 56"/>
                    <a:gd name="T15" fmla="*/ 70 h 70"/>
                    <a:gd name="T16" fmla="*/ 56 w 56"/>
                    <a:gd name="T17" fmla="*/ 11 h 70"/>
                    <a:gd name="T18" fmla="*/ 40 w 5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0">
                      <a:moveTo>
                        <a:pt x="14" y="61"/>
                      </a:moveTo>
                      <a:lnTo>
                        <a:pt x="10" y="56"/>
                      </a:lnTo>
                      <a:lnTo>
                        <a:pt x="41" y="9"/>
                      </a:lnTo>
                      <a:lnTo>
                        <a:pt x="46" y="13"/>
                      </a:lnTo>
                      <a:lnTo>
                        <a:pt x="14" y="61"/>
                      </a:lnTo>
                      <a:moveTo>
                        <a:pt x="40" y="0"/>
                      </a:moveTo>
                      <a:lnTo>
                        <a:pt x="0" y="59"/>
                      </a:lnTo>
                      <a:lnTo>
                        <a:pt x="17" y="70"/>
                      </a:lnTo>
                      <a:lnTo>
                        <a:pt x="56" y="11"/>
                      </a:lnTo>
                      <a:lnTo>
                        <a:pt x="4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50597"/>
                <p:cNvSpPr>
                  <a:spLocks noEditPoints="1"/>
                </p:cNvSpPr>
                <p:nvPr userDrawn="1"/>
              </p:nvSpPr>
              <p:spPr bwMode="auto">
                <a:xfrm>
                  <a:off x="1319" y="1370"/>
                  <a:ext cx="41" cy="74"/>
                </a:xfrm>
                <a:custGeom>
                  <a:avLst/>
                  <a:gdLst>
                    <a:gd name="T0" fmla="*/ 27 w 41"/>
                    <a:gd name="T1" fmla="*/ 66 h 74"/>
                    <a:gd name="T2" fmla="*/ 9 w 41"/>
                    <a:gd name="T3" fmla="*/ 11 h 74"/>
                    <a:gd name="T4" fmla="*/ 15 w 41"/>
                    <a:gd name="T5" fmla="*/ 8 h 74"/>
                    <a:gd name="T6" fmla="*/ 32 w 41"/>
                    <a:gd name="T7" fmla="*/ 63 h 74"/>
                    <a:gd name="T8" fmla="*/ 27 w 41"/>
                    <a:gd name="T9" fmla="*/ 66 h 74"/>
                    <a:gd name="T10" fmla="*/ 20 w 41"/>
                    <a:gd name="T11" fmla="*/ 0 h 74"/>
                    <a:gd name="T12" fmla="*/ 7 w 41"/>
                    <a:gd name="T13" fmla="*/ 4 h 74"/>
                    <a:gd name="T14" fmla="*/ 7 w 41"/>
                    <a:gd name="T15" fmla="*/ 4 h 74"/>
                    <a:gd name="T16" fmla="*/ 0 w 41"/>
                    <a:gd name="T17" fmla="*/ 6 h 74"/>
                    <a:gd name="T18" fmla="*/ 22 w 41"/>
                    <a:gd name="T19" fmla="*/ 74 h 74"/>
                    <a:gd name="T20" fmla="*/ 41 w 41"/>
                    <a:gd name="T21" fmla="*/ 68 h 74"/>
                    <a:gd name="T22" fmla="*/ 20 w 41"/>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74">
                      <a:moveTo>
                        <a:pt x="27" y="66"/>
                      </a:moveTo>
                      <a:lnTo>
                        <a:pt x="9" y="11"/>
                      </a:lnTo>
                      <a:lnTo>
                        <a:pt x="15" y="8"/>
                      </a:lnTo>
                      <a:lnTo>
                        <a:pt x="32" y="63"/>
                      </a:lnTo>
                      <a:lnTo>
                        <a:pt x="27" y="66"/>
                      </a:lnTo>
                      <a:close/>
                      <a:moveTo>
                        <a:pt x="20" y="0"/>
                      </a:moveTo>
                      <a:lnTo>
                        <a:pt x="7" y="4"/>
                      </a:lnTo>
                      <a:lnTo>
                        <a:pt x="7" y="4"/>
                      </a:lnTo>
                      <a:lnTo>
                        <a:pt x="0" y="6"/>
                      </a:lnTo>
                      <a:lnTo>
                        <a:pt x="22" y="74"/>
                      </a:lnTo>
                      <a:lnTo>
                        <a:pt x="41" y="68"/>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50598"/>
                <p:cNvSpPr>
                  <a:spLocks noEditPoints="1"/>
                </p:cNvSpPr>
                <p:nvPr userDrawn="1"/>
              </p:nvSpPr>
              <p:spPr bwMode="auto">
                <a:xfrm>
                  <a:off x="1319" y="1370"/>
                  <a:ext cx="41" cy="74"/>
                </a:xfrm>
                <a:custGeom>
                  <a:avLst/>
                  <a:gdLst>
                    <a:gd name="T0" fmla="*/ 27 w 41"/>
                    <a:gd name="T1" fmla="*/ 66 h 74"/>
                    <a:gd name="T2" fmla="*/ 9 w 41"/>
                    <a:gd name="T3" fmla="*/ 11 h 74"/>
                    <a:gd name="T4" fmla="*/ 15 w 41"/>
                    <a:gd name="T5" fmla="*/ 8 h 74"/>
                    <a:gd name="T6" fmla="*/ 32 w 41"/>
                    <a:gd name="T7" fmla="*/ 63 h 74"/>
                    <a:gd name="T8" fmla="*/ 27 w 41"/>
                    <a:gd name="T9" fmla="*/ 66 h 74"/>
                    <a:gd name="T10" fmla="*/ 20 w 41"/>
                    <a:gd name="T11" fmla="*/ 0 h 74"/>
                    <a:gd name="T12" fmla="*/ 7 w 41"/>
                    <a:gd name="T13" fmla="*/ 4 h 74"/>
                    <a:gd name="T14" fmla="*/ 7 w 41"/>
                    <a:gd name="T15" fmla="*/ 4 h 74"/>
                    <a:gd name="T16" fmla="*/ 0 w 41"/>
                    <a:gd name="T17" fmla="*/ 6 h 74"/>
                    <a:gd name="T18" fmla="*/ 22 w 41"/>
                    <a:gd name="T19" fmla="*/ 74 h 74"/>
                    <a:gd name="T20" fmla="*/ 41 w 41"/>
                    <a:gd name="T21" fmla="*/ 68 h 74"/>
                    <a:gd name="T22" fmla="*/ 20 w 41"/>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74">
                      <a:moveTo>
                        <a:pt x="27" y="66"/>
                      </a:moveTo>
                      <a:lnTo>
                        <a:pt x="9" y="11"/>
                      </a:lnTo>
                      <a:lnTo>
                        <a:pt x="15" y="8"/>
                      </a:lnTo>
                      <a:lnTo>
                        <a:pt x="32" y="63"/>
                      </a:lnTo>
                      <a:lnTo>
                        <a:pt x="27" y="66"/>
                      </a:lnTo>
                      <a:moveTo>
                        <a:pt x="20" y="0"/>
                      </a:moveTo>
                      <a:lnTo>
                        <a:pt x="7" y="4"/>
                      </a:lnTo>
                      <a:lnTo>
                        <a:pt x="7" y="4"/>
                      </a:lnTo>
                      <a:lnTo>
                        <a:pt x="0" y="6"/>
                      </a:lnTo>
                      <a:lnTo>
                        <a:pt x="22" y="74"/>
                      </a:lnTo>
                      <a:lnTo>
                        <a:pt x="41" y="68"/>
                      </a:lnTo>
                      <a:lnTo>
                        <a:pt x="2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50599"/>
                <p:cNvSpPr>
                  <a:spLocks noEditPoints="1"/>
                </p:cNvSpPr>
                <p:nvPr userDrawn="1"/>
              </p:nvSpPr>
              <p:spPr bwMode="auto">
                <a:xfrm>
                  <a:off x="900" y="2808"/>
                  <a:ext cx="67" cy="62"/>
                </a:xfrm>
                <a:custGeom>
                  <a:avLst/>
                  <a:gdLst>
                    <a:gd name="T0" fmla="*/ 14 w 67"/>
                    <a:gd name="T1" fmla="*/ 52 h 62"/>
                    <a:gd name="T2" fmla="*/ 10 w 67"/>
                    <a:gd name="T3" fmla="*/ 47 h 62"/>
                    <a:gd name="T4" fmla="*/ 53 w 67"/>
                    <a:gd name="T5" fmla="*/ 9 h 62"/>
                    <a:gd name="T6" fmla="*/ 57 w 67"/>
                    <a:gd name="T7" fmla="*/ 14 h 62"/>
                    <a:gd name="T8" fmla="*/ 14 w 67"/>
                    <a:gd name="T9" fmla="*/ 52 h 62"/>
                    <a:gd name="T10" fmla="*/ 54 w 67"/>
                    <a:gd name="T11" fmla="*/ 0 h 62"/>
                    <a:gd name="T12" fmla="*/ 0 w 67"/>
                    <a:gd name="T13" fmla="*/ 46 h 62"/>
                    <a:gd name="T14" fmla="*/ 13 w 67"/>
                    <a:gd name="T15" fmla="*/ 62 h 62"/>
                    <a:gd name="T16" fmla="*/ 67 w 67"/>
                    <a:gd name="T17" fmla="*/ 14 h 62"/>
                    <a:gd name="T18" fmla="*/ 54 w 6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2">
                      <a:moveTo>
                        <a:pt x="14" y="52"/>
                      </a:moveTo>
                      <a:lnTo>
                        <a:pt x="10" y="47"/>
                      </a:lnTo>
                      <a:lnTo>
                        <a:pt x="53" y="9"/>
                      </a:lnTo>
                      <a:lnTo>
                        <a:pt x="57" y="14"/>
                      </a:lnTo>
                      <a:lnTo>
                        <a:pt x="14" y="52"/>
                      </a:lnTo>
                      <a:close/>
                      <a:moveTo>
                        <a:pt x="54" y="0"/>
                      </a:moveTo>
                      <a:lnTo>
                        <a:pt x="0" y="46"/>
                      </a:lnTo>
                      <a:lnTo>
                        <a:pt x="13" y="62"/>
                      </a:lnTo>
                      <a:lnTo>
                        <a:pt x="67" y="14"/>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50600"/>
                <p:cNvSpPr>
                  <a:spLocks noEditPoints="1"/>
                </p:cNvSpPr>
                <p:nvPr userDrawn="1"/>
              </p:nvSpPr>
              <p:spPr bwMode="auto">
                <a:xfrm>
                  <a:off x="900" y="2808"/>
                  <a:ext cx="67" cy="62"/>
                </a:xfrm>
                <a:custGeom>
                  <a:avLst/>
                  <a:gdLst>
                    <a:gd name="T0" fmla="*/ 14 w 67"/>
                    <a:gd name="T1" fmla="*/ 52 h 62"/>
                    <a:gd name="T2" fmla="*/ 10 w 67"/>
                    <a:gd name="T3" fmla="*/ 47 h 62"/>
                    <a:gd name="T4" fmla="*/ 53 w 67"/>
                    <a:gd name="T5" fmla="*/ 9 h 62"/>
                    <a:gd name="T6" fmla="*/ 57 w 67"/>
                    <a:gd name="T7" fmla="*/ 14 h 62"/>
                    <a:gd name="T8" fmla="*/ 14 w 67"/>
                    <a:gd name="T9" fmla="*/ 52 h 62"/>
                    <a:gd name="T10" fmla="*/ 54 w 67"/>
                    <a:gd name="T11" fmla="*/ 0 h 62"/>
                    <a:gd name="T12" fmla="*/ 0 w 67"/>
                    <a:gd name="T13" fmla="*/ 46 h 62"/>
                    <a:gd name="T14" fmla="*/ 13 w 67"/>
                    <a:gd name="T15" fmla="*/ 62 h 62"/>
                    <a:gd name="T16" fmla="*/ 67 w 67"/>
                    <a:gd name="T17" fmla="*/ 14 h 62"/>
                    <a:gd name="T18" fmla="*/ 54 w 6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2">
                      <a:moveTo>
                        <a:pt x="14" y="52"/>
                      </a:moveTo>
                      <a:lnTo>
                        <a:pt x="10" y="47"/>
                      </a:lnTo>
                      <a:lnTo>
                        <a:pt x="53" y="9"/>
                      </a:lnTo>
                      <a:lnTo>
                        <a:pt x="57" y="14"/>
                      </a:lnTo>
                      <a:lnTo>
                        <a:pt x="14" y="52"/>
                      </a:lnTo>
                      <a:moveTo>
                        <a:pt x="54" y="0"/>
                      </a:moveTo>
                      <a:lnTo>
                        <a:pt x="0" y="46"/>
                      </a:lnTo>
                      <a:lnTo>
                        <a:pt x="13" y="62"/>
                      </a:lnTo>
                      <a:lnTo>
                        <a:pt x="67" y="14"/>
                      </a:lnTo>
                      <a:lnTo>
                        <a:pt x="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50601"/>
                <p:cNvSpPr>
                  <a:spLocks noEditPoints="1"/>
                </p:cNvSpPr>
                <p:nvPr userDrawn="1"/>
              </p:nvSpPr>
              <p:spPr bwMode="auto">
                <a:xfrm>
                  <a:off x="1358" y="1360"/>
                  <a:ext cx="38" cy="73"/>
                </a:xfrm>
                <a:custGeom>
                  <a:avLst/>
                  <a:gdLst>
                    <a:gd name="T0" fmla="*/ 24 w 38"/>
                    <a:gd name="T1" fmla="*/ 65 h 73"/>
                    <a:gd name="T2" fmla="*/ 9 w 38"/>
                    <a:gd name="T3" fmla="*/ 9 h 73"/>
                    <a:gd name="T4" fmla="*/ 14 w 38"/>
                    <a:gd name="T5" fmla="*/ 8 h 73"/>
                    <a:gd name="T6" fmla="*/ 30 w 38"/>
                    <a:gd name="T7" fmla="*/ 64 h 73"/>
                    <a:gd name="T8" fmla="*/ 24 w 38"/>
                    <a:gd name="T9" fmla="*/ 65 h 73"/>
                    <a:gd name="T10" fmla="*/ 20 w 38"/>
                    <a:gd name="T11" fmla="*/ 0 h 73"/>
                    <a:gd name="T12" fmla="*/ 0 w 38"/>
                    <a:gd name="T13" fmla="*/ 4 h 73"/>
                    <a:gd name="T14" fmla="*/ 19 w 38"/>
                    <a:gd name="T15" fmla="*/ 73 h 73"/>
                    <a:gd name="T16" fmla="*/ 38 w 38"/>
                    <a:gd name="T17" fmla="*/ 69 h 73"/>
                    <a:gd name="T18" fmla="*/ 20 w 38"/>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73">
                      <a:moveTo>
                        <a:pt x="24" y="65"/>
                      </a:moveTo>
                      <a:lnTo>
                        <a:pt x="9" y="9"/>
                      </a:lnTo>
                      <a:lnTo>
                        <a:pt x="14" y="8"/>
                      </a:lnTo>
                      <a:lnTo>
                        <a:pt x="30" y="64"/>
                      </a:lnTo>
                      <a:lnTo>
                        <a:pt x="24" y="65"/>
                      </a:lnTo>
                      <a:close/>
                      <a:moveTo>
                        <a:pt x="20" y="0"/>
                      </a:moveTo>
                      <a:lnTo>
                        <a:pt x="0" y="4"/>
                      </a:lnTo>
                      <a:lnTo>
                        <a:pt x="19" y="73"/>
                      </a:lnTo>
                      <a:lnTo>
                        <a:pt x="38" y="69"/>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50602"/>
                <p:cNvSpPr>
                  <a:spLocks noEditPoints="1"/>
                </p:cNvSpPr>
                <p:nvPr userDrawn="1"/>
              </p:nvSpPr>
              <p:spPr bwMode="auto">
                <a:xfrm>
                  <a:off x="1358" y="1360"/>
                  <a:ext cx="38" cy="73"/>
                </a:xfrm>
                <a:custGeom>
                  <a:avLst/>
                  <a:gdLst>
                    <a:gd name="T0" fmla="*/ 24 w 38"/>
                    <a:gd name="T1" fmla="*/ 65 h 73"/>
                    <a:gd name="T2" fmla="*/ 9 w 38"/>
                    <a:gd name="T3" fmla="*/ 9 h 73"/>
                    <a:gd name="T4" fmla="*/ 14 w 38"/>
                    <a:gd name="T5" fmla="*/ 8 h 73"/>
                    <a:gd name="T6" fmla="*/ 30 w 38"/>
                    <a:gd name="T7" fmla="*/ 64 h 73"/>
                    <a:gd name="T8" fmla="*/ 24 w 38"/>
                    <a:gd name="T9" fmla="*/ 65 h 73"/>
                    <a:gd name="T10" fmla="*/ 20 w 38"/>
                    <a:gd name="T11" fmla="*/ 0 h 73"/>
                    <a:gd name="T12" fmla="*/ 0 w 38"/>
                    <a:gd name="T13" fmla="*/ 4 h 73"/>
                    <a:gd name="T14" fmla="*/ 19 w 38"/>
                    <a:gd name="T15" fmla="*/ 73 h 73"/>
                    <a:gd name="T16" fmla="*/ 38 w 38"/>
                    <a:gd name="T17" fmla="*/ 69 h 73"/>
                    <a:gd name="T18" fmla="*/ 20 w 38"/>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73">
                      <a:moveTo>
                        <a:pt x="24" y="65"/>
                      </a:moveTo>
                      <a:lnTo>
                        <a:pt x="9" y="9"/>
                      </a:lnTo>
                      <a:lnTo>
                        <a:pt x="14" y="8"/>
                      </a:lnTo>
                      <a:lnTo>
                        <a:pt x="30" y="64"/>
                      </a:lnTo>
                      <a:lnTo>
                        <a:pt x="24" y="65"/>
                      </a:lnTo>
                      <a:moveTo>
                        <a:pt x="20" y="0"/>
                      </a:moveTo>
                      <a:lnTo>
                        <a:pt x="0" y="4"/>
                      </a:lnTo>
                      <a:lnTo>
                        <a:pt x="19" y="73"/>
                      </a:lnTo>
                      <a:lnTo>
                        <a:pt x="38" y="69"/>
                      </a:lnTo>
                      <a:lnTo>
                        <a:pt x="2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50603"/>
                <p:cNvSpPr>
                  <a:spLocks noEditPoints="1"/>
                </p:cNvSpPr>
                <p:nvPr userDrawn="1"/>
              </p:nvSpPr>
              <p:spPr bwMode="auto">
                <a:xfrm>
                  <a:off x="874" y="2779"/>
                  <a:ext cx="68" cy="59"/>
                </a:xfrm>
                <a:custGeom>
                  <a:avLst/>
                  <a:gdLst>
                    <a:gd name="T0" fmla="*/ 15 w 68"/>
                    <a:gd name="T1" fmla="*/ 50 h 59"/>
                    <a:gd name="T2" fmla="*/ 10 w 68"/>
                    <a:gd name="T3" fmla="*/ 45 h 59"/>
                    <a:gd name="T4" fmla="*/ 55 w 68"/>
                    <a:gd name="T5" fmla="*/ 9 h 59"/>
                    <a:gd name="T6" fmla="*/ 59 w 68"/>
                    <a:gd name="T7" fmla="*/ 14 h 59"/>
                    <a:gd name="T8" fmla="*/ 15 w 68"/>
                    <a:gd name="T9" fmla="*/ 50 h 59"/>
                    <a:gd name="T10" fmla="*/ 57 w 68"/>
                    <a:gd name="T11" fmla="*/ 0 h 59"/>
                    <a:gd name="T12" fmla="*/ 0 w 68"/>
                    <a:gd name="T13" fmla="*/ 43 h 59"/>
                    <a:gd name="T14" fmla="*/ 12 w 68"/>
                    <a:gd name="T15" fmla="*/ 58 h 59"/>
                    <a:gd name="T16" fmla="*/ 13 w 68"/>
                    <a:gd name="T17" fmla="*/ 59 h 59"/>
                    <a:gd name="T18" fmla="*/ 68 w 68"/>
                    <a:gd name="T19" fmla="*/ 15 h 59"/>
                    <a:gd name="T20" fmla="*/ 57 w 68"/>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5" y="50"/>
                      </a:moveTo>
                      <a:lnTo>
                        <a:pt x="10" y="45"/>
                      </a:lnTo>
                      <a:lnTo>
                        <a:pt x="55" y="9"/>
                      </a:lnTo>
                      <a:lnTo>
                        <a:pt x="59" y="14"/>
                      </a:lnTo>
                      <a:lnTo>
                        <a:pt x="15" y="50"/>
                      </a:lnTo>
                      <a:close/>
                      <a:moveTo>
                        <a:pt x="57" y="0"/>
                      </a:moveTo>
                      <a:lnTo>
                        <a:pt x="0" y="43"/>
                      </a:lnTo>
                      <a:lnTo>
                        <a:pt x="12" y="58"/>
                      </a:lnTo>
                      <a:lnTo>
                        <a:pt x="13" y="59"/>
                      </a:lnTo>
                      <a:lnTo>
                        <a:pt x="68" y="15"/>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50604"/>
                <p:cNvSpPr>
                  <a:spLocks noEditPoints="1"/>
                </p:cNvSpPr>
                <p:nvPr userDrawn="1"/>
              </p:nvSpPr>
              <p:spPr bwMode="auto">
                <a:xfrm>
                  <a:off x="874" y="2779"/>
                  <a:ext cx="68" cy="59"/>
                </a:xfrm>
                <a:custGeom>
                  <a:avLst/>
                  <a:gdLst>
                    <a:gd name="T0" fmla="*/ 15 w 68"/>
                    <a:gd name="T1" fmla="*/ 50 h 59"/>
                    <a:gd name="T2" fmla="*/ 10 w 68"/>
                    <a:gd name="T3" fmla="*/ 45 h 59"/>
                    <a:gd name="T4" fmla="*/ 55 w 68"/>
                    <a:gd name="T5" fmla="*/ 9 h 59"/>
                    <a:gd name="T6" fmla="*/ 59 w 68"/>
                    <a:gd name="T7" fmla="*/ 14 h 59"/>
                    <a:gd name="T8" fmla="*/ 15 w 68"/>
                    <a:gd name="T9" fmla="*/ 50 h 59"/>
                    <a:gd name="T10" fmla="*/ 57 w 68"/>
                    <a:gd name="T11" fmla="*/ 0 h 59"/>
                    <a:gd name="T12" fmla="*/ 0 w 68"/>
                    <a:gd name="T13" fmla="*/ 43 h 59"/>
                    <a:gd name="T14" fmla="*/ 12 w 68"/>
                    <a:gd name="T15" fmla="*/ 58 h 59"/>
                    <a:gd name="T16" fmla="*/ 13 w 68"/>
                    <a:gd name="T17" fmla="*/ 59 h 59"/>
                    <a:gd name="T18" fmla="*/ 68 w 68"/>
                    <a:gd name="T19" fmla="*/ 15 h 59"/>
                    <a:gd name="T20" fmla="*/ 57 w 68"/>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5" y="50"/>
                      </a:moveTo>
                      <a:lnTo>
                        <a:pt x="10" y="45"/>
                      </a:lnTo>
                      <a:lnTo>
                        <a:pt x="55" y="9"/>
                      </a:lnTo>
                      <a:lnTo>
                        <a:pt x="59" y="14"/>
                      </a:lnTo>
                      <a:lnTo>
                        <a:pt x="15" y="50"/>
                      </a:lnTo>
                      <a:moveTo>
                        <a:pt x="57" y="0"/>
                      </a:moveTo>
                      <a:lnTo>
                        <a:pt x="0" y="43"/>
                      </a:lnTo>
                      <a:lnTo>
                        <a:pt x="12" y="58"/>
                      </a:lnTo>
                      <a:lnTo>
                        <a:pt x="13" y="59"/>
                      </a:lnTo>
                      <a:lnTo>
                        <a:pt x="68" y="15"/>
                      </a:lnTo>
                      <a:lnTo>
                        <a:pt x="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50605"/>
                <p:cNvSpPr>
                  <a:spLocks noEditPoints="1"/>
                </p:cNvSpPr>
                <p:nvPr userDrawn="1"/>
              </p:nvSpPr>
              <p:spPr bwMode="auto">
                <a:xfrm>
                  <a:off x="1334" y="3073"/>
                  <a:ext cx="38" cy="73"/>
                </a:xfrm>
                <a:custGeom>
                  <a:avLst/>
                  <a:gdLst>
                    <a:gd name="T0" fmla="*/ 13 w 33"/>
                    <a:gd name="T1" fmla="*/ 56 h 63"/>
                    <a:gd name="T2" fmla="*/ 10 w 33"/>
                    <a:gd name="T3" fmla="*/ 55 h 63"/>
                    <a:gd name="T4" fmla="*/ 7 w 33"/>
                    <a:gd name="T5" fmla="*/ 54 h 63"/>
                    <a:gd name="T6" fmla="*/ 21 w 33"/>
                    <a:gd name="T7" fmla="*/ 7 h 63"/>
                    <a:gd name="T8" fmla="*/ 24 w 33"/>
                    <a:gd name="T9" fmla="*/ 8 h 63"/>
                    <a:gd name="T10" fmla="*/ 26 w 33"/>
                    <a:gd name="T11" fmla="*/ 9 h 63"/>
                    <a:gd name="T12" fmla="*/ 13 w 33"/>
                    <a:gd name="T13" fmla="*/ 56 h 63"/>
                    <a:gd name="T14" fmla="*/ 18 w 33"/>
                    <a:gd name="T15" fmla="*/ 0 h 63"/>
                    <a:gd name="T16" fmla="*/ 0 w 33"/>
                    <a:gd name="T17" fmla="*/ 58 h 63"/>
                    <a:gd name="T18" fmla="*/ 3 w 33"/>
                    <a:gd name="T19" fmla="*/ 59 h 63"/>
                    <a:gd name="T20" fmla="*/ 8 w 33"/>
                    <a:gd name="T21" fmla="*/ 61 h 63"/>
                    <a:gd name="T22" fmla="*/ 17 w 33"/>
                    <a:gd name="T23" fmla="*/ 63 h 63"/>
                    <a:gd name="T24" fmla="*/ 33 w 33"/>
                    <a:gd name="T25" fmla="*/ 5 h 63"/>
                    <a:gd name="T26" fmla="*/ 25 w 33"/>
                    <a:gd name="T27" fmla="*/ 2 h 63"/>
                    <a:gd name="T28" fmla="*/ 20 w 33"/>
                    <a:gd name="T29" fmla="*/ 1 h 63"/>
                    <a:gd name="T30" fmla="*/ 18 w 33"/>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63">
                      <a:moveTo>
                        <a:pt x="13" y="56"/>
                      </a:moveTo>
                      <a:cubicBezTo>
                        <a:pt x="10" y="55"/>
                        <a:pt x="10" y="55"/>
                        <a:pt x="10" y="55"/>
                      </a:cubicBezTo>
                      <a:cubicBezTo>
                        <a:pt x="9" y="55"/>
                        <a:pt x="8" y="55"/>
                        <a:pt x="7" y="54"/>
                      </a:cubicBezTo>
                      <a:cubicBezTo>
                        <a:pt x="21" y="7"/>
                        <a:pt x="21" y="7"/>
                        <a:pt x="21" y="7"/>
                      </a:cubicBezTo>
                      <a:cubicBezTo>
                        <a:pt x="22" y="8"/>
                        <a:pt x="23" y="8"/>
                        <a:pt x="24" y="8"/>
                      </a:cubicBezTo>
                      <a:cubicBezTo>
                        <a:pt x="26" y="9"/>
                        <a:pt x="26" y="9"/>
                        <a:pt x="26" y="9"/>
                      </a:cubicBezTo>
                      <a:cubicBezTo>
                        <a:pt x="13" y="56"/>
                        <a:pt x="13" y="56"/>
                        <a:pt x="13" y="56"/>
                      </a:cubicBezTo>
                      <a:moveTo>
                        <a:pt x="18" y="0"/>
                      </a:moveTo>
                      <a:cubicBezTo>
                        <a:pt x="0" y="58"/>
                        <a:pt x="0" y="58"/>
                        <a:pt x="0" y="58"/>
                      </a:cubicBezTo>
                      <a:cubicBezTo>
                        <a:pt x="3" y="59"/>
                        <a:pt x="3" y="59"/>
                        <a:pt x="3" y="59"/>
                      </a:cubicBezTo>
                      <a:cubicBezTo>
                        <a:pt x="3" y="59"/>
                        <a:pt x="5" y="60"/>
                        <a:pt x="8" y="61"/>
                      </a:cubicBezTo>
                      <a:cubicBezTo>
                        <a:pt x="17" y="63"/>
                        <a:pt x="17" y="63"/>
                        <a:pt x="17" y="63"/>
                      </a:cubicBezTo>
                      <a:cubicBezTo>
                        <a:pt x="33" y="5"/>
                        <a:pt x="33" y="5"/>
                        <a:pt x="33" y="5"/>
                      </a:cubicBezTo>
                      <a:cubicBezTo>
                        <a:pt x="25" y="2"/>
                        <a:pt x="25" y="2"/>
                        <a:pt x="25" y="2"/>
                      </a:cubicBezTo>
                      <a:cubicBezTo>
                        <a:pt x="23" y="2"/>
                        <a:pt x="21" y="1"/>
                        <a:pt x="20" y="1"/>
                      </a:cubicBezTo>
                      <a:cubicBezTo>
                        <a:pt x="18" y="0"/>
                        <a:pt x="18"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50606"/>
                <p:cNvSpPr>
                  <a:spLocks noEditPoints="1"/>
                </p:cNvSpPr>
                <p:nvPr userDrawn="1"/>
              </p:nvSpPr>
              <p:spPr bwMode="auto">
                <a:xfrm>
                  <a:off x="1295" y="3061"/>
                  <a:ext cx="42" cy="74"/>
                </a:xfrm>
                <a:custGeom>
                  <a:avLst/>
                  <a:gdLst>
                    <a:gd name="T0" fmla="*/ 16 w 42"/>
                    <a:gd name="T1" fmla="*/ 66 h 74"/>
                    <a:gd name="T2" fmla="*/ 10 w 42"/>
                    <a:gd name="T3" fmla="*/ 63 h 74"/>
                    <a:gd name="T4" fmla="*/ 28 w 42"/>
                    <a:gd name="T5" fmla="*/ 9 h 74"/>
                    <a:gd name="T6" fmla="*/ 33 w 42"/>
                    <a:gd name="T7" fmla="*/ 10 h 74"/>
                    <a:gd name="T8" fmla="*/ 16 w 42"/>
                    <a:gd name="T9" fmla="*/ 66 h 74"/>
                    <a:gd name="T10" fmla="*/ 24 w 42"/>
                    <a:gd name="T11" fmla="*/ 0 h 74"/>
                    <a:gd name="T12" fmla="*/ 0 w 42"/>
                    <a:gd name="T13" fmla="*/ 68 h 74"/>
                    <a:gd name="T14" fmla="*/ 20 w 42"/>
                    <a:gd name="T15" fmla="*/ 74 h 74"/>
                    <a:gd name="T16" fmla="*/ 42 w 42"/>
                    <a:gd name="T17" fmla="*/ 6 h 74"/>
                    <a:gd name="T18" fmla="*/ 24 w 4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74">
                      <a:moveTo>
                        <a:pt x="16" y="66"/>
                      </a:moveTo>
                      <a:lnTo>
                        <a:pt x="10" y="63"/>
                      </a:lnTo>
                      <a:lnTo>
                        <a:pt x="28" y="9"/>
                      </a:lnTo>
                      <a:lnTo>
                        <a:pt x="33" y="10"/>
                      </a:lnTo>
                      <a:lnTo>
                        <a:pt x="16" y="66"/>
                      </a:lnTo>
                      <a:close/>
                      <a:moveTo>
                        <a:pt x="24" y="0"/>
                      </a:moveTo>
                      <a:lnTo>
                        <a:pt x="0" y="68"/>
                      </a:lnTo>
                      <a:lnTo>
                        <a:pt x="20" y="74"/>
                      </a:lnTo>
                      <a:lnTo>
                        <a:pt x="42" y="6"/>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50607"/>
                <p:cNvSpPr>
                  <a:spLocks noEditPoints="1"/>
                </p:cNvSpPr>
                <p:nvPr userDrawn="1"/>
              </p:nvSpPr>
              <p:spPr bwMode="auto">
                <a:xfrm>
                  <a:off x="1295" y="3061"/>
                  <a:ext cx="42" cy="74"/>
                </a:xfrm>
                <a:custGeom>
                  <a:avLst/>
                  <a:gdLst>
                    <a:gd name="T0" fmla="*/ 16 w 42"/>
                    <a:gd name="T1" fmla="*/ 66 h 74"/>
                    <a:gd name="T2" fmla="*/ 10 w 42"/>
                    <a:gd name="T3" fmla="*/ 63 h 74"/>
                    <a:gd name="T4" fmla="*/ 28 w 42"/>
                    <a:gd name="T5" fmla="*/ 9 h 74"/>
                    <a:gd name="T6" fmla="*/ 33 w 42"/>
                    <a:gd name="T7" fmla="*/ 10 h 74"/>
                    <a:gd name="T8" fmla="*/ 16 w 42"/>
                    <a:gd name="T9" fmla="*/ 66 h 74"/>
                    <a:gd name="T10" fmla="*/ 24 w 42"/>
                    <a:gd name="T11" fmla="*/ 0 h 74"/>
                    <a:gd name="T12" fmla="*/ 0 w 42"/>
                    <a:gd name="T13" fmla="*/ 68 h 74"/>
                    <a:gd name="T14" fmla="*/ 20 w 42"/>
                    <a:gd name="T15" fmla="*/ 74 h 74"/>
                    <a:gd name="T16" fmla="*/ 42 w 42"/>
                    <a:gd name="T17" fmla="*/ 6 h 74"/>
                    <a:gd name="T18" fmla="*/ 24 w 4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74">
                      <a:moveTo>
                        <a:pt x="16" y="66"/>
                      </a:moveTo>
                      <a:lnTo>
                        <a:pt x="10" y="63"/>
                      </a:lnTo>
                      <a:lnTo>
                        <a:pt x="28" y="9"/>
                      </a:lnTo>
                      <a:lnTo>
                        <a:pt x="33" y="10"/>
                      </a:lnTo>
                      <a:lnTo>
                        <a:pt x="16" y="66"/>
                      </a:lnTo>
                      <a:moveTo>
                        <a:pt x="24" y="0"/>
                      </a:moveTo>
                      <a:lnTo>
                        <a:pt x="0" y="68"/>
                      </a:lnTo>
                      <a:lnTo>
                        <a:pt x="20" y="74"/>
                      </a:lnTo>
                      <a:lnTo>
                        <a:pt x="42" y="6"/>
                      </a:lnTo>
                      <a:lnTo>
                        <a:pt x="2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50608"/>
                <p:cNvSpPr>
                  <a:spLocks noEditPoints="1"/>
                </p:cNvSpPr>
                <p:nvPr userDrawn="1"/>
              </p:nvSpPr>
              <p:spPr bwMode="auto">
                <a:xfrm>
                  <a:off x="1372" y="3083"/>
                  <a:ext cx="37" cy="74"/>
                </a:xfrm>
                <a:custGeom>
                  <a:avLst/>
                  <a:gdLst>
                    <a:gd name="T0" fmla="*/ 13 w 31"/>
                    <a:gd name="T1" fmla="*/ 56 h 63"/>
                    <a:gd name="T2" fmla="*/ 10 w 31"/>
                    <a:gd name="T3" fmla="*/ 55 h 63"/>
                    <a:gd name="T4" fmla="*/ 7 w 31"/>
                    <a:gd name="T5" fmla="*/ 54 h 63"/>
                    <a:gd name="T6" fmla="*/ 20 w 31"/>
                    <a:gd name="T7" fmla="*/ 7 h 63"/>
                    <a:gd name="T8" fmla="*/ 22 w 31"/>
                    <a:gd name="T9" fmla="*/ 8 h 63"/>
                    <a:gd name="T10" fmla="*/ 24 w 31"/>
                    <a:gd name="T11" fmla="*/ 8 h 63"/>
                    <a:gd name="T12" fmla="*/ 13 w 31"/>
                    <a:gd name="T13" fmla="*/ 56 h 63"/>
                    <a:gd name="T14" fmla="*/ 15 w 31"/>
                    <a:gd name="T15" fmla="*/ 0 h 63"/>
                    <a:gd name="T16" fmla="*/ 0 w 31"/>
                    <a:gd name="T17" fmla="*/ 59 h 63"/>
                    <a:gd name="T18" fmla="*/ 9 w 31"/>
                    <a:gd name="T19" fmla="*/ 61 h 63"/>
                    <a:gd name="T20" fmla="*/ 14 w 31"/>
                    <a:gd name="T21" fmla="*/ 62 h 63"/>
                    <a:gd name="T22" fmla="*/ 17 w 31"/>
                    <a:gd name="T23" fmla="*/ 63 h 63"/>
                    <a:gd name="T24" fmla="*/ 31 w 31"/>
                    <a:gd name="T25" fmla="*/ 4 h 63"/>
                    <a:gd name="T26" fmla="*/ 28 w 31"/>
                    <a:gd name="T27" fmla="*/ 3 h 63"/>
                    <a:gd name="T28" fmla="*/ 23 w 31"/>
                    <a:gd name="T29" fmla="*/ 2 h 63"/>
                    <a:gd name="T30" fmla="*/ 15 w 31"/>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63">
                      <a:moveTo>
                        <a:pt x="13" y="56"/>
                      </a:moveTo>
                      <a:cubicBezTo>
                        <a:pt x="12" y="56"/>
                        <a:pt x="11" y="55"/>
                        <a:pt x="10" y="55"/>
                      </a:cubicBezTo>
                      <a:cubicBezTo>
                        <a:pt x="7" y="54"/>
                        <a:pt x="7" y="54"/>
                        <a:pt x="7" y="54"/>
                      </a:cubicBezTo>
                      <a:cubicBezTo>
                        <a:pt x="20" y="7"/>
                        <a:pt x="20" y="7"/>
                        <a:pt x="20" y="7"/>
                      </a:cubicBezTo>
                      <a:cubicBezTo>
                        <a:pt x="22" y="8"/>
                        <a:pt x="22" y="8"/>
                        <a:pt x="22" y="8"/>
                      </a:cubicBezTo>
                      <a:cubicBezTo>
                        <a:pt x="23" y="8"/>
                        <a:pt x="23" y="8"/>
                        <a:pt x="24" y="8"/>
                      </a:cubicBezTo>
                      <a:cubicBezTo>
                        <a:pt x="13" y="56"/>
                        <a:pt x="13" y="56"/>
                        <a:pt x="13" y="56"/>
                      </a:cubicBezTo>
                      <a:moveTo>
                        <a:pt x="15" y="0"/>
                      </a:moveTo>
                      <a:cubicBezTo>
                        <a:pt x="0" y="59"/>
                        <a:pt x="0" y="59"/>
                        <a:pt x="0" y="59"/>
                      </a:cubicBezTo>
                      <a:cubicBezTo>
                        <a:pt x="9" y="61"/>
                        <a:pt x="9" y="61"/>
                        <a:pt x="9" y="61"/>
                      </a:cubicBezTo>
                      <a:cubicBezTo>
                        <a:pt x="11" y="62"/>
                        <a:pt x="14" y="62"/>
                        <a:pt x="14" y="62"/>
                      </a:cubicBezTo>
                      <a:cubicBezTo>
                        <a:pt x="17" y="63"/>
                        <a:pt x="17" y="63"/>
                        <a:pt x="17" y="63"/>
                      </a:cubicBezTo>
                      <a:cubicBezTo>
                        <a:pt x="31" y="4"/>
                        <a:pt x="31" y="4"/>
                        <a:pt x="31" y="4"/>
                      </a:cubicBezTo>
                      <a:cubicBezTo>
                        <a:pt x="28" y="3"/>
                        <a:pt x="28" y="3"/>
                        <a:pt x="28" y="3"/>
                      </a:cubicBezTo>
                      <a:cubicBezTo>
                        <a:pt x="28" y="3"/>
                        <a:pt x="26" y="2"/>
                        <a:pt x="23" y="2"/>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50609"/>
                <p:cNvSpPr>
                  <a:spLocks noEditPoints="1"/>
                </p:cNvSpPr>
                <p:nvPr userDrawn="1"/>
              </p:nvSpPr>
              <p:spPr bwMode="auto">
                <a:xfrm>
                  <a:off x="2150" y="1546"/>
                  <a:ext cx="62" cy="68"/>
                </a:xfrm>
                <a:custGeom>
                  <a:avLst/>
                  <a:gdLst>
                    <a:gd name="T0" fmla="*/ 14 w 62"/>
                    <a:gd name="T1" fmla="*/ 57 h 68"/>
                    <a:gd name="T2" fmla="*/ 10 w 62"/>
                    <a:gd name="T3" fmla="*/ 54 h 68"/>
                    <a:gd name="T4" fmla="*/ 47 w 62"/>
                    <a:gd name="T5" fmla="*/ 10 h 68"/>
                    <a:gd name="T6" fmla="*/ 52 w 62"/>
                    <a:gd name="T7" fmla="*/ 14 h 68"/>
                    <a:gd name="T8" fmla="*/ 14 w 62"/>
                    <a:gd name="T9" fmla="*/ 57 h 68"/>
                    <a:gd name="T10" fmla="*/ 47 w 62"/>
                    <a:gd name="T11" fmla="*/ 0 h 68"/>
                    <a:gd name="T12" fmla="*/ 0 w 62"/>
                    <a:gd name="T13" fmla="*/ 55 h 68"/>
                    <a:gd name="T14" fmla="*/ 15 w 62"/>
                    <a:gd name="T15" fmla="*/ 68 h 68"/>
                    <a:gd name="T16" fmla="*/ 62 w 62"/>
                    <a:gd name="T17" fmla="*/ 14 h 68"/>
                    <a:gd name="T18" fmla="*/ 49 w 62"/>
                    <a:gd name="T19" fmla="*/ 2 h 68"/>
                    <a:gd name="T20" fmla="*/ 47 w 62"/>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14" y="57"/>
                      </a:moveTo>
                      <a:lnTo>
                        <a:pt x="10" y="54"/>
                      </a:lnTo>
                      <a:lnTo>
                        <a:pt x="47" y="10"/>
                      </a:lnTo>
                      <a:lnTo>
                        <a:pt x="52" y="14"/>
                      </a:lnTo>
                      <a:lnTo>
                        <a:pt x="14" y="57"/>
                      </a:lnTo>
                      <a:close/>
                      <a:moveTo>
                        <a:pt x="47" y="0"/>
                      </a:moveTo>
                      <a:lnTo>
                        <a:pt x="0" y="55"/>
                      </a:lnTo>
                      <a:lnTo>
                        <a:pt x="15" y="68"/>
                      </a:lnTo>
                      <a:lnTo>
                        <a:pt x="62" y="14"/>
                      </a:lnTo>
                      <a:lnTo>
                        <a:pt x="49" y="2"/>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50610"/>
                <p:cNvSpPr>
                  <a:spLocks noEditPoints="1"/>
                </p:cNvSpPr>
                <p:nvPr userDrawn="1"/>
              </p:nvSpPr>
              <p:spPr bwMode="auto">
                <a:xfrm>
                  <a:off x="2150" y="1546"/>
                  <a:ext cx="62" cy="68"/>
                </a:xfrm>
                <a:custGeom>
                  <a:avLst/>
                  <a:gdLst>
                    <a:gd name="T0" fmla="*/ 14 w 62"/>
                    <a:gd name="T1" fmla="*/ 57 h 68"/>
                    <a:gd name="T2" fmla="*/ 10 w 62"/>
                    <a:gd name="T3" fmla="*/ 54 h 68"/>
                    <a:gd name="T4" fmla="*/ 47 w 62"/>
                    <a:gd name="T5" fmla="*/ 10 h 68"/>
                    <a:gd name="T6" fmla="*/ 52 w 62"/>
                    <a:gd name="T7" fmla="*/ 14 h 68"/>
                    <a:gd name="T8" fmla="*/ 14 w 62"/>
                    <a:gd name="T9" fmla="*/ 57 h 68"/>
                    <a:gd name="T10" fmla="*/ 47 w 62"/>
                    <a:gd name="T11" fmla="*/ 0 h 68"/>
                    <a:gd name="T12" fmla="*/ 0 w 62"/>
                    <a:gd name="T13" fmla="*/ 55 h 68"/>
                    <a:gd name="T14" fmla="*/ 15 w 62"/>
                    <a:gd name="T15" fmla="*/ 68 h 68"/>
                    <a:gd name="T16" fmla="*/ 62 w 62"/>
                    <a:gd name="T17" fmla="*/ 14 h 68"/>
                    <a:gd name="T18" fmla="*/ 49 w 62"/>
                    <a:gd name="T19" fmla="*/ 2 h 68"/>
                    <a:gd name="T20" fmla="*/ 47 w 62"/>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14" y="57"/>
                      </a:moveTo>
                      <a:lnTo>
                        <a:pt x="10" y="54"/>
                      </a:lnTo>
                      <a:lnTo>
                        <a:pt x="47" y="10"/>
                      </a:lnTo>
                      <a:lnTo>
                        <a:pt x="52" y="14"/>
                      </a:lnTo>
                      <a:lnTo>
                        <a:pt x="14" y="57"/>
                      </a:lnTo>
                      <a:moveTo>
                        <a:pt x="47" y="0"/>
                      </a:moveTo>
                      <a:lnTo>
                        <a:pt x="0" y="55"/>
                      </a:lnTo>
                      <a:lnTo>
                        <a:pt x="15" y="68"/>
                      </a:lnTo>
                      <a:lnTo>
                        <a:pt x="62" y="14"/>
                      </a:lnTo>
                      <a:lnTo>
                        <a:pt x="49" y="2"/>
                      </a:lnTo>
                      <a:lnTo>
                        <a:pt x="4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50611"/>
                <p:cNvSpPr>
                  <a:spLocks noEditPoints="1"/>
                </p:cNvSpPr>
                <p:nvPr userDrawn="1"/>
              </p:nvSpPr>
              <p:spPr bwMode="auto">
                <a:xfrm>
                  <a:off x="1821" y="1362"/>
                  <a:ext cx="38" cy="74"/>
                </a:xfrm>
                <a:custGeom>
                  <a:avLst/>
                  <a:gdLst>
                    <a:gd name="T0" fmla="*/ 13 w 38"/>
                    <a:gd name="T1" fmla="*/ 66 h 74"/>
                    <a:gd name="T2" fmla="*/ 9 w 38"/>
                    <a:gd name="T3" fmla="*/ 63 h 74"/>
                    <a:gd name="T4" fmla="*/ 23 w 38"/>
                    <a:gd name="T5" fmla="*/ 8 h 74"/>
                    <a:gd name="T6" fmla="*/ 30 w 38"/>
                    <a:gd name="T7" fmla="*/ 9 h 74"/>
                    <a:gd name="T8" fmla="*/ 13 w 38"/>
                    <a:gd name="T9" fmla="*/ 66 h 74"/>
                    <a:gd name="T10" fmla="*/ 18 w 38"/>
                    <a:gd name="T11" fmla="*/ 0 h 74"/>
                    <a:gd name="T12" fmla="*/ 0 w 38"/>
                    <a:gd name="T13" fmla="*/ 68 h 74"/>
                    <a:gd name="T14" fmla="*/ 19 w 38"/>
                    <a:gd name="T15" fmla="*/ 74 h 74"/>
                    <a:gd name="T16" fmla="*/ 38 w 38"/>
                    <a:gd name="T17" fmla="*/ 5 h 74"/>
                    <a:gd name="T18" fmla="*/ 25 w 38"/>
                    <a:gd name="T19" fmla="*/ 1 h 74"/>
                    <a:gd name="T20" fmla="*/ 25 w 38"/>
                    <a:gd name="T21" fmla="*/ 1 h 74"/>
                    <a:gd name="T22" fmla="*/ 18 w 3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74">
                      <a:moveTo>
                        <a:pt x="13" y="66"/>
                      </a:moveTo>
                      <a:lnTo>
                        <a:pt x="9" y="63"/>
                      </a:lnTo>
                      <a:lnTo>
                        <a:pt x="23" y="8"/>
                      </a:lnTo>
                      <a:lnTo>
                        <a:pt x="30" y="9"/>
                      </a:lnTo>
                      <a:lnTo>
                        <a:pt x="13" y="66"/>
                      </a:lnTo>
                      <a:close/>
                      <a:moveTo>
                        <a:pt x="18" y="0"/>
                      </a:moveTo>
                      <a:lnTo>
                        <a:pt x="0" y="68"/>
                      </a:lnTo>
                      <a:lnTo>
                        <a:pt x="19" y="74"/>
                      </a:lnTo>
                      <a:lnTo>
                        <a:pt x="38" y="5"/>
                      </a:lnTo>
                      <a:lnTo>
                        <a:pt x="25" y="1"/>
                      </a:lnTo>
                      <a:lnTo>
                        <a:pt x="25" y="1"/>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50612"/>
                <p:cNvSpPr>
                  <a:spLocks noEditPoints="1"/>
                </p:cNvSpPr>
                <p:nvPr userDrawn="1"/>
              </p:nvSpPr>
              <p:spPr bwMode="auto">
                <a:xfrm>
                  <a:off x="1821" y="1362"/>
                  <a:ext cx="38" cy="74"/>
                </a:xfrm>
                <a:custGeom>
                  <a:avLst/>
                  <a:gdLst>
                    <a:gd name="T0" fmla="*/ 13 w 38"/>
                    <a:gd name="T1" fmla="*/ 66 h 74"/>
                    <a:gd name="T2" fmla="*/ 9 w 38"/>
                    <a:gd name="T3" fmla="*/ 63 h 74"/>
                    <a:gd name="T4" fmla="*/ 23 w 38"/>
                    <a:gd name="T5" fmla="*/ 8 h 74"/>
                    <a:gd name="T6" fmla="*/ 30 w 38"/>
                    <a:gd name="T7" fmla="*/ 9 h 74"/>
                    <a:gd name="T8" fmla="*/ 13 w 38"/>
                    <a:gd name="T9" fmla="*/ 66 h 74"/>
                    <a:gd name="T10" fmla="*/ 18 w 38"/>
                    <a:gd name="T11" fmla="*/ 0 h 74"/>
                    <a:gd name="T12" fmla="*/ 0 w 38"/>
                    <a:gd name="T13" fmla="*/ 68 h 74"/>
                    <a:gd name="T14" fmla="*/ 19 w 38"/>
                    <a:gd name="T15" fmla="*/ 74 h 74"/>
                    <a:gd name="T16" fmla="*/ 38 w 38"/>
                    <a:gd name="T17" fmla="*/ 5 h 74"/>
                    <a:gd name="T18" fmla="*/ 25 w 38"/>
                    <a:gd name="T19" fmla="*/ 1 h 74"/>
                    <a:gd name="T20" fmla="*/ 25 w 38"/>
                    <a:gd name="T21" fmla="*/ 1 h 74"/>
                    <a:gd name="T22" fmla="*/ 18 w 3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74">
                      <a:moveTo>
                        <a:pt x="13" y="66"/>
                      </a:moveTo>
                      <a:lnTo>
                        <a:pt x="9" y="63"/>
                      </a:lnTo>
                      <a:lnTo>
                        <a:pt x="23" y="8"/>
                      </a:lnTo>
                      <a:lnTo>
                        <a:pt x="30" y="9"/>
                      </a:lnTo>
                      <a:lnTo>
                        <a:pt x="13" y="66"/>
                      </a:lnTo>
                      <a:moveTo>
                        <a:pt x="18" y="0"/>
                      </a:moveTo>
                      <a:lnTo>
                        <a:pt x="0" y="68"/>
                      </a:lnTo>
                      <a:lnTo>
                        <a:pt x="19" y="74"/>
                      </a:lnTo>
                      <a:lnTo>
                        <a:pt x="38" y="5"/>
                      </a:lnTo>
                      <a:lnTo>
                        <a:pt x="25" y="1"/>
                      </a:lnTo>
                      <a:lnTo>
                        <a:pt x="25" y="1"/>
                      </a:lnTo>
                      <a:lnTo>
                        <a:pt x="1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50613"/>
                <p:cNvSpPr>
                  <a:spLocks noEditPoints="1"/>
                </p:cNvSpPr>
                <p:nvPr userDrawn="1"/>
              </p:nvSpPr>
              <p:spPr bwMode="auto">
                <a:xfrm>
                  <a:off x="1893" y="1385"/>
                  <a:ext cx="43" cy="74"/>
                </a:xfrm>
                <a:custGeom>
                  <a:avLst/>
                  <a:gdLst>
                    <a:gd name="T0" fmla="*/ 14 w 43"/>
                    <a:gd name="T1" fmla="*/ 65 h 74"/>
                    <a:gd name="T2" fmla="*/ 8 w 43"/>
                    <a:gd name="T3" fmla="*/ 64 h 74"/>
                    <a:gd name="T4" fmla="*/ 28 w 43"/>
                    <a:gd name="T5" fmla="*/ 10 h 74"/>
                    <a:gd name="T6" fmla="*/ 34 w 43"/>
                    <a:gd name="T7" fmla="*/ 12 h 74"/>
                    <a:gd name="T8" fmla="*/ 14 w 43"/>
                    <a:gd name="T9" fmla="*/ 65 h 74"/>
                    <a:gd name="T10" fmla="*/ 23 w 43"/>
                    <a:gd name="T11" fmla="*/ 0 h 74"/>
                    <a:gd name="T12" fmla="*/ 0 w 43"/>
                    <a:gd name="T13" fmla="*/ 67 h 74"/>
                    <a:gd name="T14" fmla="*/ 17 w 43"/>
                    <a:gd name="T15" fmla="*/ 74 h 74"/>
                    <a:gd name="T16" fmla="*/ 43 w 43"/>
                    <a:gd name="T17" fmla="*/ 7 h 74"/>
                    <a:gd name="T18" fmla="*/ 30 w 43"/>
                    <a:gd name="T19" fmla="*/ 3 h 74"/>
                    <a:gd name="T20" fmla="*/ 30 w 43"/>
                    <a:gd name="T21" fmla="*/ 3 h 74"/>
                    <a:gd name="T22" fmla="*/ 23 w 43"/>
                    <a:gd name="T23" fmla="*/ 0 h 74"/>
                    <a:gd name="T24" fmla="*/ 23 w 43"/>
                    <a:gd name="T25" fmla="*/ 0 h 74"/>
                    <a:gd name="T26" fmla="*/ 23 w 43"/>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74">
                      <a:moveTo>
                        <a:pt x="14" y="65"/>
                      </a:moveTo>
                      <a:lnTo>
                        <a:pt x="8" y="64"/>
                      </a:lnTo>
                      <a:lnTo>
                        <a:pt x="28" y="10"/>
                      </a:lnTo>
                      <a:lnTo>
                        <a:pt x="34" y="12"/>
                      </a:lnTo>
                      <a:lnTo>
                        <a:pt x="14" y="65"/>
                      </a:lnTo>
                      <a:close/>
                      <a:moveTo>
                        <a:pt x="23" y="0"/>
                      </a:moveTo>
                      <a:lnTo>
                        <a:pt x="0" y="67"/>
                      </a:lnTo>
                      <a:lnTo>
                        <a:pt x="17" y="74"/>
                      </a:lnTo>
                      <a:lnTo>
                        <a:pt x="43" y="7"/>
                      </a:lnTo>
                      <a:lnTo>
                        <a:pt x="30" y="3"/>
                      </a:lnTo>
                      <a:lnTo>
                        <a:pt x="30" y="3"/>
                      </a:lnTo>
                      <a:lnTo>
                        <a:pt x="23" y="0"/>
                      </a:lnTo>
                      <a:lnTo>
                        <a:pt x="23" y="0"/>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50614"/>
                <p:cNvSpPr>
                  <a:spLocks noEditPoints="1"/>
                </p:cNvSpPr>
                <p:nvPr userDrawn="1"/>
              </p:nvSpPr>
              <p:spPr bwMode="auto">
                <a:xfrm>
                  <a:off x="1893" y="1385"/>
                  <a:ext cx="43" cy="74"/>
                </a:xfrm>
                <a:custGeom>
                  <a:avLst/>
                  <a:gdLst>
                    <a:gd name="T0" fmla="*/ 14 w 43"/>
                    <a:gd name="T1" fmla="*/ 65 h 74"/>
                    <a:gd name="T2" fmla="*/ 8 w 43"/>
                    <a:gd name="T3" fmla="*/ 64 h 74"/>
                    <a:gd name="T4" fmla="*/ 28 w 43"/>
                    <a:gd name="T5" fmla="*/ 10 h 74"/>
                    <a:gd name="T6" fmla="*/ 34 w 43"/>
                    <a:gd name="T7" fmla="*/ 12 h 74"/>
                    <a:gd name="T8" fmla="*/ 14 w 43"/>
                    <a:gd name="T9" fmla="*/ 65 h 74"/>
                    <a:gd name="T10" fmla="*/ 23 w 43"/>
                    <a:gd name="T11" fmla="*/ 0 h 74"/>
                    <a:gd name="T12" fmla="*/ 0 w 43"/>
                    <a:gd name="T13" fmla="*/ 67 h 74"/>
                    <a:gd name="T14" fmla="*/ 17 w 43"/>
                    <a:gd name="T15" fmla="*/ 74 h 74"/>
                    <a:gd name="T16" fmla="*/ 43 w 43"/>
                    <a:gd name="T17" fmla="*/ 7 h 74"/>
                    <a:gd name="T18" fmla="*/ 30 w 43"/>
                    <a:gd name="T19" fmla="*/ 3 h 74"/>
                    <a:gd name="T20" fmla="*/ 30 w 43"/>
                    <a:gd name="T21" fmla="*/ 3 h 74"/>
                    <a:gd name="T22" fmla="*/ 23 w 43"/>
                    <a:gd name="T23" fmla="*/ 0 h 74"/>
                    <a:gd name="T24" fmla="*/ 23 w 43"/>
                    <a:gd name="T25" fmla="*/ 0 h 74"/>
                    <a:gd name="T26" fmla="*/ 23 w 43"/>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74">
                      <a:moveTo>
                        <a:pt x="14" y="65"/>
                      </a:moveTo>
                      <a:lnTo>
                        <a:pt x="8" y="64"/>
                      </a:lnTo>
                      <a:lnTo>
                        <a:pt x="28" y="10"/>
                      </a:lnTo>
                      <a:lnTo>
                        <a:pt x="34" y="12"/>
                      </a:lnTo>
                      <a:lnTo>
                        <a:pt x="14" y="65"/>
                      </a:lnTo>
                      <a:moveTo>
                        <a:pt x="23" y="0"/>
                      </a:moveTo>
                      <a:lnTo>
                        <a:pt x="0" y="67"/>
                      </a:lnTo>
                      <a:lnTo>
                        <a:pt x="17" y="74"/>
                      </a:lnTo>
                      <a:lnTo>
                        <a:pt x="43" y="7"/>
                      </a:lnTo>
                      <a:lnTo>
                        <a:pt x="30" y="3"/>
                      </a:lnTo>
                      <a:lnTo>
                        <a:pt x="30" y="3"/>
                      </a:lnTo>
                      <a:lnTo>
                        <a:pt x="23" y="0"/>
                      </a:lnTo>
                      <a:lnTo>
                        <a:pt x="23" y="0"/>
                      </a:lnTo>
                      <a:lnTo>
                        <a:pt x="2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50615"/>
                <p:cNvSpPr>
                  <a:spLocks noEditPoints="1"/>
                </p:cNvSpPr>
                <p:nvPr userDrawn="1"/>
              </p:nvSpPr>
              <p:spPr bwMode="auto">
                <a:xfrm>
                  <a:off x="2028" y="1453"/>
                  <a:ext cx="53" cy="72"/>
                </a:xfrm>
                <a:custGeom>
                  <a:avLst/>
                  <a:gdLst>
                    <a:gd name="T0" fmla="*/ 12 w 45"/>
                    <a:gd name="T1" fmla="*/ 53 h 61"/>
                    <a:gd name="T2" fmla="*/ 10 w 45"/>
                    <a:gd name="T3" fmla="*/ 52 h 61"/>
                    <a:gd name="T4" fmla="*/ 8 w 45"/>
                    <a:gd name="T5" fmla="*/ 50 h 61"/>
                    <a:gd name="T6" fmla="*/ 32 w 45"/>
                    <a:gd name="T7" fmla="*/ 8 h 61"/>
                    <a:gd name="T8" fmla="*/ 35 w 45"/>
                    <a:gd name="T9" fmla="*/ 9 h 61"/>
                    <a:gd name="T10" fmla="*/ 37 w 45"/>
                    <a:gd name="T11" fmla="*/ 11 h 61"/>
                    <a:gd name="T12" fmla="*/ 12 w 45"/>
                    <a:gd name="T13" fmla="*/ 53 h 61"/>
                    <a:gd name="T14" fmla="*/ 30 w 45"/>
                    <a:gd name="T15" fmla="*/ 0 h 61"/>
                    <a:gd name="T16" fmla="*/ 0 w 45"/>
                    <a:gd name="T17" fmla="*/ 53 h 61"/>
                    <a:gd name="T18" fmla="*/ 7 w 45"/>
                    <a:gd name="T19" fmla="*/ 57 h 61"/>
                    <a:gd name="T20" fmla="*/ 11 w 45"/>
                    <a:gd name="T21" fmla="*/ 59 h 61"/>
                    <a:gd name="T22" fmla="*/ 14 w 45"/>
                    <a:gd name="T23" fmla="*/ 61 h 61"/>
                    <a:gd name="T24" fmla="*/ 45 w 45"/>
                    <a:gd name="T25" fmla="*/ 9 h 61"/>
                    <a:gd name="T26" fmla="*/ 43 w 45"/>
                    <a:gd name="T27" fmla="*/ 7 h 61"/>
                    <a:gd name="T28" fmla="*/ 38 w 45"/>
                    <a:gd name="T29" fmla="*/ 4 h 61"/>
                    <a:gd name="T30" fmla="*/ 30 w 45"/>
                    <a:gd name="T3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61">
                      <a:moveTo>
                        <a:pt x="12" y="53"/>
                      </a:moveTo>
                      <a:cubicBezTo>
                        <a:pt x="11" y="52"/>
                        <a:pt x="11" y="52"/>
                        <a:pt x="10" y="52"/>
                      </a:cubicBezTo>
                      <a:cubicBezTo>
                        <a:pt x="8" y="50"/>
                        <a:pt x="8" y="50"/>
                        <a:pt x="8" y="50"/>
                      </a:cubicBezTo>
                      <a:cubicBezTo>
                        <a:pt x="32" y="8"/>
                        <a:pt x="32" y="8"/>
                        <a:pt x="32" y="8"/>
                      </a:cubicBezTo>
                      <a:cubicBezTo>
                        <a:pt x="35" y="9"/>
                        <a:pt x="35" y="9"/>
                        <a:pt x="35" y="9"/>
                      </a:cubicBezTo>
                      <a:cubicBezTo>
                        <a:pt x="36" y="10"/>
                        <a:pt x="36" y="10"/>
                        <a:pt x="37" y="11"/>
                      </a:cubicBezTo>
                      <a:cubicBezTo>
                        <a:pt x="12" y="53"/>
                        <a:pt x="12" y="53"/>
                        <a:pt x="12" y="53"/>
                      </a:cubicBezTo>
                      <a:moveTo>
                        <a:pt x="30" y="0"/>
                      </a:moveTo>
                      <a:cubicBezTo>
                        <a:pt x="0" y="53"/>
                        <a:pt x="0" y="53"/>
                        <a:pt x="0" y="53"/>
                      </a:cubicBezTo>
                      <a:cubicBezTo>
                        <a:pt x="7" y="57"/>
                        <a:pt x="7" y="57"/>
                        <a:pt x="7" y="57"/>
                      </a:cubicBezTo>
                      <a:cubicBezTo>
                        <a:pt x="9" y="58"/>
                        <a:pt x="11" y="59"/>
                        <a:pt x="11" y="59"/>
                      </a:cubicBezTo>
                      <a:cubicBezTo>
                        <a:pt x="14" y="61"/>
                        <a:pt x="14" y="61"/>
                        <a:pt x="14" y="61"/>
                      </a:cubicBezTo>
                      <a:cubicBezTo>
                        <a:pt x="45" y="9"/>
                        <a:pt x="45" y="9"/>
                        <a:pt x="45" y="9"/>
                      </a:cubicBezTo>
                      <a:cubicBezTo>
                        <a:pt x="43" y="7"/>
                        <a:pt x="43" y="7"/>
                        <a:pt x="43" y="7"/>
                      </a:cubicBezTo>
                      <a:cubicBezTo>
                        <a:pt x="43" y="7"/>
                        <a:pt x="40" y="6"/>
                        <a:pt x="38" y="4"/>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50616"/>
                <p:cNvSpPr>
                  <a:spLocks noEditPoints="1"/>
                </p:cNvSpPr>
                <p:nvPr userDrawn="1"/>
              </p:nvSpPr>
              <p:spPr bwMode="auto">
                <a:xfrm>
                  <a:off x="1748" y="1344"/>
                  <a:ext cx="32" cy="74"/>
                </a:xfrm>
                <a:custGeom>
                  <a:avLst/>
                  <a:gdLst>
                    <a:gd name="T0" fmla="*/ 14 w 32"/>
                    <a:gd name="T1" fmla="*/ 66 h 74"/>
                    <a:gd name="T2" fmla="*/ 8 w 32"/>
                    <a:gd name="T3" fmla="*/ 65 h 74"/>
                    <a:gd name="T4" fmla="*/ 17 w 32"/>
                    <a:gd name="T5" fmla="*/ 9 h 74"/>
                    <a:gd name="T6" fmla="*/ 24 w 32"/>
                    <a:gd name="T7" fmla="*/ 10 h 74"/>
                    <a:gd name="T8" fmla="*/ 14 w 32"/>
                    <a:gd name="T9" fmla="*/ 66 h 74"/>
                    <a:gd name="T10" fmla="*/ 11 w 32"/>
                    <a:gd name="T11" fmla="*/ 0 h 74"/>
                    <a:gd name="T12" fmla="*/ 0 w 32"/>
                    <a:gd name="T13" fmla="*/ 71 h 74"/>
                    <a:gd name="T14" fmla="*/ 18 w 32"/>
                    <a:gd name="T15" fmla="*/ 74 h 74"/>
                    <a:gd name="T16" fmla="*/ 32 w 32"/>
                    <a:gd name="T17" fmla="*/ 4 h 74"/>
                    <a:gd name="T18" fmla="*/ 11 w 3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74">
                      <a:moveTo>
                        <a:pt x="14" y="66"/>
                      </a:moveTo>
                      <a:lnTo>
                        <a:pt x="8" y="65"/>
                      </a:lnTo>
                      <a:lnTo>
                        <a:pt x="17" y="9"/>
                      </a:lnTo>
                      <a:lnTo>
                        <a:pt x="24" y="10"/>
                      </a:lnTo>
                      <a:lnTo>
                        <a:pt x="14" y="66"/>
                      </a:lnTo>
                      <a:close/>
                      <a:moveTo>
                        <a:pt x="11" y="0"/>
                      </a:moveTo>
                      <a:lnTo>
                        <a:pt x="0" y="71"/>
                      </a:lnTo>
                      <a:lnTo>
                        <a:pt x="18" y="74"/>
                      </a:lnTo>
                      <a:lnTo>
                        <a:pt x="32" y="4"/>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50617"/>
                <p:cNvSpPr>
                  <a:spLocks noEditPoints="1"/>
                </p:cNvSpPr>
                <p:nvPr userDrawn="1"/>
              </p:nvSpPr>
              <p:spPr bwMode="auto">
                <a:xfrm>
                  <a:off x="1748" y="1344"/>
                  <a:ext cx="32" cy="74"/>
                </a:xfrm>
                <a:custGeom>
                  <a:avLst/>
                  <a:gdLst>
                    <a:gd name="T0" fmla="*/ 14 w 32"/>
                    <a:gd name="T1" fmla="*/ 66 h 74"/>
                    <a:gd name="T2" fmla="*/ 8 w 32"/>
                    <a:gd name="T3" fmla="*/ 65 h 74"/>
                    <a:gd name="T4" fmla="*/ 17 w 32"/>
                    <a:gd name="T5" fmla="*/ 9 h 74"/>
                    <a:gd name="T6" fmla="*/ 24 w 32"/>
                    <a:gd name="T7" fmla="*/ 10 h 74"/>
                    <a:gd name="T8" fmla="*/ 14 w 32"/>
                    <a:gd name="T9" fmla="*/ 66 h 74"/>
                    <a:gd name="T10" fmla="*/ 11 w 32"/>
                    <a:gd name="T11" fmla="*/ 0 h 74"/>
                    <a:gd name="T12" fmla="*/ 0 w 32"/>
                    <a:gd name="T13" fmla="*/ 71 h 74"/>
                    <a:gd name="T14" fmla="*/ 18 w 32"/>
                    <a:gd name="T15" fmla="*/ 74 h 74"/>
                    <a:gd name="T16" fmla="*/ 32 w 32"/>
                    <a:gd name="T17" fmla="*/ 4 h 74"/>
                    <a:gd name="T18" fmla="*/ 11 w 3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74">
                      <a:moveTo>
                        <a:pt x="14" y="66"/>
                      </a:moveTo>
                      <a:lnTo>
                        <a:pt x="8" y="65"/>
                      </a:lnTo>
                      <a:lnTo>
                        <a:pt x="17" y="9"/>
                      </a:lnTo>
                      <a:lnTo>
                        <a:pt x="24" y="10"/>
                      </a:lnTo>
                      <a:lnTo>
                        <a:pt x="14" y="66"/>
                      </a:lnTo>
                      <a:moveTo>
                        <a:pt x="11" y="0"/>
                      </a:moveTo>
                      <a:lnTo>
                        <a:pt x="0" y="71"/>
                      </a:lnTo>
                      <a:lnTo>
                        <a:pt x="18" y="74"/>
                      </a:lnTo>
                      <a:lnTo>
                        <a:pt x="32" y="4"/>
                      </a:lnTo>
                      <a:lnTo>
                        <a:pt x="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50618"/>
                <p:cNvSpPr>
                  <a:spLocks noEditPoints="1"/>
                </p:cNvSpPr>
                <p:nvPr userDrawn="1"/>
              </p:nvSpPr>
              <p:spPr bwMode="auto">
                <a:xfrm>
                  <a:off x="1784" y="1353"/>
                  <a:ext cx="36" cy="73"/>
                </a:xfrm>
                <a:custGeom>
                  <a:avLst/>
                  <a:gdLst>
                    <a:gd name="T0" fmla="*/ 14 w 36"/>
                    <a:gd name="T1" fmla="*/ 65 h 73"/>
                    <a:gd name="T2" fmla="*/ 9 w 36"/>
                    <a:gd name="T3" fmla="*/ 64 h 73"/>
                    <a:gd name="T4" fmla="*/ 21 w 36"/>
                    <a:gd name="T5" fmla="*/ 8 h 73"/>
                    <a:gd name="T6" fmla="*/ 27 w 36"/>
                    <a:gd name="T7" fmla="*/ 9 h 73"/>
                    <a:gd name="T8" fmla="*/ 14 w 36"/>
                    <a:gd name="T9" fmla="*/ 65 h 73"/>
                    <a:gd name="T10" fmla="*/ 15 w 36"/>
                    <a:gd name="T11" fmla="*/ 0 h 73"/>
                    <a:gd name="T12" fmla="*/ 0 w 36"/>
                    <a:gd name="T13" fmla="*/ 69 h 73"/>
                    <a:gd name="T14" fmla="*/ 20 w 36"/>
                    <a:gd name="T15" fmla="*/ 73 h 73"/>
                    <a:gd name="T16" fmla="*/ 36 w 36"/>
                    <a:gd name="T17" fmla="*/ 3 h 73"/>
                    <a:gd name="T18" fmla="*/ 22 w 36"/>
                    <a:gd name="T19" fmla="*/ 1 h 73"/>
                    <a:gd name="T20" fmla="*/ 22 w 36"/>
                    <a:gd name="T21" fmla="*/ 1 h 73"/>
                    <a:gd name="T22" fmla="*/ 15 w 36"/>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73">
                      <a:moveTo>
                        <a:pt x="14" y="65"/>
                      </a:moveTo>
                      <a:lnTo>
                        <a:pt x="9" y="64"/>
                      </a:lnTo>
                      <a:lnTo>
                        <a:pt x="21" y="8"/>
                      </a:lnTo>
                      <a:lnTo>
                        <a:pt x="27" y="9"/>
                      </a:lnTo>
                      <a:lnTo>
                        <a:pt x="14" y="65"/>
                      </a:lnTo>
                      <a:close/>
                      <a:moveTo>
                        <a:pt x="15" y="0"/>
                      </a:moveTo>
                      <a:lnTo>
                        <a:pt x="0" y="69"/>
                      </a:lnTo>
                      <a:lnTo>
                        <a:pt x="20" y="73"/>
                      </a:lnTo>
                      <a:lnTo>
                        <a:pt x="36" y="3"/>
                      </a:lnTo>
                      <a:lnTo>
                        <a:pt x="22" y="1"/>
                      </a:lnTo>
                      <a:lnTo>
                        <a:pt x="22"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50619"/>
                <p:cNvSpPr>
                  <a:spLocks noEditPoints="1"/>
                </p:cNvSpPr>
                <p:nvPr userDrawn="1"/>
              </p:nvSpPr>
              <p:spPr bwMode="auto">
                <a:xfrm>
                  <a:off x="1784" y="1353"/>
                  <a:ext cx="36" cy="73"/>
                </a:xfrm>
                <a:custGeom>
                  <a:avLst/>
                  <a:gdLst>
                    <a:gd name="T0" fmla="*/ 14 w 36"/>
                    <a:gd name="T1" fmla="*/ 65 h 73"/>
                    <a:gd name="T2" fmla="*/ 9 w 36"/>
                    <a:gd name="T3" fmla="*/ 64 h 73"/>
                    <a:gd name="T4" fmla="*/ 21 w 36"/>
                    <a:gd name="T5" fmla="*/ 8 h 73"/>
                    <a:gd name="T6" fmla="*/ 27 w 36"/>
                    <a:gd name="T7" fmla="*/ 9 h 73"/>
                    <a:gd name="T8" fmla="*/ 14 w 36"/>
                    <a:gd name="T9" fmla="*/ 65 h 73"/>
                    <a:gd name="T10" fmla="*/ 15 w 36"/>
                    <a:gd name="T11" fmla="*/ 0 h 73"/>
                    <a:gd name="T12" fmla="*/ 0 w 36"/>
                    <a:gd name="T13" fmla="*/ 69 h 73"/>
                    <a:gd name="T14" fmla="*/ 20 w 36"/>
                    <a:gd name="T15" fmla="*/ 73 h 73"/>
                    <a:gd name="T16" fmla="*/ 36 w 36"/>
                    <a:gd name="T17" fmla="*/ 3 h 73"/>
                    <a:gd name="T18" fmla="*/ 22 w 36"/>
                    <a:gd name="T19" fmla="*/ 1 h 73"/>
                    <a:gd name="T20" fmla="*/ 22 w 36"/>
                    <a:gd name="T21" fmla="*/ 1 h 73"/>
                    <a:gd name="T22" fmla="*/ 15 w 36"/>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73">
                      <a:moveTo>
                        <a:pt x="14" y="65"/>
                      </a:moveTo>
                      <a:lnTo>
                        <a:pt x="9" y="64"/>
                      </a:lnTo>
                      <a:lnTo>
                        <a:pt x="21" y="8"/>
                      </a:lnTo>
                      <a:lnTo>
                        <a:pt x="27" y="9"/>
                      </a:lnTo>
                      <a:lnTo>
                        <a:pt x="14" y="65"/>
                      </a:lnTo>
                      <a:moveTo>
                        <a:pt x="15" y="0"/>
                      </a:moveTo>
                      <a:lnTo>
                        <a:pt x="0" y="69"/>
                      </a:lnTo>
                      <a:lnTo>
                        <a:pt x="20" y="73"/>
                      </a:lnTo>
                      <a:lnTo>
                        <a:pt x="36" y="3"/>
                      </a:lnTo>
                      <a:lnTo>
                        <a:pt x="22" y="1"/>
                      </a:lnTo>
                      <a:lnTo>
                        <a:pt x="22" y="1"/>
                      </a:lnTo>
                      <a:lnTo>
                        <a:pt x="1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50620"/>
                <p:cNvSpPr>
                  <a:spLocks noEditPoints="1"/>
                </p:cNvSpPr>
                <p:nvPr userDrawn="1"/>
              </p:nvSpPr>
              <p:spPr bwMode="auto">
                <a:xfrm>
                  <a:off x="2406" y="1940"/>
                  <a:ext cx="73" cy="43"/>
                </a:xfrm>
                <a:custGeom>
                  <a:avLst/>
                  <a:gdLst>
                    <a:gd name="T0" fmla="*/ 10 w 73"/>
                    <a:gd name="T1" fmla="*/ 34 h 43"/>
                    <a:gd name="T2" fmla="*/ 9 w 73"/>
                    <a:gd name="T3" fmla="*/ 29 h 43"/>
                    <a:gd name="T4" fmla="*/ 63 w 73"/>
                    <a:gd name="T5" fmla="*/ 9 h 43"/>
                    <a:gd name="T6" fmla="*/ 64 w 73"/>
                    <a:gd name="T7" fmla="*/ 16 h 43"/>
                    <a:gd name="T8" fmla="*/ 10 w 73"/>
                    <a:gd name="T9" fmla="*/ 34 h 43"/>
                    <a:gd name="T10" fmla="*/ 66 w 73"/>
                    <a:gd name="T11" fmla="*/ 0 h 43"/>
                    <a:gd name="T12" fmla="*/ 0 w 73"/>
                    <a:gd name="T13" fmla="*/ 24 h 43"/>
                    <a:gd name="T14" fmla="*/ 3 w 73"/>
                    <a:gd name="T15" fmla="*/ 33 h 43"/>
                    <a:gd name="T16" fmla="*/ 6 w 73"/>
                    <a:gd name="T17" fmla="*/ 43 h 43"/>
                    <a:gd name="T18" fmla="*/ 73 w 73"/>
                    <a:gd name="T19" fmla="*/ 19 h 43"/>
                    <a:gd name="T20" fmla="*/ 70 w 73"/>
                    <a:gd name="T21" fmla="*/ 10 h 43"/>
                    <a:gd name="T22" fmla="*/ 66 w 7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43">
                      <a:moveTo>
                        <a:pt x="10" y="34"/>
                      </a:moveTo>
                      <a:lnTo>
                        <a:pt x="9" y="29"/>
                      </a:lnTo>
                      <a:lnTo>
                        <a:pt x="63" y="9"/>
                      </a:lnTo>
                      <a:lnTo>
                        <a:pt x="64" y="16"/>
                      </a:lnTo>
                      <a:lnTo>
                        <a:pt x="10" y="34"/>
                      </a:lnTo>
                      <a:close/>
                      <a:moveTo>
                        <a:pt x="66" y="0"/>
                      </a:moveTo>
                      <a:lnTo>
                        <a:pt x="0" y="24"/>
                      </a:lnTo>
                      <a:lnTo>
                        <a:pt x="3" y="33"/>
                      </a:lnTo>
                      <a:lnTo>
                        <a:pt x="6" y="43"/>
                      </a:lnTo>
                      <a:lnTo>
                        <a:pt x="73" y="19"/>
                      </a:lnTo>
                      <a:lnTo>
                        <a:pt x="70" y="10"/>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Freeform 50621"/>
                <p:cNvSpPr>
                  <a:spLocks noEditPoints="1"/>
                </p:cNvSpPr>
                <p:nvPr userDrawn="1"/>
              </p:nvSpPr>
              <p:spPr bwMode="auto">
                <a:xfrm>
                  <a:off x="2406" y="1940"/>
                  <a:ext cx="73" cy="43"/>
                </a:xfrm>
                <a:custGeom>
                  <a:avLst/>
                  <a:gdLst>
                    <a:gd name="T0" fmla="*/ 10 w 73"/>
                    <a:gd name="T1" fmla="*/ 34 h 43"/>
                    <a:gd name="T2" fmla="*/ 9 w 73"/>
                    <a:gd name="T3" fmla="*/ 29 h 43"/>
                    <a:gd name="T4" fmla="*/ 63 w 73"/>
                    <a:gd name="T5" fmla="*/ 9 h 43"/>
                    <a:gd name="T6" fmla="*/ 64 w 73"/>
                    <a:gd name="T7" fmla="*/ 16 h 43"/>
                    <a:gd name="T8" fmla="*/ 10 w 73"/>
                    <a:gd name="T9" fmla="*/ 34 h 43"/>
                    <a:gd name="T10" fmla="*/ 66 w 73"/>
                    <a:gd name="T11" fmla="*/ 0 h 43"/>
                    <a:gd name="T12" fmla="*/ 0 w 73"/>
                    <a:gd name="T13" fmla="*/ 24 h 43"/>
                    <a:gd name="T14" fmla="*/ 3 w 73"/>
                    <a:gd name="T15" fmla="*/ 33 h 43"/>
                    <a:gd name="T16" fmla="*/ 6 w 73"/>
                    <a:gd name="T17" fmla="*/ 43 h 43"/>
                    <a:gd name="T18" fmla="*/ 73 w 73"/>
                    <a:gd name="T19" fmla="*/ 19 h 43"/>
                    <a:gd name="T20" fmla="*/ 70 w 73"/>
                    <a:gd name="T21" fmla="*/ 10 h 43"/>
                    <a:gd name="T22" fmla="*/ 66 w 73"/>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43">
                      <a:moveTo>
                        <a:pt x="10" y="34"/>
                      </a:moveTo>
                      <a:lnTo>
                        <a:pt x="9" y="29"/>
                      </a:lnTo>
                      <a:lnTo>
                        <a:pt x="63" y="9"/>
                      </a:lnTo>
                      <a:lnTo>
                        <a:pt x="64" y="16"/>
                      </a:lnTo>
                      <a:lnTo>
                        <a:pt x="10" y="34"/>
                      </a:lnTo>
                      <a:moveTo>
                        <a:pt x="66" y="0"/>
                      </a:moveTo>
                      <a:lnTo>
                        <a:pt x="0" y="24"/>
                      </a:lnTo>
                      <a:lnTo>
                        <a:pt x="3" y="33"/>
                      </a:lnTo>
                      <a:lnTo>
                        <a:pt x="6" y="43"/>
                      </a:lnTo>
                      <a:lnTo>
                        <a:pt x="73" y="19"/>
                      </a:lnTo>
                      <a:lnTo>
                        <a:pt x="70" y="10"/>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50622"/>
                <p:cNvSpPr>
                  <a:spLocks noEditPoints="1"/>
                </p:cNvSpPr>
                <p:nvPr userDrawn="1"/>
              </p:nvSpPr>
              <p:spPr bwMode="auto">
                <a:xfrm>
                  <a:off x="2121" y="1521"/>
                  <a:ext cx="59" cy="68"/>
                </a:xfrm>
                <a:custGeom>
                  <a:avLst/>
                  <a:gdLst>
                    <a:gd name="T0" fmla="*/ 15 w 59"/>
                    <a:gd name="T1" fmla="*/ 59 h 68"/>
                    <a:gd name="T2" fmla="*/ 10 w 59"/>
                    <a:gd name="T3" fmla="*/ 55 h 68"/>
                    <a:gd name="T4" fmla="*/ 45 w 59"/>
                    <a:gd name="T5" fmla="*/ 10 h 68"/>
                    <a:gd name="T6" fmla="*/ 50 w 59"/>
                    <a:gd name="T7" fmla="*/ 13 h 68"/>
                    <a:gd name="T8" fmla="*/ 15 w 59"/>
                    <a:gd name="T9" fmla="*/ 59 h 68"/>
                    <a:gd name="T10" fmla="*/ 44 w 59"/>
                    <a:gd name="T11" fmla="*/ 0 h 68"/>
                    <a:gd name="T12" fmla="*/ 0 w 59"/>
                    <a:gd name="T13" fmla="*/ 56 h 68"/>
                    <a:gd name="T14" fmla="*/ 16 w 59"/>
                    <a:gd name="T15" fmla="*/ 68 h 68"/>
                    <a:gd name="T16" fmla="*/ 59 w 59"/>
                    <a:gd name="T17" fmla="*/ 12 h 68"/>
                    <a:gd name="T18" fmla="*/ 44 w 59"/>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8">
                      <a:moveTo>
                        <a:pt x="15" y="59"/>
                      </a:moveTo>
                      <a:lnTo>
                        <a:pt x="10" y="55"/>
                      </a:lnTo>
                      <a:lnTo>
                        <a:pt x="45" y="10"/>
                      </a:lnTo>
                      <a:lnTo>
                        <a:pt x="50" y="13"/>
                      </a:lnTo>
                      <a:lnTo>
                        <a:pt x="15" y="59"/>
                      </a:lnTo>
                      <a:close/>
                      <a:moveTo>
                        <a:pt x="44" y="0"/>
                      </a:moveTo>
                      <a:lnTo>
                        <a:pt x="0" y="56"/>
                      </a:lnTo>
                      <a:lnTo>
                        <a:pt x="16" y="68"/>
                      </a:lnTo>
                      <a:lnTo>
                        <a:pt x="59" y="12"/>
                      </a:ln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50623"/>
                <p:cNvSpPr>
                  <a:spLocks noEditPoints="1"/>
                </p:cNvSpPr>
                <p:nvPr userDrawn="1"/>
              </p:nvSpPr>
              <p:spPr bwMode="auto">
                <a:xfrm>
                  <a:off x="2121" y="1521"/>
                  <a:ext cx="59" cy="68"/>
                </a:xfrm>
                <a:custGeom>
                  <a:avLst/>
                  <a:gdLst>
                    <a:gd name="T0" fmla="*/ 15 w 59"/>
                    <a:gd name="T1" fmla="*/ 59 h 68"/>
                    <a:gd name="T2" fmla="*/ 10 w 59"/>
                    <a:gd name="T3" fmla="*/ 55 h 68"/>
                    <a:gd name="T4" fmla="*/ 45 w 59"/>
                    <a:gd name="T5" fmla="*/ 10 h 68"/>
                    <a:gd name="T6" fmla="*/ 50 w 59"/>
                    <a:gd name="T7" fmla="*/ 13 h 68"/>
                    <a:gd name="T8" fmla="*/ 15 w 59"/>
                    <a:gd name="T9" fmla="*/ 59 h 68"/>
                    <a:gd name="T10" fmla="*/ 44 w 59"/>
                    <a:gd name="T11" fmla="*/ 0 h 68"/>
                    <a:gd name="T12" fmla="*/ 0 w 59"/>
                    <a:gd name="T13" fmla="*/ 56 h 68"/>
                    <a:gd name="T14" fmla="*/ 16 w 59"/>
                    <a:gd name="T15" fmla="*/ 68 h 68"/>
                    <a:gd name="T16" fmla="*/ 59 w 59"/>
                    <a:gd name="T17" fmla="*/ 12 h 68"/>
                    <a:gd name="T18" fmla="*/ 44 w 59"/>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8">
                      <a:moveTo>
                        <a:pt x="15" y="59"/>
                      </a:moveTo>
                      <a:lnTo>
                        <a:pt x="10" y="55"/>
                      </a:lnTo>
                      <a:lnTo>
                        <a:pt x="45" y="10"/>
                      </a:lnTo>
                      <a:lnTo>
                        <a:pt x="50" y="13"/>
                      </a:lnTo>
                      <a:lnTo>
                        <a:pt x="15" y="59"/>
                      </a:lnTo>
                      <a:moveTo>
                        <a:pt x="44" y="0"/>
                      </a:moveTo>
                      <a:lnTo>
                        <a:pt x="0" y="56"/>
                      </a:lnTo>
                      <a:lnTo>
                        <a:pt x="16" y="68"/>
                      </a:lnTo>
                      <a:lnTo>
                        <a:pt x="59" y="12"/>
                      </a:lnTo>
                      <a:lnTo>
                        <a:pt x="4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50624"/>
                <p:cNvSpPr>
                  <a:spLocks noEditPoints="1"/>
                </p:cNvSpPr>
                <p:nvPr userDrawn="1"/>
              </p:nvSpPr>
              <p:spPr bwMode="auto">
                <a:xfrm>
                  <a:off x="2323" y="1759"/>
                  <a:ext cx="71" cy="55"/>
                </a:xfrm>
                <a:custGeom>
                  <a:avLst/>
                  <a:gdLst>
                    <a:gd name="T0" fmla="*/ 13 w 71"/>
                    <a:gd name="T1" fmla="*/ 44 h 55"/>
                    <a:gd name="T2" fmla="*/ 9 w 71"/>
                    <a:gd name="T3" fmla="*/ 40 h 55"/>
                    <a:gd name="T4" fmla="*/ 58 w 71"/>
                    <a:gd name="T5" fmla="*/ 9 h 55"/>
                    <a:gd name="T6" fmla="*/ 62 w 71"/>
                    <a:gd name="T7" fmla="*/ 15 h 55"/>
                    <a:gd name="T8" fmla="*/ 13 w 71"/>
                    <a:gd name="T9" fmla="*/ 44 h 55"/>
                    <a:gd name="T10" fmla="*/ 61 w 71"/>
                    <a:gd name="T11" fmla="*/ 0 h 55"/>
                    <a:gd name="T12" fmla="*/ 0 w 71"/>
                    <a:gd name="T13" fmla="*/ 37 h 55"/>
                    <a:gd name="T14" fmla="*/ 10 w 71"/>
                    <a:gd name="T15" fmla="*/ 55 h 55"/>
                    <a:gd name="T16" fmla="*/ 71 w 71"/>
                    <a:gd name="T17" fmla="*/ 17 h 55"/>
                    <a:gd name="T18" fmla="*/ 64 w 71"/>
                    <a:gd name="T19" fmla="*/ 6 h 55"/>
                    <a:gd name="T20" fmla="*/ 64 w 71"/>
                    <a:gd name="T21" fmla="*/ 6 h 55"/>
                    <a:gd name="T22" fmla="*/ 61 w 71"/>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13" y="44"/>
                      </a:moveTo>
                      <a:lnTo>
                        <a:pt x="9" y="40"/>
                      </a:lnTo>
                      <a:lnTo>
                        <a:pt x="58" y="9"/>
                      </a:lnTo>
                      <a:lnTo>
                        <a:pt x="62" y="15"/>
                      </a:lnTo>
                      <a:lnTo>
                        <a:pt x="13" y="44"/>
                      </a:lnTo>
                      <a:close/>
                      <a:moveTo>
                        <a:pt x="61" y="0"/>
                      </a:moveTo>
                      <a:lnTo>
                        <a:pt x="0" y="37"/>
                      </a:lnTo>
                      <a:lnTo>
                        <a:pt x="10" y="55"/>
                      </a:lnTo>
                      <a:lnTo>
                        <a:pt x="71" y="17"/>
                      </a:lnTo>
                      <a:lnTo>
                        <a:pt x="64" y="6"/>
                      </a:lnTo>
                      <a:lnTo>
                        <a:pt x="64" y="6"/>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Freeform 50625"/>
                <p:cNvSpPr>
                  <a:spLocks noEditPoints="1"/>
                </p:cNvSpPr>
                <p:nvPr userDrawn="1"/>
              </p:nvSpPr>
              <p:spPr bwMode="auto">
                <a:xfrm>
                  <a:off x="2323" y="1759"/>
                  <a:ext cx="71" cy="55"/>
                </a:xfrm>
                <a:custGeom>
                  <a:avLst/>
                  <a:gdLst>
                    <a:gd name="T0" fmla="*/ 13 w 71"/>
                    <a:gd name="T1" fmla="*/ 44 h 55"/>
                    <a:gd name="T2" fmla="*/ 9 w 71"/>
                    <a:gd name="T3" fmla="*/ 40 h 55"/>
                    <a:gd name="T4" fmla="*/ 58 w 71"/>
                    <a:gd name="T5" fmla="*/ 9 h 55"/>
                    <a:gd name="T6" fmla="*/ 62 w 71"/>
                    <a:gd name="T7" fmla="*/ 15 h 55"/>
                    <a:gd name="T8" fmla="*/ 13 w 71"/>
                    <a:gd name="T9" fmla="*/ 44 h 55"/>
                    <a:gd name="T10" fmla="*/ 61 w 71"/>
                    <a:gd name="T11" fmla="*/ 0 h 55"/>
                    <a:gd name="T12" fmla="*/ 0 w 71"/>
                    <a:gd name="T13" fmla="*/ 37 h 55"/>
                    <a:gd name="T14" fmla="*/ 10 w 71"/>
                    <a:gd name="T15" fmla="*/ 55 h 55"/>
                    <a:gd name="T16" fmla="*/ 71 w 71"/>
                    <a:gd name="T17" fmla="*/ 17 h 55"/>
                    <a:gd name="T18" fmla="*/ 64 w 71"/>
                    <a:gd name="T19" fmla="*/ 6 h 55"/>
                    <a:gd name="T20" fmla="*/ 64 w 71"/>
                    <a:gd name="T21" fmla="*/ 6 h 55"/>
                    <a:gd name="T22" fmla="*/ 61 w 71"/>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13" y="44"/>
                      </a:moveTo>
                      <a:lnTo>
                        <a:pt x="9" y="40"/>
                      </a:lnTo>
                      <a:lnTo>
                        <a:pt x="58" y="9"/>
                      </a:lnTo>
                      <a:lnTo>
                        <a:pt x="62" y="15"/>
                      </a:lnTo>
                      <a:lnTo>
                        <a:pt x="13" y="44"/>
                      </a:lnTo>
                      <a:moveTo>
                        <a:pt x="61" y="0"/>
                      </a:moveTo>
                      <a:lnTo>
                        <a:pt x="0" y="37"/>
                      </a:lnTo>
                      <a:lnTo>
                        <a:pt x="10" y="55"/>
                      </a:lnTo>
                      <a:lnTo>
                        <a:pt x="71" y="17"/>
                      </a:lnTo>
                      <a:lnTo>
                        <a:pt x="64" y="6"/>
                      </a:lnTo>
                      <a:lnTo>
                        <a:pt x="64" y="6"/>
                      </a:lnTo>
                      <a:lnTo>
                        <a:pt x="6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50626"/>
                <p:cNvSpPr>
                  <a:spLocks noEditPoints="1"/>
                </p:cNvSpPr>
                <p:nvPr userDrawn="1"/>
              </p:nvSpPr>
              <p:spPr bwMode="auto">
                <a:xfrm>
                  <a:off x="1962" y="1416"/>
                  <a:ext cx="48" cy="74"/>
                </a:xfrm>
                <a:custGeom>
                  <a:avLst/>
                  <a:gdLst>
                    <a:gd name="T0" fmla="*/ 14 w 48"/>
                    <a:gd name="T1" fmla="*/ 64 h 74"/>
                    <a:gd name="T2" fmla="*/ 9 w 48"/>
                    <a:gd name="T3" fmla="*/ 62 h 74"/>
                    <a:gd name="T4" fmla="*/ 32 w 48"/>
                    <a:gd name="T5" fmla="*/ 9 h 74"/>
                    <a:gd name="T6" fmla="*/ 38 w 48"/>
                    <a:gd name="T7" fmla="*/ 13 h 74"/>
                    <a:gd name="T8" fmla="*/ 14 w 48"/>
                    <a:gd name="T9" fmla="*/ 64 h 74"/>
                    <a:gd name="T10" fmla="*/ 30 w 48"/>
                    <a:gd name="T11" fmla="*/ 0 h 74"/>
                    <a:gd name="T12" fmla="*/ 0 w 48"/>
                    <a:gd name="T13" fmla="*/ 64 h 74"/>
                    <a:gd name="T14" fmla="*/ 17 w 48"/>
                    <a:gd name="T15" fmla="*/ 74 h 74"/>
                    <a:gd name="T16" fmla="*/ 48 w 48"/>
                    <a:gd name="T17" fmla="*/ 9 h 74"/>
                    <a:gd name="T18" fmla="*/ 30 w 48"/>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74">
                      <a:moveTo>
                        <a:pt x="14" y="64"/>
                      </a:moveTo>
                      <a:lnTo>
                        <a:pt x="9" y="62"/>
                      </a:lnTo>
                      <a:lnTo>
                        <a:pt x="32" y="9"/>
                      </a:lnTo>
                      <a:lnTo>
                        <a:pt x="38" y="13"/>
                      </a:lnTo>
                      <a:lnTo>
                        <a:pt x="14" y="64"/>
                      </a:lnTo>
                      <a:close/>
                      <a:moveTo>
                        <a:pt x="30" y="0"/>
                      </a:moveTo>
                      <a:lnTo>
                        <a:pt x="0" y="64"/>
                      </a:lnTo>
                      <a:lnTo>
                        <a:pt x="17" y="74"/>
                      </a:lnTo>
                      <a:lnTo>
                        <a:pt x="48" y="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50627"/>
                <p:cNvSpPr>
                  <a:spLocks noEditPoints="1"/>
                </p:cNvSpPr>
                <p:nvPr userDrawn="1"/>
              </p:nvSpPr>
              <p:spPr bwMode="auto">
                <a:xfrm>
                  <a:off x="1962" y="1416"/>
                  <a:ext cx="48" cy="74"/>
                </a:xfrm>
                <a:custGeom>
                  <a:avLst/>
                  <a:gdLst>
                    <a:gd name="T0" fmla="*/ 14 w 48"/>
                    <a:gd name="T1" fmla="*/ 64 h 74"/>
                    <a:gd name="T2" fmla="*/ 9 w 48"/>
                    <a:gd name="T3" fmla="*/ 62 h 74"/>
                    <a:gd name="T4" fmla="*/ 32 w 48"/>
                    <a:gd name="T5" fmla="*/ 9 h 74"/>
                    <a:gd name="T6" fmla="*/ 38 w 48"/>
                    <a:gd name="T7" fmla="*/ 13 h 74"/>
                    <a:gd name="T8" fmla="*/ 14 w 48"/>
                    <a:gd name="T9" fmla="*/ 64 h 74"/>
                    <a:gd name="T10" fmla="*/ 30 w 48"/>
                    <a:gd name="T11" fmla="*/ 0 h 74"/>
                    <a:gd name="T12" fmla="*/ 0 w 48"/>
                    <a:gd name="T13" fmla="*/ 64 h 74"/>
                    <a:gd name="T14" fmla="*/ 17 w 48"/>
                    <a:gd name="T15" fmla="*/ 74 h 74"/>
                    <a:gd name="T16" fmla="*/ 48 w 48"/>
                    <a:gd name="T17" fmla="*/ 9 h 74"/>
                    <a:gd name="T18" fmla="*/ 30 w 48"/>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74">
                      <a:moveTo>
                        <a:pt x="14" y="64"/>
                      </a:moveTo>
                      <a:lnTo>
                        <a:pt x="9" y="62"/>
                      </a:lnTo>
                      <a:lnTo>
                        <a:pt x="32" y="9"/>
                      </a:lnTo>
                      <a:lnTo>
                        <a:pt x="38" y="13"/>
                      </a:lnTo>
                      <a:lnTo>
                        <a:pt x="14" y="64"/>
                      </a:lnTo>
                      <a:moveTo>
                        <a:pt x="30" y="0"/>
                      </a:moveTo>
                      <a:lnTo>
                        <a:pt x="0" y="64"/>
                      </a:lnTo>
                      <a:lnTo>
                        <a:pt x="17" y="74"/>
                      </a:lnTo>
                      <a:lnTo>
                        <a:pt x="48" y="9"/>
                      </a:lnTo>
                      <a:lnTo>
                        <a:pt x="3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50628"/>
                <p:cNvSpPr>
                  <a:spLocks noEditPoints="1"/>
                </p:cNvSpPr>
                <p:nvPr userDrawn="1"/>
              </p:nvSpPr>
              <p:spPr bwMode="auto">
                <a:xfrm>
                  <a:off x="2302" y="1725"/>
                  <a:ext cx="70" cy="57"/>
                </a:xfrm>
                <a:custGeom>
                  <a:avLst/>
                  <a:gdLst>
                    <a:gd name="T0" fmla="*/ 13 w 70"/>
                    <a:gd name="T1" fmla="*/ 47 h 57"/>
                    <a:gd name="T2" fmla="*/ 10 w 70"/>
                    <a:gd name="T3" fmla="*/ 42 h 57"/>
                    <a:gd name="T4" fmla="*/ 57 w 70"/>
                    <a:gd name="T5" fmla="*/ 9 h 57"/>
                    <a:gd name="T6" fmla="*/ 61 w 70"/>
                    <a:gd name="T7" fmla="*/ 15 h 57"/>
                    <a:gd name="T8" fmla="*/ 13 w 70"/>
                    <a:gd name="T9" fmla="*/ 47 h 57"/>
                    <a:gd name="T10" fmla="*/ 58 w 70"/>
                    <a:gd name="T11" fmla="*/ 0 h 57"/>
                    <a:gd name="T12" fmla="*/ 0 w 70"/>
                    <a:gd name="T13" fmla="*/ 41 h 57"/>
                    <a:gd name="T14" fmla="*/ 11 w 70"/>
                    <a:gd name="T15" fmla="*/ 57 h 57"/>
                    <a:gd name="T16" fmla="*/ 70 w 70"/>
                    <a:gd name="T17" fmla="*/ 16 h 57"/>
                    <a:gd name="T18" fmla="*/ 63 w 70"/>
                    <a:gd name="T19" fmla="*/ 6 h 57"/>
                    <a:gd name="T20" fmla="*/ 63 w 70"/>
                    <a:gd name="T21" fmla="*/ 6 h 57"/>
                    <a:gd name="T22" fmla="*/ 58 w 70"/>
                    <a:gd name="T23" fmla="*/ 0 h 57"/>
                    <a:gd name="T24" fmla="*/ 58 w 70"/>
                    <a:gd name="T25" fmla="*/ 0 h 57"/>
                    <a:gd name="T26" fmla="*/ 58 w 70"/>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13" y="47"/>
                      </a:moveTo>
                      <a:lnTo>
                        <a:pt x="10" y="42"/>
                      </a:lnTo>
                      <a:lnTo>
                        <a:pt x="57" y="9"/>
                      </a:lnTo>
                      <a:lnTo>
                        <a:pt x="61" y="15"/>
                      </a:lnTo>
                      <a:lnTo>
                        <a:pt x="13" y="47"/>
                      </a:lnTo>
                      <a:close/>
                      <a:moveTo>
                        <a:pt x="58" y="0"/>
                      </a:moveTo>
                      <a:lnTo>
                        <a:pt x="0" y="41"/>
                      </a:lnTo>
                      <a:lnTo>
                        <a:pt x="11" y="57"/>
                      </a:lnTo>
                      <a:lnTo>
                        <a:pt x="70" y="16"/>
                      </a:lnTo>
                      <a:lnTo>
                        <a:pt x="63" y="6"/>
                      </a:lnTo>
                      <a:lnTo>
                        <a:pt x="63" y="6"/>
                      </a:lnTo>
                      <a:lnTo>
                        <a:pt x="58"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50629"/>
                <p:cNvSpPr>
                  <a:spLocks noEditPoints="1"/>
                </p:cNvSpPr>
                <p:nvPr userDrawn="1"/>
              </p:nvSpPr>
              <p:spPr bwMode="auto">
                <a:xfrm>
                  <a:off x="2302" y="1725"/>
                  <a:ext cx="70" cy="57"/>
                </a:xfrm>
                <a:custGeom>
                  <a:avLst/>
                  <a:gdLst>
                    <a:gd name="T0" fmla="*/ 13 w 70"/>
                    <a:gd name="T1" fmla="*/ 47 h 57"/>
                    <a:gd name="T2" fmla="*/ 10 w 70"/>
                    <a:gd name="T3" fmla="*/ 42 h 57"/>
                    <a:gd name="T4" fmla="*/ 57 w 70"/>
                    <a:gd name="T5" fmla="*/ 9 h 57"/>
                    <a:gd name="T6" fmla="*/ 61 w 70"/>
                    <a:gd name="T7" fmla="*/ 15 h 57"/>
                    <a:gd name="T8" fmla="*/ 13 w 70"/>
                    <a:gd name="T9" fmla="*/ 47 h 57"/>
                    <a:gd name="T10" fmla="*/ 58 w 70"/>
                    <a:gd name="T11" fmla="*/ 0 h 57"/>
                    <a:gd name="T12" fmla="*/ 0 w 70"/>
                    <a:gd name="T13" fmla="*/ 41 h 57"/>
                    <a:gd name="T14" fmla="*/ 11 w 70"/>
                    <a:gd name="T15" fmla="*/ 57 h 57"/>
                    <a:gd name="T16" fmla="*/ 70 w 70"/>
                    <a:gd name="T17" fmla="*/ 16 h 57"/>
                    <a:gd name="T18" fmla="*/ 63 w 70"/>
                    <a:gd name="T19" fmla="*/ 6 h 57"/>
                    <a:gd name="T20" fmla="*/ 63 w 70"/>
                    <a:gd name="T21" fmla="*/ 6 h 57"/>
                    <a:gd name="T22" fmla="*/ 58 w 70"/>
                    <a:gd name="T23" fmla="*/ 0 h 57"/>
                    <a:gd name="T24" fmla="*/ 58 w 70"/>
                    <a:gd name="T25" fmla="*/ 0 h 57"/>
                    <a:gd name="T26" fmla="*/ 58 w 70"/>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13" y="47"/>
                      </a:moveTo>
                      <a:lnTo>
                        <a:pt x="10" y="42"/>
                      </a:lnTo>
                      <a:lnTo>
                        <a:pt x="57" y="9"/>
                      </a:lnTo>
                      <a:lnTo>
                        <a:pt x="61" y="15"/>
                      </a:lnTo>
                      <a:lnTo>
                        <a:pt x="13" y="47"/>
                      </a:lnTo>
                      <a:moveTo>
                        <a:pt x="58" y="0"/>
                      </a:moveTo>
                      <a:lnTo>
                        <a:pt x="0" y="41"/>
                      </a:lnTo>
                      <a:lnTo>
                        <a:pt x="11" y="57"/>
                      </a:lnTo>
                      <a:lnTo>
                        <a:pt x="70" y="16"/>
                      </a:lnTo>
                      <a:lnTo>
                        <a:pt x="63" y="6"/>
                      </a:lnTo>
                      <a:lnTo>
                        <a:pt x="63" y="6"/>
                      </a:lnTo>
                      <a:lnTo>
                        <a:pt x="58" y="0"/>
                      </a:lnTo>
                      <a:lnTo>
                        <a:pt x="58" y="0"/>
                      </a:lnTo>
                      <a:lnTo>
                        <a:pt x="5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50630"/>
                <p:cNvSpPr>
                  <a:spLocks noEditPoints="1"/>
                </p:cNvSpPr>
                <p:nvPr userDrawn="1"/>
              </p:nvSpPr>
              <p:spPr bwMode="auto">
                <a:xfrm>
                  <a:off x="2378" y="1865"/>
                  <a:ext cx="72" cy="48"/>
                </a:xfrm>
                <a:custGeom>
                  <a:avLst/>
                  <a:gdLst>
                    <a:gd name="T0" fmla="*/ 10 w 72"/>
                    <a:gd name="T1" fmla="*/ 39 h 48"/>
                    <a:gd name="T2" fmla="*/ 8 w 72"/>
                    <a:gd name="T3" fmla="*/ 33 h 48"/>
                    <a:gd name="T4" fmla="*/ 61 w 72"/>
                    <a:gd name="T5" fmla="*/ 10 h 48"/>
                    <a:gd name="T6" fmla="*/ 63 w 72"/>
                    <a:gd name="T7" fmla="*/ 16 h 48"/>
                    <a:gd name="T8" fmla="*/ 10 w 72"/>
                    <a:gd name="T9" fmla="*/ 39 h 48"/>
                    <a:gd name="T10" fmla="*/ 64 w 72"/>
                    <a:gd name="T11" fmla="*/ 0 h 48"/>
                    <a:gd name="T12" fmla="*/ 0 w 72"/>
                    <a:gd name="T13" fmla="*/ 30 h 48"/>
                    <a:gd name="T14" fmla="*/ 7 w 72"/>
                    <a:gd name="T15" fmla="*/ 48 h 48"/>
                    <a:gd name="T16" fmla="*/ 72 w 72"/>
                    <a:gd name="T17" fmla="*/ 19 h 48"/>
                    <a:gd name="T18" fmla="*/ 66 w 72"/>
                    <a:gd name="T19" fmla="*/ 6 h 48"/>
                    <a:gd name="T20" fmla="*/ 66 w 72"/>
                    <a:gd name="T21" fmla="*/ 6 h 48"/>
                    <a:gd name="T22" fmla="*/ 64 w 72"/>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48">
                      <a:moveTo>
                        <a:pt x="10" y="39"/>
                      </a:moveTo>
                      <a:lnTo>
                        <a:pt x="8" y="33"/>
                      </a:lnTo>
                      <a:lnTo>
                        <a:pt x="61" y="10"/>
                      </a:lnTo>
                      <a:lnTo>
                        <a:pt x="63" y="16"/>
                      </a:lnTo>
                      <a:lnTo>
                        <a:pt x="10" y="39"/>
                      </a:lnTo>
                      <a:close/>
                      <a:moveTo>
                        <a:pt x="64" y="0"/>
                      </a:moveTo>
                      <a:lnTo>
                        <a:pt x="0" y="30"/>
                      </a:lnTo>
                      <a:lnTo>
                        <a:pt x="7" y="48"/>
                      </a:lnTo>
                      <a:lnTo>
                        <a:pt x="72" y="19"/>
                      </a:lnTo>
                      <a:lnTo>
                        <a:pt x="66" y="6"/>
                      </a:lnTo>
                      <a:lnTo>
                        <a:pt x="66"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50631"/>
                <p:cNvSpPr>
                  <a:spLocks noEditPoints="1"/>
                </p:cNvSpPr>
                <p:nvPr userDrawn="1"/>
              </p:nvSpPr>
              <p:spPr bwMode="auto">
                <a:xfrm>
                  <a:off x="2378" y="1865"/>
                  <a:ext cx="72" cy="48"/>
                </a:xfrm>
                <a:custGeom>
                  <a:avLst/>
                  <a:gdLst>
                    <a:gd name="T0" fmla="*/ 10 w 72"/>
                    <a:gd name="T1" fmla="*/ 39 h 48"/>
                    <a:gd name="T2" fmla="*/ 8 w 72"/>
                    <a:gd name="T3" fmla="*/ 33 h 48"/>
                    <a:gd name="T4" fmla="*/ 61 w 72"/>
                    <a:gd name="T5" fmla="*/ 10 h 48"/>
                    <a:gd name="T6" fmla="*/ 63 w 72"/>
                    <a:gd name="T7" fmla="*/ 16 h 48"/>
                    <a:gd name="T8" fmla="*/ 10 w 72"/>
                    <a:gd name="T9" fmla="*/ 39 h 48"/>
                    <a:gd name="T10" fmla="*/ 64 w 72"/>
                    <a:gd name="T11" fmla="*/ 0 h 48"/>
                    <a:gd name="T12" fmla="*/ 0 w 72"/>
                    <a:gd name="T13" fmla="*/ 30 h 48"/>
                    <a:gd name="T14" fmla="*/ 7 w 72"/>
                    <a:gd name="T15" fmla="*/ 48 h 48"/>
                    <a:gd name="T16" fmla="*/ 72 w 72"/>
                    <a:gd name="T17" fmla="*/ 19 h 48"/>
                    <a:gd name="T18" fmla="*/ 66 w 72"/>
                    <a:gd name="T19" fmla="*/ 6 h 48"/>
                    <a:gd name="T20" fmla="*/ 66 w 72"/>
                    <a:gd name="T21" fmla="*/ 6 h 48"/>
                    <a:gd name="T22" fmla="*/ 64 w 72"/>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48">
                      <a:moveTo>
                        <a:pt x="10" y="39"/>
                      </a:moveTo>
                      <a:lnTo>
                        <a:pt x="8" y="33"/>
                      </a:lnTo>
                      <a:lnTo>
                        <a:pt x="61" y="10"/>
                      </a:lnTo>
                      <a:lnTo>
                        <a:pt x="63" y="16"/>
                      </a:lnTo>
                      <a:lnTo>
                        <a:pt x="10" y="39"/>
                      </a:lnTo>
                      <a:moveTo>
                        <a:pt x="64" y="0"/>
                      </a:moveTo>
                      <a:lnTo>
                        <a:pt x="0" y="30"/>
                      </a:lnTo>
                      <a:lnTo>
                        <a:pt x="7" y="48"/>
                      </a:lnTo>
                      <a:lnTo>
                        <a:pt x="72" y="19"/>
                      </a:lnTo>
                      <a:lnTo>
                        <a:pt x="66" y="6"/>
                      </a:lnTo>
                      <a:lnTo>
                        <a:pt x="66" y="6"/>
                      </a:lnTo>
                      <a:lnTo>
                        <a:pt x="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Freeform 50632"/>
                <p:cNvSpPr>
                  <a:spLocks noEditPoints="1"/>
                </p:cNvSpPr>
                <p:nvPr userDrawn="1"/>
              </p:nvSpPr>
              <p:spPr bwMode="auto">
                <a:xfrm>
                  <a:off x="1996" y="1433"/>
                  <a:ext cx="50" cy="73"/>
                </a:xfrm>
                <a:custGeom>
                  <a:avLst/>
                  <a:gdLst>
                    <a:gd name="T0" fmla="*/ 12 w 43"/>
                    <a:gd name="T1" fmla="*/ 54 h 62"/>
                    <a:gd name="T2" fmla="*/ 10 w 43"/>
                    <a:gd name="T3" fmla="*/ 53 h 62"/>
                    <a:gd name="T4" fmla="*/ 8 w 43"/>
                    <a:gd name="T5" fmla="*/ 52 h 62"/>
                    <a:gd name="T6" fmla="*/ 30 w 43"/>
                    <a:gd name="T7" fmla="*/ 8 h 62"/>
                    <a:gd name="T8" fmla="*/ 33 w 43"/>
                    <a:gd name="T9" fmla="*/ 10 h 62"/>
                    <a:gd name="T10" fmla="*/ 35 w 43"/>
                    <a:gd name="T11" fmla="*/ 11 h 62"/>
                    <a:gd name="T12" fmla="*/ 12 w 43"/>
                    <a:gd name="T13" fmla="*/ 54 h 62"/>
                    <a:gd name="T14" fmla="*/ 28 w 43"/>
                    <a:gd name="T15" fmla="*/ 0 h 62"/>
                    <a:gd name="T16" fmla="*/ 0 w 43"/>
                    <a:gd name="T17" fmla="*/ 54 h 62"/>
                    <a:gd name="T18" fmla="*/ 2 w 43"/>
                    <a:gd name="T19" fmla="*/ 56 h 62"/>
                    <a:gd name="T20" fmla="*/ 7 w 43"/>
                    <a:gd name="T21" fmla="*/ 58 h 62"/>
                    <a:gd name="T22" fmla="*/ 14 w 43"/>
                    <a:gd name="T23" fmla="*/ 62 h 62"/>
                    <a:gd name="T24" fmla="*/ 43 w 43"/>
                    <a:gd name="T25" fmla="*/ 9 h 62"/>
                    <a:gd name="T26" fmla="*/ 36 w 43"/>
                    <a:gd name="T27" fmla="*/ 4 h 62"/>
                    <a:gd name="T28" fmla="*/ 33 w 43"/>
                    <a:gd name="T29" fmla="*/ 3 h 62"/>
                    <a:gd name="T30" fmla="*/ 33 w 43"/>
                    <a:gd name="T31" fmla="*/ 3 h 62"/>
                    <a:gd name="T32" fmla="*/ 31 w 43"/>
                    <a:gd name="T33" fmla="*/ 2 h 62"/>
                    <a:gd name="T34" fmla="*/ 30 w 43"/>
                    <a:gd name="T35" fmla="*/ 3 h 62"/>
                    <a:gd name="T36" fmla="*/ 30 w 43"/>
                    <a:gd name="T37" fmla="*/ 2 h 62"/>
                    <a:gd name="T38" fmla="*/ 28 w 43"/>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62">
                      <a:moveTo>
                        <a:pt x="12" y="54"/>
                      </a:moveTo>
                      <a:cubicBezTo>
                        <a:pt x="10" y="53"/>
                        <a:pt x="10" y="53"/>
                        <a:pt x="10" y="53"/>
                      </a:cubicBezTo>
                      <a:cubicBezTo>
                        <a:pt x="9" y="53"/>
                        <a:pt x="8" y="52"/>
                        <a:pt x="8" y="52"/>
                      </a:cubicBezTo>
                      <a:cubicBezTo>
                        <a:pt x="30" y="8"/>
                        <a:pt x="30" y="8"/>
                        <a:pt x="30" y="8"/>
                      </a:cubicBezTo>
                      <a:cubicBezTo>
                        <a:pt x="31" y="9"/>
                        <a:pt x="32" y="9"/>
                        <a:pt x="33" y="10"/>
                      </a:cubicBezTo>
                      <a:cubicBezTo>
                        <a:pt x="35" y="11"/>
                        <a:pt x="35" y="11"/>
                        <a:pt x="35" y="11"/>
                      </a:cubicBezTo>
                      <a:cubicBezTo>
                        <a:pt x="12" y="54"/>
                        <a:pt x="12" y="54"/>
                        <a:pt x="12" y="54"/>
                      </a:cubicBezTo>
                      <a:moveTo>
                        <a:pt x="28" y="0"/>
                      </a:moveTo>
                      <a:cubicBezTo>
                        <a:pt x="0" y="54"/>
                        <a:pt x="0" y="54"/>
                        <a:pt x="0" y="54"/>
                      </a:cubicBezTo>
                      <a:cubicBezTo>
                        <a:pt x="2" y="56"/>
                        <a:pt x="2" y="56"/>
                        <a:pt x="2" y="56"/>
                      </a:cubicBezTo>
                      <a:cubicBezTo>
                        <a:pt x="2" y="56"/>
                        <a:pt x="5" y="57"/>
                        <a:pt x="7" y="58"/>
                      </a:cubicBezTo>
                      <a:cubicBezTo>
                        <a:pt x="14" y="62"/>
                        <a:pt x="14" y="62"/>
                        <a:pt x="14" y="62"/>
                      </a:cubicBezTo>
                      <a:cubicBezTo>
                        <a:pt x="43" y="9"/>
                        <a:pt x="43" y="9"/>
                        <a:pt x="43" y="9"/>
                      </a:cubicBezTo>
                      <a:cubicBezTo>
                        <a:pt x="36" y="4"/>
                        <a:pt x="36" y="4"/>
                        <a:pt x="36" y="4"/>
                      </a:cubicBezTo>
                      <a:cubicBezTo>
                        <a:pt x="35" y="4"/>
                        <a:pt x="34" y="3"/>
                        <a:pt x="33" y="3"/>
                      </a:cubicBezTo>
                      <a:cubicBezTo>
                        <a:pt x="33" y="3"/>
                        <a:pt x="33" y="3"/>
                        <a:pt x="33" y="3"/>
                      </a:cubicBezTo>
                      <a:cubicBezTo>
                        <a:pt x="31" y="2"/>
                        <a:pt x="31" y="2"/>
                        <a:pt x="31" y="2"/>
                      </a:cubicBezTo>
                      <a:cubicBezTo>
                        <a:pt x="30" y="3"/>
                        <a:pt x="30" y="3"/>
                        <a:pt x="30" y="3"/>
                      </a:cubicBezTo>
                      <a:cubicBezTo>
                        <a:pt x="30" y="2"/>
                        <a:pt x="30" y="2"/>
                        <a:pt x="30" y="2"/>
                      </a:cubicBezTo>
                      <a:cubicBezTo>
                        <a:pt x="28" y="0"/>
                        <a:pt x="28"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Freeform 50633"/>
                <p:cNvSpPr>
                  <a:spLocks noEditPoints="1"/>
                </p:cNvSpPr>
                <p:nvPr userDrawn="1"/>
              </p:nvSpPr>
              <p:spPr bwMode="auto">
                <a:xfrm>
                  <a:off x="2179" y="1573"/>
                  <a:ext cx="63" cy="65"/>
                </a:xfrm>
                <a:custGeom>
                  <a:avLst/>
                  <a:gdLst>
                    <a:gd name="T0" fmla="*/ 13 w 63"/>
                    <a:gd name="T1" fmla="*/ 56 h 65"/>
                    <a:gd name="T2" fmla="*/ 9 w 63"/>
                    <a:gd name="T3" fmla="*/ 52 h 65"/>
                    <a:gd name="T4" fmla="*/ 48 w 63"/>
                    <a:gd name="T5" fmla="*/ 9 h 65"/>
                    <a:gd name="T6" fmla="*/ 53 w 63"/>
                    <a:gd name="T7" fmla="*/ 14 h 65"/>
                    <a:gd name="T8" fmla="*/ 13 w 63"/>
                    <a:gd name="T9" fmla="*/ 56 h 65"/>
                    <a:gd name="T10" fmla="*/ 48 w 63"/>
                    <a:gd name="T11" fmla="*/ 0 h 65"/>
                    <a:gd name="T12" fmla="*/ 0 w 63"/>
                    <a:gd name="T13" fmla="*/ 52 h 65"/>
                    <a:gd name="T14" fmla="*/ 14 w 63"/>
                    <a:gd name="T15" fmla="*/ 65 h 65"/>
                    <a:gd name="T16" fmla="*/ 63 w 63"/>
                    <a:gd name="T17" fmla="*/ 14 h 65"/>
                    <a:gd name="T18" fmla="*/ 53 w 63"/>
                    <a:gd name="T19" fmla="*/ 4 h 65"/>
                    <a:gd name="T20" fmla="*/ 53 w 63"/>
                    <a:gd name="T21" fmla="*/ 4 h 65"/>
                    <a:gd name="T22" fmla="*/ 48 w 63"/>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5">
                      <a:moveTo>
                        <a:pt x="13" y="56"/>
                      </a:moveTo>
                      <a:lnTo>
                        <a:pt x="9" y="52"/>
                      </a:lnTo>
                      <a:lnTo>
                        <a:pt x="48" y="9"/>
                      </a:lnTo>
                      <a:lnTo>
                        <a:pt x="53" y="14"/>
                      </a:lnTo>
                      <a:lnTo>
                        <a:pt x="13" y="56"/>
                      </a:lnTo>
                      <a:close/>
                      <a:moveTo>
                        <a:pt x="48" y="0"/>
                      </a:moveTo>
                      <a:lnTo>
                        <a:pt x="0" y="52"/>
                      </a:lnTo>
                      <a:lnTo>
                        <a:pt x="14" y="65"/>
                      </a:lnTo>
                      <a:lnTo>
                        <a:pt x="63" y="14"/>
                      </a:lnTo>
                      <a:lnTo>
                        <a:pt x="53" y="4"/>
                      </a:lnTo>
                      <a:lnTo>
                        <a:pt x="53" y="4"/>
                      </a:ln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Freeform 50634"/>
                <p:cNvSpPr>
                  <a:spLocks noEditPoints="1"/>
                </p:cNvSpPr>
                <p:nvPr userDrawn="1"/>
              </p:nvSpPr>
              <p:spPr bwMode="auto">
                <a:xfrm>
                  <a:off x="2179" y="1573"/>
                  <a:ext cx="63" cy="65"/>
                </a:xfrm>
                <a:custGeom>
                  <a:avLst/>
                  <a:gdLst>
                    <a:gd name="T0" fmla="*/ 13 w 63"/>
                    <a:gd name="T1" fmla="*/ 56 h 65"/>
                    <a:gd name="T2" fmla="*/ 9 w 63"/>
                    <a:gd name="T3" fmla="*/ 52 h 65"/>
                    <a:gd name="T4" fmla="*/ 48 w 63"/>
                    <a:gd name="T5" fmla="*/ 9 h 65"/>
                    <a:gd name="T6" fmla="*/ 53 w 63"/>
                    <a:gd name="T7" fmla="*/ 14 h 65"/>
                    <a:gd name="T8" fmla="*/ 13 w 63"/>
                    <a:gd name="T9" fmla="*/ 56 h 65"/>
                    <a:gd name="T10" fmla="*/ 48 w 63"/>
                    <a:gd name="T11" fmla="*/ 0 h 65"/>
                    <a:gd name="T12" fmla="*/ 0 w 63"/>
                    <a:gd name="T13" fmla="*/ 52 h 65"/>
                    <a:gd name="T14" fmla="*/ 14 w 63"/>
                    <a:gd name="T15" fmla="*/ 65 h 65"/>
                    <a:gd name="T16" fmla="*/ 63 w 63"/>
                    <a:gd name="T17" fmla="*/ 14 h 65"/>
                    <a:gd name="T18" fmla="*/ 53 w 63"/>
                    <a:gd name="T19" fmla="*/ 4 h 65"/>
                    <a:gd name="T20" fmla="*/ 53 w 63"/>
                    <a:gd name="T21" fmla="*/ 4 h 65"/>
                    <a:gd name="T22" fmla="*/ 48 w 63"/>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5">
                      <a:moveTo>
                        <a:pt x="13" y="56"/>
                      </a:moveTo>
                      <a:lnTo>
                        <a:pt x="9" y="52"/>
                      </a:lnTo>
                      <a:lnTo>
                        <a:pt x="48" y="9"/>
                      </a:lnTo>
                      <a:lnTo>
                        <a:pt x="53" y="14"/>
                      </a:lnTo>
                      <a:lnTo>
                        <a:pt x="13" y="56"/>
                      </a:lnTo>
                      <a:moveTo>
                        <a:pt x="48" y="0"/>
                      </a:moveTo>
                      <a:lnTo>
                        <a:pt x="0" y="52"/>
                      </a:lnTo>
                      <a:lnTo>
                        <a:pt x="14" y="65"/>
                      </a:lnTo>
                      <a:lnTo>
                        <a:pt x="63" y="14"/>
                      </a:lnTo>
                      <a:lnTo>
                        <a:pt x="53" y="4"/>
                      </a:lnTo>
                      <a:lnTo>
                        <a:pt x="53" y="4"/>
                      </a:lnTo>
                      <a:lnTo>
                        <a:pt x="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Freeform 50635"/>
                <p:cNvSpPr>
                  <a:spLocks noEditPoints="1"/>
                </p:cNvSpPr>
                <p:nvPr userDrawn="1"/>
              </p:nvSpPr>
              <p:spPr bwMode="auto">
                <a:xfrm>
                  <a:off x="2091" y="1497"/>
                  <a:ext cx="58" cy="69"/>
                </a:xfrm>
                <a:custGeom>
                  <a:avLst/>
                  <a:gdLst>
                    <a:gd name="T0" fmla="*/ 14 w 58"/>
                    <a:gd name="T1" fmla="*/ 59 h 69"/>
                    <a:gd name="T2" fmla="*/ 10 w 58"/>
                    <a:gd name="T3" fmla="*/ 57 h 69"/>
                    <a:gd name="T4" fmla="*/ 42 w 58"/>
                    <a:gd name="T5" fmla="*/ 9 h 69"/>
                    <a:gd name="T6" fmla="*/ 48 w 58"/>
                    <a:gd name="T7" fmla="*/ 14 h 69"/>
                    <a:gd name="T8" fmla="*/ 14 w 58"/>
                    <a:gd name="T9" fmla="*/ 59 h 69"/>
                    <a:gd name="T10" fmla="*/ 41 w 58"/>
                    <a:gd name="T11" fmla="*/ 0 h 69"/>
                    <a:gd name="T12" fmla="*/ 0 w 58"/>
                    <a:gd name="T13" fmla="*/ 58 h 69"/>
                    <a:gd name="T14" fmla="*/ 16 w 58"/>
                    <a:gd name="T15" fmla="*/ 69 h 69"/>
                    <a:gd name="T16" fmla="*/ 58 w 58"/>
                    <a:gd name="T17" fmla="*/ 11 h 69"/>
                    <a:gd name="T18" fmla="*/ 41 w 58"/>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9">
                      <a:moveTo>
                        <a:pt x="14" y="59"/>
                      </a:moveTo>
                      <a:lnTo>
                        <a:pt x="10" y="57"/>
                      </a:lnTo>
                      <a:lnTo>
                        <a:pt x="42" y="9"/>
                      </a:lnTo>
                      <a:lnTo>
                        <a:pt x="48" y="14"/>
                      </a:lnTo>
                      <a:lnTo>
                        <a:pt x="14" y="59"/>
                      </a:lnTo>
                      <a:close/>
                      <a:moveTo>
                        <a:pt x="41" y="0"/>
                      </a:moveTo>
                      <a:lnTo>
                        <a:pt x="0" y="58"/>
                      </a:lnTo>
                      <a:lnTo>
                        <a:pt x="16" y="69"/>
                      </a:lnTo>
                      <a:lnTo>
                        <a:pt x="58" y="11"/>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Freeform 50636"/>
                <p:cNvSpPr>
                  <a:spLocks noEditPoints="1"/>
                </p:cNvSpPr>
                <p:nvPr userDrawn="1"/>
              </p:nvSpPr>
              <p:spPr bwMode="auto">
                <a:xfrm>
                  <a:off x="2091" y="1497"/>
                  <a:ext cx="58" cy="69"/>
                </a:xfrm>
                <a:custGeom>
                  <a:avLst/>
                  <a:gdLst>
                    <a:gd name="T0" fmla="*/ 14 w 58"/>
                    <a:gd name="T1" fmla="*/ 59 h 69"/>
                    <a:gd name="T2" fmla="*/ 10 w 58"/>
                    <a:gd name="T3" fmla="*/ 57 h 69"/>
                    <a:gd name="T4" fmla="*/ 42 w 58"/>
                    <a:gd name="T5" fmla="*/ 9 h 69"/>
                    <a:gd name="T6" fmla="*/ 48 w 58"/>
                    <a:gd name="T7" fmla="*/ 14 h 69"/>
                    <a:gd name="T8" fmla="*/ 14 w 58"/>
                    <a:gd name="T9" fmla="*/ 59 h 69"/>
                    <a:gd name="T10" fmla="*/ 41 w 58"/>
                    <a:gd name="T11" fmla="*/ 0 h 69"/>
                    <a:gd name="T12" fmla="*/ 0 w 58"/>
                    <a:gd name="T13" fmla="*/ 58 h 69"/>
                    <a:gd name="T14" fmla="*/ 16 w 58"/>
                    <a:gd name="T15" fmla="*/ 69 h 69"/>
                    <a:gd name="T16" fmla="*/ 58 w 58"/>
                    <a:gd name="T17" fmla="*/ 11 h 69"/>
                    <a:gd name="T18" fmla="*/ 41 w 58"/>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9">
                      <a:moveTo>
                        <a:pt x="14" y="59"/>
                      </a:moveTo>
                      <a:lnTo>
                        <a:pt x="10" y="57"/>
                      </a:lnTo>
                      <a:lnTo>
                        <a:pt x="42" y="9"/>
                      </a:lnTo>
                      <a:lnTo>
                        <a:pt x="48" y="14"/>
                      </a:lnTo>
                      <a:lnTo>
                        <a:pt x="14" y="59"/>
                      </a:lnTo>
                      <a:moveTo>
                        <a:pt x="41" y="0"/>
                      </a:moveTo>
                      <a:lnTo>
                        <a:pt x="0" y="58"/>
                      </a:lnTo>
                      <a:lnTo>
                        <a:pt x="16" y="69"/>
                      </a:lnTo>
                      <a:lnTo>
                        <a:pt x="58" y="11"/>
                      </a:lnTo>
                      <a:lnTo>
                        <a:pt x="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Freeform 50637"/>
                <p:cNvSpPr>
                  <a:spLocks noEditPoints="1"/>
                </p:cNvSpPr>
                <p:nvPr userDrawn="1"/>
              </p:nvSpPr>
              <p:spPr bwMode="auto">
                <a:xfrm>
                  <a:off x="2072" y="2959"/>
                  <a:ext cx="56" cy="72"/>
                </a:xfrm>
                <a:custGeom>
                  <a:avLst/>
                  <a:gdLst>
                    <a:gd name="T0" fmla="*/ 40 w 56"/>
                    <a:gd name="T1" fmla="*/ 61 h 72"/>
                    <a:gd name="T2" fmla="*/ 9 w 56"/>
                    <a:gd name="T3" fmla="*/ 14 h 72"/>
                    <a:gd name="T4" fmla="*/ 14 w 56"/>
                    <a:gd name="T5" fmla="*/ 11 h 72"/>
                    <a:gd name="T6" fmla="*/ 46 w 56"/>
                    <a:gd name="T7" fmla="*/ 57 h 72"/>
                    <a:gd name="T8" fmla="*/ 40 w 56"/>
                    <a:gd name="T9" fmla="*/ 61 h 72"/>
                    <a:gd name="T10" fmla="*/ 16 w 56"/>
                    <a:gd name="T11" fmla="*/ 0 h 72"/>
                    <a:gd name="T12" fmla="*/ 0 w 56"/>
                    <a:gd name="T13" fmla="*/ 12 h 72"/>
                    <a:gd name="T14" fmla="*/ 39 w 56"/>
                    <a:gd name="T15" fmla="*/ 72 h 72"/>
                    <a:gd name="T16" fmla="*/ 51 w 56"/>
                    <a:gd name="T17" fmla="*/ 63 h 72"/>
                    <a:gd name="T18" fmla="*/ 51 w 56"/>
                    <a:gd name="T19" fmla="*/ 63 h 72"/>
                    <a:gd name="T20" fmla="*/ 56 w 56"/>
                    <a:gd name="T21" fmla="*/ 60 h 72"/>
                    <a:gd name="T22" fmla="*/ 56 w 56"/>
                    <a:gd name="T23" fmla="*/ 60 h 72"/>
                    <a:gd name="T24" fmla="*/ 56 w 56"/>
                    <a:gd name="T25" fmla="*/ 60 h 72"/>
                    <a:gd name="T26" fmla="*/ 16 w 5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72">
                      <a:moveTo>
                        <a:pt x="40" y="61"/>
                      </a:moveTo>
                      <a:lnTo>
                        <a:pt x="9" y="14"/>
                      </a:lnTo>
                      <a:lnTo>
                        <a:pt x="14" y="11"/>
                      </a:lnTo>
                      <a:lnTo>
                        <a:pt x="46" y="57"/>
                      </a:lnTo>
                      <a:lnTo>
                        <a:pt x="40" y="61"/>
                      </a:lnTo>
                      <a:close/>
                      <a:moveTo>
                        <a:pt x="16" y="0"/>
                      </a:moveTo>
                      <a:lnTo>
                        <a:pt x="0" y="12"/>
                      </a:lnTo>
                      <a:lnTo>
                        <a:pt x="39" y="72"/>
                      </a:lnTo>
                      <a:lnTo>
                        <a:pt x="51" y="63"/>
                      </a:lnTo>
                      <a:lnTo>
                        <a:pt x="51" y="63"/>
                      </a:lnTo>
                      <a:lnTo>
                        <a:pt x="56" y="60"/>
                      </a:lnTo>
                      <a:lnTo>
                        <a:pt x="56" y="60"/>
                      </a:lnTo>
                      <a:lnTo>
                        <a:pt x="56" y="6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Freeform 50638"/>
                <p:cNvSpPr>
                  <a:spLocks noEditPoints="1"/>
                </p:cNvSpPr>
                <p:nvPr userDrawn="1"/>
              </p:nvSpPr>
              <p:spPr bwMode="auto">
                <a:xfrm>
                  <a:off x="2072" y="2959"/>
                  <a:ext cx="56" cy="72"/>
                </a:xfrm>
                <a:custGeom>
                  <a:avLst/>
                  <a:gdLst>
                    <a:gd name="T0" fmla="*/ 40 w 56"/>
                    <a:gd name="T1" fmla="*/ 61 h 72"/>
                    <a:gd name="T2" fmla="*/ 9 w 56"/>
                    <a:gd name="T3" fmla="*/ 14 h 72"/>
                    <a:gd name="T4" fmla="*/ 14 w 56"/>
                    <a:gd name="T5" fmla="*/ 11 h 72"/>
                    <a:gd name="T6" fmla="*/ 46 w 56"/>
                    <a:gd name="T7" fmla="*/ 57 h 72"/>
                    <a:gd name="T8" fmla="*/ 40 w 56"/>
                    <a:gd name="T9" fmla="*/ 61 h 72"/>
                    <a:gd name="T10" fmla="*/ 16 w 56"/>
                    <a:gd name="T11" fmla="*/ 0 h 72"/>
                    <a:gd name="T12" fmla="*/ 0 w 56"/>
                    <a:gd name="T13" fmla="*/ 12 h 72"/>
                    <a:gd name="T14" fmla="*/ 39 w 56"/>
                    <a:gd name="T15" fmla="*/ 72 h 72"/>
                    <a:gd name="T16" fmla="*/ 51 w 56"/>
                    <a:gd name="T17" fmla="*/ 63 h 72"/>
                    <a:gd name="T18" fmla="*/ 51 w 56"/>
                    <a:gd name="T19" fmla="*/ 63 h 72"/>
                    <a:gd name="T20" fmla="*/ 56 w 56"/>
                    <a:gd name="T21" fmla="*/ 60 h 72"/>
                    <a:gd name="T22" fmla="*/ 56 w 56"/>
                    <a:gd name="T23" fmla="*/ 60 h 72"/>
                    <a:gd name="T24" fmla="*/ 56 w 56"/>
                    <a:gd name="T25" fmla="*/ 60 h 72"/>
                    <a:gd name="T26" fmla="*/ 16 w 5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72">
                      <a:moveTo>
                        <a:pt x="40" y="61"/>
                      </a:moveTo>
                      <a:lnTo>
                        <a:pt x="9" y="14"/>
                      </a:lnTo>
                      <a:lnTo>
                        <a:pt x="14" y="11"/>
                      </a:lnTo>
                      <a:lnTo>
                        <a:pt x="46" y="57"/>
                      </a:lnTo>
                      <a:lnTo>
                        <a:pt x="40" y="61"/>
                      </a:lnTo>
                      <a:moveTo>
                        <a:pt x="16" y="0"/>
                      </a:moveTo>
                      <a:lnTo>
                        <a:pt x="0" y="12"/>
                      </a:lnTo>
                      <a:lnTo>
                        <a:pt x="39" y="72"/>
                      </a:lnTo>
                      <a:lnTo>
                        <a:pt x="51" y="63"/>
                      </a:lnTo>
                      <a:lnTo>
                        <a:pt x="51" y="63"/>
                      </a:lnTo>
                      <a:lnTo>
                        <a:pt x="56" y="60"/>
                      </a:lnTo>
                      <a:lnTo>
                        <a:pt x="56" y="60"/>
                      </a:lnTo>
                      <a:lnTo>
                        <a:pt x="56" y="60"/>
                      </a:lnTo>
                      <a:lnTo>
                        <a:pt x="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50639"/>
                <p:cNvSpPr>
                  <a:spLocks noEditPoints="1"/>
                </p:cNvSpPr>
                <p:nvPr userDrawn="1"/>
              </p:nvSpPr>
              <p:spPr bwMode="auto">
                <a:xfrm>
                  <a:off x="1517" y="1334"/>
                  <a:ext cx="26" cy="72"/>
                </a:xfrm>
                <a:custGeom>
                  <a:avLst/>
                  <a:gdLst>
                    <a:gd name="T0" fmla="*/ 13 w 26"/>
                    <a:gd name="T1" fmla="*/ 64 h 72"/>
                    <a:gd name="T2" fmla="*/ 7 w 26"/>
                    <a:gd name="T3" fmla="*/ 8 h 72"/>
                    <a:gd name="T4" fmla="*/ 14 w 26"/>
                    <a:gd name="T5" fmla="*/ 7 h 72"/>
                    <a:gd name="T6" fmla="*/ 19 w 26"/>
                    <a:gd name="T7" fmla="*/ 64 h 72"/>
                    <a:gd name="T8" fmla="*/ 13 w 26"/>
                    <a:gd name="T9" fmla="*/ 64 h 72"/>
                    <a:gd name="T10" fmla="*/ 20 w 26"/>
                    <a:gd name="T11" fmla="*/ 0 h 72"/>
                    <a:gd name="T12" fmla="*/ 7 w 26"/>
                    <a:gd name="T13" fmla="*/ 1 h 72"/>
                    <a:gd name="T14" fmla="*/ 7 w 26"/>
                    <a:gd name="T15" fmla="*/ 1 h 72"/>
                    <a:gd name="T16" fmla="*/ 0 w 26"/>
                    <a:gd name="T17" fmla="*/ 1 h 72"/>
                    <a:gd name="T18" fmla="*/ 0 w 26"/>
                    <a:gd name="T19" fmla="*/ 1 h 72"/>
                    <a:gd name="T20" fmla="*/ 0 w 26"/>
                    <a:gd name="T21" fmla="*/ 1 h 72"/>
                    <a:gd name="T22" fmla="*/ 6 w 26"/>
                    <a:gd name="T23" fmla="*/ 72 h 72"/>
                    <a:gd name="T24" fmla="*/ 26 w 26"/>
                    <a:gd name="T25" fmla="*/ 71 h 72"/>
                    <a:gd name="T26" fmla="*/ 20 w 2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72">
                      <a:moveTo>
                        <a:pt x="13" y="64"/>
                      </a:moveTo>
                      <a:lnTo>
                        <a:pt x="7" y="8"/>
                      </a:lnTo>
                      <a:lnTo>
                        <a:pt x="14" y="7"/>
                      </a:lnTo>
                      <a:lnTo>
                        <a:pt x="19" y="64"/>
                      </a:lnTo>
                      <a:lnTo>
                        <a:pt x="13" y="64"/>
                      </a:lnTo>
                      <a:close/>
                      <a:moveTo>
                        <a:pt x="20" y="0"/>
                      </a:moveTo>
                      <a:lnTo>
                        <a:pt x="7" y="1"/>
                      </a:lnTo>
                      <a:lnTo>
                        <a:pt x="7" y="1"/>
                      </a:lnTo>
                      <a:lnTo>
                        <a:pt x="0" y="1"/>
                      </a:lnTo>
                      <a:lnTo>
                        <a:pt x="0" y="1"/>
                      </a:lnTo>
                      <a:lnTo>
                        <a:pt x="0" y="1"/>
                      </a:lnTo>
                      <a:lnTo>
                        <a:pt x="6" y="72"/>
                      </a:lnTo>
                      <a:lnTo>
                        <a:pt x="26" y="71"/>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50640"/>
                <p:cNvSpPr>
                  <a:spLocks noEditPoints="1"/>
                </p:cNvSpPr>
                <p:nvPr userDrawn="1"/>
              </p:nvSpPr>
              <p:spPr bwMode="auto">
                <a:xfrm>
                  <a:off x="1517" y="1334"/>
                  <a:ext cx="26" cy="72"/>
                </a:xfrm>
                <a:custGeom>
                  <a:avLst/>
                  <a:gdLst>
                    <a:gd name="T0" fmla="*/ 13 w 26"/>
                    <a:gd name="T1" fmla="*/ 64 h 72"/>
                    <a:gd name="T2" fmla="*/ 7 w 26"/>
                    <a:gd name="T3" fmla="*/ 8 h 72"/>
                    <a:gd name="T4" fmla="*/ 14 w 26"/>
                    <a:gd name="T5" fmla="*/ 7 h 72"/>
                    <a:gd name="T6" fmla="*/ 19 w 26"/>
                    <a:gd name="T7" fmla="*/ 64 h 72"/>
                    <a:gd name="T8" fmla="*/ 13 w 26"/>
                    <a:gd name="T9" fmla="*/ 64 h 72"/>
                    <a:gd name="T10" fmla="*/ 20 w 26"/>
                    <a:gd name="T11" fmla="*/ 0 h 72"/>
                    <a:gd name="T12" fmla="*/ 7 w 26"/>
                    <a:gd name="T13" fmla="*/ 1 h 72"/>
                    <a:gd name="T14" fmla="*/ 7 w 26"/>
                    <a:gd name="T15" fmla="*/ 1 h 72"/>
                    <a:gd name="T16" fmla="*/ 0 w 26"/>
                    <a:gd name="T17" fmla="*/ 1 h 72"/>
                    <a:gd name="T18" fmla="*/ 0 w 26"/>
                    <a:gd name="T19" fmla="*/ 1 h 72"/>
                    <a:gd name="T20" fmla="*/ 0 w 26"/>
                    <a:gd name="T21" fmla="*/ 1 h 72"/>
                    <a:gd name="T22" fmla="*/ 6 w 26"/>
                    <a:gd name="T23" fmla="*/ 72 h 72"/>
                    <a:gd name="T24" fmla="*/ 26 w 26"/>
                    <a:gd name="T25" fmla="*/ 71 h 72"/>
                    <a:gd name="T26" fmla="*/ 20 w 2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72">
                      <a:moveTo>
                        <a:pt x="13" y="64"/>
                      </a:moveTo>
                      <a:lnTo>
                        <a:pt x="7" y="8"/>
                      </a:lnTo>
                      <a:lnTo>
                        <a:pt x="14" y="7"/>
                      </a:lnTo>
                      <a:lnTo>
                        <a:pt x="19" y="64"/>
                      </a:lnTo>
                      <a:lnTo>
                        <a:pt x="13" y="64"/>
                      </a:lnTo>
                      <a:moveTo>
                        <a:pt x="20" y="0"/>
                      </a:moveTo>
                      <a:lnTo>
                        <a:pt x="7" y="1"/>
                      </a:lnTo>
                      <a:lnTo>
                        <a:pt x="7" y="1"/>
                      </a:lnTo>
                      <a:lnTo>
                        <a:pt x="0" y="1"/>
                      </a:lnTo>
                      <a:lnTo>
                        <a:pt x="0" y="1"/>
                      </a:lnTo>
                      <a:lnTo>
                        <a:pt x="0" y="1"/>
                      </a:lnTo>
                      <a:lnTo>
                        <a:pt x="6" y="72"/>
                      </a:lnTo>
                      <a:lnTo>
                        <a:pt x="26" y="71"/>
                      </a:lnTo>
                      <a:lnTo>
                        <a:pt x="2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50641"/>
                <p:cNvSpPr>
                  <a:spLocks noEditPoints="1"/>
                </p:cNvSpPr>
                <p:nvPr userDrawn="1"/>
              </p:nvSpPr>
              <p:spPr bwMode="auto">
                <a:xfrm>
                  <a:off x="1477" y="1337"/>
                  <a:ext cx="29" cy="74"/>
                </a:xfrm>
                <a:custGeom>
                  <a:avLst/>
                  <a:gdLst>
                    <a:gd name="T0" fmla="*/ 16 w 29"/>
                    <a:gd name="T1" fmla="*/ 66 h 74"/>
                    <a:gd name="T2" fmla="*/ 8 w 29"/>
                    <a:gd name="T3" fmla="*/ 9 h 74"/>
                    <a:gd name="T4" fmla="*/ 15 w 29"/>
                    <a:gd name="T5" fmla="*/ 9 h 74"/>
                    <a:gd name="T6" fmla="*/ 22 w 29"/>
                    <a:gd name="T7" fmla="*/ 65 h 74"/>
                    <a:gd name="T8" fmla="*/ 16 w 29"/>
                    <a:gd name="T9" fmla="*/ 66 h 74"/>
                    <a:gd name="T10" fmla="*/ 21 w 29"/>
                    <a:gd name="T11" fmla="*/ 0 h 74"/>
                    <a:gd name="T12" fmla="*/ 7 w 29"/>
                    <a:gd name="T13" fmla="*/ 2 h 74"/>
                    <a:gd name="T14" fmla="*/ 7 w 29"/>
                    <a:gd name="T15" fmla="*/ 2 h 74"/>
                    <a:gd name="T16" fmla="*/ 0 w 29"/>
                    <a:gd name="T17" fmla="*/ 3 h 74"/>
                    <a:gd name="T18" fmla="*/ 10 w 29"/>
                    <a:gd name="T19" fmla="*/ 74 h 74"/>
                    <a:gd name="T20" fmla="*/ 29 w 29"/>
                    <a:gd name="T21" fmla="*/ 72 h 74"/>
                    <a:gd name="T22" fmla="*/ 21 w 29"/>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74">
                      <a:moveTo>
                        <a:pt x="16" y="66"/>
                      </a:moveTo>
                      <a:lnTo>
                        <a:pt x="8" y="9"/>
                      </a:lnTo>
                      <a:lnTo>
                        <a:pt x="15" y="9"/>
                      </a:lnTo>
                      <a:lnTo>
                        <a:pt x="22" y="65"/>
                      </a:lnTo>
                      <a:lnTo>
                        <a:pt x="16" y="66"/>
                      </a:lnTo>
                      <a:close/>
                      <a:moveTo>
                        <a:pt x="21" y="0"/>
                      </a:moveTo>
                      <a:lnTo>
                        <a:pt x="7" y="2"/>
                      </a:lnTo>
                      <a:lnTo>
                        <a:pt x="7" y="2"/>
                      </a:lnTo>
                      <a:lnTo>
                        <a:pt x="0" y="3"/>
                      </a:lnTo>
                      <a:lnTo>
                        <a:pt x="10" y="74"/>
                      </a:lnTo>
                      <a:lnTo>
                        <a:pt x="29" y="72"/>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50642"/>
                <p:cNvSpPr>
                  <a:spLocks noEditPoints="1"/>
                </p:cNvSpPr>
                <p:nvPr userDrawn="1"/>
              </p:nvSpPr>
              <p:spPr bwMode="auto">
                <a:xfrm>
                  <a:off x="1477" y="1337"/>
                  <a:ext cx="29" cy="74"/>
                </a:xfrm>
                <a:custGeom>
                  <a:avLst/>
                  <a:gdLst>
                    <a:gd name="T0" fmla="*/ 16 w 29"/>
                    <a:gd name="T1" fmla="*/ 66 h 74"/>
                    <a:gd name="T2" fmla="*/ 8 w 29"/>
                    <a:gd name="T3" fmla="*/ 9 h 74"/>
                    <a:gd name="T4" fmla="*/ 15 w 29"/>
                    <a:gd name="T5" fmla="*/ 9 h 74"/>
                    <a:gd name="T6" fmla="*/ 22 w 29"/>
                    <a:gd name="T7" fmla="*/ 65 h 74"/>
                    <a:gd name="T8" fmla="*/ 16 w 29"/>
                    <a:gd name="T9" fmla="*/ 66 h 74"/>
                    <a:gd name="T10" fmla="*/ 21 w 29"/>
                    <a:gd name="T11" fmla="*/ 0 h 74"/>
                    <a:gd name="T12" fmla="*/ 7 w 29"/>
                    <a:gd name="T13" fmla="*/ 2 h 74"/>
                    <a:gd name="T14" fmla="*/ 7 w 29"/>
                    <a:gd name="T15" fmla="*/ 2 h 74"/>
                    <a:gd name="T16" fmla="*/ 0 w 29"/>
                    <a:gd name="T17" fmla="*/ 3 h 74"/>
                    <a:gd name="T18" fmla="*/ 10 w 29"/>
                    <a:gd name="T19" fmla="*/ 74 h 74"/>
                    <a:gd name="T20" fmla="*/ 29 w 29"/>
                    <a:gd name="T21" fmla="*/ 72 h 74"/>
                    <a:gd name="T22" fmla="*/ 21 w 29"/>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74">
                      <a:moveTo>
                        <a:pt x="16" y="66"/>
                      </a:moveTo>
                      <a:lnTo>
                        <a:pt x="8" y="9"/>
                      </a:lnTo>
                      <a:lnTo>
                        <a:pt x="15" y="9"/>
                      </a:lnTo>
                      <a:lnTo>
                        <a:pt x="22" y="65"/>
                      </a:lnTo>
                      <a:lnTo>
                        <a:pt x="16" y="66"/>
                      </a:lnTo>
                      <a:moveTo>
                        <a:pt x="21" y="0"/>
                      </a:moveTo>
                      <a:lnTo>
                        <a:pt x="7" y="2"/>
                      </a:lnTo>
                      <a:lnTo>
                        <a:pt x="7" y="2"/>
                      </a:lnTo>
                      <a:lnTo>
                        <a:pt x="0" y="3"/>
                      </a:lnTo>
                      <a:lnTo>
                        <a:pt x="10" y="74"/>
                      </a:lnTo>
                      <a:lnTo>
                        <a:pt x="29" y="72"/>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50643"/>
                <p:cNvSpPr>
                  <a:spLocks noEditPoints="1"/>
                </p:cNvSpPr>
                <p:nvPr userDrawn="1"/>
              </p:nvSpPr>
              <p:spPr bwMode="auto">
                <a:xfrm>
                  <a:off x="1906" y="3048"/>
                  <a:ext cx="44" cy="74"/>
                </a:xfrm>
                <a:custGeom>
                  <a:avLst/>
                  <a:gdLst>
                    <a:gd name="T0" fmla="*/ 29 w 44"/>
                    <a:gd name="T1" fmla="*/ 64 h 74"/>
                    <a:gd name="T2" fmla="*/ 9 w 44"/>
                    <a:gd name="T3" fmla="*/ 11 h 74"/>
                    <a:gd name="T4" fmla="*/ 14 w 44"/>
                    <a:gd name="T5" fmla="*/ 9 h 74"/>
                    <a:gd name="T6" fmla="*/ 35 w 44"/>
                    <a:gd name="T7" fmla="*/ 62 h 74"/>
                    <a:gd name="T8" fmla="*/ 29 w 44"/>
                    <a:gd name="T9" fmla="*/ 64 h 74"/>
                    <a:gd name="T10" fmla="*/ 17 w 44"/>
                    <a:gd name="T11" fmla="*/ 0 h 74"/>
                    <a:gd name="T12" fmla="*/ 0 w 44"/>
                    <a:gd name="T13" fmla="*/ 7 h 74"/>
                    <a:gd name="T14" fmla="*/ 25 w 44"/>
                    <a:gd name="T15" fmla="*/ 74 h 74"/>
                    <a:gd name="T16" fmla="*/ 38 w 44"/>
                    <a:gd name="T17" fmla="*/ 69 h 74"/>
                    <a:gd name="T18" fmla="*/ 38 w 44"/>
                    <a:gd name="T19" fmla="*/ 69 h 74"/>
                    <a:gd name="T20" fmla="*/ 44 w 44"/>
                    <a:gd name="T21" fmla="*/ 67 h 74"/>
                    <a:gd name="T22" fmla="*/ 44 w 44"/>
                    <a:gd name="T23" fmla="*/ 67 h 74"/>
                    <a:gd name="T24" fmla="*/ 44 w 44"/>
                    <a:gd name="T25" fmla="*/ 67 h 74"/>
                    <a:gd name="T26" fmla="*/ 17 w 44"/>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4">
                      <a:moveTo>
                        <a:pt x="29" y="64"/>
                      </a:moveTo>
                      <a:lnTo>
                        <a:pt x="9" y="11"/>
                      </a:lnTo>
                      <a:lnTo>
                        <a:pt x="14" y="9"/>
                      </a:lnTo>
                      <a:lnTo>
                        <a:pt x="35" y="62"/>
                      </a:lnTo>
                      <a:lnTo>
                        <a:pt x="29" y="64"/>
                      </a:lnTo>
                      <a:close/>
                      <a:moveTo>
                        <a:pt x="17" y="0"/>
                      </a:moveTo>
                      <a:lnTo>
                        <a:pt x="0" y="7"/>
                      </a:lnTo>
                      <a:lnTo>
                        <a:pt x="25" y="74"/>
                      </a:lnTo>
                      <a:lnTo>
                        <a:pt x="38" y="69"/>
                      </a:lnTo>
                      <a:lnTo>
                        <a:pt x="38" y="69"/>
                      </a:lnTo>
                      <a:lnTo>
                        <a:pt x="44" y="67"/>
                      </a:lnTo>
                      <a:lnTo>
                        <a:pt x="44" y="67"/>
                      </a:lnTo>
                      <a:lnTo>
                        <a:pt x="44" y="67"/>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50644"/>
                <p:cNvSpPr>
                  <a:spLocks noEditPoints="1"/>
                </p:cNvSpPr>
                <p:nvPr userDrawn="1"/>
              </p:nvSpPr>
              <p:spPr bwMode="auto">
                <a:xfrm>
                  <a:off x="1906" y="3048"/>
                  <a:ext cx="44" cy="74"/>
                </a:xfrm>
                <a:custGeom>
                  <a:avLst/>
                  <a:gdLst>
                    <a:gd name="T0" fmla="*/ 29 w 44"/>
                    <a:gd name="T1" fmla="*/ 64 h 74"/>
                    <a:gd name="T2" fmla="*/ 9 w 44"/>
                    <a:gd name="T3" fmla="*/ 11 h 74"/>
                    <a:gd name="T4" fmla="*/ 14 w 44"/>
                    <a:gd name="T5" fmla="*/ 9 h 74"/>
                    <a:gd name="T6" fmla="*/ 35 w 44"/>
                    <a:gd name="T7" fmla="*/ 62 h 74"/>
                    <a:gd name="T8" fmla="*/ 29 w 44"/>
                    <a:gd name="T9" fmla="*/ 64 h 74"/>
                    <a:gd name="T10" fmla="*/ 17 w 44"/>
                    <a:gd name="T11" fmla="*/ 0 h 74"/>
                    <a:gd name="T12" fmla="*/ 0 w 44"/>
                    <a:gd name="T13" fmla="*/ 7 h 74"/>
                    <a:gd name="T14" fmla="*/ 25 w 44"/>
                    <a:gd name="T15" fmla="*/ 74 h 74"/>
                    <a:gd name="T16" fmla="*/ 38 w 44"/>
                    <a:gd name="T17" fmla="*/ 69 h 74"/>
                    <a:gd name="T18" fmla="*/ 38 w 44"/>
                    <a:gd name="T19" fmla="*/ 69 h 74"/>
                    <a:gd name="T20" fmla="*/ 44 w 44"/>
                    <a:gd name="T21" fmla="*/ 67 h 74"/>
                    <a:gd name="T22" fmla="*/ 44 w 44"/>
                    <a:gd name="T23" fmla="*/ 67 h 74"/>
                    <a:gd name="T24" fmla="*/ 44 w 44"/>
                    <a:gd name="T25" fmla="*/ 67 h 74"/>
                    <a:gd name="T26" fmla="*/ 17 w 44"/>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4">
                      <a:moveTo>
                        <a:pt x="29" y="64"/>
                      </a:moveTo>
                      <a:lnTo>
                        <a:pt x="9" y="11"/>
                      </a:lnTo>
                      <a:lnTo>
                        <a:pt x="14" y="9"/>
                      </a:lnTo>
                      <a:lnTo>
                        <a:pt x="35" y="62"/>
                      </a:lnTo>
                      <a:lnTo>
                        <a:pt x="29" y="64"/>
                      </a:lnTo>
                      <a:moveTo>
                        <a:pt x="17" y="0"/>
                      </a:moveTo>
                      <a:lnTo>
                        <a:pt x="0" y="7"/>
                      </a:lnTo>
                      <a:lnTo>
                        <a:pt x="25" y="74"/>
                      </a:lnTo>
                      <a:lnTo>
                        <a:pt x="38" y="69"/>
                      </a:lnTo>
                      <a:lnTo>
                        <a:pt x="38" y="69"/>
                      </a:lnTo>
                      <a:lnTo>
                        <a:pt x="44" y="67"/>
                      </a:lnTo>
                      <a:lnTo>
                        <a:pt x="44" y="67"/>
                      </a:lnTo>
                      <a:lnTo>
                        <a:pt x="44" y="67"/>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50645"/>
                <p:cNvSpPr>
                  <a:spLocks noEditPoints="1"/>
                </p:cNvSpPr>
                <p:nvPr userDrawn="1"/>
              </p:nvSpPr>
              <p:spPr bwMode="auto">
                <a:xfrm>
                  <a:off x="1437" y="1343"/>
                  <a:ext cx="31" cy="74"/>
                </a:xfrm>
                <a:custGeom>
                  <a:avLst/>
                  <a:gdLst>
                    <a:gd name="T0" fmla="*/ 18 w 31"/>
                    <a:gd name="T1" fmla="*/ 66 h 74"/>
                    <a:gd name="T2" fmla="*/ 8 w 31"/>
                    <a:gd name="T3" fmla="*/ 10 h 74"/>
                    <a:gd name="T4" fmla="*/ 15 w 31"/>
                    <a:gd name="T5" fmla="*/ 8 h 74"/>
                    <a:gd name="T6" fmla="*/ 24 w 31"/>
                    <a:gd name="T7" fmla="*/ 65 h 74"/>
                    <a:gd name="T8" fmla="*/ 18 w 31"/>
                    <a:gd name="T9" fmla="*/ 66 h 74"/>
                    <a:gd name="T10" fmla="*/ 21 w 31"/>
                    <a:gd name="T11" fmla="*/ 0 h 74"/>
                    <a:gd name="T12" fmla="*/ 0 w 31"/>
                    <a:gd name="T13" fmla="*/ 4 h 74"/>
                    <a:gd name="T14" fmla="*/ 13 w 31"/>
                    <a:gd name="T15" fmla="*/ 74 h 74"/>
                    <a:gd name="T16" fmla="*/ 31 w 31"/>
                    <a:gd name="T17" fmla="*/ 71 h 74"/>
                    <a:gd name="T18" fmla="*/ 21 w 3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4">
                      <a:moveTo>
                        <a:pt x="18" y="66"/>
                      </a:moveTo>
                      <a:lnTo>
                        <a:pt x="8" y="10"/>
                      </a:lnTo>
                      <a:lnTo>
                        <a:pt x="15" y="8"/>
                      </a:lnTo>
                      <a:lnTo>
                        <a:pt x="24" y="65"/>
                      </a:lnTo>
                      <a:lnTo>
                        <a:pt x="18" y="66"/>
                      </a:lnTo>
                      <a:close/>
                      <a:moveTo>
                        <a:pt x="21" y="0"/>
                      </a:moveTo>
                      <a:lnTo>
                        <a:pt x="0" y="4"/>
                      </a:lnTo>
                      <a:lnTo>
                        <a:pt x="13" y="74"/>
                      </a:lnTo>
                      <a:lnTo>
                        <a:pt x="31" y="71"/>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50646"/>
                <p:cNvSpPr>
                  <a:spLocks noEditPoints="1"/>
                </p:cNvSpPr>
                <p:nvPr userDrawn="1"/>
              </p:nvSpPr>
              <p:spPr bwMode="auto">
                <a:xfrm>
                  <a:off x="1437" y="1343"/>
                  <a:ext cx="31" cy="74"/>
                </a:xfrm>
                <a:custGeom>
                  <a:avLst/>
                  <a:gdLst>
                    <a:gd name="T0" fmla="*/ 18 w 31"/>
                    <a:gd name="T1" fmla="*/ 66 h 74"/>
                    <a:gd name="T2" fmla="*/ 8 w 31"/>
                    <a:gd name="T3" fmla="*/ 10 h 74"/>
                    <a:gd name="T4" fmla="*/ 15 w 31"/>
                    <a:gd name="T5" fmla="*/ 8 h 74"/>
                    <a:gd name="T6" fmla="*/ 24 w 31"/>
                    <a:gd name="T7" fmla="*/ 65 h 74"/>
                    <a:gd name="T8" fmla="*/ 18 w 31"/>
                    <a:gd name="T9" fmla="*/ 66 h 74"/>
                    <a:gd name="T10" fmla="*/ 21 w 31"/>
                    <a:gd name="T11" fmla="*/ 0 h 74"/>
                    <a:gd name="T12" fmla="*/ 0 w 31"/>
                    <a:gd name="T13" fmla="*/ 4 h 74"/>
                    <a:gd name="T14" fmla="*/ 13 w 31"/>
                    <a:gd name="T15" fmla="*/ 74 h 74"/>
                    <a:gd name="T16" fmla="*/ 31 w 31"/>
                    <a:gd name="T17" fmla="*/ 71 h 74"/>
                    <a:gd name="T18" fmla="*/ 21 w 3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4">
                      <a:moveTo>
                        <a:pt x="18" y="66"/>
                      </a:moveTo>
                      <a:lnTo>
                        <a:pt x="8" y="10"/>
                      </a:lnTo>
                      <a:lnTo>
                        <a:pt x="15" y="8"/>
                      </a:lnTo>
                      <a:lnTo>
                        <a:pt x="24" y="65"/>
                      </a:lnTo>
                      <a:lnTo>
                        <a:pt x="18" y="66"/>
                      </a:lnTo>
                      <a:moveTo>
                        <a:pt x="21" y="0"/>
                      </a:moveTo>
                      <a:lnTo>
                        <a:pt x="0" y="4"/>
                      </a:lnTo>
                      <a:lnTo>
                        <a:pt x="13" y="74"/>
                      </a:lnTo>
                      <a:lnTo>
                        <a:pt x="31" y="71"/>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50647"/>
                <p:cNvSpPr>
                  <a:spLocks noEditPoints="1"/>
                </p:cNvSpPr>
                <p:nvPr userDrawn="1"/>
              </p:nvSpPr>
              <p:spPr bwMode="auto">
                <a:xfrm>
                  <a:off x="1557" y="1332"/>
                  <a:ext cx="24" cy="71"/>
                </a:xfrm>
                <a:custGeom>
                  <a:avLst/>
                  <a:gdLst>
                    <a:gd name="T0" fmla="*/ 11 w 24"/>
                    <a:gd name="T1" fmla="*/ 64 h 71"/>
                    <a:gd name="T2" fmla="*/ 8 w 24"/>
                    <a:gd name="T3" fmla="*/ 7 h 71"/>
                    <a:gd name="T4" fmla="*/ 14 w 24"/>
                    <a:gd name="T5" fmla="*/ 7 h 71"/>
                    <a:gd name="T6" fmla="*/ 17 w 24"/>
                    <a:gd name="T7" fmla="*/ 64 h 71"/>
                    <a:gd name="T8" fmla="*/ 11 w 24"/>
                    <a:gd name="T9" fmla="*/ 64 h 71"/>
                    <a:gd name="T10" fmla="*/ 21 w 24"/>
                    <a:gd name="T11" fmla="*/ 0 h 71"/>
                    <a:gd name="T12" fmla="*/ 5 w 24"/>
                    <a:gd name="T13" fmla="*/ 0 h 71"/>
                    <a:gd name="T14" fmla="*/ 0 w 24"/>
                    <a:gd name="T15" fmla="*/ 0 h 71"/>
                    <a:gd name="T16" fmla="*/ 4 w 24"/>
                    <a:gd name="T17" fmla="*/ 71 h 71"/>
                    <a:gd name="T18" fmla="*/ 24 w 24"/>
                    <a:gd name="T19" fmla="*/ 71 h 71"/>
                    <a:gd name="T20" fmla="*/ 21 w 24"/>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71">
                      <a:moveTo>
                        <a:pt x="11" y="64"/>
                      </a:moveTo>
                      <a:lnTo>
                        <a:pt x="8" y="7"/>
                      </a:lnTo>
                      <a:lnTo>
                        <a:pt x="14" y="7"/>
                      </a:lnTo>
                      <a:lnTo>
                        <a:pt x="17" y="64"/>
                      </a:lnTo>
                      <a:lnTo>
                        <a:pt x="11" y="64"/>
                      </a:lnTo>
                      <a:close/>
                      <a:moveTo>
                        <a:pt x="21" y="0"/>
                      </a:moveTo>
                      <a:lnTo>
                        <a:pt x="5" y="0"/>
                      </a:lnTo>
                      <a:lnTo>
                        <a:pt x="0" y="0"/>
                      </a:lnTo>
                      <a:lnTo>
                        <a:pt x="4" y="71"/>
                      </a:lnTo>
                      <a:lnTo>
                        <a:pt x="24" y="71"/>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50648"/>
                <p:cNvSpPr>
                  <a:spLocks noEditPoints="1"/>
                </p:cNvSpPr>
                <p:nvPr userDrawn="1"/>
              </p:nvSpPr>
              <p:spPr bwMode="auto">
                <a:xfrm>
                  <a:off x="1557" y="1332"/>
                  <a:ext cx="24" cy="71"/>
                </a:xfrm>
                <a:custGeom>
                  <a:avLst/>
                  <a:gdLst>
                    <a:gd name="T0" fmla="*/ 11 w 24"/>
                    <a:gd name="T1" fmla="*/ 64 h 71"/>
                    <a:gd name="T2" fmla="*/ 8 w 24"/>
                    <a:gd name="T3" fmla="*/ 7 h 71"/>
                    <a:gd name="T4" fmla="*/ 14 w 24"/>
                    <a:gd name="T5" fmla="*/ 7 h 71"/>
                    <a:gd name="T6" fmla="*/ 17 w 24"/>
                    <a:gd name="T7" fmla="*/ 64 h 71"/>
                    <a:gd name="T8" fmla="*/ 11 w 24"/>
                    <a:gd name="T9" fmla="*/ 64 h 71"/>
                    <a:gd name="T10" fmla="*/ 21 w 24"/>
                    <a:gd name="T11" fmla="*/ 0 h 71"/>
                    <a:gd name="T12" fmla="*/ 5 w 24"/>
                    <a:gd name="T13" fmla="*/ 0 h 71"/>
                    <a:gd name="T14" fmla="*/ 0 w 24"/>
                    <a:gd name="T15" fmla="*/ 0 h 71"/>
                    <a:gd name="T16" fmla="*/ 4 w 24"/>
                    <a:gd name="T17" fmla="*/ 71 h 71"/>
                    <a:gd name="T18" fmla="*/ 24 w 24"/>
                    <a:gd name="T19" fmla="*/ 71 h 71"/>
                    <a:gd name="T20" fmla="*/ 21 w 24"/>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71">
                      <a:moveTo>
                        <a:pt x="11" y="64"/>
                      </a:moveTo>
                      <a:lnTo>
                        <a:pt x="8" y="7"/>
                      </a:lnTo>
                      <a:lnTo>
                        <a:pt x="14" y="7"/>
                      </a:lnTo>
                      <a:lnTo>
                        <a:pt x="17" y="64"/>
                      </a:lnTo>
                      <a:lnTo>
                        <a:pt x="11" y="64"/>
                      </a:lnTo>
                      <a:moveTo>
                        <a:pt x="21" y="0"/>
                      </a:moveTo>
                      <a:lnTo>
                        <a:pt x="5" y="0"/>
                      </a:lnTo>
                      <a:lnTo>
                        <a:pt x="0" y="0"/>
                      </a:lnTo>
                      <a:lnTo>
                        <a:pt x="4" y="71"/>
                      </a:lnTo>
                      <a:lnTo>
                        <a:pt x="24" y="71"/>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50649"/>
                <p:cNvSpPr>
                  <a:spLocks noEditPoints="1"/>
                </p:cNvSpPr>
                <p:nvPr userDrawn="1"/>
              </p:nvSpPr>
              <p:spPr bwMode="auto">
                <a:xfrm>
                  <a:off x="1856" y="1373"/>
                  <a:ext cx="41" cy="73"/>
                </a:xfrm>
                <a:custGeom>
                  <a:avLst/>
                  <a:gdLst>
                    <a:gd name="T0" fmla="*/ 14 w 41"/>
                    <a:gd name="T1" fmla="*/ 65 h 73"/>
                    <a:gd name="T2" fmla="*/ 10 w 41"/>
                    <a:gd name="T3" fmla="*/ 63 h 73"/>
                    <a:gd name="T4" fmla="*/ 26 w 41"/>
                    <a:gd name="T5" fmla="*/ 9 h 73"/>
                    <a:gd name="T6" fmla="*/ 33 w 41"/>
                    <a:gd name="T7" fmla="*/ 10 h 73"/>
                    <a:gd name="T8" fmla="*/ 14 w 41"/>
                    <a:gd name="T9" fmla="*/ 65 h 73"/>
                    <a:gd name="T10" fmla="*/ 21 w 41"/>
                    <a:gd name="T11" fmla="*/ 0 h 73"/>
                    <a:gd name="T12" fmla="*/ 0 w 41"/>
                    <a:gd name="T13" fmla="*/ 67 h 73"/>
                    <a:gd name="T14" fmla="*/ 19 w 41"/>
                    <a:gd name="T15" fmla="*/ 73 h 73"/>
                    <a:gd name="T16" fmla="*/ 41 w 41"/>
                    <a:gd name="T17" fmla="*/ 5 h 73"/>
                    <a:gd name="T18" fmla="*/ 21 w 4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3">
                      <a:moveTo>
                        <a:pt x="14" y="65"/>
                      </a:moveTo>
                      <a:lnTo>
                        <a:pt x="10" y="63"/>
                      </a:lnTo>
                      <a:lnTo>
                        <a:pt x="26" y="9"/>
                      </a:lnTo>
                      <a:lnTo>
                        <a:pt x="33" y="10"/>
                      </a:lnTo>
                      <a:lnTo>
                        <a:pt x="14" y="65"/>
                      </a:lnTo>
                      <a:close/>
                      <a:moveTo>
                        <a:pt x="21" y="0"/>
                      </a:moveTo>
                      <a:lnTo>
                        <a:pt x="0" y="67"/>
                      </a:lnTo>
                      <a:lnTo>
                        <a:pt x="19" y="73"/>
                      </a:lnTo>
                      <a:lnTo>
                        <a:pt x="41" y="5"/>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Freeform 50650"/>
                <p:cNvSpPr>
                  <a:spLocks noEditPoints="1"/>
                </p:cNvSpPr>
                <p:nvPr userDrawn="1"/>
              </p:nvSpPr>
              <p:spPr bwMode="auto">
                <a:xfrm>
                  <a:off x="1856" y="1373"/>
                  <a:ext cx="41" cy="73"/>
                </a:xfrm>
                <a:custGeom>
                  <a:avLst/>
                  <a:gdLst>
                    <a:gd name="T0" fmla="*/ 14 w 41"/>
                    <a:gd name="T1" fmla="*/ 65 h 73"/>
                    <a:gd name="T2" fmla="*/ 10 w 41"/>
                    <a:gd name="T3" fmla="*/ 63 h 73"/>
                    <a:gd name="T4" fmla="*/ 26 w 41"/>
                    <a:gd name="T5" fmla="*/ 9 h 73"/>
                    <a:gd name="T6" fmla="*/ 33 w 41"/>
                    <a:gd name="T7" fmla="*/ 10 h 73"/>
                    <a:gd name="T8" fmla="*/ 14 w 41"/>
                    <a:gd name="T9" fmla="*/ 65 h 73"/>
                    <a:gd name="T10" fmla="*/ 21 w 41"/>
                    <a:gd name="T11" fmla="*/ 0 h 73"/>
                    <a:gd name="T12" fmla="*/ 0 w 41"/>
                    <a:gd name="T13" fmla="*/ 67 h 73"/>
                    <a:gd name="T14" fmla="*/ 19 w 41"/>
                    <a:gd name="T15" fmla="*/ 73 h 73"/>
                    <a:gd name="T16" fmla="*/ 41 w 41"/>
                    <a:gd name="T17" fmla="*/ 5 h 73"/>
                    <a:gd name="T18" fmla="*/ 21 w 4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3">
                      <a:moveTo>
                        <a:pt x="14" y="65"/>
                      </a:moveTo>
                      <a:lnTo>
                        <a:pt x="10" y="63"/>
                      </a:lnTo>
                      <a:lnTo>
                        <a:pt x="26" y="9"/>
                      </a:lnTo>
                      <a:lnTo>
                        <a:pt x="33" y="10"/>
                      </a:lnTo>
                      <a:lnTo>
                        <a:pt x="14" y="65"/>
                      </a:lnTo>
                      <a:moveTo>
                        <a:pt x="21" y="0"/>
                      </a:moveTo>
                      <a:lnTo>
                        <a:pt x="0" y="67"/>
                      </a:lnTo>
                      <a:lnTo>
                        <a:pt x="19" y="73"/>
                      </a:lnTo>
                      <a:lnTo>
                        <a:pt x="41" y="5"/>
                      </a:lnTo>
                      <a:lnTo>
                        <a:pt x="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Freeform 50651"/>
                <p:cNvSpPr>
                  <a:spLocks noEditPoints="1"/>
                </p:cNvSpPr>
                <p:nvPr userDrawn="1"/>
              </p:nvSpPr>
              <p:spPr bwMode="auto">
                <a:xfrm>
                  <a:off x="1928" y="1399"/>
                  <a:ext cx="45" cy="74"/>
                </a:xfrm>
                <a:custGeom>
                  <a:avLst/>
                  <a:gdLst>
                    <a:gd name="T0" fmla="*/ 14 w 45"/>
                    <a:gd name="T1" fmla="*/ 65 h 74"/>
                    <a:gd name="T2" fmla="*/ 8 w 45"/>
                    <a:gd name="T3" fmla="*/ 63 h 74"/>
                    <a:gd name="T4" fmla="*/ 30 w 45"/>
                    <a:gd name="T5" fmla="*/ 10 h 74"/>
                    <a:gd name="T6" fmla="*/ 36 w 45"/>
                    <a:gd name="T7" fmla="*/ 12 h 74"/>
                    <a:gd name="T8" fmla="*/ 14 w 45"/>
                    <a:gd name="T9" fmla="*/ 65 h 74"/>
                    <a:gd name="T10" fmla="*/ 27 w 45"/>
                    <a:gd name="T11" fmla="*/ 0 h 74"/>
                    <a:gd name="T12" fmla="*/ 0 w 45"/>
                    <a:gd name="T13" fmla="*/ 67 h 74"/>
                    <a:gd name="T14" fmla="*/ 17 w 45"/>
                    <a:gd name="T15" fmla="*/ 74 h 74"/>
                    <a:gd name="T16" fmla="*/ 45 w 45"/>
                    <a:gd name="T17" fmla="*/ 9 h 74"/>
                    <a:gd name="T18" fmla="*/ 27 w 4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74">
                      <a:moveTo>
                        <a:pt x="14" y="65"/>
                      </a:moveTo>
                      <a:lnTo>
                        <a:pt x="8" y="63"/>
                      </a:lnTo>
                      <a:lnTo>
                        <a:pt x="30" y="10"/>
                      </a:lnTo>
                      <a:lnTo>
                        <a:pt x="36" y="12"/>
                      </a:lnTo>
                      <a:lnTo>
                        <a:pt x="14" y="65"/>
                      </a:lnTo>
                      <a:close/>
                      <a:moveTo>
                        <a:pt x="27" y="0"/>
                      </a:moveTo>
                      <a:lnTo>
                        <a:pt x="0" y="67"/>
                      </a:lnTo>
                      <a:lnTo>
                        <a:pt x="17" y="74"/>
                      </a:lnTo>
                      <a:lnTo>
                        <a:pt x="45" y="9"/>
                      </a:lnTo>
                      <a:lnTo>
                        <a:pt x="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Freeform 50652"/>
                <p:cNvSpPr>
                  <a:spLocks noEditPoints="1"/>
                </p:cNvSpPr>
                <p:nvPr userDrawn="1"/>
              </p:nvSpPr>
              <p:spPr bwMode="auto">
                <a:xfrm>
                  <a:off x="1928" y="1399"/>
                  <a:ext cx="45" cy="74"/>
                </a:xfrm>
                <a:custGeom>
                  <a:avLst/>
                  <a:gdLst>
                    <a:gd name="T0" fmla="*/ 14 w 45"/>
                    <a:gd name="T1" fmla="*/ 65 h 74"/>
                    <a:gd name="T2" fmla="*/ 8 w 45"/>
                    <a:gd name="T3" fmla="*/ 63 h 74"/>
                    <a:gd name="T4" fmla="*/ 30 w 45"/>
                    <a:gd name="T5" fmla="*/ 10 h 74"/>
                    <a:gd name="T6" fmla="*/ 36 w 45"/>
                    <a:gd name="T7" fmla="*/ 12 h 74"/>
                    <a:gd name="T8" fmla="*/ 14 w 45"/>
                    <a:gd name="T9" fmla="*/ 65 h 74"/>
                    <a:gd name="T10" fmla="*/ 27 w 45"/>
                    <a:gd name="T11" fmla="*/ 0 h 74"/>
                    <a:gd name="T12" fmla="*/ 0 w 45"/>
                    <a:gd name="T13" fmla="*/ 67 h 74"/>
                    <a:gd name="T14" fmla="*/ 17 w 45"/>
                    <a:gd name="T15" fmla="*/ 74 h 74"/>
                    <a:gd name="T16" fmla="*/ 45 w 45"/>
                    <a:gd name="T17" fmla="*/ 9 h 74"/>
                    <a:gd name="T18" fmla="*/ 27 w 4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74">
                      <a:moveTo>
                        <a:pt x="14" y="65"/>
                      </a:moveTo>
                      <a:lnTo>
                        <a:pt x="8" y="63"/>
                      </a:lnTo>
                      <a:lnTo>
                        <a:pt x="30" y="10"/>
                      </a:lnTo>
                      <a:lnTo>
                        <a:pt x="36" y="12"/>
                      </a:lnTo>
                      <a:lnTo>
                        <a:pt x="14" y="65"/>
                      </a:lnTo>
                      <a:moveTo>
                        <a:pt x="27" y="0"/>
                      </a:moveTo>
                      <a:lnTo>
                        <a:pt x="0" y="67"/>
                      </a:lnTo>
                      <a:lnTo>
                        <a:pt x="17" y="74"/>
                      </a:lnTo>
                      <a:lnTo>
                        <a:pt x="45" y="9"/>
                      </a:lnTo>
                      <a:lnTo>
                        <a:pt x="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Freeform 50653"/>
                <p:cNvSpPr>
                  <a:spLocks noEditPoints="1"/>
                </p:cNvSpPr>
                <p:nvPr userDrawn="1"/>
              </p:nvSpPr>
              <p:spPr bwMode="auto">
                <a:xfrm>
                  <a:off x="1673" y="1334"/>
                  <a:ext cx="27" cy="74"/>
                </a:xfrm>
                <a:custGeom>
                  <a:avLst/>
                  <a:gdLst>
                    <a:gd name="T0" fmla="*/ 12 w 23"/>
                    <a:gd name="T1" fmla="*/ 56 h 63"/>
                    <a:gd name="T2" fmla="*/ 9 w 23"/>
                    <a:gd name="T3" fmla="*/ 56 h 63"/>
                    <a:gd name="T4" fmla="*/ 7 w 23"/>
                    <a:gd name="T5" fmla="*/ 56 h 63"/>
                    <a:gd name="T6" fmla="*/ 11 w 23"/>
                    <a:gd name="T7" fmla="*/ 7 h 63"/>
                    <a:gd name="T8" fmla="*/ 14 w 23"/>
                    <a:gd name="T9" fmla="*/ 7 h 63"/>
                    <a:gd name="T10" fmla="*/ 17 w 23"/>
                    <a:gd name="T11" fmla="*/ 7 h 63"/>
                    <a:gd name="T12" fmla="*/ 12 w 23"/>
                    <a:gd name="T13" fmla="*/ 56 h 63"/>
                    <a:gd name="T14" fmla="*/ 7 w 23"/>
                    <a:gd name="T15" fmla="*/ 0 h 63"/>
                    <a:gd name="T16" fmla="*/ 6 w 23"/>
                    <a:gd name="T17" fmla="*/ 1 h 63"/>
                    <a:gd name="T18" fmla="*/ 0 w 23"/>
                    <a:gd name="T19" fmla="*/ 61 h 63"/>
                    <a:gd name="T20" fmla="*/ 9 w 23"/>
                    <a:gd name="T21" fmla="*/ 62 h 63"/>
                    <a:gd name="T22" fmla="*/ 14 w 23"/>
                    <a:gd name="T23" fmla="*/ 62 h 63"/>
                    <a:gd name="T24" fmla="*/ 17 w 23"/>
                    <a:gd name="T25" fmla="*/ 63 h 63"/>
                    <a:gd name="T26" fmla="*/ 23 w 23"/>
                    <a:gd name="T27" fmla="*/ 2 h 63"/>
                    <a:gd name="T28" fmla="*/ 20 w 23"/>
                    <a:gd name="T29" fmla="*/ 2 h 63"/>
                    <a:gd name="T30" fmla="*/ 14 w 23"/>
                    <a:gd name="T31" fmla="*/ 1 h 63"/>
                    <a:gd name="T32" fmla="*/ 11 w 23"/>
                    <a:gd name="T33" fmla="*/ 1 h 63"/>
                    <a:gd name="T34" fmla="*/ 11 w 23"/>
                    <a:gd name="T35" fmla="*/ 1 h 63"/>
                    <a:gd name="T36" fmla="*/ 7 w 23"/>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63">
                      <a:moveTo>
                        <a:pt x="12" y="56"/>
                      </a:moveTo>
                      <a:cubicBezTo>
                        <a:pt x="11" y="56"/>
                        <a:pt x="10" y="56"/>
                        <a:pt x="9" y="56"/>
                      </a:cubicBezTo>
                      <a:cubicBezTo>
                        <a:pt x="7" y="56"/>
                        <a:pt x="7" y="56"/>
                        <a:pt x="7" y="56"/>
                      </a:cubicBezTo>
                      <a:cubicBezTo>
                        <a:pt x="11" y="7"/>
                        <a:pt x="11" y="7"/>
                        <a:pt x="11" y="7"/>
                      </a:cubicBezTo>
                      <a:cubicBezTo>
                        <a:pt x="14" y="7"/>
                        <a:pt x="14" y="7"/>
                        <a:pt x="14" y="7"/>
                      </a:cubicBezTo>
                      <a:cubicBezTo>
                        <a:pt x="15" y="7"/>
                        <a:pt x="16" y="7"/>
                        <a:pt x="17" y="7"/>
                      </a:cubicBezTo>
                      <a:cubicBezTo>
                        <a:pt x="12" y="56"/>
                        <a:pt x="12" y="56"/>
                        <a:pt x="12" y="56"/>
                      </a:cubicBezTo>
                      <a:moveTo>
                        <a:pt x="7" y="0"/>
                      </a:moveTo>
                      <a:cubicBezTo>
                        <a:pt x="6" y="1"/>
                        <a:pt x="6" y="1"/>
                        <a:pt x="6" y="1"/>
                      </a:cubicBezTo>
                      <a:cubicBezTo>
                        <a:pt x="0" y="61"/>
                        <a:pt x="0" y="61"/>
                        <a:pt x="0" y="61"/>
                      </a:cubicBezTo>
                      <a:cubicBezTo>
                        <a:pt x="9" y="62"/>
                        <a:pt x="9" y="62"/>
                        <a:pt x="9" y="62"/>
                      </a:cubicBezTo>
                      <a:cubicBezTo>
                        <a:pt x="11" y="62"/>
                        <a:pt x="14" y="62"/>
                        <a:pt x="14" y="62"/>
                      </a:cubicBezTo>
                      <a:cubicBezTo>
                        <a:pt x="17" y="63"/>
                        <a:pt x="17" y="63"/>
                        <a:pt x="17" y="63"/>
                      </a:cubicBezTo>
                      <a:cubicBezTo>
                        <a:pt x="23" y="2"/>
                        <a:pt x="23" y="2"/>
                        <a:pt x="23" y="2"/>
                      </a:cubicBezTo>
                      <a:cubicBezTo>
                        <a:pt x="20" y="2"/>
                        <a:pt x="20" y="2"/>
                        <a:pt x="20" y="2"/>
                      </a:cubicBezTo>
                      <a:cubicBezTo>
                        <a:pt x="20" y="2"/>
                        <a:pt x="17" y="1"/>
                        <a:pt x="14" y="1"/>
                      </a:cubicBezTo>
                      <a:cubicBezTo>
                        <a:pt x="11" y="1"/>
                        <a:pt x="11" y="1"/>
                        <a:pt x="11" y="1"/>
                      </a:cubicBezTo>
                      <a:cubicBezTo>
                        <a:pt x="11" y="1"/>
                        <a:pt x="11" y="1"/>
                        <a:pt x="11" y="1"/>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50654"/>
                <p:cNvSpPr>
                  <a:spLocks noEditPoints="1"/>
                </p:cNvSpPr>
                <p:nvPr userDrawn="1"/>
              </p:nvSpPr>
              <p:spPr bwMode="auto">
                <a:xfrm>
                  <a:off x="1637" y="1332"/>
                  <a:ext cx="22" cy="72"/>
                </a:xfrm>
                <a:custGeom>
                  <a:avLst/>
                  <a:gdLst>
                    <a:gd name="T0" fmla="*/ 13 w 22"/>
                    <a:gd name="T1" fmla="*/ 65 h 72"/>
                    <a:gd name="T2" fmla="*/ 7 w 22"/>
                    <a:gd name="T3" fmla="*/ 64 h 72"/>
                    <a:gd name="T4" fmla="*/ 9 w 22"/>
                    <a:gd name="T5" fmla="*/ 7 h 72"/>
                    <a:gd name="T6" fmla="*/ 15 w 22"/>
                    <a:gd name="T7" fmla="*/ 8 h 72"/>
                    <a:gd name="T8" fmla="*/ 13 w 22"/>
                    <a:gd name="T9" fmla="*/ 65 h 72"/>
                    <a:gd name="T10" fmla="*/ 2 w 22"/>
                    <a:gd name="T11" fmla="*/ 0 h 72"/>
                    <a:gd name="T12" fmla="*/ 0 w 22"/>
                    <a:gd name="T13" fmla="*/ 67 h 72"/>
                    <a:gd name="T14" fmla="*/ 0 w 22"/>
                    <a:gd name="T15" fmla="*/ 71 h 72"/>
                    <a:gd name="T16" fmla="*/ 9 w 22"/>
                    <a:gd name="T17" fmla="*/ 71 h 72"/>
                    <a:gd name="T18" fmla="*/ 18 w 22"/>
                    <a:gd name="T19" fmla="*/ 72 h 72"/>
                    <a:gd name="T20" fmla="*/ 22 w 22"/>
                    <a:gd name="T21" fmla="*/ 1 h 72"/>
                    <a:gd name="T22" fmla="*/ 13 w 22"/>
                    <a:gd name="T23" fmla="*/ 1 h 72"/>
                    <a:gd name="T24" fmla="*/ 2 w 22"/>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2">
                      <a:moveTo>
                        <a:pt x="13" y="65"/>
                      </a:moveTo>
                      <a:lnTo>
                        <a:pt x="7" y="64"/>
                      </a:lnTo>
                      <a:lnTo>
                        <a:pt x="9" y="7"/>
                      </a:lnTo>
                      <a:lnTo>
                        <a:pt x="15" y="8"/>
                      </a:lnTo>
                      <a:lnTo>
                        <a:pt x="13" y="65"/>
                      </a:lnTo>
                      <a:close/>
                      <a:moveTo>
                        <a:pt x="2" y="0"/>
                      </a:moveTo>
                      <a:lnTo>
                        <a:pt x="0" y="67"/>
                      </a:lnTo>
                      <a:lnTo>
                        <a:pt x="0" y="71"/>
                      </a:lnTo>
                      <a:lnTo>
                        <a:pt x="9" y="71"/>
                      </a:lnTo>
                      <a:lnTo>
                        <a:pt x="18" y="72"/>
                      </a:lnTo>
                      <a:lnTo>
                        <a:pt x="22" y="1"/>
                      </a:lnTo>
                      <a:lnTo>
                        <a:pt x="1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50655"/>
                <p:cNvSpPr>
                  <a:spLocks noEditPoints="1"/>
                </p:cNvSpPr>
                <p:nvPr userDrawn="1"/>
              </p:nvSpPr>
              <p:spPr bwMode="auto">
                <a:xfrm>
                  <a:off x="1637" y="1332"/>
                  <a:ext cx="22" cy="72"/>
                </a:xfrm>
                <a:custGeom>
                  <a:avLst/>
                  <a:gdLst>
                    <a:gd name="T0" fmla="*/ 13 w 22"/>
                    <a:gd name="T1" fmla="*/ 65 h 72"/>
                    <a:gd name="T2" fmla="*/ 7 w 22"/>
                    <a:gd name="T3" fmla="*/ 64 h 72"/>
                    <a:gd name="T4" fmla="*/ 9 w 22"/>
                    <a:gd name="T5" fmla="*/ 7 h 72"/>
                    <a:gd name="T6" fmla="*/ 15 w 22"/>
                    <a:gd name="T7" fmla="*/ 8 h 72"/>
                    <a:gd name="T8" fmla="*/ 13 w 22"/>
                    <a:gd name="T9" fmla="*/ 65 h 72"/>
                    <a:gd name="T10" fmla="*/ 2 w 22"/>
                    <a:gd name="T11" fmla="*/ 0 h 72"/>
                    <a:gd name="T12" fmla="*/ 0 w 22"/>
                    <a:gd name="T13" fmla="*/ 67 h 72"/>
                    <a:gd name="T14" fmla="*/ 0 w 22"/>
                    <a:gd name="T15" fmla="*/ 71 h 72"/>
                    <a:gd name="T16" fmla="*/ 9 w 22"/>
                    <a:gd name="T17" fmla="*/ 71 h 72"/>
                    <a:gd name="T18" fmla="*/ 18 w 22"/>
                    <a:gd name="T19" fmla="*/ 72 h 72"/>
                    <a:gd name="T20" fmla="*/ 22 w 22"/>
                    <a:gd name="T21" fmla="*/ 1 h 72"/>
                    <a:gd name="T22" fmla="*/ 13 w 22"/>
                    <a:gd name="T23" fmla="*/ 1 h 72"/>
                    <a:gd name="T24" fmla="*/ 2 w 22"/>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2">
                      <a:moveTo>
                        <a:pt x="13" y="65"/>
                      </a:moveTo>
                      <a:lnTo>
                        <a:pt x="7" y="64"/>
                      </a:lnTo>
                      <a:lnTo>
                        <a:pt x="9" y="7"/>
                      </a:lnTo>
                      <a:lnTo>
                        <a:pt x="15" y="8"/>
                      </a:lnTo>
                      <a:lnTo>
                        <a:pt x="13" y="65"/>
                      </a:lnTo>
                      <a:moveTo>
                        <a:pt x="2" y="0"/>
                      </a:moveTo>
                      <a:lnTo>
                        <a:pt x="0" y="67"/>
                      </a:lnTo>
                      <a:lnTo>
                        <a:pt x="0" y="71"/>
                      </a:lnTo>
                      <a:lnTo>
                        <a:pt x="9" y="71"/>
                      </a:lnTo>
                      <a:lnTo>
                        <a:pt x="18" y="72"/>
                      </a:lnTo>
                      <a:lnTo>
                        <a:pt x="22" y="1"/>
                      </a:lnTo>
                      <a:lnTo>
                        <a:pt x="1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50656"/>
                <p:cNvSpPr>
                  <a:spLocks noEditPoints="1"/>
                </p:cNvSpPr>
                <p:nvPr userDrawn="1"/>
              </p:nvSpPr>
              <p:spPr bwMode="auto">
                <a:xfrm>
                  <a:off x="1710" y="1339"/>
                  <a:ext cx="31" cy="72"/>
                </a:xfrm>
                <a:custGeom>
                  <a:avLst/>
                  <a:gdLst>
                    <a:gd name="T0" fmla="*/ 14 w 31"/>
                    <a:gd name="T1" fmla="*/ 65 h 72"/>
                    <a:gd name="T2" fmla="*/ 8 w 31"/>
                    <a:gd name="T3" fmla="*/ 64 h 72"/>
                    <a:gd name="T4" fmla="*/ 15 w 31"/>
                    <a:gd name="T5" fmla="*/ 8 h 72"/>
                    <a:gd name="T6" fmla="*/ 23 w 31"/>
                    <a:gd name="T7" fmla="*/ 8 h 72"/>
                    <a:gd name="T8" fmla="*/ 14 w 31"/>
                    <a:gd name="T9" fmla="*/ 65 h 72"/>
                    <a:gd name="T10" fmla="*/ 10 w 31"/>
                    <a:gd name="T11" fmla="*/ 0 h 72"/>
                    <a:gd name="T12" fmla="*/ 0 w 31"/>
                    <a:gd name="T13" fmla="*/ 70 h 72"/>
                    <a:gd name="T14" fmla="*/ 20 w 31"/>
                    <a:gd name="T15" fmla="*/ 72 h 72"/>
                    <a:gd name="T16" fmla="*/ 31 w 31"/>
                    <a:gd name="T17" fmla="*/ 2 h 72"/>
                    <a:gd name="T18" fmla="*/ 13 w 31"/>
                    <a:gd name="T19" fmla="*/ 0 h 72"/>
                    <a:gd name="T20" fmla="*/ 10 w 31"/>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72">
                      <a:moveTo>
                        <a:pt x="14" y="65"/>
                      </a:moveTo>
                      <a:lnTo>
                        <a:pt x="8" y="64"/>
                      </a:lnTo>
                      <a:lnTo>
                        <a:pt x="15" y="8"/>
                      </a:lnTo>
                      <a:lnTo>
                        <a:pt x="23" y="8"/>
                      </a:lnTo>
                      <a:lnTo>
                        <a:pt x="14" y="65"/>
                      </a:lnTo>
                      <a:close/>
                      <a:moveTo>
                        <a:pt x="10" y="0"/>
                      </a:moveTo>
                      <a:lnTo>
                        <a:pt x="0" y="70"/>
                      </a:lnTo>
                      <a:lnTo>
                        <a:pt x="20" y="72"/>
                      </a:lnTo>
                      <a:lnTo>
                        <a:pt x="31" y="2"/>
                      </a:lnTo>
                      <a:lnTo>
                        <a:pt x="1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50657"/>
                <p:cNvSpPr>
                  <a:spLocks noEditPoints="1"/>
                </p:cNvSpPr>
                <p:nvPr userDrawn="1"/>
              </p:nvSpPr>
              <p:spPr bwMode="auto">
                <a:xfrm>
                  <a:off x="1710" y="1339"/>
                  <a:ext cx="31" cy="72"/>
                </a:xfrm>
                <a:custGeom>
                  <a:avLst/>
                  <a:gdLst>
                    <a:gd name="T0" fmla="*/ 14 w 31"/>
                    <a:gd name="T1" fmla="*/ 65 h 72"/>
                    <a:gd name="T2" fmla="*/ 8 w 31"/>
                    <a:gd name="T3" fmla="*/ 64 h 72"/>
                    <a:gd name="T4" fmla="*/ 15 w 31"/>
                    <a:gd name="T5" fmla="*/ 8 h 72"/>
                    <a:gd name="T6" fmla="*/ 23 w 31"/>
                    <a:gd name="T7" fmla="*/ 8 h 72"/>
                    <a:gd name="T8" fmla="*/ 14 w 31"/>
                    <a:gd name="T9" fmla="*/ 65 h 72"/>
                    <a:gd name="T10" fmla="*/ 10 w 31"/>
                    <a:gd name="T11" fmla="*/ 0 h 72"/>
                    <a:gd name="T12" fmla="*/ 0 w 31"/>
                    <a:gd name="T13" fmla="*/ 70 h 72"/>
                    <a:gd name="T14" fmla="*/ 20 w 31"/>
                    <a:gd name="T15" fmla="*/ 72 h 72"/>
                    <a:gd name="T16" fmla="*/ 31 w 31"/>
                    <a:gd name="T17" fmla="*/ 2 h 72"/>
                    <a:gd name="T18" fmla="*/ 13 w 31"/>
                    <a:gd name="T19" fmla="*/ 0 h 72"/>
                    <a:gd name="T20" fmla="*/ 10 w 31"/>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72">
                      <a:moveTo>
                        <a:pt x="14" y="65"/>
                      </a:moveTo>
                      <a:lnTo>
                        <a:pt x="8" y="64"/>
                      </a:lnTo>
                      <a:lnTo>
                        <a:pt x="15" y="8"/>
                      </a:lnTo>
                      <a:lnTo>
                        <a:pt x="23" y="8"/>
                      </a:lnTo>
                      <a:lnTo>
                        <a:pt x="14" y="65"/>
                      </a:lnTo>
                      <a:moveTo>
                        <a:pt x="10" y="0"/>
                      </a:moveTo>
                      <a:lnTo>
                        <a:pt x="0" y="70"/>
                      </a:lnTo>
                      <a:lnTo>
                        <a:pt x="20" y="72"/>
                      </a:lnTo>
                      <a:lnTo>
                        <a:pt x="31" y="2"/>
                      </a:lnTo>
                      <a:lnTo>
                        <a:pt x="13" y="0"/>
                      </a:lnTo>
                      <a:lnTo>
                        <a:pt x="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50658"/>
                <p:cNvSpPr>
                  <a:spLocks noEditPoints="1"/>
                </p:cNvSpPr>
                <p:nvPr userDrawn="1"/>
              </p:nvSpPr>
              <p:spPr bwMode="auto">
                <a:xfrm>
                  <a:off x="1598" y="1332"/>
                  <a:ext cx="21" cy="71"/>
                </a:xfrm>
                <a:custGeom>
                  <a:avLst/>
                  <a:gdLst>
                    <a:gd name="T0" fmla="*/ 11 w 18"/>
                    <a:gd name="T1" fmla="*/ 55 h 61"/>
                    <a:gd name="T2" fmla="*/ 9 w 18"/>
                    <a:gd name="T3" fmla="*/ 55 h 61"/>
                    <a:gd name="T4" fmla="*/ 6 w 18"/>
                    <a:gd name="T5" fmla="*/ 55 h 61"/>
                    <a:gd name="T6" fmla="*/ 6 w 18"/>
                    <a:gd name="T7" fmla="*/ 6 h 61"/>
                    <a:gd name="T8" fmla="*/ 9 w 18"/>
                    <a:gd name="T9" fmla="*/ 6 h 61"/>
                    <a:gd name="T10" fmla="*/ 12 w 18"/>
                    <a:gd name="T11" fmla="*/ 6 h 61"/>
                    <a:gd name="T12" fmla="*/ 11 w 18"/>
                    <a:gd name="T13" fmla="*/ 55 h 61"/>
                    <a:gd name="T14" fmla="*/ 6 w 18"/>
                    <a:gd name="T15" fmla="*/ 0 h 61"/>
                    <a:gd name="T16" fmla="*/ 0 w 18"/>
                    <a:gd name="T17" fmla="*/ 0 h 61"/>
                    <a:gd name="T18" fmla="*/ 0 w 18"/>
                    <a:gd name="T19" fmla="*/ 61 h 61"/>
                    <a:gd name="T20" fmla="*/ 4 w 18"/>
                    <a:gd name="T21" fmla="*/ 61 h 61"/>
                    <a:gd name="T22" fmla="*/ 6 w 18"/>
                    <a:gd name="T23" fmla="*/ 61 h 61"/>
                    <a:gd name="T24" fmla="*/ 9 w 18"/>
                    <a:gd name="T25" fmla="*/ 61 h 61"/>
                    <a:gd name="T26" fmla="*/ 17 w 18"/>
                    <a:gd name="T27" fmla="*/ 61 h 61"/>
                    <a:gd name="T28" fmla="*/ 18 w 18"/>
                    <a:gd name="T29" fmla="*/ 0 h 61"/>
                    <a:gd name="T30" fmla="*/ 9 w 18"/>
                    <a:gd name="T31" fmla="*/ 0 h 61"/>
                    <a:gd name="T32" fmla="*/ 6 w 18"/>
                    <a:gd name="T33" fmla="*/ 0 h 61"/>
                    <a:gd name="T34" fmla="*/ 6 w 18"/>
                    <a:gd name="T3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61">
                      <a:moveTo>
                        <a:pt x="11" y="55"/>
                      </a:moveTo>
                      <a:cubicBezTo>
                        <a:pt x="9" y="55"/>
                        <a:pt x="9" y="55"/>
                        <a:pt x="9" y="55"/>
                      </a:cubicBezTo>
                      <a:cubicBezTo>
                        <a:pt x="8" y="55"/>
                        <a:pt x="7" y="55"/>
                        <a:pt x="6" y="55"/>
                      </a:cubicBezTo>
                      <a:cubicBezTo>
                        <a:pt x="6" y="6"/>
                        <a:pt x="6" y="6"/>
                        <a:pt x="6" y="6"/>
                      </a:cubicBezTo>
                      <a:cubicBezTo>
                        <a:pt x="7" y="6"/>
                        <a:pt x="8" y="6"/>
                        <a:pt x="9" y="6"/>
                      </a:cubicBezTo>
                      <a:cubicBezTo>
                        <a:pt x="12" y="6"/>
                        <a:pt x="12" y="6"/>
                        <a:pt x="12" y="6"/>
                      </a:cubicBezTo>
                      <a:cubicBezTo>
                        <a:pt x="11" y="55"/>
                        <a:pt x="11" y="55"/>
                        <a:pt x="11" y="55"/>
                      </a:cubicBezTo>
                      <a:moveTo>
                        <a:pt x="6" y="0"/>
                      </a:moveTo>
                      <a:cubicBezTo>
                        <a:pt x="0" y="0"/>
                        <a:pt x="0" y="0"/>
                        <a:pt x="0" y="0"/>
                      </a:cubicBezTo>
                      <a:cubicBezTo>
                        <a:pt x="0" y="61"/>
                        <a:pt x="0" y="61"/>
                        <a:pt x="0" y="61"/>
                      </a:cubicBezTo>
                      <a:cubicBezTo>
                        <a:pt x="4" y="61"/>
                        <a:pt x="4" y="61"/>
                        <a:pt x="4" y="61"/>
                      </a:cubicBezTo>
                      <a:cubicBezTo>
                        <a:pt x="4" y="61"/>
                        <a:pt x="5" y="61"/>
                        <a:pt x="6" y="61"/>
                      </a:cubicBezTo>
                      <a:cubicBezTo>
                        <a:pt x="7" y="61"/>
                        <a:pt x="8" y="61"/>
                        <a:pt x="9" y="61"/>
                      </a:cubicBezTo>
                      <a:cubicBezTo>
                        <a:pt x="17" y="61"/>
                        <a:pt x="17" y="61"/>
                        <a:pt x="17" y="61"/>
                      </a:cubicBezTo>
                      <a:cubicBezTo>
                        <a:pt x="18" y="0"/>
                        <a:pt x="18" y="0"/>
                        <a:pt x="18" y="0"/>
                      </a:cubicBezTo>
                      <a:cubicBezTo>
                        <a:pt x="9" y="0"/>
                        <a:pt x="9" y="0"/>
                        <a:pt x="9" y="0"/>
                      </a:cubicBezTo>
                      <a:cubicBezTo>
                        <a:pt x="8" y="0"/>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50659"/>
                <p:cNvSpPr>
                  <a:spLocks noEditPoints="1"/>
                </p:cNvSpPr>
                <p:nvPr userDrawn="1"/>
              </p:nvSpPr>
              <p:spPr bwMode="auto">
                <a:xfrm>
                  <a:off x="787" y="2653"/>
                  <a:ext cx="72" cy="52"/>
                </a:xfrm>
                <a:custGeom>
                  <a:avLst/>
                  <a:gdLst>
                    <a:gd name="T0" fmla="*/ 12 w 72"/>
                    <a:gd name="T1" fmla="*/ 41 h 52"/>
                    <a:gd name="T2" fmla="*/ 9 w 72"/>
                    <a:gd name="T3" fmla="*/ 37 h 52"/>
                    <a:gd name="T4" fmla="*/ 59 w 72"/>
                    <a:gd name="T5" fmla="*/ 10 h 52"/>
                    <a:gd name="T6" fmla="*/ 62 w 72"/>
                    <a:gd name="T7" fmla="*/ 15 h 52"/>
                    <a:gd name="T8" fmla="*/ 12 w 72"/>
                    <a:gd name="T9" fmla="*/ 41 h 52"/>
                    <a:gd name="T10" fmla="*/ 62 w 72"/>
                    <a:gd name="T11" fmla="*/ 0 h 52"/>
                    <a:gd name="T12" fmla="*/ 0 w 72"/>
                    <a:gd name="T13" fmla="*/ 33 h 52"/>
                    <a:gd name="T14" fmla="*/ 9 w 72"/>
                    <a:gd name="T15" fmla="*/ 52 h 52"/>
                    <a:gd name="T16" fmla="*/ 9 w 72"/>
                    <a:gd name="T17" fmla="*/ 52 h 52"/>
                    <a:gd name="T18" fmla="*/ 10 w 72"/>
                    <a:gd name="T19" fmla="*/ 52 h 52"/>
                    <a:gd name="T20" fmla="*/ 10 w 72"/>
                    <a:gd name="T21" fmla="*/ 51 h 52"/>
                    <a:gd name="T22" fmla="*/ 72 w 72"/>
                    <a:gd name="T23" fmla="*/ 17 h 52"/>
                    <a:gd name="T24" fmla="*/ 62 w 72"/>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52">
                      <a:moveTo>
                        <a:pt x="12" y="41"/>
                      </a:moveTo>
                      <a:lnTo>
                        <a:pt x="9" y="37"/>
                      </a:lnTo>
                      <a:lnTo>
                        <a:pt x="59" y="10"/>
                      </a:lnTo>
                      <a:lnTo>
                        <a:pt x="62" y="15"/>
                      </a:lnTo>
                      <a:lnTo>
                        <a:pt x="12" y="41"/>
                      </a:lnTo>
                      <a:close/>
                      <a:moveTo>
                        <a:pt x="62" y="0"/>
                      </a:moveTo>
                      <a:lnTo>
                        <a:pt x="0" y="33"/>
                      </a:lnTo>
                      <a:lnTo>
                        <a:pt x="9" y="52"/>
                      </a:lnTo>
                      <a:lnTo>
                        <a:pt x="9" y="52"/>
                      </a:lnTo>
                      <a:lnTo>
                        <a:pt x="10" y="52"/>
                      </a:lnTo>
                      <a:lnTo>
                        <a:pt x="10" y="51"/>
                      </a:lnTo>
                      <a:lnTo>
                        <a:pt x="72" y="17"/>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Freeform 50660"/>
                <p:cNvSpPr>
                  <a:spLocks noEditPoints="1"/>
                </p:cNvSpPr>
                <p:nvPr userDrawn="1"/>
              </p:nvSpPr>
              <p:spPr bwMode="auto">
                <a:xfrm>
                  <a:off x="787" y="2653"/>
                  <a:ext cx="72" cy="52"/>
                </a:xfrm>
                <a:custGeom>
                  <a:avLst/>
                  <a:gdLst>
                    <a:gd name="T0" fmla="*/ 12 w 72"/>
                    <a:gd name="T1" fmla="*/ 41 h 52"/>
                    <a:gd name="T2" fmla="*/ 9 w 72"/>
                    <a:gd name="T3" fmla="*/ 37 h 52"/>
                    <a:gd name="T4" fmla="*/ 59 w 72"/>
                    <a:gd name="T5" fmla="*/ 10 h 52"/>
                    <a:gd name="T6" fmla="*/ 62 w 72"/>
                    <a:gd name="T7" fmla="*/ 15 h 52"/>
                    <a:gd name="T8" fmla="*/ 12 w 72"/>
                    <a:gd name="T9" fmla="*/ 41 h 52"/>
                    <a:gd name="T10" fmla="*/ 62 w 72"/>
                    <a:gd name="T11" fmla="*/ 0 h 52"/>
                    <a:gd name="T12" fmla="*/ 0 w 72"/>
                    <a:gd name="T13" fmla="*/ 33 h 52"/>
                    <a:gd name="T14" fmla="*/ 9 w 72"/>
                    <a:gd name="T15" fmla="*/ 52 h 52"/>
                    <a:gd name="T16" fmla="*/ 9 w 72"/>
                    <a:gd name="T17" fmla="*/ 52 h 52"/>
                    <a:gd name="T18" fmla="*/ 10 w 72"/>
                    <a:gd name="T19" fmla="*/ 52 h 52"/>
                    <a:gd name="T20" fmla="*/ 10 w 72"/>
                    <a:gd name="T21" fmla="*/ 51 h 52"/>
                    <a:gd name="T22" fmla="*/ 72 w 72"/>
                    <a:gd name="T23" fmla="*/ 17 h 52"/>
                    <a:gd name="T24" fmla="*/ 62 w 72"/>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52">
                      <a:moveTo>
                        <a:pt x="12" y="41"/>
                      </a:moveTo>
                      <a:lnTo>
                        <a:pt x="9" y="37"/>
                      </a:lnTo>
                      <a:lnTo>
                        <a:pt x="59" y="10"/>
                      </a:lnTo>
                      <a:lnTo>
                        <a:pt x="62" y="15"/>
                      </a:lnTo>
                      <a:lnTo>
                        <a:pt x="12" y="41"/>
                      </a:lnTo>
                      <a:moveTo>
                        <a:pt x="62" y="0"/>
                      </a:moveTo>
                      <a:lnTo>
                        <a:pt x="0" y="33"/>
                      </a:lnTo>
                      <a:lnTo>
                        <a:pt x="9" y="52"/>
                      </a:lnTo>
                      <a:lnTo>
                        <a:pt x="9" y="52"/>
                      </a:lnTo>
                      <a:lnTo>
                        <a:pt x="10" y="52"/>
                      </a:lnTo>
                      <a:lnTo>
                        <a:pt x="10" y="51"/>
                      </a:lnTo>
                      <a:lnTo>
                        <a:pt x="72" y="17"/>
                      </a:lnTo>
                      <a:lnTo>
                        <a:pt x="6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Freeform 50661"/>
                <p:cNvSpPr>
                  <a:spLocks noEditPoints="1"/>
                </p:cNvSpPr>
                <p:nvPr userDrawn="1"/>
              </p:nvSpPr>
              <p:spPr bwMode="auto">
                <a:xfrm>
                  <a:off x="2343" y="1793"/>
                  <a:ext cx="71" cy="53"/>
                </a:xfrm>
                <a:custGeom>
                  <a:avLst/>
                  <a:gdLst>
                    <a:gd name="T0" fmla="*/ 11 w 71"/>
                    <a:gd name="T1" fmla="*/ 43 h 53"/>
                    <a:gd name="T2" fmla="*/ 9 w 71"/>
                    <a:gd name="T3" fmla="*/ 39 h 53"/>
                    <a:gd name="T4" fmla="*/ 58 w 71"/>
                    <a:gd name="T5" fmla="*/ 10 h 53"/>
                    <a:gd name="T6" fmla="*/ 62 w 71"/>
                    <a:gd name="T7" fmla="*/ 15 h 53"/>
                    <a:gd name="T8" fmla="*/ 11 w 71"/>
                    <a:gd name="T9" fmla="*/ 43 h 53"/>
                    <a:gd name="T10" fmla="*/ 62 w 71"/>
                    <a:gd name="T11" fmla="*/ 0 h 53"/>
                    <a:gd name="T12" fmla="*/ 0 w 71"/>
                    <a:gd name="T13" fmla="*/ 36 h 53"/>
                    <a:gd name="T14" fmla="*/ 9 w 71"/>
                    <a:gd name="T15" fmla="*/ 53 h 53"/>
                    <a:gd name="T16" fmla="*/ 71 w 71"/>
                    <a:gd name="T17" fmla="*/ 19 h 53"/>
                    <a:gd name="T18" fmla="*/ 62 w 71"/>
                    <a:gd name="T19" fmla="*/ 2 h 53"/>
                    <a:gd name="T20" fmla="*/ 62 w 71"/>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3">
                      <a:moveTo>
                        <a:pt x="11" y="43"/>
                      </a:moveTo>
                      <a:lnTo>
                        <a:pt x="9" y="39"/>
                      </a:lnTo>
                      <a:lnTo>
                        <a:pt x="58" y="10"/>
                      </a:lnTo>
                      <a:lnTo>
                        <a:pt x="62" y="15"/>
                      </a:lnTo>
                      <a:lnTo>
                        <a:pt x="11" y="43"/>
                      </a:lnTo>
                      <a:close/>
                      <a:moveTo>
                        <a:pt x="62" y="0"/>
                      </a:moveTo>
                      <a:lnTo>
                        <a:pt x="0" y="36"/>
                      </a:lnTo>
                      <a:lnTo>
                        <a:pt x="9" y="53"/>
                      </a:lnTo>
                      <a:lnTo>
                        <a:pt x="71" y="19"/>
                      </a:lnTo>
                      <a:lnTo>
                        <a:pt x="62" y="2"/>
                      </a:ln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50662"/>
                <p:cNvSpPr>
                  <a:spLocks noEditPoints="1"/>
                </p:cNvSpPr>
                <p:nvPr userDrawn="1"/>
              </p:nvSpPr>
              <p:spPr bwMode="auto">
                <a:xfrm>
                  <a:off x="2343" y="1793"/>
                  <a:ext cx="71" cy="53"/>
                </a:xfrm>
                <a:custGeom>
                  <a:avLst/>
                  <a:gdLst>
                    <a:gd name="T0" fmla="*/ 11 w 71"/>
                    <a:gd name="T1" fmla="*/ 43 h 53"/>
                    <a:gd name="T2" fmla="*/ 9 w 71"/>
                    <a:gd name="T3" fmla="*/ 39 h 53"/>
                    <a:gd name="T4" fmla="*/ 58 w 71"/>
                    <a:gd name="T5" fmla="*/ 10 h 53"/>
                    <a:gd name="T6" fmla="*/ 62 w 71"/>
                    <a:gd name="T7" fmla="*/ 15 h 53"/>
                    <a:gd name="T8" fmla="*/ 11 w 71"/>
                    <a:gd name="T9" fmla="*/ 43 h 53"/>
                    <a:gd name="T10" fmla="*/ 62 w 71"/>
                    <a:gd name="T11" fmla="*/ 0 h 53"/>
                    <a:gd name="T12" fmla="*/ 0 w 71"/>
                    <a:gd name="T13" fmla="*/ 36 h 53"/>
                    <a:gd name="T14" fmla="*/ 9 w 71"/>
                    <a:gd name="T15" fmla="*/ 53 h 53"/>
                    <a:gd name="T16" fmla="*/ 71 w 71"/>
                    <a:gd name="T17" fmla="*/ 19 h 53"/>
                    <a:gd name="T18" fmla="*/ 62 w 71"/>
                    <a:gd name="T19" fmla="*/ 2 h 53"/>
                    <a:gd name="T20" fmla="*/ 62 w 71"/>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3">
                      <a:moveTo>
                        <a:pt x="11" y="43"/>
                      </a:moveTo>
                      <a:lnTo>
                        <a:pt x="9" y="39"/>
                      </a:lnTo>
                      <a:lnTo>
                        <a:pt x="58" y="10"/>
                      </a:lnTo>
                      <a:lnTo>
                        <a:pt x="62" y="15"/>
                      </a:lnTo>
                      <a:lnTo>
                        <a:pt x="11" y="43"/>
                      </a:lnTo>
                      <a:moveTo>
                        <a:pt x="62" y="0"/>
                      </a:moveTo>
                      <a:lnTo>
                        <a:pt x="0" y="36"/>
                      </a:lnTo>
                      <a:lnTo>
                        <a:pt x="9" y="53"/>
                      </a:lnTo>
                      <a:lnTo>
                        <a:pt x="71" y="19"/>
                      </a:lnTo>
                      <a:lnTo>
                        <a:pt x="62" y="2"/>
                      </a:lnTo>
                      <a:lnTo>
                        <a:pt x="6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Freeform 50663"/>
                <p:cNvSpPr>
                  <a:spLocks noEditPoints="1"/>
                </p:cNvSpPr>
                <p:nvPr userDrawn="1"/>
              </p:nvSpPr>
              <p:spPr bwMode="auto">
                <a:xfrm>
                  <a:off x="2447" y="2370"/>
                  <a:ext cx="72" cy="31"/>
                </a:xfrm>
                <a:custGeom>
                  <a:avLst/>
                  <a:gdLst>
                    <a:gd name="T0" fmla="*/ 64 w 72"/>
                    <a:gd name="T1" fmla="*/ 22 h 31"/>
                    <a:gd name="T2" fmla="*/ 7 w 72"/>
                    <a:gd name="T3" fmla="*/ 14 h 31"/>
                    <a:gd name="T4" fmla="*/ 8 w 72"/>
                    <a:gd name="T5" fmla="*/ 8 h 31"/>
                    <a:gd name="T6" fmla="*/ 65 w 72"/>
                    <a:gd name="T7" fmla="*/ 17 h 31"/>
                    <a:gd name="T8" fmla="*/ 64 w 72"/>
                    <a:gd name="T9" fmla="*/ 22 h 31"/>
                    <a:gd name="T10" fmla="*/ 2 w 72"/>
                    <a:gd name="T11" fmla="*/ 0 h 31"/>
                    <a:gd name="T12" fmla="*/ 1 w 72"/>
                    <a:gd name="T13" fmla="*/ 9 h 31"/>
                    <a:gd name="T14" fmla="*/ 0 w 72"/>
                    <a:gd name="T15" fmla="*/ 20 h 31"/>
                    <a:gd name="T16" fmla="*/ 70 w 72"/>
                    <a:gd name="T17" fmla="*/ 31 h 31"/>
                    <a:gd name="T18" fmla="*/ 71 w 72"/>
                    <a:gd name="T19" fmla="*/ 20 h 31"/>
                    <a:gd name="T20" fmla="*/ 72 w 72"/>
                    <a:gd name="T21" fmla="*/ 9 h 31"/>
                    <a:gd name="T22" fmla="*/ 2 w 7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1">
                      <a:moveTo>
                        <a:pt x="64" y="22"/>
                      </a:moveTo>
                      <a:lnTo>
                        <a:pt x="7" y="14"/>
                      </a:lnTo>
                      <a:lnTo>
                        <a:pt x="8" y="8"/>
                      </a:lnTo>
                      <a:lnTo>
                        <a:pt x="65" y="17"/>
                      </a:lnTo>
                      <a:lnTo>
                        <a:pt x="64" y="22"/>
                      </a:lnTo>
                      <a:close/>
                      <a:moveTo>
                        <a:pt x="2" y="0"/>
                      </a:moveTo>
                      <a:lnTo>
                        <a:pt x="1" y="9"/>
                      </a:lnTo>
                      <a:lnTo>
                        <a:pt x="0" y="20"/>
                      </a:lnTo>
                      <a:lnTo>
                        <a:pt x="70" y="31"/>
                      </a:lnTo>
                      <a:lnTo>
                        <a:pt x="71" y="20"/>
                      </a:lnTo>
                      <a:lnTo>
                        <a:pt x="72" y="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Freeform 50664"/>
                <p:cNvSpPr>
                  <a:spLocks noEditPoints="1"/>
                </p:cNvSpPr>
                <p:nvPr userDrawn="1"/>
              </p:nvSpPr>
              <p:spPr bwMode="auto">
                <a:xfrm>
                  <a:off x="2447" y="2370"/>
                  <a:ext cx="72" cy="31"/>
                </a:xfrm>
                <a:custGeom>
                  <a:avLst/>
                  <a:gdLst>
                    <a:gd name="T0" fmla="*/ 64 w 72"/>
                    <a:gd name="T1" fmla="*/ 22 h 31"/>
                    <a:gd name="T2" fmla="*/ 7 w 72"/>
                    <a:gd name="T3" fmla="*/ 14 h 31"/>
                    <a:gd name="T4" fmla="*/ 8 w 72"/>
                    <a:gd name="T5" fmla="*/ 8 h 31"/>
                    <a:gd name="T6" fmla="*/ 65 w 72"/>
                    <a:gd name="T7" fmla="*/ 17 h 31"/>
                    <a:gd name="T8" fmla="*/ 64 w 72"/>
                    <a:gd name="T9" fmla="*/ 22 h 31"/>
                    <a:gd name="T10" fmla="*/ 2 w 72"/>
                    <a:gd name="T11" fmla="*/ 0 h 31"/>
                    <a:gd name="T12" fmla="*/ 1 w 72"/>
                    <a:gd name="T13" fmla="*/ 9 h 31"/>
                    <a:gd name="T14" fmla="*/ 0 w 72"/>
                    <a:gd name="T15" fmla="*/ 20 h 31"/>
                    <a:gd name="T16" fmla="*/ 70 w 72"/>
                    <a:gd name="T17" fmla="*/ 31 h 31"/>
                    <a:gd name="T18" fmla="*/ 71 w 72"/>
                    <a:gd name="T19" fmla="*/ 20 h 31"/>
                    <a:gd name="T20" fmla="*/ 72 w 72"/>
                    <a:gd name="T21" fmla="*/ 9 h 31"/>
                    <a:gd name="T22" fmla="*/ 2 w 7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1">
                      <a:moveTo>
                        <a:pt x="64" y="22"/>
                      </a:moveTo>
                      <a:lnTo>
                        <a:pt x="7" y="14"/>
                      </a:lnTo>
                      <a:lnTo>
                        <a:pt x="8" y="8"/>
                      </a:lnTo>
                      <a:lnTo>
                        <a:pt x="65" y="17"/>
                      </a:lnTo>
                      <a:lnTo>
                        <a:pt x="64" y="22"/>
                      </a:lnTo>
                      <a:moveTo>
                        <a:pt x="2" y="0"/>
                      </a:moveTo>
                      <a:lnTo>
                        <a:pt x="1" y="9"/>
                      </a:lnTo>
                      <a:lnTo>
                        <a:pt x="0" y="20"/>
                      </a:lnTo>
                      <a:lnTo>
                        <a:pt x="70" y="31"/>
                      </a:lnTo>
                      <a:lnTo>
                        <a:pt x="71" y="20"/>
                      </a:lnTo>
                      <a:lnTo>
                        <a:pt x="72" y="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50665"/>
                <p:cNvSpPr>
                  <a:spLocks noEditPoints="1"/>
                </p:cNvSpPr>
                <p:nvPr userDrawn="1"/>
              </p:nvSpPr>
              <p:spPr bwMode="auto">
                <a:xfrm>
                  <a:off x="2280" y="1692"/>
                  <a:ext cx="69" cy="59"/>
                </a:xfrm>
                <a:custGeom>
                  <a:avLst/>
                  <a:gdLst>
                    <a:gd name="T0" fmla="*/ 14 w 69"/>
                    <a:gd name="T1" fmla="*/ 49 h 59"/>
                    <a:gd name="T2" fmla="*/ 10 w 69"/>
                    <a:gd name="T3" fmla="*/ 45 h 59"/>
                    <a:gd name="T4" fmla="*/ 56 w 69"/>
                    <a:gd name="T5" fmla="*/ 10 h 59"/>
                    <a:gd name="T6" fmla="*/ 59 w 69"/>
                    <a:gd name="T7" fmla="*/ 15 h 59"/>
                    <a:gd name="T8" fmla="*/ 14 w 69"/>
                    <a:gd name="T9" fmla="*/ 49 h 59"/>
                    <a:gd name="T10" fmla="*/ 57 w 69"/>
                    <a:gd name="T11" fmla="*/ 0 h 59"/>
                    <a:gd name="T12" fmla="*/ 0 w 69"/>
                    <a:gd name="T13" fmla="*/ 44 h 59"/>
                    <a:gd name="T14" fmla="*/ 12 w 69"/>
                    <a:gd name="T15" fmla="*/ 59 h 59"/>
                    <a:gd name="T16" fmla="*/ 69 w 69"/>
                    <a:gd name="T17" fmla="*/ 17 h 59"/>
                    <a:gd name="T18" fmla="*/ 57 w 69"/>
                    <a:gd name="T19" fmla="*/ 1 h 59"/>
                    <a:gd name="T20" fmla="*/ 57 w 69"/>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59">
                      <a:moveTo>
                        <a:pt x="14" y="49"/>
                      </a:moveTo>
                      <a:lnTo>
                        <a:pt x="10" y="45"/>
                      </a:lnTo>
                      <a:lnTo>
                        <a:pt x="56" y="10"/>
                      </a:lnTo>
                      <a:lnTo>
                        <a:pt x="59" y="15"/>
                      </a:lnTo>
                      <a:lnTo>
                        <a:pt x="14" y="49"/>
                      </a:lnTo>
                      <a:close/>
                      <a:moveTo>
                        <a:pt x="57" y="0"/>
                      </a:moveTo>
                      <a:lnTo>
                        <a:pt x="0" y="44"/>
                      </a:lnTo>
                      <a:lnTo>
                        <a:pt x="12" y="59"/>
                      </a:lnTo>
                      <a:lnTo>
                        <a:pt x="69" y="17"/>
                      </a:lnTo>
                      <a:lnTo>
                        <a:pt x="57" y="1"/>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50666"/>
                <p:cNvSpPr>
                  <a:spLocks noEditPoints="1"/>
                </p:cNvSpPr>
                <p:nvPr userDrawn="1"/>
              </p:nvSpPr>
              <p:spPr bwMode="auto">
                <a:xfrm>
                  <a:off x="2280" y="1692"/>
                  <a:ext cx="69" cy="59"/>
                </a:xfrm>
                <a:custGeom>
                  <a:avLst/>
                  <a:gdLst>
                    <a:gd name="T0" fmla="*/ 14 w 69"/>
                    <a:gd name="T1" fmla="*/ 49 h 59"/>
                    <a:gd name="T2" fmla="*/ 10 w 69"/>
                    <a:gd name="T3" fmla="*/ 45 h 59"/>
                    <a:gd name="T4" fmla="*/ 56 w 69"/>
                    <a:gd name="T5" fmla="*/ 10 h 59"/>
                    <a:gd name="T6" fmla="*/ 59 w 69"/>
                    <a:gd name="T7" fmla="*/ 15 h 59"/>
                    <a:gd name="T8" fmla="*/ 14 w 69"/>
                    <a:gd name="T9" fmla="*/ 49 h 59"/>
                    <a:gd name="T10" fmla="*/ 57 w 69"/>
                    <a:gd name="T11" fmla="*/ 0 h 59"/>
                    <a:gd name="T12" fmla="*/ 0 w 69"/>
                    <a:gd name="T13" fmla="*/ 44 h 59"/>
                    <a:gd name="T14" fmla="*/ 12 w 69"/>
                    <a:gd name="T15" fmla="*/ 59 h 59"/>
                    <a:gd name="T16" fmla="*/ 69 w 69"/>
                    <a:gd name="T17" fmla="*/ 17 h 59"/>
                    <a:gd name="T18" fmla="*/ 57 w 69"/>
                    <a:gd name="T19" fmla="*/ 1 h 59"/>
                    <a:gd name="T20" fmla="*/ 57 w 69"/>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59">
                      <a:moveTo>
                        <a:pt x="14" y="49"/>
                      </a:moveTo>
                      <a:lnTo>
                        <a:pt x="10" y="45"/>
                      </a:lnTo>
                      <a:lnTo>
                        <a:pt x="56" y="10"/>
                      </a:lnTo>
                      <a:lnTo>
                        <a:pt x="59" y="15"/>
                      </a:lnTo>
                      <a:lnTo>
                        <a:pt x="14" y="49"/>
                      </a:lnTo>
                      <a:moveTo>
                        <a:pt x="57" y="0"/>
                      </a:moveTo>
                      <a:lnTo>
                        <a:pt x="0" y="44"/>
                      </a:lnTo>
                      <a:lnTo>
                        <a:pt x="12" y="59"/>
                      </a:lnTo>
                      <a:lnTo>
                        <a:pt x="69" y="17"/>
                      </a:lnTo>
                      <a:lnTo>
                        <a:pt x="57" y="1"/>
                      </a:lnTo>
                      <a:lnTo>
                        <a:pt x="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50667"/>
                <p:cNvSpPr>
                  <a:spLocks noEditPoints="1"/>
                </p:cNvSpPr>
                <p:nvPr userDrawn="1"/>
              </p:nvSpPr>
              <p:spPr bwMode="auto">
                <a:xfrm>
                  <a:off x="2451" y="2333"/>
                  <a:ext cx="73" cy="28"/>
                </a:xfrm>
                <a:custGeom>
                  <a:avLst/>
                  <a:gdLst>
                    <a:gd name="T0" fmla="*/ 55 w 62"/>
                    <a:gd name="T1" fmla="*/ 17 h 24"/>
                    <a:gd name="T2" fmla="*/ 7 w 62"/>
                    <a:gd name="T3" fmla="*/ 12 h 24"/>
                    <a:gd name="T4" fmla="*/ 7 w 62"/>
                    <a:gd name="T5" fmla="*/ 9 h 24"/>
                    <a:gd name="T6" fmla="*/ 7 w 62"/>
                    <a:gd name="T7" fmla="*/ 7 h 24"/>
                    <a:gd name="T8" fmla="*/ 56 w 62"/>
                    <a:gd name="T9" fmla="*/ 12 h 24"/>
                    <a:gd name="T10" fmla="*/ 56 w 62"/>
                    <a:gd name="T11" fmla="*/ 14 h 24"/>
                    <a:gd name="T12" fmla="*/ 55 w 62"/>
                    <a:gd name="T13" fmla="*/ 17 h 24"/>
                    <a:gd name="T14" fmla="*/ 2 w 62"/>
                    <a:gd name="T15" fmla="*/ 0 h 24"/>
                    <a:gd name="T16" fmla="*/ 1 w 62"/>
                    <a:gd name="T17" fmla="*/ 4 h 24"/>
                    <a:gd name="T18" fmla="*/ 1 w 62"/>
                    <a:gd name="T19" fmla="*/ 9 h 24"/>
                    <a:gd name="T20" fmla="*/ 0 w 62"/>
                    <a:gd name="T21" fmla="*/ 17 h 24"/>
                    <a:gd name="T22" fmla="*/ 60 w 62"/>
                    <a:gd name="T23" fmla="*/ 24 h 24"/>
                    <a:gd name="T24" fmla="*/ 61 w 62"/>
                    <a:gd name="T25" fmla="*/ 15 h 24"/>
                    <a:gd name="T26" fmla="*/ 62 w 62"/>
                    <a:gd name="T27" fmla="*/ 12 h 24"/>
                    <a:gd name="T28" fmla="*/ 62 w 62"/>
                    <a:gd name="T29" fmla="*/ 6 h 24"/>
                    <a:gd name="T30" fmla="*/ 2 w 62"/>
                    <a:gd name="T3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24">
                      <a:moveTo>
                        <a:pt x="55" y="17"/>
                      </a:moveTo>
                      <a:cubicBezTo>
                        <a:pt x="7" y="12"/>
                        <a:pt x="7" y="12"/>
                        <a:pt x="7" y="12"/>
                      </a:cubicBezTo>
                      <a:cubicBezTo>
                        <a:pt x="7" y="9"/>
                        <a:pt x="7" y="9"/>
                        <a:pt x="7" y="9"/>
                      </a:cubicBezTo>
                      <a:cubicBezTo>
                        <a:pt x="7" y="9"/>
                        <a:pt x="7" y="8"/>
                        <a:pt x="7" y="7"/>
                      </a:cubicBezTo>
                      <a:cubicBezTo>
                        <a:pt x="56" y="12"/>
                        <a:pt x="56" y="12"/>
                        <a:pt x="56" y="12"/>
                      </a:cubicBezTo>
                      <a:cubicBezTo>
                        <a:pt x="56" y="12"/>
                        <a:pt x="56" y="13"/>
                        <a:pt x="56" y="14"/>
                      </a:cubicBezTo>
                      <a:cubicBezTo>
                        <a:pt x="55" y="17"/>
                        <a:pt x="55" y="17"/>
                        <a:pt x="55" y="17"/>
                      </a:cubicBezTo>
                      <a:moveTo>
                        <a:pt x="2" y="0"/>
                      </a:moveTo>
                      <a:cubicBezTo>
                        <a:pt x="1" y="4"/>
                        <a:pt x="1" y="4"/>
                        <a:pt x="1" y="4"/>
                      </a:cubicBezTo>
                      <a:cubicBezTo>
                        <a:pt x="1" y="4"/>
                        <a:pt x="1" y="6"/>
                        <a:pt x="1" y="9"/>
                      </a:cubicBezTo>
                      <a:cubicBezTo>
                        <a:pt x="0" y="17"/>
                        <a:pt x="0" y="17"/>
                        <a:pt x="0" y="17"/>
                      </a:cubicBezTo>
                      <a:cubicBezTo>
                        <a:pt x="60" y="24"/>
                        <a:pt x="60" y="24"/>
                        <a:pt x="60" y="24"/>
                      </a:cubicBezTo>
                      <a:cubicBezTo>
                        <a:pt x="61" y="15"/>
                        <a:pt x="61" y="15"/>
                        <a:pt x="61" y="15"/>
                      </a:cubicBezTo>
                      <a:cubicBezTo>
                        <a:pt x="62" y="14"/>
                        <a:pt x="62" y="13"/>
                        <a:pt x="62" y="12"/>
                      </a:cubicBezTo>
                      <a:cubicBezTo>
                        <a:pt x="62" y="6"/>
                        <a:pt x="62" y="6"/>
                        <a:pt x="62" y="6"/>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50668"/>
                <p:cNvSpPr>
                  <a:spLocks noEditPoints="1"/>
                </p:cNvSpPr>
                <p:nvPr userDrawn="1"/>
              </p:nvSpPr>
              <p:spPr bwMode="auto">
                <a:xfrm>
                  <a:off x="1397" y="1350"/>
                  <a:ext cx="35" cy="74"/>
                </a:xfrm>
                <a:custGeom>
                  <a:avLst/>
                  <a:gdLst>
                    <a:gd name="T0" fmla="*/ 21 w 35"/>
                    <a:gd name="T1" fmla="*/ 66 h 74"/>
                    <a:gd name="T2" fmla="*/ 8 w 35"/>
                    <a:gd name="T3" fmla="*/ 10 h 74"/>
                    <a:gd name="T4" fmla="*/ 15 w 35"/>
                    <a:gd name="T5" fmla="*/ 8 h 74"/>
                    <a:gd name="T6" fmla="*/ 27 w 35"/>
                    <a:gd name="T7" fmla="*/ 65 h 74"/>
                    <a:gd name="T8" fmla="*/ 21 w 35"/>
                    <a:gd name="T9" fmla="*/ 66 h 74"/>
                    <a:gd name="T10" fmla="*/ 20 w 35"/>
                    <a:gd name="T11" fmla="*/ 0 h 74"/>
                    <a:gd name="T12" fmla="*/ 0 w 35"/>
                    <a:gd name="T13" fmla="*/ 5 h 74"/>
                    <a:gd name="T14" fmla="*/ 16 w 35"/>
                    <a:gd name="T15" fmla="*/ 74 h 74"/>
                    <a:gd name="T16" fmla="*/ 35 w 35"/>
                    <a:gd name="T17" fmla="*/ 71 h 74"/>
                    <a:gd name="T18" fmla="*/ 20 w 3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4">
                      <a:moveTo>
                        <a:pt x="21" y="66"/>
                      </a:moveTo>
                      <a:lnTo>
                        <a:pt x="8" y="10"/>
                      </a:lnTo>
                      <a:lnTo>
                        <a:pt x="15" y="8"/>
                      </a:lnTo>
                      <a:lnTo>
                        <a:pt x="27" y="65"/>
                      </a:lnTo>
                      <a:lnTo>
                        <a:pt x="21" y="66"/>
                      </a:lnTo>
                      <a:close/>
                      <a:moveTo>
                        <a:pt x="20" y="0"/>
                      </a:moveTo>
                      <a:lnTo>
                        <a:pt x="0" y="5"/>
                      </a:lnTo>
                      <a:lnTo>
                        <a:pt x="16" y="74"/>
                      </a:lnTo>
                      <a:lnTo>
                        <a:pt x="35" y="71"/>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Freeform 50669"/>
                <p:cNvSpPr>
                  <a:spLocks noEditPoints="1"/>
                </p:cNvSpPr>
                <p:nvPr userDrawn="1"/>
              </p:nvSpPr>
              <p:spPr bwMode="auto">
                <a:xfrm>
                  <a:off x="1397" y="1350"/>
                  <a:ext cx="35" cy="74"/>
                </a:xfrm>
                <a:custGeom>
                  <a:avLst/>
                  <a:gdLst>
                    <a:gd name="T0" fmla="*/ 21 w 35"/>
                    <a:gd name="T1" fmla="*/ 66 h 74"/>
                    <a:gd name="T2" fmla="*/ 8 w 35"/>
                    <a:gd name="T3" fmla="*/ 10 h 74"/>
                    <a:gd name="T4" fmla="*/ 15 w 35"/>
                    <a:gd name="T5" fmla="*/ 8 h 74"/>
                    <a:gd name="T6" fmla="*/ 27 w 35"/>
                    <a:gd name="T7" fmla="*/ 65 h 74"/>
                    <a:gd name="T8" fmla="*/ 21 w 35"/>
                    <a:gd name="T9" fmla="*/ 66 h 74"/>
                    <a:gd name="T10" fmla="*/ 20 w 35"/>
                    <a:gd name="T11" fmla="*/ 0 h 74"/>
                    <a:gd name="T12" fmla="*/ 0 w 35"/>
                    <a:gd name="T13" fmla="*/ 5 h 74"/>
                    <a:gd name="T14" fmla="*/ 16 w 35"/>
                    <a:gd name="T15" fmla="*/ 74 h 74"/>
                    <a:gd name="T16" fmla="*/ 35 w 35"/>
                    <a:gd name="T17" fmla="*/ 71 h 74"/>
                    <a:gd name="T18" fmla="*/ 20 w 3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4">
                      <a:moveTo>
                        <a:pt x="21" y="66"/>
                      </a:moveTo>
                      <a:lnTo>
                        <a:pt x="8" y="10"/>
                      </a:lnTo>
                      <a:lnTo>
                        <a:pt x="15" y="8"/>
                      </a:lnTo>
                      <a:lnTo>
                        <a:pt x="27" y="65"/>
                      </a:lnTo>
                      <a:lnTo>
                        <a:pt x="21" y="66"/>
                      </a:lnTo>
                      <a:moveTo>
                        <a:pt x="20" y="0"/>
                      </a:moveTo>
                      <a:lnTo>
                        <a:pt x="0" y="5"/>
                      </a:lnTo>
                      <a:lnTo>
                        <a:pt x="16" y="74"/>
                      </a:lnTo>
                      <a:lnTo>
                        <a:pt x="35" y="71"/>
                      </a:lnTo>
                      <a:lnTo>
                        <a:pt x="2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Freeform 50670"/>
                <p:cNvSpPr>
                  <a:spLocks noEditPoints="1"/>
                </p:cNvSpPr>
                <p:nvPr userDrawn="1"/>
              </p:nvSpPr>
              <p:spPr bwMode="auto">
                <a:xfrm>
                  <a:off x="2440" y="2408"/>
                  <a:ext cx="73" cy="32"/>
                </a:xfrm>
                <a:custGeom>
                  <a:avLst/>
                  <a:gdLst>
                    <a:gd name="T0" fmla="*/ 55 w 63"/>
                    <a:gd name="T1" fmla="*/ 21 h 28"/>
                    <a:gd name="T2" fmla="*/ 7 w 63"/>
                    <a:gd name="T3" fmla="*/ 12 h 28"/>
                    <a:gd name="T4" fmla="*/ 8 w 63"/>
                    <a:gd name="T5" fmla="*/ 9 h 28"/>
                    <a:gd name="T6" fmla="*/ 8 w 63"/>
                    <a:gd name="T7" fmla="*/ 7 h 28"/>
                    <a:gd name="T8" fmla="*/ 56 w 63"/>
                    <a:gd name="T9" fmla="*/ 16 h 28"/>
                    <a:gd name="T10" fmla="*/ 56 w 63"/>
                    <a:gd name="T11" fmla="*/ 19 h 28"/>
                    <a:gd name="T12" fmla="*/ 55 w 63"/>
                    <a:gd name="T13" fmla="*/ 21 h 28"/>
                    <a:gd name="T14" fmla="*/ 3 w 63"/>
                    <a:gd name="T15" fmla="*/ 0 h 28"/>
                    <a:gd name="T16" fmla="*/ 2 w 63"/>
                    <a:gd name="T17" fmla="*/ 8 h 28"/>
                    <a:gd name="T18" fmla="*/ 1 w 63"/>
                    <a:gd name="T19" fmla="*/ 13 h 28"/>
                    <a:gd name="T20" fmla="*/ 0 w 63"/>
                    <a:gd name="T21" fmla="*/ 16 h 28"/>
                    <a:gd name="T22" fmla="*/ 60 w 63"/>
                    <a:gd name="T23" fmla="*/ 28 h 28"/>
                    <a:gd name="T24" fmla="*/ 60 w 63"/>
                    <a:gd name="T25" fmla="*/ 25 h 28"/>
                    <a:gd name="T26" fmla="*/ 62 w 63"/>
                    <a:gd name="T27" fmla="*/ 19 h 28"/>
                    <a:gd name="T28" fmla="*/ 63 w 63"/>
                    <a:gd name="T29" fmla="*/ 11 h 28"/>
                    <a:gd name="T30" fmla="*/ 3 w 63"/>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28">
                      <a:moveTo>
                        <a:pt x="55" y="21"/>
                      </a:moveTo>
                      <a:cubicBezTo>
                        <a:pt x="7" y="12"/>
                        <a:pt x="7" y="12"/>
                        <a:pt x="7" y="12"/>
                      </a:cubicBezTo>
                      <a:cubicBezTo>
                        <a:pt x="7" y="11"/>
                        <a:pt x="7" y="10"/>
                        <a:pt x="8" y="9"/>
                      </a:cubicBezTo>
                      <a:cubicBezTo>
                        <a:pt x="8" y="7"/>
                        <a:pt x="8" y="7"/>
                        <a:pt x="8" y="7"/>
                      </a:cubicBezTo>
                      <a:cubicBezTo>
                        <a:pt x="56" y="16"/>
                        <a:pt x="56" y="16"/>
                        <a:pt x="56" y="16"/>
                      </a:cubicBezTo>
                      <a:cubicBezTo>
                        <a:pt x="56" y="19"/>
                        <a:pt x="56" y="19"/>
                        <a:pt x="56" y="19"/>
                      </a:cubicBezTo>
                      <a:cubicBezTo>
                        <a:pt x="56" y="19"/>
                        <a:pt x="55" y="20"/>
                        <a:pt x="55" y="21"/>
                      </a:cubicBezTo>
                      <a:moveTo>
                        <a:pt x="3" y="0"/>
                      </a:moveTo>
                      <a:cubicBezTo>
                        <a:pt x="2" y="8"/>
                        <a:pt x="2" y="8"/>
                        <a:pt x="2" y="8"/>
                      </a:cubicBezTo>
                      <a:cubicBezTo>
                        <a:pt x="1" y="10"/>
                        <a:pt x="1" y="12"/>
                        <a:pt x="1" y="13"/>
                      </a:cubicBezTo>
                      <a:cubicBezTo>
                        <a:pt x="0" y="16"/>
                        <a:pt x="0" y="16"/>
                        <a:pt x="0" y="16"/>
                      </a:cubicBezTo>
                      <a:cubicBezTo>
                        <a:pt x="60" y="28"/>
                        <a:pt x="60" y="28"/>
                        <a:pt x="60" y="28"/>
                      </a:cubicBezTo>
                      <a:cubicBezTo>
                        <a:pt x="60" y="25"/>
                        <a:pt x="60" y="25"/>
                        <a:pt x="60" y="25"/>
                      </a:cubicBezTo>
                      <a:cubicBezTo>
                        <a:pt x="61" y="25"/>
                        <a:pt x="61" y="22"/>
                        <a:pt x="62" y="19"/>
                      </a:cubicBezTo>
                      <a:cubicBezTo>
                        <a:pt x="63" y="11"/>
                        <a:pt x="63" y="11"/>
                        <a:pt x="63" y="1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0" name="Freeform 50672"/>
              <p:cNvSpPr>
                <a:spLocks noEditPoints="1"/>
              </p:cNvSpPr>
              <p:nvPr userDrawn="1"/>
            </p:nvSpPr>
            <p:spPr bwMode="auto">
              <a:xfrm>
                <a:off x="3898900" y="6500916"/>
                <a:ext cx="115888" cy="33338"/>
              </a:xfrm>
              <a:custGeom>
                <a:avLst/>
                <a:gdLst>
                  <a:gd name="T0" fmla="*/ 64 w 73"/>
                  <a:gd name="T1" fmla="*/ 14 h 21"/>
                  <a:gd name="T2" fmla="*/ 7 w 73"/>
                  <a:gd name="T3" fmla="*/ 13 h 21"/>
                  <a:gd name="T4" fmla="*/ 7 w 73"/>
                  <a:gd name="T5" fmla="*/ 7 h 21"/>
                  <a:gd name="T6" fmla="*/ 64 w 73"/>
                  <a:gd name="T7" fmla="*/ 8 h 21"/>
                  <a:gd name="T8" fmla="*/ 64 w 73"/>
                  <a:gd name="T9" fmla="*/ 14 h 21"/>
                  <a:gd name="T10" fmla="*/ 1 w 73"/>
                  <a:gd name="T11" fmla="*/ 0 h 21"/>
                  <a:gd name="T12" fmla="*/ 0 w 73"/>
                  <a:gd name="T13" fmla="*/ 20 h 21"/>
                  <a:gd name="T14" fmla="*/ 71 w 73"/>
                  <a:gd name="T15" fmla="*/ 21 h 21"/>
                  <a:gd name="T16" fmla="*/ 73 w 73"/>
                  <a:gd name="T17" fmla="*/ 1 h 21"/>
                  <a:gd name="T18" fmla="*/ 1 w 7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1">
                    <a:moveTo>
                      <a:pt x="64" y="14"/>
                    </a:moveTo>
                    <a:lnTo>
                      <a:pt x="7" y="13"/>
                    </a:lnTo>
                    <a:lnTo>
                      <a:pt x="7" y="7"/>
                    </a:lnTo>
                    <a:lnTo>
                      <a:pt x="64" y="8"/>
                    </a:lnTo>
                    <a:lnTo>
                      <a:pt x="64" y="14"/>
                    </a:lnTo>
                    <a:close/>
                    <a:moveTo>
                      <a:pt x="1" y="0"/>
                    </a:moveTo>
                    <a:lnTo>
                      <a:pt x="0" y="20"/>
                    </a:lnTo>
                    <a:lnTo>
                      <a:pt x="71" y="21"/>
                    </a:lnTo>
                    <a:lnTo>
                      <a:pt x="73" y="1"/>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50673"/>
              <p:cNvSpPr>
                <a:spLocks noEditPoints="1"/>
              </p:cNvSpPr>
              <p:nvPr userDrawn="1"/>
            </p:nvSpPr>
            <p:spPr bwMode="auto">
              <a:xfrm>
                <a:off x="3898900" y="6500916"/>
                <a:ext cx="115888" cy="33338"/>
              </a:xfrm>
              <a:custGeom>
                <a:avLst/>
                <a:gdLst>
                  <a:gd name="T0" fmla="*/ 64 w 73"/>
                  <a:gd name="T1" fmla="*/ 14 h 21"/>
                  <a:gd name="T2" fmla="*/ 7 w 73"/>
                  <a:gd name="T3" fmla="*/ 13 h 21"/>
                  <a:gd name="T4" fmla="*/ 7 w 73"/>
                  <a:gd name="T5" fmla="*/ 7 h 21"/>
                  <a:gd name="T6" fmla="*/ 64 w 73"/>
                  <a:gd name="T7" fmla="*/ 8 h 21"/>
                  <a:gd name="T8" fmla="*/ 64 w 73"/>
                  <a:gd name="T9" fmla="*/ 14 h 21"/>
                  <a:gd name="T10" fmla="*/ 1 w 73"/>
                  <a:gd name="T11" fmla="*/ 0 h 21"/>
                  <a:gd name="T12" fmla="*/ 0 w 73"/>
                  <a:gd name="T13" fmla="*/ 20 h 21"/>
                  <a:gd name="T14" fmla="*/ 71 w 73"/>
                  <a:gd name="T15" fmla="*/ 21 h 21"/>
                  <a:gd name="T16" fmla="*/ 73 w 73"/>
                  <a:gd name="T17" fmla="*/ 1 h 21"/>
                  <a:gd name="T18" fmla="*/ 1 w 7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1">
                    <a:moveTo>
                      <a:pt x="64" y="14"/>
                    </a:moveTo>
                    <a:lnTo>
                      <a:pt x="7" y="13"/>
                    </a:lnTo>
                    <a:lnTo>
                      <a:pt x="7" y="7"/>
                    </a:lnTo>
                    <a:lnTo>
                      <a:pt x="64" y="8"/>
                    </a:lnTo>
                    <a:lnTo>
                      <a:pt x="64" y="14"/>
                    </a:lnTo>
                    <a:moveTo>
                      <a:pt x="1" y="0"/>
                    </a:moveTo>
                    <a:lnTo>
                      <a:pt x="0" y="20"/>
                    </a:lnTo>
                    <a:lnTo>
                      <a:pt x="71" y="21"/>
                    </a:lnTo>
                    <a:lnTo>
                      <a:pt x="73" y="1"/>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50674"/>
              <p:cNvSpPr>
                <a:spLocks noEditPoints="1"/>
              </p:cNvSpPr>
              <p:nvPr userDrawn="1"/>
            </p:nvSpPr>
            <p:spPr bwMode="auto">
              <a:xfrm>
                <a:off x="3887788" y="6308829"/>
                <a:ext cx="117475" cy="44450"/>
              </a:xfrm>
              <a:custGeom>
                <a:avLst/>
                <a:gdLst>
                  <a:gd name="T0" fmla="*/ 9 w 74"/>
                  <a:gd name="T1" fmla="*/ 21 h 28"/>
                  <a:gd name="T2" fmla="*/ 8 w 74"/>
                  <a:gd name="T3" fmla="*/ 15 h 28"/>
                  <a:gd name="T4" fmla="*/ 66 w 74"/>
                  <a:gd name="T5" fmla="*/ 8 h 28"/>
                  <a:gd name="T6" fmla="*/ 66 w 74"/>
                  <a:gd name="T7" fmla="*/ 14 h 28"/>
                  <a:gd name="T8" fmla="*/ 9 w 74"/>
                  <a:gd name="T9" fmla="*/ 21 h 28"/>
                  <a:gd name="T10" fmla="*/ 71 w 74"/>
                  <a:gd name="T11" fmla="*/ 0 h 28"/>
                  <a:gd name="T12" fmla="*/ 0 w 74"/>
                  <a:gd name="T13" fmla="*/ 9 h 28"/>
                  <a:gd name="T14" fmla="*/ 2 w 74"/>
                  <a:gd name="T15" fmla="*/ 28 h 28"/>
                  <a:gd name="T16" fmla="*/ 74 w 74"/>
                  <a:gd name="T17" fmla="*/ 20 h 28"/>
                  <a:gd name="T18" fmla="*/ 71 w 74"/>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28">
                    <a:moveTo>
                      <a:pt x="9" y="21"/>
                    </a:moveTo>
                    <a:lnTo>
                      <a:pt x="8" y="15"/>
                    </a:lnTo>
                    <a:lnTo>
                      <a:pt x="66" y="8"/>
                    </a:lnTo>
                    <a:lnTo>
                      <a:pt x="66" y="14"/>
                    </a:lnTo>
                    <a:lnTo>
                      <a:pt x="9" y="21"/>
                    </a:lnTo>
                    <a:close/>
                    <a:moveTo>
                      <a:pt x="71" y="0"/>
                    </a:moveTo>
                    <a:lnTo>
                      <a:pt x="0" y="9"/>
                    </a:lnTo>
                    <a:lnTo>
                      <a:pt x="2" y="28"/>
                    </a:lnTo>
                    <a:lnTo>
                      <a:pt x="74" y="20"/>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50675"/>
              <p:cNvSpPr>
                <a:spLocks noEditPoints="1"/>
              </p:cNvSpPr>
              <p:nvPr userDrawn="1"/>
            </p:nvSpPr>
            <p:spPr bwMode="auto">
              <a:xfrm>
                <a:off x="3887788" y="6308829"/>
                <a:ext cx="117475" cy="44450"/>
              </a:xfrm>
              <a:custGeom>
                <a:avLst/>
                <a:gdLst>
                  <a:gd name="T0" fmla="*/ 9 w 74"/>
                  <a:gd name="T1" fmla="*/ 21 h 28"/>
                  <a:gd name="T2" fmla="*/ 8 w 74"/>
                  <a:gd name="T3" fmla="*/ 15 h 28"/>
                  <a:gd name="T4" fmla="*/ 66 w 74"/>
                  <a:gd name="T5" fmla="*/ 8 h 28"/>
                  <a:gd name="T6" fmla="*/ 66 w 74"/>
                  <a:gd name="T7" fmla="*/ 14 h 28"/>
                  <a:gd name="T8" fmla="*/ 9 w 74"/>
                  <a:gd name="T9" fmla="*/ 21 h 28"/>
                  <a:gd name="T10" fmla="*/ 71 w 74"/>
                  <a:gd name="T11" fmla="*/ 0 h 28"/>
                  <a:gd name="T12" fmla="*/ 0 w 74"/>
                  <a:gd name="T13" fmla="*/ 9 h 28"/>
                  <a:gd name="T14" fmla="*/ 2 w 74"/>
                  <a:gd name="T15" fmla="*/ 28 h 28"/>
                  <a:gd name="T16" fmla="*/ 74 w 74"/>
                  <a:gd name="T17" fmla="*/ 20 h 28"/>
                  <a:gd name="T18" fmla="*/ 71 w 74"/>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28">
                    <a:moveTo>
                      <a:pt x="9" y="21"/>
                    </a:moveTo>
                    <a:lnTo>
                      <a:pt x="8" y="15"/>
                    </a:lnTo>
                    <a:lnTo>
                      <a:pt x="66" y="8"/>
                    </a:lnTo>
                    <a:lnTo>
                      <a:pt x="66" y="14"/>
                    </a:lnTo>
                    <a:lnTo>
                      <a:pt x="9" y="21"/>
                    </a:lnTo>
                    <a:moveTo>
                      <a:pt x="71" y="0"/>
                    </a:moveTo>
                    <a:lnTo>
                      <a:pt x="0" y="9"/>
                    </a:lnTo>
                    <a:lnTo>
                      <a:pt x="2" y="28"/>
                    </a:lnTo>
                    <a:lnTo>
                      <a:pt x="74" y="20"/>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0676"/>
              <p:cNvSpPr>
                <a:spLocks noEditPoints="1"/>
              </p:cNvSpPr>
              <p:nvPr userDrawn="1"/>
            </p:nvSpPr>
            <p:spPr bwMode="auto">
              <a:xfrm>
                <a:off x="3797300" y="5935766"/>
                <a:ext cx="115888" cy="71438"/>
              </a:xfrm>
              <a:custGeom>
                <a:avLst/>
                <a:gdLst>
                  <a:gd name="T0" fmla="*/ 10 w 63"/>
                  <a:gd name="T1" fmla="*/ 31 h 39"/>
                  <a:gd name="T2" fmla="*/ 9 w 63"/>
                  <a:gd name="T3" fmla="*/ 29 h 39"/>
                  <a:gd name="T4" fmla="*/ 8 w 63"/>
                  <a:gd name="T5" fmla="*/ 27 h 39"/>
                  <a:gd name="T6" fmla="*/ 54 w 63"/>
                  <a:gd name="T7" fmla="*/ 8 h 39"/>
                  <a:gd name="T8" fmla="*/ 54 w 63"/>
                  <a:gd name="T9" fmla="*/ 11 h 39"/>
                  <a:gd name="T10" fmla="*/ 55 w 63"/>
                  <a:gd name="T11" fmla="*/ 13 h 39"/>
                  <a:gd name="T12" fmla="*/ 10 w 63"/>
                  <a:gd name="T13" fmla="*/ 31 h 39"/>
                  <a:gd name="T14" fmla="*/ 57 w 63"/>
                  <a:gd name="T15" fmla="*/ 0 h 39"/>
                  <a:gd name="T16" fmla="*/ 0 w 63"/>
                  <a:gd name="T17" fmla="*/ 24 h 39"/>
                  <a:gd name="T18" fmla="*/ 2 w 63"/>
                  <a:gd name="T19" fmla="*/ 26 h 39"/>
                  <a:gd name="T20" fmla="*/ 3 w 63"/>
                  <a:gd name="T21" fmla="*/ 31 h 39"/>
                  <a:gd name="T22" fmla="*/ 6 w 63"/>
                  <a:gd name="T23" fmla="*/ 39 h 39"/>
                  <a:gd name="T24" fmla="*/ 63 w 63"/>
                  <a:gd name="T25" fmla="*/ 17 h 39"/>
                  <a:gd name="T26" fmla="*/ 60 w 63"/>
                  <a:gd name="T27" fmla="*/ 9 h 39"/>
                  <a:gd name="T28" fmla="*/ 58 w 63"/>
                  <a:gd name="T29" fmla="*/ 3 h 39"/>
                  <a:gd name="T30" fmla="*/ 57 w 63"/>
                  <a:gd name="T3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39">
                    <a:moveTo>
                      <a:pt x="10" y="31"/>
                    </a:moveTo>
                    <a:cubicBezTo>
                      <a:pt x="9" y="29"/>
                      <a:pt x="9" y="29"/>
                      <a:pt x="9" y="29"/>
                    </a:cubicBezTo>
                    <a:cubicBezTo>
                      <a:pt x="9" y="28"/>
                      <a:pt x="8" y="28"/>
                      <a:pt x="8" y="27"/>
                    </a:cubicBezTo>
                    <a:cubicBezTo>
                      <a:pt x="54" y="8"/>
                      <a:pt x="54" y="8"/>
                      <a:pt x="54" y="8"/>
                    </a:cubicBezTo>
                    <a:cubicBezTo>
                      <a:pt x="54" y="9"/>
                      <a:pt x="54" y="10"/>
                      <a:pt x="54" y="11"/>
                    </a:cubicBezTo>
                    <a:cubicBezTo>
                      <a:pt x="55" y="13"/>
                      <a:pt x="55" y="13"/>
                      <a:pt x="55" y="13"/>
                    </a:cubicBezTo>
                    <a:cubicBezTo>
                      <a:pt x="10" y="31"/>
                      <a:pt x="10" y="31"/>
                      <a:pt x="10" y="31"/>
                    </a:cubicBezTo>
                    <a:moveTo>
                      <a:pt x="57" y="0"/>
                    </a:moveTo>
                    <a:cubicBezTo>
                      <a:pt x="0" y="24"/>
                      <a:pt x="0" y="24"/>
                      <a:pt x="0" y="24"/>
                    </a:cubicBezTo>
                    <a:cubicBezTo>
                      <a:pt x="2" y="26"/>
                      <a:pt x="2" y="26"/>
                      <a:pt x="2" y="26"/>
                    </a:cubicBezTo>
                    <a:cubicBezTo>
                      <a:pt x="2" y="27"/>
                      <a:pt x="3" y="29"/>
                      <a:pt x="3" y="31"/>
                    </a:cubicBezTo>
                    <a:cubicBezTo>
                      <a:pt x="6" y="39"/>
                      <a:pt x="6" y="39"/>
                      <a:pt x="6" y="39"/>
                    </a:cubicBezTo>
                    <a:cubicBezTo>
                      <a:pt x="63" y="17"/>
                      <a:pt x="63" y="17"/>
                      <a:pt x="63" y="17"/>
                    </a:cubicBezTo>
                    <a:cubicBezTo>
                      <a:pt x="60" y="9"/>
                      <a:pt x="60" y="9"/>
                      <a:pt x="60" y="9"/>
                    </a:cubicBezTo>
                    <a:cubicBezTo>
                      <a:pt x="59" y="6"/>
                      <a:pt x="58" y="3"/>
                      <a:pt x="58" y="3"/>
                    </a:cubicBezTo>
                    <a:cubicBezTo>
                      <a:pt x="57" y="0"/>
                      <a:pt x="57" y="0"/>
                      <a:pt x="5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50677"/>
              <p:cNvSpPr>
                <a:spLocks noEditPoints="1"/>
              </p:cNvSpPr>
              <p:nvPr userDrawn="1"/>
            </p:nvSpPr>
            <p:spPr bwMode="auto">
              <a:xfrm>
                <a:off x="3854450" y="6119916"/>
                <a:ext cx="117475" cy="57150"/>
              </a:xfrm>
              <a:custGeom>
                <a:avLst/>
                <a:gdLst>
                  <a:gd name="T0" fmla="*/ 9 w 74"/>
                  <a:gd name="T1" fmla="*/ 28 h 36"/>
                  <a:gd name="T2" fmla="*/ 8 w 74"/>
                  <a:gd name="T3" fmla="*/ 23 h 36"/>
                  <a:gd name="T4" fmla="*/ 64 w 74"/>
                  <a:gd name="T5" fmla="*/ 8 h 36"/>
                  <a:gd name="T6" fmla="*/ 66 w 74"/>
                  <a:gd name="T7" fmla="*/ 15 h 36"/>
                  <a:gd name="T8" fmla="*/ 9 w 74"/>
                  <a:gd name="T9" fmla="*/ 28 h 36"/>
                  <a:gd name="T10" fmla="*/ 69 w 74"/>
                  <a:gd name="T11" fmla="*/ 0 h 36"/>
                  <a:gd name="T12" fmla="*/ 0 w 74"/>
                  <a:gd name="T13" fmla="*/ 17 h 36"/>
                  <a:gd name="T14" fmla="*/ 5 w 74"/>
                  <a:gd name="T15" fmla="*/ 36 h 36"/>
                  <a:gd name="T16" fmla="*/ 74 w 74"/>
                  <a:gd name="T17" fmla="*/ 20 h 36"/>
                  <a:gd name="T18" fmla="*/ 69 w 74"/>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6">
                    <a:moveTo>
                      <a:pt x="9" y="28"/>
                    </a:moveTo>
                    <a:lnTo>
                      <a:pt x="8" y="23"/>
                    </a:lnTo>
                    <a:lnTo>
                      <a:pt x="64" y="8"/>
                    </a:lnTo>
                    <a:lnTo>
                      <a:pt x="66" y="15"/>
                    </a:lnTo>
                    <a:lnTo>
                      <a:pt x="9" y="28"/>
                    </a:lnTo>
                    <a:close/>
                    <a:moveTo>
                      <a:pt x="69" y="0"/>
                    </a:moveTo>
                    <a:lnTo>
                      <a:pt x="0" y="17"/>
                    </a:lnTo>
                    <a:lnTo>
                      <a:pt x="5" y="36"/>
                    </a:lnTo>
                    <a:lnTo>
                      <a:pt x="74" y="20"/>
                    </a:lnTo>
                    <a:lnTo>
                      <a:pt x="6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50678"/>
              <p:cNvSpPr>
                <a:spLocks noEditPoints="1"/>
              </p:cNvSpPr>
              <p:nvPr userDrawn="1"/>
            </p:nvSpPr>
            <p:spPr bwMode="auto">
              <a:xfrm>
                <a:off x="3854450" y="6119916"/>
                <a:ext cx="117475" cy="57150"/>
              </a:xfrm>
              <a:custGeom>
                <a:avLst/>
                <a:gdLst>
                  <a:gd name="T0" fmla="*/ 9 w 74"/>
                  <a:gd name="T1" fmla="*/ 28 h 36"/>
                  <a:gd name="T2" fmla="*/ 8 w 74"/>
                  <a:gd name="T3" fmla="*/ 23 h 36"/>
                  <a:gd name="T4" fmla="*/ 64 w 74"/>
                  <a:gd name="T5" fmla="*/ 8 h 36"/>
                  <a:gd name="T6" fmla="*/ 66 w 74"/>
                  <a:gd name="T7" fmla="*/ 15 h 36"/>
                  <a:gd name="T8" fmla="*/ 9 w 74"/>
                  <a:gd name="T9" fmla="*/ 28 h 36"/>
                  <a:gd name="T10" fmla="*/ 69 w 74"/>
                  <a:gd name="T11" fmla="*/ 0 h 36"/>
                  <a:gd name="T12" fmla="*/ 0 w 74"/>
                  <a:gd name="T13" fmla="*/ 17 h 36"/>
                  <a:gd name="T14" fmla="*/ 5 w 74"/>
                  <a:gd name="T15" fmla="*/ 36 h 36"/>
                  <a:gd name="T16" fmla="*/ 74 w 74"/>
                  <a:gd name="T17" fmla="*/ 20 h 36"/>
                  <a:gd name="T18" fmla="*/ 69 w 74"/>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6">
                    <a:moveTo>
                      <a:pt x="9" y="28"/>
                    </a:moveTo>
                    <a:lnTo>
                      <a:pt x="8" y="23"/>
                    </a:lnTo>
                    <a:lnTo>
                      <a:pt x="64" y="8"/>
                    </a:lnTo>
                    <a:lnTo>
                      <a:pt x="66" y="15"/>
                    </a:lnTo>
                    <a:lnTo>
                      <a:pt x="9" y="28"/>
                    </a:lnTo>
                    <a:moveTo>
                      <a:pt x="69" y="0"/>
                    </a:moveTo>
                    <a:lnTo>
                      <a:pt x="0" y="17"/>
                    </a:lnTo>
                    <a:lnTo>
                      <a:pt x="5" y="36"/>
                    </a:lnTo>
                    <a:lnTo>
                      <a:pt x="74" y="20"/>
                    </a:lnTo>
                    <a:lnTo>
                      <a:pt x="6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50679"/>
              <p:cNvSpPr>
                <a:spLocks noEditPoints="1"/>
              </p:cNvSpPr>
              <p:nvPr userDrawn="1"/>
            </p:nvSpPr>
            <p:spPr bwMode="auto">
              <a:xfrm>
                <a:off x="3895725" y="6372329"/>
                <a:ext cx="114300" cy="41275"/>
              </a:xfrm>
              <a:custGeom>
                <a:avLst/>
                <a:gdLst>
                  <a:gd name="T0" fmla="*/ 8 w 72"/>
                  <a:gd name="T1" fmla="*/ 19 h 26"/>
                  <a:gd name="T2" fmla="*/ 7 w 72"/>
                  <a:gd name="T3" fmla="*/ 13 h 26"/>
                  <a:gd name="T4" fmla="*/ 64 w 72"/>
                  <a:gd name="T5" fmla="*/ 8 h 26"/>
                  <a:gd name="T6" fmla="*/ 65 w 72"/>
                  <a:gd name="T7" fmla="*/ 14 h 26"/>
                  <a:gd name="T8" fmla="*/ 8 w 72"/>
                  <a:gd name="T9" fmla="*/ 19 h 26"/>
                  <a:gd name="T10" fmla="*/ 71 w 72"/>
                  <a:gd name="T11" fmla="*/ 0 h 26"/>
                  <a:gd name="T12" fmla="*/ 0 w 72"/>
                  <a:gd name="T13" fmla="*/ 6 h 26"/>
                  <a:gd name="T14" fmla="*/ 1 w 72"/>
                  <a:gd name="T15" fmla="*/ 26 h 26"/>
                  <a:gd name="T16" fmla="*/ 72 w 72"/>
                  <a:gd name="T17" fmla="*/ 21 h 26"/>
                  <a:gd name="T18" fmla="*/ 71 w 72"/>
                  <a:gd name="T19" fmla="*/ 5 h 26"/>
                  <a:gd name="T20" fmla="*/ 71 w 7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26">
                    <a:moveTo>
                      <a:pt x="8" y="19"/>
                    </a:moveTo>
                    <a:lnTo>
                      <a:pt x="7" y="13"/>
                    </a:lnTo>
                    <a:lnTo>
                      <a:pt x="64" y="8"/>
                    </a:lnTo>
                    <a:lnTo>
                      <a:pt x="65" y="14"/>
                    </a:lnTo>
                    <a:lnTo>
                      <a:pt x="8" y="19"/>
                    </a:lnTo>
                    <a:close/>
                    <a:moveTo>
                      <a:pt x="71" y="0"/>
                    </a:moveTo>
                    <a:lnTo>
                      <a:pt x="0" y="6"/>
                    </a:lnTo>
                    <a:lnTo>
                      <a:pt x="1" y="26"/>
                    </a:lnTo>
                    <a:lnTo>
                      <a:pt x="72" y="21"/>
                    </a:lnTo>
                    <a:lnTo>
                      <a:pt x="71" y="5"/>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50680"/>
              <p:cNvSpPr>
                <a:spLocks noEditPoints="1"/>
              </p:cNvSpPr>
              <p:nvPr userDrawn="1"/>
            </p:nvSpPr>
            <p:spPr bwMode="auto">
              <a:xfrm>
                <a:off x="3895725" y="6372329"/>
                <a:ext cx="114300" cy="41275"/>
              </a:xfrm>
              <a:custGeom>
                <a:avLst/>
                <a:gdLst>
                  <a:gd name="T0" fmla="*/ 8 w 72"/>
                  <a:gd name="T1" fmla="*/ 19 h 26"/>
                  <a:gd name="T2" fmla="*/ 7 w 72"/>
                  <a:gd name="T3" fmla="*/ 13 h 26"/>
                  <a:gd name="T4" fmla="*/ 64 w 72"/>
                  <a:gd name="T5" fmla="*/ 8 h 26"/>
                  <a:gd name="T6" fmla="*/ 65 w 72"/>
                  <a:gd name="T7" fmla="*/ 14 h 26"/>
                  <a:gd name="T8" fmla="*/ 8 w 72"/>
                  <a:gd name="T9" fmla="*/ 19 h 26"/>
                  <a:gd name="T10" fmla="*/ 71 w 72"/>
                  <a:gd name="T11" fmla="*/ 0 h 26"/>
                  <a:gd name="T12" fmla="*/ 0 w 72"/>
                  <a:gd name="T13" fmla="*/ 6 h 26"/>
                  <a:gd name="T14" fmla="*/ 1 w 72"/>
                  <a:gd name="T15" fmla="*/ 26 h 26"/>
                  <a:gd name="T16" fmla="*/ 72 w 72"/>
                  <a:gd name="T17" fmla="*/ 21 h 26"/>
                  <a:gd name="T18" fmla="*/ 71 w 72"/>
                  <a:gd name="T19" fmla="*/ 5 h 26"/>
                  <a:gd name="T20" fmla="*/ 71 w 7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26">
                    <a:moveTo>
                      <a:pt x="8" y="19"/>
                    </a:moveTo>
                    <a:lnTo>
                      <a:pt x="7" y="13"/>
                    </a:lnTo>
                    <a:lnTo>
                      <a:pt x="64" y="8"/>
                    </a:lnTo>
                    <a:lnTo>
                      <a:pt x="65" y="14"/>
                    </a:lnTo>
                    <a:lnTo>
                      <a:pt x="8" y="19"/>
                    </a:lnTo>
                    <a:moveTo>
                      <a:pt x="71" y="0"/>
                    </a:moveTo>
                    <a:lnTo>
                      <a:pt x="0" y="6"/>
                    </a:lnTo>
                    <a:lnTo>
                      <a:pt x="1" y="26"/>
                    </a:lnTo>
                    <a:lnTo>
                      <a:pt x="72" y="21"/>
                    </a:lnTo>
                    <a:lnTo>
                      <a:pt x="71" y="5"/>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50681"/>
              <p:cNvSpPr>
                <a:spLocks noEditPoints="1"/>
              </p:cNvSpPr>
              <p:nvPr userDrawn="1"/>
            </p:nvSpPr>
            <p:spPr bwMode="auto">
              <a:xfrm>
                <a:off x="3898900" y="6437416"/>
                <a:ext cx="112713" cy="34925"/>
              </a:xfrm>
              <a:custGeom>
                <a:avLst/>
                <a:gdLst>
                  <a:gd name="T0" fmla="*/ 7 w 71"/>
                  <a:gd name="T1" fmla="*/ 15 h 22"/>
                  <a:gd name="T2" fmla="*/ 7 w 71"/>
                  <a:gd name="T3" fmla="*/ 9 h 22"/>
                  <a:gd name="T4" fmla="*/ 64 w 71"/>
                  <a:gd name="T5" fmla="*/ 7 h 22"/>
                  <a:gd name="T6" fmla="*/ 64 w 71"/>
                  <a:gd name="T7" fmla="*/ 14 h 22"/>
                  <a:gd name="T8" fmla="*/ 7 w 71"/>
                  <a:gd name="T9" fmla="*/ 15 h 22"/>
                  <a:gd name="T10" fmla="*/ 71 w 71"/>
                  <a:gd name="T11" fmla="*/ 0 h 22"/>
                  <a:gd name="T12" fmla="*/ 0 w 71"/>
                  <a:gd name="T13" fmla="*/ 2 h 22"/>
                  <a:gd name="T14" fmla="*/ 0 w 71"/>
                  <a:gd name="T15" fmla="*/ 22 h 22"/>
                  <a:gd name="T16" fmla="*/ 71 w 71"/>
                  <a:gd name="T17" fmla="*/ 21 h 22"/>
                  <a:gd name="T18" fmla="*/ 71 w 7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2">
                    <a:moveTo>
                      <a:pt x="7" y="15"/>
                    </a:moveTo>
                    <a:lnTo>
                      <a:pt x="7" y="9"/>
                    </a:lnTo>
                    <a:lnTo>
                      <a:pt x="64" y="7"/>
                    </a:lnTo>
                    <a:lnTo>
                      <a:pt x="64" y="14"/>
                    </a:lnTo>
                    <a:lnTo>
                      <a:pt x="7" y="15"/>
                    </a:lnTo>
                    <a:close/>
                    <a:moveTo>
                      <a:pt x="71" y="0"/>
                    </a:moveTo>
                    <a:lnTo>
                      <a:pt x="0" y="2"/>
                    </a:lnTo>
                    <a:lnTo>
                      <a:pt x="0" y="22"/>
                    </a:lnTo>
                    <a:lnTo>
                      <a:pt x="71" y="21"/>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50682"/>
              <p:cNvSpPr>
                <a:spLocks noEditPoints="1"/>
              </p:cNvSpPr>
              <p:nvPr userDrawn="1"/>
            </p:nvSpPr>
            <p:spPr bwMode="auto">
              <a:xfrm>
                <a:off x="3898900" y="6437416"/>
                <a:ext cx="112713" cy="34925"/>
              </a:xfrm>
              <a:custGeom>
                <a:avLst/>
                <a:gdLst>
                  <a:gd name="T0" fmla="*/ 7 w 71"/>
                  <a:gd name="T1" fmla="*/ 15 h 22"/>
                  <a:gd name="T2" fmla="*/ 7 w 71"/>
                  <a:gd name="T3" fmla="*/ 9 h 22"/>
                  <a:gd name="T4" fmla="*/ 64 w 71"/>
                  <a:gd name="T5" fmla="*/ 7 h 22"/>
                  <a:gd name="T6" fmla="*/ 64 w 71"/>
                  <a:gd name="T7" fmla="*/ 14 h 22"/>
                  <a:gd name="T8" fmla="*/ 7 w 71"/>
                  <a:gd name="T9" fmla="*/ 15 h 22"/>
                  <a:gd name="T10" fmla="*/ 71 w 71"/>
                  <a:gd name="T11" fmla="*/ 0 h 22"/>
                  <a:gd name="T12" fmla="*/ 0 w 71"/>
                  <a:gd name="T13" fmla="*/ 2 h 22"/>
                  <a:gd name="T14" fmla="*/ 0 w 71"/>
                  <a:gd name="T15" fmla="*/ 22 h 22"/>
                  <a:gd name="T16" fmla="*/ 71 w 71"/>
                  <a:gd name="T17" fmla="*/ 21 h 22"/>
                  <a:gd name="T18" fmla="*/ 71 w 7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2">
                    <a:moveTo>
                      <a:pt x="7" y="15"/>
                    </a:moveTo>
                    <a:lnTo>
                      <a:pt x="7" y="9"/>
                    </a:lnTo>
                    <a:lnTo>
                      <a:pt x="64" y="7"/>
                    </a:lnTo>
                    <a:lnTo>
                      <a:pt x="64" y="14"/>
                    </a:lnTo>
                    <a:lnTo>
                      <a:pt x="7" y="15"/>
                    </a:lnTo>
                    <a:moveTo>
                      <a:pt x="71" y="0"/>
                    </a:moveTo>
                    <a:lnTo>
                      <a:pt x="0" y="2"/>
                    </a:lnTo>
                    <a:lnTo>
                      <a:pt x="0" y="22"/>
                    </a:lnTo>
                    <a:lnTo>
                      <a:pt x="71" y="21"/>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50683"/>
              <p:cNvSpPr>
                <a:spLocks noEditPoints="1"/>
              </p:cNvSpPr>
              <p:nvPr userDrawn="1"/>
            </p:nvSpPr>
            <p:spPr bwMode="auto">
              <a:xfrm>
                <a:off x="3746500" y="5819879"/>
                <a:ext cx="115888" cy="80963"/>
              </a:xfrm>
              <a:custGeom>
                <a:avLst/>
                <a:gdLst>
                  <a:gd name="T0" fmla="*/ 12 w 73"/>
                  <a:gd name="T1" fmla="*/ 41 h 51"/>
                  <a:gd name="T2" fmla="*/ 10 w 73"/>
                  <a:gd name="T3" fmla="*/ 35 h 51"/>
                  <a:gd name="T4" fmla="*/ 61 w 73"/>
                  <a:gd name="T5" fmla="*/ 10 h 51"/>
                  <a:gd name="T6" fmla="*/ 63 w 73"/>
                  <a:gd name="T7" fmla="*/ 15 h 51"/>
                  <a:gd name="T8" fmla="*/ 12 w 73"/>
                  <a:gd name="T9" fmla="*/ 41 h 51"/>
                  <a:gd name="T10" fmla="*/ 63 w 73"/>
                  <a:gd name="T11" fmla="*/ 0 h 51"/>
                  <a:gd name="T12" fmla="*/ 0 w 73"/>
                  <a:gd name="T13" fmla="*/ 33 h 51"/>
                  <a:gd name="T14" fmla="*/ 10 w 73"/>
                  <a:gd name="T15" fmla="*/ 51 h 51"/>
                  <a:gd name="T16" fmla="*/ 73 w 73"/>
                  <a:gd name="T17" fmla="*/ 18 h 51"/>
                  <a:gd name="T18" fmla="*/ 63 w 7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1">
                    <a:moveTo>
                      <a:pt x="12" y="41"/>
                    </a:moveTo>
                    <a:lnTo>
                      <a:pt x="10" y="35"/>
                    </a:lnTo>
                    <a:lnTo>
                      <a:pt x="61" y="10"/>
                    </a:lnTo>
                    <a:lnTo>
                      <a:pt x="63" y="15"/>
                    </a:lnTo>
                    <a:lnTo>
                      <a:pt x="12" y="41"/>
                    </a:lnTo>
                    <a:close/>
                    <a:moveTo>
                      <a:pt x="63" y="0"/>
                    </a:moveTo>
                    <a:lnTo>
                      <a:pt x="0" y="33"/>
                    </a:lnTo>
                    <a:lnTo>
                      <a:pt x="10" y="51"/>
                    </a:lnTo>
                    <a:lnTo>
                      <a:pt x="73" y="18"/>
                    </a:lnTo>
                    <a:lnTo>
                      <a:pt x="6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50684"/>
              <p:cNvSpPr>
                <a:spLocks noEditPoints="1"/>
              </p:cNvSpPr>
              <p:nvPr userDrawn="1"/>
            </p:nvSpPr>
            <p:spPr bwMode="auto">
              <a:xfrm>
                <a:off x="3746500" y="5819879"/>
                <a:ext cx="115888" cy="80963"/>
              </a:xfrm>
              <a:custGeom>
                <a:avLst/>
                <a:gdLst>
                  <a:gd name="T0" fmla="*/ 12 w 73"/>
                  <a:gd name="T1" fmla="*/ 41 h 51"/>
                  <a:gd name="T2" fmla="*/ 10 w 73"/>
                  <a:gd name="T3" fmla="*/ 35 h 51"/>
                  <a:gd name="T4" fmla="*/ 61 w 73"/>
                  <a:gd name="T5" fmla="*/ 10 h 51"/>
                  <a:gd name="T6" fmla="*/ 63 w 73"/>
                  <a:gd name="T7" fmla="*/ 15 h 51"/>
                  <a:gd name="T8" fmla="*/ 12 w 73"/>
                  <a:gd name="T9" fmla="*/ 41 h 51"/>
                  <a:gd name="T10" fmla="*/ 63 w 73"/>
                  <a:gd name="T11" fmla="*/ 0 h 51"/>
                  <a:gd name="T12" fmla="*/ 0 w 73"/>
                  <a:gd name="T13" fmla="*/ 33 h 51"/>
                  <a:gd name="T14" fmla="*/ 10 w 73"/>
                  <a:gd name="T15" fmla="*/ 51 h 51"/>
                  <a:gd name="T16" fmla="*/ 73 w 73"/>
                  <a:gd name="T17" fmla="*/ 18 h 51"/>
                  <a:gd name="T18" fmla="*/ 63 w 7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1">
                    <a:moveTo>
                      <a:pt x="12" y="41"/>
                    </a:moveTo>
                    <a:lnTo>
                      <a:pt x="10" y="35"/>
                    </a:lnTo>
                    <a:lnTo>
                      <a:pt x="61" y="10"/>
                    </a:lnTo>
                    <a:lnTo>
                      <a:pt x="63" y="15"/>
                    </a:lnTo>
                    <a:lnTo>
                      <a:pt x="12" y="41"/>
                    </a:lnTo>
                    <a:moveTo>
                      <a:pt x="63" y="0"/>
                    </a:moveTo>
                    <a:lnTo>
                      <a:pt x="0" y="33"/>
                    </a:lnTo>
                    <a:lnTo>
                      <a:pt x="10" y="51"/>
                    </a:lnTo>
                    <a:lnTo>
                      <a:pt x="73" y="18"/>
                    </a:lnTo>
                    <a:lnTo>
                      <a:pt x="6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50685"/>
              <p:cNvSpPr>
                <a:spLocks noEditPoints="1"/>
              </p:cNvSpPr>
              <p:nvPr userDrawn="1"/>
            </p:nvSpPr>
            <p:spPr bwMode="auto">
              <a:xfrm>
                <a:off x="3827463" y="6910491"/>
                <a:ext cx="115888" cy="65088"/>
              </a:xfrm>
              <a:custGeom>
                <a:avLst/>
                <a:gdLst>
                  <a:gd name="T0" fmla="*/ 63 w 73"/>
                  <a:gd name="T1" fmla="*/ 33 h 41"/>
                  <a:gd name="T2" fmla="*/ 8 w 73"/>
                  <a:gd name="T3" fmla="*/ 15 h 41"/>
                  <a:gd name="T4" fmla="*/ 10 w 73"/>
                  <a:gd name="T5" fmla="*/ 9 h 41"/>
                  <a:gd name="T6" fmla="*/ 64 w 73"/>
                  <a:gd name="T7" fmla="*/ 27 h 41"/>
                  <a:gd name="T8" fmla="*/ 63 w 73"/>
                  <a:gd name="T9" fmla="*/ 33 h 41"/>
                  <a:gd name="T10" fmla="*/ 5 w 73"/>
                  <a:gd name="T11" fmla="*/ 0 h 41"/>
                  <a:gd name="T12" fmla="*/ 0 w 73"/>
                  <a:gd name="T13" fmla="*/ 19 h 41"/>
                  <a:gd name="T14" fmla="*/ 67 w 73"/>
                  <a:gd name="T15" fmla="*/ 41 h 41"/>
                  <a:gd name="T16" fmla="*/ 73 w 73"/>
                  <a:gd name="T17" fmla="*/ 23 h 41"/>
                  <a:gd name="T18" fmla="*/ 5 w 7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1">
                    <a:moveTo>
                      <a:pt x="63" y="33"/>
                    </a:moveTo>
                    <a:lnTo>
                      <a:pt x="8" y="15"/>
                    </a:lnTo>
                    <a:lnTo>
                      <a:pt x="10" y="9"/>
                    </a:lnTo>
                    <a:lnTo>
                      <a:pt x="64" y="27"/>
                    </a:lnTo>
                    <a:lnTo>
                      <a:pt x="63" y="33"/>
                    </a:lnTo>
                    <a:close/>
                    <a:moveTo>
                      <a:pt x="5" y="0"/>
                    </a:moveTo>
                    <a:lnTo>
                      <a:pt x="0" y="19"/>
                    </a:lnTo>
                    <a:lnTo>
                      <a:pt x="67" y="41"/>
                    </a:lnTo>
                    <a:lnTo>
                      <a:pt x="73" y="23"/>
                    </a:lnTo>
                    <a:lnTo>
                      <a:pt x="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50686"/>
              <p:cNvSpPr>
                <a:spLocks noEditPoints="1"/>
              </p:cNvSpPr>
              <p:nvPr userDrawn="1"/>
            </p:nvSpPr>
            <p:spPr bwMode="auto">
              <a:xfrm>
                <a:off x="3827463" y="6910491"/>
                <a:ext cx="115888" cy="65088"/>
              </a:xfrm>
              <a:custGeom>
                <a:avLst/>
                <a:gdLst>
                  <a:gd name="T0" fmla="*/ 63 w 73"/>
                  <a:gd name="T1" fmla="*/ 33 h 41"/>
                  <a:gd name="T2" fmla="*/ 8 w 73"/>
                  <a:gd name="T3" fmla="*/ 15 h 41"/>
                  <a:gd name="T4" fmla="*/ 10 w 73"/>
                  <a:gd name="T5" fmla="*/ 9 h 41"/>
                  <a:gd name="T6" fmla="*/ 64 w 73"/>
                  <a:gd name="T7" fmla="*/ 27 h 41"/>
                  <a:gd name="T8" fmla="*/ 63 w 73"/>
                  <a:gd name="T9" fmla="*/ 33 h 41"/>
                  <a:gd name="T10" fmla="*/ 5 w 73"/>
                  <a:gd name="T11" fmla="*/ 0 h 41"/>
                  <a:gd name="T12" fmla="*/ 0 w 73"/>
                  <a:gd name="T13" fmla="*/ 19 h 41"/>
                  <a:gd name="T14" fmla="*/ 67 w 73"/>
                  <a:gd name="T15" fmla="*/ 41 h 41"/>
                  <a:gd name="T16" fmla="*/ 73 w 73"/>
                  <a:gd name="T17" fmla="*/ 23 h 41"/>
                  <a:gd name="T18" fmla="*/ 5 w 73"/>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1">
                    <a:moveTo>
                      <a:pt x="63" y="33"/>
                    </a:moveTo>
                    <a:lnTo>
                      <a:pt x="8" y="15"/>
                    </a:lnTo>
                    <a:lnTo>
                      <a:pt x="10" y="9"/>
                    </a:lnTo>
                    <a:lnTo>
                      <a:pt x="64" y="27"/>
                    </a:lnTo>
                    <a:lnTo>
                      <a:pt x="63" y="33"/>
                    </a:lnTo>
                    <a:moveTo>
                      <a:pt x="5" y="0"/>
                    </a:moveTo>
                    <a:lnTo>
                      <a:pt x="0" y="19"/>
                    </a:lnTo>
                    <a:lnTo>
                      <a:pt x="67" y="41"/>
                    </a:lnTo>
                    <a:lnTo>
                      <a:pt x="73" y="23"/>
                    </a:lnTo>
                    <a:lnTo>
                      <a:pt x="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50687"/>
              <p:cNvSpPr>
                <a:spLocks noEditPoints="1"/>
              </p:cNvSpPr>
              <p:nvPr userDrawn="1"/>
            </p:nvSpPr>
            <p:spPr bwMode="auto">
              <a:xfrm>
                <a:off x="3502025" y="5457929"/>
                <a:ext cx="101600" cy="101600"/>
              </a:xfrm>
              <a:custGeom>
                <a:avLst/>
                <a:gdLst>
                  <a:gd name="T0" fmla="*/ 14 w 64"/>
                  <a:gd name="T1" fmla="*/ 55 h 64"/>
                  <a:gd name="T2" fmla="*/ 9 w 64"/>
                  <a:gd name="T3" fmla="*/ 50 h 64"/>
                  <a:gd name="T4" fmla="*/ 50 w 64"/>
                  <a:gd name="T5" fmla="*/ 9 h 64"/>
                  <a:gd name="T6" fmla="*/ 55 w 64"/>
                  <a:gd name="T7" fmla="*/ 14 h 64"/>
                  <a:gd name="T8" fmla="*/ 14 w 64"/>
                  <a:gd name="T9" fmla="*/ 55 h 64"/>
                  <a:gd name="T10" fmla="*/ 50 w 64"/>
                  <a:gd name="T11" fmla="*/ 0 h 64"/>
                  <a:gd name="T12" fmla="*/ 2 w 64"/>
                  <a:gd name="T13" fmla="*/ 48 h 64"/>
                  <a:gd name="T14" fmla="*/ 0 w 64"/>
                  <a:gd name="T15" fmla="*/ 50 h 64"/>
                  <a:gd name="T16" fmla="*/ 13 w 64"/>
                  <a:gd name="T17" fmla="*/ 64 h 64"/>
                  <a:gd name="T18" fmla="*/ 64 w 64"/>
                  <a:gd name="T19" fmla="*/ 15 h 64"/>
                  <a:gd name="T20" fmla="*/ 50 w 64"/>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4">
                    <a:moveTo>
                      <a:pt x="14" y="55"/>
                    </a:moveTo>
                    <a:lnTo>
                      <a:pt x="9" y="50"/>
                    </a:lnTo>
                    <a:lnTo>
                      <a:pt x="50" y="9"/>
                    </a:lnTo>
                    <a:lnTo>
                      <a:pt x="55" y="14"/>
                    </a:lnTo>
                    <a:lnTo>
                      <a:pt x="14" y="55"/>
                    </a:lnTo>
                    <a:close/>
                    <a:moveTo>
                      <a:pt x="50" y="0"/>
                    </a:moveTo>
                    <a:lnTo>
                      <a:pt x="2" y="48"/>
                    </a:lnTo>
                    <a:lnTo>
                      <a:pt x="0" y="50"/>
                    </a:lnTo>
                    <a:lnTo>
                      <a:pt x="13" y="64"/>
                    </a:lnTo>
                    <a:lnTo>
                      <a:pt x="64" y="15"/>
                    </a:lnTo>
                    <a:lnTo>
                      <a:pt x="5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50688"/>
              <p:cNvSpPr>
                <a:spLocks noEditPoints="1"/>
              </p:cNvSpPr>
              <p:nvPr userDrawn="1"/>
            </p:nvSpPr>
            <p:spPr bwMode="auto">
              <a:xfrm>
                <a:off x="3502025" y="5457929"/>
                <a:ext cx="101600" cy="101600"/>
              </a:xfrm>
              <a:custGeom>
                <a:avLst/>
                <a:gdLst>
                  <a:gd name="T0" fmla="*/ 14 w 64"/>
                  <a:gd name="T1" fmla="*/ 55 h 64"/>
                  <a:gd name="T2" fmla="*/ 9 w 64"/>
                  <a:gd name="T3" fmla="*/ 50 h 64"/>
                  <a:gd name="T4" fmla="*/ 50 w 64"/>
                  <a:gd name="T5" fmla="*/ 9 h 64"/>
                  <a:gd name="T6" fmla="*/ 55 w 64"/>
                  <a:gd name="T7" fmla="*/ 14 h 64"/>
                  <a:gd name="T8" fmla="*/ 14 w 64"/>
                  <a:gd name="T9" fmla="*/ 55 h 64"/>
                  <a:gd name="T10" fmla="*/ 50 w 64"/>
                  <a:gd name="T11" fmla="*/ 0 h 64"/>
                  <a:gd name="T12" fmla="*/ 2 w 64"/>
                  <a:gd name="T13" fmla="*/ 48 h 64"/>
                  <a:gd name="T14" fmla="*/ 0 w 64"/>
                  <a:gd name="T15" fmla="*/ 50 h 64"/>
                  <a:gd name="T16" fmla="*/ 13 w 64"/>
                  <a:gd name="T17" fmla="*/ 64 h 64"/>
                  <a:gd name="T18" fmla="*/ 64 w 64"/>
                  <a:gd name="T19" fmla="*/ 15 h 64"/>
                  <a:gd name="T20" fmla="*/ 50 w 64"/>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64">
                    <a:moveTo>
                      <a:pt x="14" y="55"/>
                    </a:moveTo>
                    <a:lnTo>
                      <a:pt x="9" y="50"/>
                    </a:lnTo>
                    <a:lnTo>
                      <a:pt x="50" y="9"/>
                    </a:lnTo>
                    <a:lnTo>
                      <a:pt x="55" y="14"/>
                    </a:lnTo>
                    <a:lnTo>
                      <a:pt x="14" y="55"/>
                    </a:lnTo>
                    <a:moveTo>
                      <a:pt x="50" y="0"/>
                    </a:moveTo>
                    <a:lnTo>
                      <a:pt x="2" y="48"/>
                    </a:lnTo>
                    <a:lnTo>
                      <a:pt x="0" y="50"/>
                    </a:lnTo>
                    <a:lnTo>
                      <a:pt x="13" y="64"/>
                    </a:lnTo>
                    <a:lnTo>
                      <a:pt x="64" y="15"/>
                    </a:lnTo>
                    <a:lnTo>
                      <a:pt x="5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50689"/>
              <p:cNvSpPr>
                <a:spLocks noEditPoints="1"/>
              </p:cNvSpPr>
              <p:nvPr userDrawn="1"/>
            </p:nvSpPr>
            <p:spPr bwMode="auto">
              <a:xfrm>
                <a:off x="3897313" y="6561241"/>
                <a:ext cx="114300" cy="38100"/>
              </a:xfrm>
              <a:custGeom>
                <a:avLst/>
                <a:gdLst>
                  <a:gd name="T0" fmla="*/ 64 w 72"/>
                  <a:gd name="T1" fmla="*/ 17 h 24"/>
                  <a:gd name="T2" fmla="*/ 7 w 72"/>
                  <a:gd name="T3" fmla="*/ 13 h 24"/>
                  <a:gd name="T4" fmla="*/ 7 w 72"/>
                  <a:gd name="T5" fmla="*/ 7 h 24"/>
                  <a:gd name="T6" fmla="*/ 64 w 72"/>
                  <a:gd name="T7" fmla="*/ 10 h 24"/>
                  <a:gd name="T8" fmla="*/ 64 w 72"/>
                  <a:gd name="T9" fmla="*/ 17 h 24"/>
                  <a:gd name="T10" fmla="*/ 1 w 72"/>
                  <a:gd name="T11" fmla="*/ 0 h 24"/>
                  <a:gd name="T12" fmla="*/ 0 w 72"/>
                  <a:gd name="T13" fmla="*/ 19 h 24"/>
                  <a:gd name="T14" fmla="*/ 71 w 72"/>
                  <a:gd name="T15" fmla="*/ 24 h 24"/>
                  <a:gd name="T16" fmla="*/ 71 w 72"/>
                  <a:gd name="T17" fmla="*/ 10 h 24"/>
                  <a:gd name="T18" fmla="*/ 72 w 72"/>
                  <a:gd name="T19" fmla="*/ 3 h 24"/>
                  <a:gd name="T20" fmla="*/ 72 w 72"/>
                  <a:gd name="T21" fmla="*/ 3 h 24"/>
                  <a:gd name="T22" fmla="*/ 72 w 72"/>
                  <a:gd name="T23" fmla="*/ 3 h 24"/>
                  <a:gd name="T24" fmla="*/ 1 w 7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24">
                    <a:moveTo>
                      <a:pt x="64" y="17"/>
                    </a:moveTo>
                    <a:lnTo>
                      <a:pt x="7" y="13"/>
                    </a:lnTo>
                    <a:lnTo>
                      <a:pt x="7" y="7"/>
                    </a:lnTo>
                    <a:lnTo>
                      <a:pt x="64" y="10"/>
                    </a:lnTo>
                    <a:lnTo>
                      <a:pt x="64" y="17"/>
                    </a:lnTo>
                    <a:close/>
                    <a:moveTo>
                      <a:pt x="1" y="0"/>
                    </a:moveTo>
                    <a:lnTo>
                      <a:pt x="0" y="19"/>
                    </a:lnTo>
                    <a:lnTo>
                      <a:pt x="71" y="24"/>
                    </a:lnTo>
                    <a:lnTo>
                      <a:pt x="71" y="10"/>
                    </a:lnTo>
                    <a:lnTo>
                      <a:pt x="72" y="3"/>
                    </a:lnTo>
                    <a:lnTo>
                      <a:pt x="72" y="3"/>
                    </a:lnTo>
                    <a:lnTo>
                      <a:pt x="72" y="3"/>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50690"/>
              <p:cNvSpPr>
                <a:spLocks noEditPoints="1"/>
              </p:cNvSpPr>
              <p:nvPr userDrawn="1"/>
            </p:nvSpPr>
            <p:spPr bwMode="auto">
              <a:xfrm>
                <a:off x="3897313" y="6561241"/>
                <a:ext cx="114300" cy="38100"/>
              </a:xfrm>
              <a:custGeom>
                <a:avLst/>
                <a:gdLst>
                  <a:gd name="T0" fmla="*/ 64 w 72"/>
                  <a:gd name="T1" fmla="*/ 17 h 24"/>
                  <a:gd name="T2" fmla="*/ 7 w 72"/>
                  <a:gd name="T3" fmla="*/ 13 h 24"/>
                  <a:gd name="T4" fmla="*/ 7 w 72"/>
                  <a:gd name="T5" fmla="*/ 7 h 24"/>
                  <a:gd name="T6" fmla="*/ 64 w 72"/>
                  <a:gd name="T7" fmla="*/ 10 h 24"/>
                  <a:gd name="T8" fmla="*/ 64 w 72"/>
                  <a:gd name="T9" fmla="*/ 17 h 24"/>
                  <a:gd name="T10" fmla="*/ 1 w 72"/>
                  <a:gd name="T11" fmla="*/ 0 h 24"/>
                  <a:gd name="T12" fmla="*/ 0 w 72"/>
                  <a:gd name="T13" fmla="*/ 19 h 24"/>
                  <a:gd name="T14" fmla="*/ 71 w 72"/>
                  <a:gd name="T15" fmla="*/ 24 h 24"/>
                  <a:gd name="T16" fmla="*/ 71 w 72"/>
                  <a:gd name="T17" fmla="*/ 10 h 24"/>
                  <a:gd name="T18" fmla="*/ 72 w 72"/>
                  <a:gd name="T19" fmla="*/ 3 h 24"/>
                  <a:gd name="T20" fmla="*/ 72 w 72"/>
                  <a:gd name="T21" fmla="*/ 3 h 24"/>
                  <a:gd name="T22" fmla="*/ 72 w 72"/>
                  <a:gd name="T23" fmla="*/ 3 h 24"/>
                  <a:gd name="T24" fmla="*/ 1 w 7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24">
                    <a:moveTo>
                      <a:pt x="64" y="17"/>
                    </a:moveTo>
                    <a:lnTo>
                      <a:pt x="7" y="13"/>
                    </a:lnTo>
                    <a:lnTo>
                      <a:pt x="7" y="7"/>
                    </a:lnTo>
                    <a:lnTo>
                      <a:pt x="64" y="10"/>
                    </a:lnTo>
                    <a:lnTo>
                      <a:pt x="64" y="17"/>
                    </a:lnTo>
                    <a:moveTo>
                      <a:pt x="1" y="0"/>
                    </a:moveTo>
                    <a:lnTo>
                      <a:pt x="0" y="19"/>
                    </a:lnTo>
                    <a:lnTo>
                      <a:pt x="71" y="24"/>
                    </a:lnTo>
                    <a:lnTo>
                      <a:pt x="71" y="10"/>
                    </a:lnTo>
                    <a:lnTo>
                      <a:pt x="72" y="3"/>
                    </a:lnTo>
                    <a:lnTo>
                      <a:pt x="72" y="3"/>
                    </a:lnTo>
                    <a:lnTo>
                      <a:pt x="72" y="3"/>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50691"/>
              <p:cNvSpPr>
                <a:spLocks noEditPoints="1"/>
              </p:cNvSpPr>
              <p:nvPr userDrawn="1"/>
            </p:nvSpPr>
            <p:spPr bwMode="auto">
              <a:xfrm>
                <a:off x="3844925" y="6853341"/>
                <a:ext cx="117475" cy="61913"/>
              </a:xfrm>
              <a:custGeom>
                <a:avLst/>
                <a:gdLst>
                  <a:gd name="T0" fmla="*/ 63 w 74"/>
                  <a:gd name="T1" fmla="*/ 31 h 39"/>
                  <a:gd name="T2" fmla="*/ 8 w 74"/>
                  <a:gd name="T3" fmla="*/ 14 h 39"/>
                  <a:gd name="T4" fmla="*/ 10 w 74"/>
                  <a:gd name="T5" fmla="*/ 10 h 39"/>
                  <a:gd name="T6" fmla="*/ 64 w 74"/>
                  <a:gd name="T7" fmla="*/ 25 h 39"/>
                  <a:gd name="T8" fmla="*/ 63 w 74"/>
                  <a:gd name="T9" fmla="*/ 31 h 39"/>
                  <a:gd name="T10" fmla="*/ 5 w 74"/>
                  <a:gd name="T11" fmla="*/ 0 h 39"/>
                  <a:gd name="T12" fmla="*/ 0 w 74"/>
                  <a:gd name="T13" fmla="*/ 19 h 39"/>
                  <a:gd name="T14" fmla="*/ 68 w 74"/>
                  <a:gd name="T15" fmla="*/ 39 h 39"/>
                  <a:gd name="T16" fmla="*/ 72 w 74"/>
                  <a:gd name="T17" fmla="*/ 26 h 39"/>
                  <a:gd name="T18" fmla="*/ 72 w 74"/>
                  <a:gd name="T19" fmla="*/ 26 h 39"/>
                  <a:gd name="T20" fmla="*/ 74 w 74"/>
                  <a:gd name="T21" fmla="*/ 20 h 39"/>
                  <a:gd name="T22" fmla="*/ 74 w 74"/>
                  <a:gd name="T23" fmla="*/ 20 h 39"/>
                  <a:gd name="T24" fmla="*/ 74 w 74"/>
                  <a:gd name="T25" fmla="*/ 19 h 39"/>
                  <a:gd name="T26" fmla="*/ 5 w 7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9">
                    <a:moveTo>
                      <a:pt x="63" y="31"/>
                    </a:moveTo>
                    <a:lnTo>
                      <a:pt x="8" y="14"/>
                    </a:lnTo>
                    <a:lnTo>
                      <a:pt x="10" y="10"/>
                    </a:lnTo>
                    <a:lnTo>
                      <a:pt x="64" y="25"/>
                    </a:lnTo>
                    <a:lnTo>
                      <a:pt x="63" y="31"/>
                    </a:lnTo>
                    <a:close/>
                    <a:moveTo>
                      <a:pt x="5" y="0"/>
                    </a:moveTo>
                    <a:lnTo>
                      <a:pt x="0" y="19"/>
                    </a:lnTo>
                    <a:lnTo>
                      <a:pt x="68" y="39"/>
                    </a:lnTo>
                    <a:lnTo>
                      <a:pt x="72" y="26"/>
                    </a:lnTo>
                    <a:lnTo>
                      <a:pt x="72" y="26"/>
                    </a:lnTo>
                    <a:lnTo>
                      <a:pt x="74" y="20"/>
                    </a:lnTo>
                    <a:lnTo>
                      <a:pt x="74" y="20"/>
                    </a:lnTo>
                    <a:lnTo>
                      <a:pt x="74" y="19"/>
                    </a:lnTo>
                    <a:lnTo>
                      <a:pt x="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50692"/>
              <p:cNvSpPr>
                <a:spLocks noEditPoints="1"/>
              </p:cNvSpPr>
              <p:nvPr userDrawn="1"/>
            </p:nvSpPr>
            <p:spPr bwMode="auto">
              <a:xfrm>
                <a:off x="3844925" y="6853341"/>
                <a:ext cx="117475" cy="61913"/>
              </a:xfrm>
              <a:custGeom>
                <a:avLst/>
                <a:gdLst>
                  <a:gd name="T0" fmla="*/ 63 w 74"/>
                  <a:gd name="T1" fmla="*/ 31 h 39"/>
                  <a:gd name="T2" fmla="*/ 8 w 74"/>
                  <a:gd name="T3" fmla="*/ 14 h 39"/>
                  <a:gd name="T4" fmla="*/ 10 w 74"/>
                  <a:gd name="T5" fmla="*/ 10 h 39"/>
                  <a:gd name="T6" fmla="*/ 64 w 74"/>
                  <a:gd name="T7" fmla="*/ 25 h 39"/>
                  <a:gd name="T8" fmla="*/ 63 w 74"/>
                  <a:gd name="T9" fmla="*/ 31 h 39"/>
                  <a:gd name="T10" fmla="*/ 5 w 74"/>
                  <a:gd name="T11" fmla="*/ 0 h 39"/>
                  <a:gd name="T12" fmla="*/ 0 w 74"/>
                  <a:gd name="T13" fmla="*/ 19 h 39"/>
                  <a:gd name="T14" fmla="*/ 68 w 74"/>
                  <a:gd name="T15" fmla="*/ 39 h 39"/>
                  <a:gd name="T16" fmla="*/ 72 w 74"/>
                  <a:gd name="T17" fmla="*/ 26 h 39"/>
                  <a:gd name="T18" fmla="*/ 72 w 74"/>
                  <a:gd name="T19" fmla="*/ 26 h 39"/>
                  <a:gd name="T20" fmla="*/ 74 w 74"/>
                  <a:gd name="T21" fmla="*/ 20 h 39"/>
                  <a:gd name="T22" fmla="*/ 74 w 74"/>
                  <a:gd name="T23" fmla="*/ 20 h 39"/>
                  <a:gd name="T24" fmla="*/ 74 w 74"/>
                  <a:gd name="T25" fmla="*/ 19 h 39"/>
                  <a:gd name="T26" fmla="*/ 5 w 7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9">
                    <a:moveTo>
                      <a:pt x="63" y="31"/>
                    </a:moveTo>
                    <a:lnTo>
                      <a:pt x="8" y="14"/>
                    </a:lnTo>
                    <a:lnTo>
                      <a:pt x="10" y="10"/>
                    </a:lnTo>
                    <a:lnTo>
                      <a:pt x="64" y="25"/>
                    </a:lnTo>
                    <a:lnTo>
                      <a:pt x="63" y="31"/>
                    </a:lnTo>
                    <a:moveTo>
                      <a:pt x="5" y="0"/>
                    </a:moveTo>
                    <a:lnTo>
                      <a:pt x="0" y="19"/>
                    </a:lnTo>
                    <a:lnTo>
                      <a:pt x="68" y="39"/>
                    </a:lnTo>
                    <a:lnTo>
                      <a:pt x="72" y="26"/>
                    </a:lnTo>
                    <a:lnTo>
                      <a:pt x="72" y="26"/>
                    </a:lnTo>
                    <a:lnTo>
                      <a:pt x="74" y="20"/>
                    </a:lnTo>
                    <a:lnTo>
                      <a:pt x="74" y="20"/>
                    </a:lnTo>
                    <a:lnTo>
                      <a:pt x="74" y="19"/>
                    </a:lnTo>
                    <a:lnTo>
                      <a:pt x="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50693"/>
              <p:cNvSpPr>
                <a:spLocks noEditPoints="1"/>
              </p:cNvSpPr>
              <p:nvPr userDrawn="1"/>
            </p:nvSpPr>
            <p:spPr bwMode="auto">
              <a:xfrm>
                <a:off x="3838575" y="6058004"/>
                <a:ext cx="115888" cy="63500"/>
              </a:xfrm>
              <a:custGeom>
                <a:avLst/>
                <a:gdLst>
                  <a:gd name="T0" fmla="*/ 9 w 63"/>
                  <a:gd name="T1" fmla="*/ 26 h 34"/>
                  <a:gd name="T2" fmla="*/ 8 w 63"/>
                  <a:gd name="T3" fmla="*/ 24 h 34"/>
                  <a:gd name="T4" fmla="*/ 8 w 63"/>
                  <a:gd name="T5" fmla="*/ 22 h 34"/>
                  <a:gd name="T6" fmla="*/ 54 w 63"/>
                  <a:gd name="T7" fmla="*/ 7 h 34"/>
                  <a:gd name="T8" fmla="*/ 55 w 63"/>
                  <a:gd name="T9" fmla="*/ 10 h 34"/>
                  <a:gd name="T10" fmla="*/ 56 w 63"/>
                  <a:gd name="T11" fmla="*/ 12 h 34"/>
                  <a:gd name="T12" fmla="*/ 9 w 63"/>
                  <a:gd name="T13" fmla="*/ 26 h 34"/>
                  <a:gd name="T14" fmla="*/ 58 w 63"/>
                  <a:gd name="T15" fmla="*/ 0 h 34"/>
                  <a:gd name="T16" fmla="*/ 0 w 63"/>
                  <a:gd name="T17" fmla="*/ 18 h 34"/>
                  <a:gd name="T18" fmla="*/ 3 w 63"/>
                  <a:gd name="T19" fmla="*/ 26 h 34"/>
                  <a:gd name="T20" fmla="*/ 4 w 63"/>
                  <a:gd name="T21" fmla="*/ 31 h 34"/>
                  <a:gd name="T22" fmla="*/ 5 w 63"/>
                  <a:gd name="T23" fmla="*/ 34 h 34"/>
                  <a:gd name="T24" fmla="*/ 63 w 63"/>
                  <a:gd name="T25" fmla="*/ 16 h 34"/>
                  <a:gd name="T26" fmla="*/ 63 w 63"/>
                  <a:gd name="T27" fmla="*/ 14 h 34"/>
                  <a:gd name="T28" fmla="*/ 61 w 63"/>
                  <a:gd name="T29" fmla="*/ 8 h 34"/>
                  <a:gd name="T30" fmla="*/ 58 w 63"/>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34">
                    <a:moveTo>
                      <a:pt x="9" y="26"/>
                    </a:moveTo>
                    <a:cubicBezTo>
                      <a:pt x="9" y="25"/>
                      <a:pt x="9" y="25"/>
                      <a:pt x="8" y="24"/>
                    </a:cubicBezTo>
                    <a:cubicBezTo>
                      <a:pt x="8" y="22"/>
                      <a:pt x="8" y="22"/>
                      <a:pt x="8" y="22"/>
                    </a:cubicBezTo>
                    <a:cubicBezTo>
                      <a:pt x="54" y="7"/>
                      <a:pt x="54" y="7"/>
                      <a:pt x="54" y="7"/>
                    </a:cubicBezTo>
                    <a:cubicBezTo>
                      <a:pt x="55" y="10"/>
                      <a:pt x="55" y="10"/>
                      <a:pt x="55" y="10"/>
                    </a:cubicBezTo>
                    <a:cubicBezTo>
                      <a:pt x="56" y="11"/>
                      <a:pt x="56" y="12"/>
                      <a:pt x="56" y="12"/>
                    </a:cubicBezTo>
                    <a:cubicBezTo>
                      <a:pt x="9" y="26"/>
                      <a:pt x="9" y="26"/>
                      <a:pt x="9" y="26"/>
                    </a:cubicBezTo>
                    <a:moveTo>
                      <a:pt x="58" y="0"/>
                    </a:moveTo>
                    <a:cubicBezTo>
                      <a:pt x="0" y="18"/>
                      <a:pt x="0" y="18"/>
                      <a:pt x="0" y="18"/>
                    </a:cubicBezTo>
                    <a:cubicBezTo>
                      <a:pt x="3" y="26"/>
                      <a:pt x="3" y="26"/>
                      <a:pt x="3" y="26"/>
                    </a:cubicBezTo>
                    <a:cubicBezTo>
                      <a:pt x="3" y="28"/>
                      <a:pt x="4" y="30"/>
                      <a:pt x="4" y="31"/>
                    </a:cubicBezTo>
                    <a:cubicBezTo>
                      <a:pt x="5" y="34"/>
                      <a:pt x="5" y="34"/>
                      <a:pt x="5" y="34"/>
                    </a:cubicBezTo>
                    <a:cubicBezTo>
                      <a:pt x="63" y="16"/>
                      <a:pt x="63" y="16"/>
                      <a:pt x="63" y="16"/>
                    </a:cubicBezTo>
                    <a:cubicBezTo>
                      <a:pt x="63" y="14"/>
                      <a:pt x="63" y="14"/>
                      <a:pt x="63" y="14"/>
                    </a:cubicBezTo>
                    <a:cubicBezTo>
                      <a:pt x="63" y="14"/>
                      <a:pt x="62" y="11"/>
                      <a:pt x="61" y="8"/>
                    </a:cubicBezTo>
                    <a:cubicBezTo>
                      <a:pt x="58" y="0"/>
                      <a:pt x="58" y="0"/>
                      <a:pt x="58"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50694"/>
              <p:cNvSpPr>
                <a:spLocks noEditPoints="1"/>
              </p:cNvSpPr>
              <p:nvPr userDrawn="1"/>
            </p:nvSpPr>
            <p:spPr bwMode="auto">
              <a:xfrm>
                <a:off x="3806825" y="6967641"/>
                <a:ext cx="115888" cy="69850"/>
              </a:xfrm>
              <a:custGeom>
                <a:avLst/>
                <a:gdLst>
                  <a:gd name="T0" fmla="*/ 62 w 73"/>
                  <a:gd name="T1" fmla="*/ 35 h 44"/>
                  <a:gd name="T2" fmla="*/ 8 w 73"/>
                  <a:gd name="T3" fmla="*/ 14 h 44"/>
                  <a:gd name="T4" fmla="*/ 10 w 73"/>
                  <a:gd name="T5" fmla="*/ 9 h 44"/>
                  <a:gd name="T6" fmla="*/ 64 w 73"/>
                  <a:gd name="T7" fmla="*/ 29 h 44"/>
                  <a:gd name="T8" fmla="*/ 62 w 73"/>
                  <a:gd name="T9" fmla="*/ 35 h 44"/>
                  <a:gd name="T10" fmla="*/ 7 w 73"/>
                  <a:gd name="T11" fmla="*/ 0 h 44"/>
                  <a:gd name="T12" fmla="*/ 0 w 73"/>
                  <a:gd name="T13" fmla="*/ 18 h 44"/>
                  <a:gd name="T14" fmla="*/ 65 w 73"/>
                  <a:gd name="T15" fmla="*/ 44 h 44"/>
                  <a:gd name="T16" fmla="*/ 71 w 73"/>
                  <a:gd name="T17" fmla="*/ 31 h 44"/>
                  <a:gd name="T18" fmla="*/ 71 w 73"/>
                  <a:gd name="T19" fmla="*/ 31 h 44"/>
                  <a:gd name="T20" fmla="*/ 73 w 73"/>
                  <a:gd name="T21" fmla="*/ 25 h 44"/>
                  <a:gd name="T22" fmla="*/ 73 w 73"/>
                  <a:gd name="T23" fmla="*/ 25 h 44"/>
                  <a:gd name="T24" fmla="*/ 73 w 73"/>
                  <a:gd name="T25" fmla="*/ 24 h 44"/>
                  <a:gd name="T26" fmla="*/ 7 w 73"/>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4">
                    <a:moveTo>
                      <a:pt x="62" y="35"/>
                    </a:moveTo>
                    <a:lnTo>
                      <a:pt x="8" y="14"/>
                    </a:lnTo>
                    <a:lnTo>
                      <a:pt x="10" y="9"/>
                    </a:lnTo>
                    <a:lnTo>
                      <a:pt x="64" y="29"/>
                    </a:lnTo>
                    <a:lnTo>
                      <a:pt x="62" y="35"/>
                    </a:lnTo>
                    <a:close/>
                    <a:moveTo>
                      <a:pt x="7" y="0"/>
                    </a:moveTo>
                    <a:lnTo>
                      <a:pt x="0" y="18"/>
                    </a:lnTo>
                    <a:lnTo>
                      <a:pt x="65" y="44"/>
                    </a:lnTo>
                    <a:lnTo>
                      <a:pt x="71" y="31"/>
                    </a:lnTo>
                    <a:lnTo>
                      <a:pt x="71" y="31"/>
                    </a:lnTo>
                    <a:lnTo>
                      <a:pt x="73" y="25"/>
                    </a:lnTo>
                    <a:lnTo>
                      <a:pt x="73" y="25"/>
                    </a:lnTo>
                    <a:lnTo>
                      <a:pt x="73" y="24"/>
                    </a:lnTo>
                    <a:lnTo>
                      <a:pt x="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50695"/>
              <p:cNvSpPr>
                <a:spLocks noEditPoints="1"/>
              </p:cNvSpPr>
              <p:nvPr userDrawn="1"/>
            </p:nvSpPr>
            <p:spPr bwMode="auto">
              <a:xfrm>
                <a:off x="3806825" y="6967641"/>
                <a:ext cx="115888" cy="69850"/>
              </a:xfrm>
              <a:custGeom>
                <a:avLst/>
                <a:gdLst>
                  <a:gd name="T0" fmla="*/ 62 w 73"/>
                  <a:gd name="T1" fmla="*/ 35 h 44"/>
                  <a:gd name="T2" fmla="*/ 8 w 73"/>
                  <a:gd name="T3" fmla="*/ 14 h 44"/>
                  <a:gd name="T4" fmla="*/ 10 w 73"/>
                  <a:gd name="T5" fmla="*/ 9 h 44"/>
                  <a:gd name="T6" fmla="*/ 64 w 73"/>
                  <a:gd name="T7" fmla="*/ 29 h 44"/>
                  <a:gd name="T8" fmla="*/ 62 w 73"/>
                  <a:gd name="T9" fmla="*/ 35 h 44"/>
                  <a:gd name="T10" fmla="*/ 7 w 73"/>
                  <a:gd name="T11" fmla="*/ 0 h 44"/>
                  <a:gd name="T12" fmla="*/ 0 w 73"/>
                  <a:gd name="T13" fmla="*/ 18 h 44"/>
                  <a:gd name="T14" fmla="*/ 65 w 73"/>
                  <a:gd name="T15" fmla="*/ 44 h 44"/>
                  <a:gd name="T16" fmla="*/ 71 w 73"/>
                  <a:gd name="T17" fmla="*/ 31 h 44"/>
                  <a:gd name="T18" fmla="*/ 71 w 73"/>
                  <a:gd name="T19" fmla="*/ 31 h 44"/>
                  <a:gd name="T20" fmla="*/ 73 w 73"/>
                  <a:gd name="T21" fmla="*/ 25 h 44"/>
                  <a:gd name="T22" fmla="*/ 73 w 73"/>
                  <a:gd name="T23" fmla="*/ 25 h 44"/>
                  <a:gd name="T24" fmla="*/ 73 w 73"/>
                  <a:gd name="T25" fmla="*/ 24 h 44"/>
                  <a:gd name="T26" fmla="*/ 7 w 73"/>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4">
                    <a:moveTo>
                      <a:pt x="62" y="35"/>
                    </a:moveTo>
                    <a:lnTo>
                      <a:pt x="8" y="14"/>
                    </a:lnTo>
                    <a:lnTo>
                      <a:pt x="10" y="9"/>
                    </a:lnTo>
                    <a:lnTo>
                      <a:pt x="64" y="29"/>
                    </a:lnTo>
                    <a:lnTo>
                      <a:pt x="62" y="35"/>
                    </a:lnTo>
                    <a:moveTo>
                      <a:pt x="7" y="0"/>
                    </a:moveTo>
                    <a:lnTo>
                      <a:pt x="0" y="18"/>
                    </a:lnTo>
                    <a:lnTo>
                      <a:pt x="65" y="44"/>
                    </a:lnTo>
                    <a:lnTo>
                      <a:pt x="71" y="31"/>
                    </a:lnTo>
                    <a:lnTo>
                      <a:pt x="71" y="31"/>
                    </a:lnTo>
                    <a:lnTo>
                      <a:pt x="73" y="25"/>
                    </a:lnTo>
                    <a:lnTo>
                      <a:pt x="73" y="25"/>
                    </a:lnTo>
                    <a:lnTo>
                      <a:pt x="73" y="24"/>
                    </a:lnTo>
                    <a:lnTo>
                      <a:pt x="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50696"/>
              <p:cNvSpPr>
                <a:spLocks noEditPoints="1"/>
              </p:cNvSpPr>
              <p:nvPr userDrawn="1"/>
            </p:nvSpPr>
            <p:spPr bwMode="auto">
              <a:xfrm>
                <a:off x="3879850" y="6245329"/>
                <a:ext cx="117475" cy="49213"/>
              </a:xfrm>
              <a:custGeom>
                <a:avLst/>
                <a:gdLst>
                  <a:gd name="T0" fmla="*/ 9 w 74"/>
                  <a:gd name="T1" fmla="*/ 24 h 31"/>
                  <a:gd name="T2" fmla="*/ 7 w 74"/>
                  <a:gd name="T3" fmla="*/ 18 h 31"/>
                  <a:gd name="T4" fmla="*/ 65 w 74"/>
                  <a:gd name="T5" fmla="*/ 9 h 31"/>
                  <a:gd name="T6" fmla="*/ 66 w 74"/>
                  <a:gd name="T7" fmla="*/ 14 h 31"/>
                  <a:gd name="T8" fmla="*/ 9 w 74"/>
                  <a:gd name="T9" fmla="*/ 24 h 31"/>
                  <a:gd name="T10" fmla="*/ 71 w 74"/>
                  <a:gd name="T11" fmla="*/ 0 h 31"/>
                  <a:gd name="T12" fmla="*/ 0 w 74"/>
                  <a:gd name="T13" fmla="*/ 12 h 31"/>
                  <a:gd name="T14" fmla="*/ 3 w 74"/>
                  <a:gd name="T15" fmla="*/ 31 h 31"/>
                  <a:gd name="T16" fmla="*/ 74 w 74"/>
                  <a:gd name="T17" fmla="*/ 20 h 31"/>
                  <a:gd name="T18" fmla="*/ 72 w 74"/>
                  <a:gd name="T19" fmla="*/ 7 h 31"/>
                  <a:gd name="T20" fmla="*/ 72 w 74"/>
                  <a:gd name="T21" fmla="*/ 7 h 31"/>
                  <a:gd name="T22" fmla="*/ 71 w 7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31">
                    <a:moveTo>
                      <a:pt x="9" y="24"/>
                    </a:moveTo>
                    <a:lnTo>
                      <a:pt x="7" y="18"/>
                    </a:lnTo>
                    <a:lnTo>
                      <a:pt x="65" y="9"/>
                    </a:lnTo>
                    <a:lnTo>
                      <a:pt x="66" y="14"/>
                    </a:lnTo>
                    <a:lnTo>
                      <a:pt x="9" y="24"/>
                    </a:lnTo>
                    <a:close/>
                    <a:moveTo>
                      <a:pt x="71" y="0"/>
                    </a:moveTo>
                    <a:lnTo>
                      <a:pt x="0" y="12"/>
                    </a:lnTo>
                    <a:lnTo>
                      <a:pt x="3" y="31"/>
                    </a:lnTo>
                    <a:lnTo>
                      <a:pt x="74" y="20"/>
                    </a:lnTo>
                    <a:lnTo>
                      <a:pt x="72" y="7"/>
                    </a:lnTo>
                    <a:lnTo>
                      <a:pt x="72" y="7"/>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50697"/>
              <p:cNvSpPr>
                <a:spLocks noEditPoints="1"/>
              </p:cNvSpPr>
              <p:nvPr userDrawn="1"/>
            </p:nvSpPr>
            <p:spPr bwMode="auto">
              <a:xfrm>
                <a:off x="3879850" y="6245329"/>
                <a:ext cx="117475" cy="49213"/>
              </a:xfrm>
              <a:custGeom>
                <a:avLst/>
                <a:gdLst>
                  <a:gd name="T0" fmla="*/ 9 w 74"/>
                  <a:gd name="T1" fmla="*/ 24 h 31"/>
                  <a:gd name="T2" fmla="*/ 7 w 74"/>
                  <a:gd name="T3" fmla="*/ 18 h 31"/>
                  <a:gd name="T4" fmla="*/ 65 w 74"/>
                  <a:gd name="T5" fmla="*/ 9 h 31"/>
                  <a:gd name="T6" fmla="*/ 66 w 74"/>
                  <a:gd name="T7" fmla="*/ 14 h 31"/>
                  <a:gd name="T8" fmla="*/ 9 w 74"/>
                  <a:gd name="T9" fmla="*/ 24 h 31"/>
                  <a:gd name="T10" fmla="*/ 71 w 74"/>
                  <a:gd name="T11" fmla="*/ 0 h 31"/>
                  <a:gd name="T12" fmla="*/ 0 w 74"/>
                  <a:gd name="T13" fmla="*/ 12 h 31"/>
                  <a:gd name="T14" fmla="*/ 3 w 74"/>
                  <a:gd name="T15" fmla="*/ 31 h 31"/>
                  <a:gd name="T16" fmla="*/ 74 w 74"/>
                  <a:gd name="T17" fmla="*/ 20 h 31"/>
                  <a:gd name="T18" fmla="*/ 72 w 74"/>
                  <a:gd name="T19" fmla="*/ 7 h 31"/>
                  <a:gd name="T20" fmla="*/ 72 w 74"/>
                  <a:gd name="T21" fmla="*/ 7 h 31"/>
                  <a:gd name="T22" fmla="*/ 71 w 7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31">
                    <a:moveTo>
                      <a:pt x="9" y="24"/>
                    </a:moveTo>
                    <a:lnTo>
                      <a:pt x="7" y="18"/>
                    </a:lnTo>
                    <a:lnTo>
                      <a:pt x="65" y="9"/>
                    </a:lnTo>
                    <a:lnTo>
                      <a:pt x="66" y="14"/>
                    </a:lnTo>
                    <a:lnTo>
                      <a:pt x="9" y="24"/>
                    </a:lnTo>
                    <a:moveTo>
                      <a:pt x="71" y="0"/>
                    </a:moveTo>
                    <a:lnTo>
                      <a:pt x="0" y="12"/>
                    </a:lnTo>
                    <a:lnTo>
                      <a:pt x="3" y="31"/>
                    </a:lnTo>
                    <a:lnTo>
                      <a:pt x="74" y="20"/>
                    </a:lnTo>
                    <a:lnTo>
                      <a:pt x="72" y="7"/>
                    </a:lnTo>
                    <a:lnTo>
                      <a:pt x="72" y="7"/>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50698"/>
              <p:cNvSpPr>
                <a:spLocks noEditPoints="1"/>
              </p:cNvSpPr>
              <p:nvPr userDrawn="1"/>
            </p:nvSpPr>
            <p:spPr bwMode="auto">
              <a:xfrm>
                <a:off x="3543300" y="5503966"/>
                <a:ext cx="104775" cy="100013"/>
              </a:xfrm>
              <a:custGeom>
                <a:avLst/>
                <a:gdLst>
                  <a:gd name="T0" fmla="*/ 12 w 57"/>
                  <a:gd name="T1" fmla="*/ 45 h 54"/>
                  <a:gd name="T2" fmla="*/ 10 w 57"/>
                  <a:gd name="T3" fmla="*/ 43 h 54"/>
                  <a:gd name="T4" fmla="*/ 9 w 57"/>
                  <a:gd name="T5" fmla="*/ 41 h 54"/>
                  <a:gd name="T6" fmla="*/ 45 w 57"/>
                  <a:gd name="T7" fmla="*/ 8 h 54"/>
                  <a:gd name="T8" fmla="*/ 47 w 57"/>
                  <a:gd name="T9" fmla="*/ 10 h 54"/>
                  <a:gd name="T10" fmla="*/ 48 w 57"/>
                  <a:gd name="T11" fmla="*/ 13 h 54"/>
                  <a:gd name="T12" fmla="*/ 12 w 57"/>
                  <a:gd name="T13" fmla="*/ 45 h 54"/>
                  <a:gd name="T14" fmla="*/ 45 w 57"/>
                  <a:gd name="T15" fmla="*/ 0 h 54"/>
                  <a:gd name="T16" fmla="*/ 0 w 57"/>
                  <a:gd name="T17" fmla="*/ 41 h 54"/>
                  <a:gd name="T18" fmla="*/ 3 w 57"/>
                  <a:gd name="T19" fmla="*/ 44 h 54"/>
                  <a:gd name="T20" fmla="*/ 3 w 57"/>
                  <a:gd name="T21" fmla="*/ 44 h 54"/>
                  <a:gd name="T22" fmla="*/ 6 w 57"/>
                  <a:gd name="T23" fmla="*/ 47 h 54"/>
                  <a:gd name="T24" fmla="*/ 11 w 57"/>
                  <a:gd name="T25" fmla="*/ 54 h 54"/>
                  <a:gd name="T26" fmla="*/ 57 w 57"/>
                  <a:gd name="T27" fmla="*/ 13 h 54"/>
                  <a:gd name="T28" fmla="*/ 51 w 57"/>
                  <a:gd name="T29" fmla="*/ 7 h 54"/>
                  <a:gd name="T30" fmla="*/ 47 w 57"/>
                  <a:gd name="T31" fmla="*/ 2 h 54"/>
                  <a:gd name="T32" fmla="*/ 45 w 57"/>
                  <a:gd name="T3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54">
                    <a:moveTo>
                      <a:pt x="12" y="45"/>
                    </a:moveTo>
                    <a:cubicBezTo>
                      <a:pt x="10" y="43"/>
                      <a:pt x="10" y="43"/>
                      <a:pt x="10" y="43"/>
                    </a:cubicBezTo>
                    <a:cubicBezTo>
                      <a:pt x="10" y="43"/>
                      <a:pt x="9" y="42"/>
                      <a:pt x="9" y="41"/>
                    </a:cubicBezTo>
                    <a:cubicBezTo>
                      <a:pt x="45" y="8"/>
                      <a:pt x="45" y="8"/>
                      <a:pt x="45" y="8"/>
                    </a:cubicBezTo>
                    <a:cubicBezTo>
                      <a:pt x="45" y="9"/>
                      <a:pt x="46" y="10"/>
                      <a:pt x="47" y="10"/>
                    </a:cubicBezTo>
                    <a:cubicBezTo>
                      <a:pt x="48" y="13"/>
                      <a:pt x="48" y="13"/>
                      <a:pt x="48" y="13"/>
                    </a:cubicBezTo>
                    <a:cubicBezTo>
                      <a:pt x="12" y="45"/>
                      <a:pt x="12" y="45"/>
                      <a:pt x="12" y="45"/>
                    </a:cubicBezTo>
                    <a:moveTo>
                      <a:pt x="45" y="0"/>
                    </a:moveTo>
                    <a:cubicBezTo>
                      <a:pt x="0" y="41"/>
                      <a:pt x="0" y="41"/>
                      <a:pt x="0" y="41"/>
                    </a:cubicBezTo>
                    <a:cubicBezTo>
                      <a:pt x="3" y="44"/>
                      <a:pt x="3" y="44"/>
                      <a:pt x="3" y="44"/>
                    </a:cubicBezTo>
                    <a:cubicBezTo>
                      <a:pt x="3" y="44"/>
                      <a:pt x="3" y="44"/>
                      <a:pt x="3" y="44"/>
                    </a:cubicBezTo>
                    <a:cubicBezTo>
                      <a:pt x="3" y="44"/>
                      <a:pt x="4" y="46"/>
                      <a:pt x="6" y="47"/>
                    </a:cubicBezTo>
                    <a:cubicBezTo>
                      <a:pt x="11" y="54"/>
                      <a:pt x="11" y="54"/>
                      <a:pt x="11" y="54"/>
                    </a:cubicBezTo>
                    <a:cubicBezTo>
                      <a:pt x="57" y="13"/>
                      <a:pt x="57" y="13"/>
                      <a:pt x="57" y="13"/>
                    </a:cubicBezTo>
                    <a:cubicBezTo>
                      <a:pt x="51" y="7"/>
                      <a:pt x="51" y="7"/>
                      <a:pt x="51" y="7"/>
                    </a:cubicBezTo>
                    <a:cubicBezTo>
                      <a:pt x="49" y="4"/>
                      <a:pt x="47" y="2"/>
                      <a:pt x="47" y="2"/>
                    </a:cubicBezTo>
                    <a:cubicBezTo>
                      <a:pt x="45" y="0"/>
                      <a:pt x="45" y="0"/>
                      <a:pt x="4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50699"/>
              <p:cNvSpPr>
                <a:spLocks noEditPoints="1"/>
              </p:cNvSpPr>
              <p:nvPr userDrawn="1"/>
            </p:nvSpPr>
            <p:spPr bwMode="auto">
              <a:xfrm>
                <a:off x="3581400" y="5553179"/>
                <a:ext cx="107950" cy="95250"/>
              </a:xfrm>
              <a:custGeom>
                <a:avLst/>
                <a:gdLst>
                  <a:gd name="T0" fmla="*/ 12 w 58"/>
                  <a:gd name="T1" fmla="*/ 44 h 52"/>
                  <a:gd name="T2" fmla="*/ 10 w 58"/>
                  <a:gd name="T3" fmla="*/ 42 h 52"/>
                  <a:gd name="T4" fmla="*/ 9 w 58"/>
                  <a:gd name="T5" fmla="*/ 40 h 52"/>
                  <a:gd name="T6" fmla="*/ 46 w 58"/>
                  <a:gd name="T7" fmla="*/ 8 h 52"/>
                  <a:gd name="T8" fmla="*/ 48 w 58"/>
                  <a:gd name="T9" fmla="*/ 11 h 52"/>
                  <a:gd name="T10" fmla="*/ 50 w 58"/>
                  <a:gd name="T11" fmla="*/ 13 h 52"/>
                  <a:gd name="T12" fmla="*/ 12 w 58"/>
                  <a:gd name="T13" fmla="*/ 44 h 52"/>
                  <a:gd name="T14" fmla="*/ 47 w 58"/>
                  <a:gd name="T15" fmla="*/ 0 h 52"/>
                  <a:gd name="T16" fmla="*/ 0 w 58"/>
                  <a:gd name="T17" fmla="*/ 39 h 52"/>
                  <a:gd name="T18" fmla="*/ 6 w 58"/>
                  <a:gd name="T19" fmla="*/ 46 h 52"/>
                  <a:gd name="T20" fmla="*/ 9 w 58"/>
                  <a:gd name="T21" fmla="*/ 50 h 52"/>
                  <a:gd name="T22" fmla="*/ 11 w 58"/>
                  <a:gd name="T23" fmla="*/ 52 h 52"/>
                  <a:gd name="T24" fmla="*/ 58 w 58"/>
                  <a:gd name="T25" fmla="*/ 14 h 52"/>
                  <a:gd name="T26" fmla="*/ 56 w 58"/>
                  <a:gd name="T27" fmla="*/ 11 h 52"/>
                  <a:gd name="T28" fmla="*/ 53 w 58"/>
                  <a:gd name="T29" fmla="*/ 7 h 52"/>
                  <a:gd name="T30" fmla="*/ 47 w 58"/>
                  <a:gd name="T3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52">
                    <a:moveTo>
                      <a:pt x="12" y="44"/>
                    </a:moveTo>
                    <a:cubicBezTo>
                      <a:pt x="11" y="43"/>
                      <a:pt x="11" y="42"/>
                      <a:pt x="10" y="42"/>
                    </a:cubicBezTo>
                    <a:cubicBezTo>
                      <a:pt x="9" y="40"/>
                      <a:pt x="9" y="40"/>
                      <a:pt x="9" y="40"/>
                    </a:cubicBezTo>
                    <a:cubicBezTo>
                      <a:pt x="46" y="8"/>
                      <a:pt x="46" y="8"/>
                      <a:pt x="46" y="8"/>
                    </a:cubicBezTo>
                    <a:cubicBezTo>
                      <a:pt x="48" y="11"/>
                      <a:pt x="48" y="11"/>
                      <a:pt x="48" y="11"/>
                    </a:cubicBezTo>
                    <a:cubicBezTo>
                      <a:pt x="49" y="11"/>
                      <a:pt x="49" y="12"/>
                      <a:pt x="50" y="13"/>
                    </a:cubicBezTo>
                    <a:cubicBezTo>
                      <a:pt x="12" y="44"/>
                      <a:pt x="12" y="44"/>
                      <a:pt x="12" y="44"/>
                    </a:cubicBezTo>
                    <a:moveTo>
                      <a:pt x="47" y="0"/>
                    </a:moveTo>
                    <a:cubicBezTo>
                      <a:pt x="0" y="39"/>
                      <a:pt x="0" y="39"/>
                      <a:pt x="0" y="39"/>
                    </a:cubicBezTo>
                    <a:cubicBezTo>
                      <a:pt x="6" y="46"/>
                      <a:pt x="6" y="46"/>
                      <a:pt x="6" y="46"/>
                    </a:cubicBezTo>
                    <a:cubicBezTo>
                      <a:pt x="7" y="48"/>
                      <a:pt x="9" y="49"/>
                      <a:pt x="9" y="50"/>
                    </a:cubicBezTo>
                    <a:cubicBezTo>
                      <a:pt x="11" y="52"/>
                      <a:pt x="11" y="52"/>
                      <a:pt x="11" y="52"/>
                    </a:cubicBezTo>
                    <a:cubicBezTo>
                      <a:pt x="58" y="14"/>
                      <a:pt x="58" y="14"/>
                      <a:pt x="58" y="14"/>
                    </a:cubicBezTo>
                    <a:cubicBezTo>
                      <a:pt x="56" y="11"/>
                      <a:pt x="56" y="11"/>
                      <a:pt x="56" y="11"/>
                    </a:cubicBezTo>
                    <a:cubicBezTo>
                      <a:pt x="56" y="11"/>
                      <a:pt x="55" y="9"/>
                      <a:pt x="53" y="7"/>
                    </a:cubicBezTo>
                    <a:cubicBezTo>
                      <a:pt x="47" y="0"/>
                      <a:pt x="47" y="0"/>
                      <a:pt x="4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50700"/>
              <p:cNvSpPr>
                <a:spLocks noEditPoints="1"/>
              </p:cNvSpPr>
              <p:nvPr userDrawn="1"/>
            </p:nvSpPr>
            <p:spPr bwMode="auto">
              <a:xfrm>
                <a:off x="3867150" y="6180241"/>
                <a:ext cx="119063" cy="55563"/>
              </a:xfrm>
              <a:custGeom>
                <a:avLst/>
                <a:gdLst>
                  <a:gd name="T0" fmla="*/ 11 w 75"/>
                  <a:gd name="T1" fmla="*/ 27 h 35"/>
                  <a:gd name="T2" fmla="*/ 10 w 75"/>
                  <a:gd name="T3" fmla="*/ 21 h 35"/>
                  <a:gd name="T4" fmla="*/ 65 w 75"/>
                  <a:gd name="T5" fmla="*/ 10 h 35"/>
                  <a:gd name="T6" fmla="*/ 67 w 75"/>
                  <a:gd name="T7" fmla="*/ 16 h 35"/>
                  <a:gd name="T8" fmla="*/ 11 w 75"/>
                  <a:gd name="T9" fmla="*/ 27 h 35"/>
                  <a:gd name="T10" fmla="*/ 70 w 75"/>
                  <a:gd name="T11" fmla="*/ 0 h 35"/>
                  <a:gd name="T12" fmla="*/ 69 w 75"/>
                  <a:gd name="T13" fmla="*/ 1 h 35"/>
                  <a:gd name="T14" fmla="*/ 0 w 75"/>
                  <a:gd name="T15" fmla="*/ 17 h 35"/>
                  <a:gd name="T16" fmla="*/ 5 w 75"/>
                  <a:gd name="T17" fmla="*/ 35 h 35"/>
                  <a:gd name="T18" fmla="*/ 75 w 75"/>
                  <a:gd name="T19" fmla="*/ 21 h 35"/>
                  <a:gd name="T20" fmla="*/ 72 w 75"/>
                  <a:gd name="T21" fmla="*/ 7 h 35"/>
                  <a:gd name="T22" fmla="*/ 72 w 75"/>
                  <a:gd name="T23" fmla="*/ 7 h 35"/>
                  <a:gd name="T24" fmla="*/ 70 w 75"/>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35">
                    <a:moveTo>
                      <a:pt x="11" y="27"/>
                    </a:moveTo>
                    <a:lnTo>
                      <a:pt x="10" y="21"/>
                    </a:lnTo>
                    <a:lnTo>
                      <a:pt x="65" y="10"/>
                    </a:lnTo>
                    <a:lnTo>
                      <a:pt x="67" y="16"/>
                    </a:lnTo>
                    <a:lnTo>
                      <a:pt x="11" y="27"/>
                    </a:lnTo>
                    <a:close/>
                    <a:moveTo>
                      <a:pt x="70" y="0"/>
                    </a:moveTo>
                    <a:lnTo>
                      <a:pt x="69" y="1"/>
                    </a:lnTo>
                    <a:lnTo>
                      <a:pt x="0" y="17"/>
                    </a:lnTo>
                    <a:lnTo>
                      <a:pt x="5" y="35"/>
                    </a:lnTo>
                    <a:lnTo>
                      <a:pt x="75" y="21"/>
                    </a:lnTo>
                    <a:lnTo>
                      <a:pt x="72" y="7"/>
                    </a:lnTo>
                    <a:lnTo>
                      <a:pt x="72" y="7"/>
                    </a:lnTo>
                    <a:lnTo>
                      <a:pt x="7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50701"/>
              <p:cNvSpPr>
                <a:spLocks noEditPoints="1"/>
              </p:cNvSpPr>
              <p:nvPr userDrawn="1"/>
            </p:nvSpPr>
            <p:spPr bwMode="auto">
              <a:xfrm>
                <a:off x="3867150" y="6180241"/>
                <a:ext cx="119063" cy="55563"/>
              </a:xfrm>
              <a:custGeom>
                <a:avLst/>
                <a:gdLst>
                  <a:gd name="T0" fmla="*/ 11 w 75"/>
                  <a:gd name="T1" fmla="*/ 27 h 35"/>
                  <a:gd name="T2" fmla="*/ 10 w 75"/>
                  <a:gd name="T3" fmla="*/ 21 h 35"/>
                  <a:gd name="T4" fmla="*/ 65 w 75"/>
                  <a:gd name="T5" fmla="*/ 10 h 35"/>
                  <a:gd name="T6" fmla="*/ 67 w 75"/>
                  <a:gd name="T7" fmla="*/ 16 h 35"/>
                  <a:gd name="T8" fmla="*/ 11 w 75"/>
                  <a:gd name="T9" fmla="*/ 27 h 35"/>
                  <a:gd name="T10" fmla="*/ 70 w 75"/>
                  <a:gd name="T11" fmla="*/ 0 h 35"/>
                  <a:gd name="T12" fmla="*/ 69 w 75"/>
                  <a:gd name="T13" fmla="*/ 1 h 35"/>
                  <a:gd name="T14" fmla="*/ 0 w 75"/>
                  <a:gd name="T15" fmla="*/ 17 h 35"/>
                  <a:gd name="T16" fmla="*/ 5 w 75"/>
                  <a:gd name="T17" fmla="*/ 35 h 35"/>
                  <a:gd name="T18" fmla="*/ 75 w 75"/>
                  <a:gd name="T19" fmla="*/ 21 h 35"/>
                  <a:gd name="T20" fmla="*/ 72 w 75"/>
                  <a:gd name="T21" fmla="*/ 7 h 35"/>
                  <a:gd name="T22" fmla="*/ 72 w 75"/>
                  <a:gd name="T23" fmla="*/ 7 h 35"/>
                  <a:gd name="T24" fmla="*/ 70 w 75"/>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35">
                    <a:moveTo>
                      <a:pt x="11" y="27"/>
                    </a:moveTo>
                    <a:lnTo>
                      <a:pt x="10" y="21"/>
                    </a:lnTo>
                    <a:lnTo>
                      <a:pt x="65" y="10"/>
                    </a:lnTo>
                    <a:lnTo>
                      <a:pt x="67" y="16"/>
                    </a:lnTo>
                    <a:lnTo>
                      <a:pt x="11" y="27"/>
                    </a:lnTo>
                    <a:moveTo>
                      <a:pt x="70" y="0"/>
                    </a:moveTo>
                    <a:lnTo>
                      <a:pt x="69" y="1"/>
                    </a:lnTo>
                    <a:lnTo>
                      <a:pt x="0" y="17"/>
                    </a:lnTo>
                    <a:lnTo>
                      <a:pt x="5" y="35"/>
                    </a:lnTo>
                    <a:lnTo>
                      <a:pt x="75" y="21"/>
                    </a:lnTo>
                    <a:lnTo>
                      <a:pt x="72" y="7"/>
                    </a:lnTo>
                    <a:lnTo>
                      <a:pt x="72" y="7"/>
                    </a:lnTo>
                    <a:lnTo>
                      <a:pt x="7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50702"/>
              <p:cNvSpPr>
                <a:spLocks noEditPoints="1"/>
              </p:cNvSpPr>
              <p:nvPr userDrawn="1"/>
            </p:nvSpPr>
            <p:spPr bwMode="auto">
              <a:xfrm>
                <a:off x="3757613" y="7077179"/>
                <a:ext cx="115888" cy="77788"/>
              </a:xfrm>
              <a:custGeom>
                <a:avLst/>
                <a:gdLst>
                  <a:gd name="T0" fmla="*/ 61 w 73"/>
                  <a:gd name="T1" fmla="*/ 40 h 49"/>
                  <a:gd name="T2" fmla="*/ 10 w 73"/>
                  <a:gd name="T3" fmla="*/ 14 h 49"/>
                  <a:gd name="T4" fmla="*/ 12 w 73"/>
                  <a:gd name="T5" fmla="*/ 9 h 49"/>
                  <a:gd name="T6" fmla="*/ 63 w 73"/>
                  <a:gd name="T7" fmla="*/ 34 h 49"/>
                  <a:gd name="T8" fmla="*/ 61 w 73"/>
                  <a:gd name="T9" fmla="*/ 40 h 49"/>
                  <a:gd name="T10" fmla="*/ 8 w 73"/>
                  <a:gd name="T11" fmla="*/ 0 h 49"/>
                  <a:gd name="T12" fmla="*/ 0 w 73"/>
                  <a:gd name="T13" fmla="*/ 17 h 49"/>
                  <a:gd name="T14" fmla="*/ 63 w 73"/>
                  <a:gd name="T15" fmla="*/ 49 h 49"/>
                  <a:gd name="T16" fmla="*/ 69 w 73"/>
                  <a:gd name="T17" fmla="*/ 37 h 49"/>
                  <a:gd name="T18" fmla="*/ 69 w 73"/>
                  <a:gd name="T19" fmla="*/ 37 h 49"/>
                  <a:gd name="T20" fmla="*/ 73 w 73"/>
                  <a:gd name="T21" fmla="*/ 30 h 49"/>
                  <a:gd name="T22" fmla="*/ 8 w 73"/>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49">
                    <a:moveTo>
                      <a:pt x="61" y="40"/>
                    </a:moveTo>
                    <a:lnTo>
                      <a:pt x="10" y="14"/>
                    </a:lnTo>
                    <a:lnTo>
                      <a:pt x="12" y="9"/>
                    </a:lnTo>
                    <a:lnTo>
                      <a:pt x="63" y="34"/>
                    </a:lnTo>
                    <a:lnTo>
                      <a:pt x="61" y="40"/>
                    </a:lnTo>
                    <a:close/>
                    <a:moveTo>
                      <a:pt x="8" y="0"/>
                    </a:moveTo>
                    <a:lnTo>
                      <a:pt x="0" y="17"/>
                    </a:lnTo>
                    <a:lnTo>
                      <a:pt x="63" y="49"/>
                    </a:lnTo>
                    <a:lnTo>
                      <a:pt x="69" y="37"/>
                    </a:lnTo>
                    <a:lnTo>
                      <a:pt x="69" y="37"/>
                    </a:lnTo>
                    <a:lnTo>
                      <a:pt x="73" y="30"/>
                    </a:ln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50703"/>
              <p:cNvSpPr>
                <a:spLocks noEditPoints="1"/>
              </p:cNvSpPr>
              <p:nvPr userDrawn="1"/>
            </p:nvSpPr>
            <p:spPr bwMode="auto">
              <a:xfrm>
                <a:off x="3757613" y="7077179"/>
                <a:ext cx="115888" cy="77788"/>
              </a:xfrm>
              <a:custGeom>
                <a:avLst/>
                <a:gdLst>
                  <a:gd name="T0" fmla="*/ 61 w 73"/>
                  <a:gd name="T1" fmla="*/ 40 h 49"/>
                  <a:gd name="T2" fmla="*/ 10 w 73"/>
                  <a:gd name="T3" fmla="*/ 14 h 49"/>
                  <a:gd name="T4" fmla="*/ 12 w 73"/>
                  <a:gd name="T5" fmla="*/ 9 h 49"/>
                  <a:gd name="T6" fmla="*/ 63 w 73"/>
                  <a:gd name="T7" fmla="*/ 34 h 49"/>
                  <a:gd name="T8" fmla="*/ 61 w 73"/>
                  <a:gd name="T9" fmla="*/ 40 h 49"/>
                  <a:gd name="T10" fmla="*/ 8 w 73"/>
                  <a:gd name="T11" fmla="*/ 0 h 49"/>
                  <a:gd name="T12" fmla="*/ 0 w 73"/>
                  <a:gd name="T13" fmla="*/ 17 h 49"/>
                  <a:gd name="T14" fmla="*/ 63 w 73"/>
                  <a:gd name="T15" fmla="*/ 49 h 49"/>
                  <a:gd name="T16" fmla="*/ 69 w 73"/>
                  <a:gd name="T17" fmla="*/ 37 h 49"/>
                  <a:gd name="T18" fmla="*/ 69 w 73"/>
                  <a:gd name="T19" fmla="*/ 37 h 49"/>
                  <a:gd name="T20" fmla="*/ 73 w 73"/>
                  <a:gd name="T21" fmla="*/ 30 h 49"/>
                  <a:gd name="T22" fmla="*/ 8 w 73"/>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49">
                    <a:moveTo>
                      <a:pt x="61" y="40"/>
                    </a:moveTo>
                    <a:lnTo>
                      <a:pt x="10" y="14"/>
                    </a:lnTo>
                    <a:lnTo>
                      <a:pt x="12" y="9"/>
                    </a:lnTo>
                    <a:lnTo>
                      <a:pt x="63" y="34"/>
                    </a:lnTo>
                    <a:lnTo>
                      <a:pt x="61" y="40"/>
                    </a:lnTo>
                    <a:moveTo>
                      <a:pt x="8" y="0"/>
                    </a:moveTo>
                    <a:lnTo>
                      <a:pt x="0" y="17"/>
                    </a:lnTo>
                    <a:lnTo>
                      <a:pt x="63" y="49"/>
                    </a:lnTo>
                    <a:lnTo>
                      <a:pt x="69" y="37"/>
                    </a:lnTo>
                    <a:lnTo>
                      <a:pt x="69" y="37"/>
                    </a:lnTo>
                    <a:lnTo>
                      <a:pt x="73" y="30"/>
                    </a:lnTo>
                    <a:lnTo>
                      <a:pt x="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50704"/>
              <p:cNvSpPr>
                <a:spLocks noEditPoints="1"/>
              </p:cNvSpPr>
              <p:nvPr userDrawn="1"/>
            </p:nvSpPr>
            <p:spPr bwMode="auto">
              <a:xfrm>
                <a:off x="3781425" y="7023204"/>
                <a:ext cx="117475" cy="74613"/>
              </a:xfrm>
              <a:custGeom>
                <a:avLst/>
                <a:gdLst>
                  <a:gd name="T0" fmla="*/ 62 w 74"/>
                  <a:gd name="T1" fmla="*/ 37 h 47"/>
                  <a:gd name="T2" fmla="*/ 10 w 74"/>
                  <a:gd name="T3" fmla="*/ 14 h 47"/>
                  <a:gd name="T4" fmla="*/ 12 w 74"/>
                  <a:gd name="T5" fmla="*/ 9 h 47"/>
                  <a:gd name="T6" fmla="*/ 65 w 74"/>
                  <a:gd name="T7" fmla="*/ 31 h 47"/>
                  <a:gd name="T8" fmla="*/ 62 w 74"/>
                  <a:gd name="T9" fmla="*/ 37 h 47"/>
                  <a:gd name="T10" fmla="*/ 9 w 74"/>
                  <a:gd name="T11" fmla="*/ 0 h 47"/>
                  <a:gd name="T12" fmla="*/ 0 w 74"/>
                  <a:gd name="T13" fmla="*/ 17 h 47"/>
                  <a:gd name="T14" fmla="*/ 66 w 74"/>
                  <a:gd name="T15" fmla="*/ 47 h 47"/>
                  <a:gd name="T16" fmla="*/ 73 w 74"/>
                  <a:gd name="T17" fmla="*/ 31 h 47"/>
                  <a:gd name="T18" fmla="*/ 74 w 74"/>
                  <a:gd name="T19" fmla="*/ 28 h 47"/>
                  <a:gd name="T20" fmla="*/ 9 w 74"/>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7">
                    <a:moveTo>
                      <a:pt x="62" y="37"/>
                    </a:moveTo>
                    <a:lnTo>
                      <a:pt x="10" y="14"/>
                    </a:lnTo>
                    <a:lnTo>
                      <a:pt x="12" y="9"/>
                    </a:lnTo>
                    <a:lnTo>
                      <a:pt x="65" y="31"/>
                    </a:lnTo>
                    <a:lnTo>
                      <a:pt x="62" y="37"/>
                    </a:lnTo>
                    <a:close/>
                    <a:moveTo>
                      <a:pt x="9" y="0"/>
                    </a:moveTo>
                    <a:lnTo>
                      <a:pt x="0" y="17"/>
                    </a:lnTo>
                    <a:lnTo>
                      <a:pt x="66" y="47"/>
                    </a:lnTo>
                    <a:lnTo>
                      <a:pt x="73" y="31"/>
                    </a:lnTo>
                    <a:lnTo>
                      <a:pt x="74" y="28"/>
                    </a:lnTo>
                    <a:lnTo>
                      <a:pt x="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50705"/>
              <p:cNvSpPr>
                <a:spLocks noEditPoints="1"/>
              </p:cNvSpPr>
              <p:nvPr userDrawn="1"/>
            </p:nvSpPr>
            <p:spPr bwMode="auto">
              <a:xfrm>
                <a:off x="3781425" y="7023204"/>
                <a:ext cx="117475" cy="74613"/>
              </a:xfrm>
              <a:custGeom>
                <a:avLst/>
                <a:gdLst>
                  <a:gd name="T0" fmla="*/ 62 w 74"/>
                  <a:gd name="T1" fmla="*/ 37 h 47"/>
                  <a:gd name="T2" fmla="*/ 10 w 74"/>
                  <a:gd name="T3" fmla="*/ 14 h 47"/>
                  <a:gd name="T4" fmla="*/ 12 w 74"/>
                  <a:gd name="T5" fmla="*/ 9 h 47"/>
                  <a:gd name="T6" fmla="*/ 65 w 74"/>
                  <a:gd name="T7" fmla="*/ 31 h 47"/>
                  <a:gd name="T8" fmla="*/ 62 w 74"/>
                  <a:gd name="T9" fmla="*/ 37 h 47"/>
                  <a:gd name="T10" fmla="*/ 9 w 74"/>
                  <a:gd name="T11" fmla="*/ 0 h 47"/>
                  <a:gd name="T12" fmla="*/ 0 w 74"/>
                  <a:gd name="T13" fmla="*/ 17 h 47"/>
                  <a:gd name="T14" fmla="*/ 66 w 74"/>
                  <a:gd name="T15" fmla="*/ 47 h 47"/>
                  <a:gd name="T16" fmla="*/ 73 w 74"/>
                  <a:gd name="T17" fmla="*/ 31 h 47"/>
                  <a:gd name="T18" fmla="*/ 74 w 74"/>
                  <a:gd name="T19" fmla="*/ 28 h 47"/>
                  <a:gd name="T20" fmla="*/ 9 w 74"/>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7">
                    <a:moveTo>
                      <a:pt x="62" y="37"/>
                    </a:moveTo>
                    <a:lnTo>
                      <a:pt x="10" y="14"/>
                    </a:lnTo>
                    <a:lnTo>
                      <a:pt x="12" y="9"/>
                    </a:lnTo>
                    <a:lnTo>
                      <a:pt x="65" y="31"/>
                    </a:lnTo>
                    <a:lnTo>
                      <a:pt x="62" y="37"/>
                    </a:lnTo>
                    <a:moveTo>
                      <a:pt x="9" y="0"/>
                    </a:moveTo>
                    <a:lnTo>
                      <a:pt x="0" y="17"/>
                    </a:lnTo>
                    <a:lnTo>
                      <a:pt x="66" y="47"/>
                    </a:lnTo>
                    <a:lnTo>
                      <a:pt x="73" y="31"/>
                    </a:lnTo>
                    <a:lnTo>
                      <a:pt x="74" y="28"/>
                    </a:lnTo>
                    <a:lnTo>
                      <a:pt x="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50706"/>
              <p:cNvSpPr>
                <a:spLocks noEditPoints="1"/>
              </p:cNvSpPr>
              <p:nvPr userDrawn="1"/>
            </p:nvSpPr>
            <p:spPr bwMode="auto">
              <a:xfrm>
                <a:off x="3860800" y="6796191"/>
                <a:ext cx="115888" cy="57150"/>
              </a:xfrm>
              <a:custGeom>
                <a:avLst/>
                <a:gdLst>
                  <a:gd name="T0" fmla="*/ 64 w 73"/>
                  <a:gd name="T1" fmla="*/ 28 h 36"/>
                  <a:gd name="T2" fmla="*/ 8 w 73"/>
                  <a:gd name="T3" fmla="*/ 14 h 36"/>
                  <a:gd name="T4" fmla="*/ 9 w 73"/>
                  <a:gd name="T5" fmla="*/ 8 h 36"/>
                  <a:gd name="T6" fmla="*/ 65 w 73"/>
                  <a:gd name="T7" fmla="*/ 21 h 36"/>
                  <a:gd name="T8" fmla="*/ 64 w 73"/>
                  <a:gd name="T9" fmla="*/ 28 h 36"/>
                  <a:gd name="T10" fmla="*/ 4 w 73"/>
                  <a:gd name="T11" fmla="*/ 0 h 36"/>
                  <a:gd name="T12" fmla="*/ 0 w 73"/>
                  <a:gd name="T13" fmla="*/ 20 h 36"/>
                  <a:gd name="T14" fmla="*/ 69 w 73"/>
                  <a:gd name="T15" fmla="*/ 36 h 36"/>
                  <a:gd name="T16" fmla="*/ 73 w 73"/>
                  <a:gd name="T17" fmla="*/ 16 h 36"/>
                  <a:gd name="T18" fmla="*/ 4 w 7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6">
                    <a:moveTo>
                      <a:pt x="64" y="28"/>
                    </a:moveTo>
                    <a:lnTo>
                      <a:pt x="8" y="14"/>
                    </a:lnTo>
                    <a:lnTo>
                      <a:pt x="9" y="8"/>
                    </a:lnTo>
                    <a:lnTo>
                      <a:pt x="65" y="21"/>
                    </a:lnTo>
                    <a:lnTo>
                      <a:pt x="64" y="28"/>
                    </a:lnTo>
                    <a:close/>
                    <a:moveTo>
                      <a:pt x="4" y="0"/>
                    </a:moveTo>
                    <a:lnTo>
                      <a:pt x="0" y="20"/>
                    </a:lnTo>
                    <a:lnTo>
                      <a:pt x="69" y="36"/>
                    </a:lnTo>
                    <a:lnTo>
                      <a:pt x="73" y="16"/>
                    </a:ln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50707"/>
              <p:cNvSpPr>
                <a:spLocks noEditPoints="1"/>
              </p:cNvSpPr>
              <p:nvPr userDrawn="1"/>
            </p:nvSpPr>
            <p:spPr bwMode="auto">
              <a:xfrm>
                <a:off x="3860800" y="6796191"/>
                <a:ext cx="115888" cy="57150"/>
              </a:xfrm>
              <a:custGeom>
                <a:avLst/>
                <a:gdLst>
                  <a:gd name="T0" fmla="*/ 64 w 73"/>
                  <a:gd name="T1" fmla="*/ 28 h 36"/>
                  <a:gd name="T2" fmla="*/ 8 w 73"/>
                  <a:gd name="T3" fmla="*/ 14 h 36"/>
                  <a:gd name="T4" fmla="*/ 9 w 73"/>
                  <a:gd name="T5" fmla="*/ 8 h 36"/>
                  <a:gd name="T6" fmla="*/ 65 w 73"/>
                  <a:gd name="T7" fmla="*/ 21 h 36"/>
                  <a:gd name="T8" fmla="*/ 64 w 73"/>
                  <a:gd name="T9" fmla="*/ 28 h 36"/>
                  <a:gd name="T10" fmla="*/ 4 w 73"/>
                  <a:gd name="T11" fmla="*/ 0 h 36"/>
                  <a:gd name="T12" fmla="*/ 0 w 73"/>
                  <a:gd name="T13" fmla="*/ 20 h 36"/>
                  <a:gd name="T14" fmla="*/ 69 w 73"/>
                  <a:gd name="T15" fmla="*/ 36 h 36"/>
                  <a:gd name="T16" fmla="*/ 73 w 73"/>
                  <a:gd name="T17" fmla="*/ 16 h 36"/>
                  <a:gd name="T18" fmla="*/ 4 w 7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6">
                    <a:moveTo>
                      <a:pt x="64" y="28"/>
                    </a:moveTo>
                    <a:lnTo>
                      <a:pt x="8" y="14"/>
                    </a:lnTo>
                    <a:lnTo>
                      <a:pt x="9" y="8"/>
                    </a:lnTo>
                    <a:lnTo>
                      <a:pt x="65" y="21"/>
                    </a:lnTo>
                    <a:lnTo>
                      <a:pt x="64" y="28"/>
                    </a:lnTo>
                    <a:moveTo>
                      <a:pt x="4" y="0"/>
                    </a:moveTo>
                    <a:lnTo>
                      <a:pt x="0" y="20"/>
                    </a:lnTo>
                    <a:lnTo>
                      <a:pt x="69" y="36"/>
                    </a:lnTo>
                    <a:lnTo>
                      <a:pt x="73" y="16"/>
                    </a:lnTo>
                    <a:lnTo>
                      <a:pt x="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50708"/>
              <p:cNvSpPr>
                <a:spLocks noEditPoints="1"/>
              </p:cNvSpPr>
              <p:nvPr userDrawn="1"/>
            </p:nvSpPr>
            <p:spPr bwMode="auto">
              <a:xfrm>
                <a:off x="3270250" y="5256316"/>
                <a:ext cx="88900" cy="112713"/>
              </a:xfrm>
              <a:custGeom>
                <a:avLst/>
                <a:gdLst>
                  <a:gd name="T0" fmla="*/ 14 w 56"/>
                  <a:gd name="T1" fmla="*/ 61 h 71"/>
                  <a:gd name="T2" fmla="*/ 9 w 56"/>
                  <a:gd name="T3" fmla="*/ 58 h 71"/>
                  <a:gd name="T4" fmla="*/ 41 w 56"/>
                  <a:gd name="T5" fmla="*/ 10 h 71"/>
                  <a:gd name="T6" fmla="*/ 45 w 56"/>
                  <a:gd name="T7" fmla="*/ 13 h 71"/>
                  <a:gd name="T8" fmla="*/ 14 w 56"/>
                  <a:gd name="T9" fmla="*/ 61 h 71"/>
                  <a:gd name="T10" fmla="*/ 38 w 56"/>
                  <a:gd name="T11" fmla="*/ 0 h 71"/>
                  <a:gd name="T12" fmla="*/ 0 w 56"/>
                  <a:gd name="T13" fmla="*/ 60 h 71"/>
                  <a:gd name="T14" fmla="*/ 16 w 56"/>
                  <a:gd name="T15" fmla="*/ 71 h 71"/>
                  <a:gd name="T16" fmla="*/ 56 w 56"/>
                  <a:gd name="T17" fmla="*/ 11 h 71"/>
                  <a:gd name="T18" fmla="*/ 41 w 56"/>
                  <a:gd name="T19" fmla="*/ 3 h 71"/>
                  <a:gd name="T20" fmla="*/ 38 w 56"/>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71">
                    <a:moveTo>
                      <a:pt x="14" y="61"/>
                    </a:moveTo>
                    <a:lnTo>
                      <a:pt x="9" y="58"/>
                    </a:lnTo>
                    <a:lnTo>
                      <a:pt x="41" y="10"/>
                    </a:lnTo>
                    <a:lnTo>
                      <a:pt x="45" y="13"/>
                    </a:lnTo>
                    <a:lnTo>
                      <a:pt x="14" y="61"/>
                    </a:lnTo>
                    <a:close/>
                    <a:moveTo>
                      <a:pt x="38" y="0"/>
                    </a:moveTo>
                    <a:lnTo>
                      <a:pt x="0" y="60"/>
                    </a:lnTo>
                    <a:lnTo>
                      <a:pt x="16" y="71"/>
                    </a:lnTo>
                    <a:lnTo>
                      <a:pt x="56" y="11"/>
                    </a:lnTo>
                    <a:lnTo>
                      <a:pt x="41" y="3"/>
                    </a:ln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50709"/>
              <p:cNvSpPr>
                <a:spLocks noEditPoints="1"/>
              </p:cNvSpPr>
              <p:nvPr userDrawn="1"/>
            </p:nvSpPr>
            <p:spPr bwMode="auto">
              <a:xfrm>
                <a:off x="3270250" y="5256316"/>
                <a:ext cx="88900" cy="112713"/>
              </a:xfrm>
              <a:custGeom>
                <a:avLst/>
                <a:gdLst>
                  <a:gd name="T0" fmla="*/ 14 w 56"/>
                  <a:gd name="T1" fmla="*/ 61 h 71"/>
                  <a:gd name="T2" fmla="*/ 9 w 56"/>
                  <a:gd name="T3" fmla="*/ 58 h 71"/>
                  <a:gd name="T4" fmla="*/ 41 w 56"/>
                  <a:gd name="T5" fmla="*/ 10 h 71"/>
                  <a:gd name="T6" fmla="*/ 45 w 56"/>
                  <a:gd name="T7" fmla="*/ 13 h 71"/>
                  <a:gd name="T8" fmla="*/ 14 w 56"/>
                  <a:gd name="T9" fmla="*/ 61 h 71"/>
                  <a:gd name="T10" fmla="*/ 38 w 56"/>
                  <a:gd name="T11" fmla="*/ 0 h 71"/>
                  <a:gd name="T12" fmla="*/ 0 w 56"/>
                  <a:gd name="T13" fmla="*/ 60 h 71"/>
                  <a:gd name="T14" fmla="*/ 16 w 56"/>
                  <a:gd name="T15" fmla="*/ 71 h 71"/>
                  <a:gd name="T16" fmla="*/ 56 w 56"/>
                  <a:gd name="T17" fmla="*/ 11 h 71"/>
                  <a:gd name="T18" fmla="*/ 41 w 56"/>
                  <a:gd name="T19" fmla="*/ 3 h 71"/>
                  <a:gd name="T20" fmla="*/ 38 w 56"/>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71">
                    <a:moveTo>
                      <a:pt x="14" y="61"/>
                    </a:moveTo>
                    <a:lnTo>
                      <a:pt x="9" y="58"/>
                    </a:lnTo>
                    <a:lnTo>
                      <a:pt x="41" y="10"/>
                    </a:lnTo>
                    <a:lnTo>
                      <a:pt x="45" y="13"/>
                    </a:lnTo>
                    <a:lnTo>
                      <a:pt x="14" y="61"/>
                    </a:lnTo>
                    <a:moveTo>
                      <a:pt x="38" y="0"/>
                    </a:moveTo>
                    <a:lnTo>
                      <a:pt x="0" y="60"/>
                    </a:lnTo>
                    <a:lnTo>
                      <a:pt x="16" y="71"/>
                    </a:lnTo>
                    <a:lnTo>
                      <a:pt x="56" y="11"/>
                    </a:lnTo>
                    <a:lnTo>
                      <a:pt x="41" y="3"/>
                    </a:lnTo>
                    <a:lnTo>
                      <a:pt x="3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50710"/>
              <p:cNvSpPr>
                <a:spLocks noEditPoints="1"/>
              </p:cNvSpPr>
              <p:nvPr userDrawn="1"/>
            </p:nvSpPr>
            <p:spPr bwMode="auto">
              <a:xfrm>
                <a:off x="1295400" y="5707166"/>
                <a:ext cx="111125" cy="85725"/>
              </a:xfrm>
              <a:custGeom>
                <a:avLst/>
                <a:gdLst>
                  <a:gd name="T0" fmla="*/ 58 w 70"/>
                  <a:gd name="T1" fmla="*/ 44 h 54"/>
                  <a:gd name="T2" fmla="*/ 9 w 70"/>
                  <a:gd name="T3" fmla="*/ 15 h 54"/>
                  <a:gd name="T4" fmla="*/ 13 w 70"/>
                  <a:gd name="T5" fmla="*/ 9 h 54"/>
                  <a:gd name="T6" fmla="*/ 61 w 70"/>
                  <a:gd name="T7" fmla="*/ 40 h 54"/>
                  <a:gd name="T8" fmla="*/ 58 w 70"/>
                  <a:gd name="T9" fmla="*/ 44 h 54"/>
                  <a:gd name="T10" fmla="*/ 11 w 70"/>
                  <a:gd name="T11" fmla="*/ 0 h 54"/>
                  <a:gd name="T12" fmla="*/ 4 w 70"/>
                  <a:gd name="T13" fmla="*/ 11 h 54"/>
                  <a:gd name="T14" fmla="*/ 4 w 70"/>
                  <a:gd name="T15" fmla="*/ 10 h 54"/>
                  <a:gd name="T16" fmla="*/ 0 w 70"/>
                  <a:gd name="T17" fmla="*/ 16 h 54"/>
                  <a:gd name="T18" fmla="*/ 0 w 70"/>
                  <a:gd name="T19" fmla="*/ 16 h 54"/>
                  <a:gd name="T20" fmla="*/ 0 w 70"/>
                  <a:gd name="T21" fmla="*/ 17 h 54"/>
                  <a:gd name="T22" fmla="*/ 61 w 70"/>
                  <a:gd name="T23" fmla="*/ 54 h 54"/>
                  <a:gd name="T24" fmla="*/ 70 w 70"/>
                  <a:gd name="T25" fmla="*/ 37 h 54"/>
                  <a:gd name="T26" fmla="*/ 11 w 70"/>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4">
                    <a:moveTo>
                      <a:pt x="58" y="44"/>
                    </a:moveTo>
                    <a:lnTo>
                      <a:pt x="9" y="15"/>
                    </a:lnTo>
                    <a:lnTo>
                      <a:pt x="13" y="9"/>
                    </a:lnTo>
                    <a:lnTo>
                      <a:pt x="61" y="40"/>
                    </a:lnTo>
                    <a:lnTo>
                      <a:pt x="58" y="44"/>
                    </a:lnTo>
                    <a:close/>
                    <a:moveTo>
                      <a:pt x="11" y="0"/>
                    </a:moveTo>
                    <a:lnTo>
                      <a:pt x="4" y="11"/>
                    </a:lnTo>
                    <a:lnTo>
                      <a:pt x="4" y="10"/>
                    </a:lnTo>
                    <a:lnTo>
                      <a:pt x="0" y="16"/>
                    </a:lnTo>
                    <a:lnTo>
                      <a:pt x="0" y="16"/>
                    </a:lnTo>
                    <a:lnTo>
                      <a:pt x="0" y="17"/>
                    </a:lnTo>
                    <a:lnTo>
                      <a:pt x="61" y="54"/>
                    </a:lnTo>
                    <a:lnTo>
                      <a:pt x="70" y="37"/>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50711"/>
              <p:cNvSpPr>
                <a:spLocks noEditPoints="1"/>
              </p:cNvSpPr>
              <p:nvPr userDrawn="1"/>
            </p:nvSpPr>
            <p:spPr bwMode="auto">
              <a:xfrm>
                <a:off x="1295400" y="5707166"/>
                <a:ext cx="111125" cy="85725"/>
              </a:xfrm>
              <a:custGeom>
                <a:avLst/>
                <a:gdLst>
                  <a:gd name="T0" fmla="*/ 58 w 70"/>
                  <a:gd name="T1" fmla="*/ 44 h 54"/>
                  <a:gd name="T2" fmla="*/ 9 w 70"/>
                  <a:gd name="T3" fmla="*/ 15 h 54"/>
                  <a:gd name="T4" fmla="*/ 13 w 70"/>
                  <a:gd name="T5" fmla="*/ 9 h 54"/>
                  <a:gd name="T6" fmla="*/ 61 w 70"/>
                  <a:gd name="T7" fmla="*/ 40 h 54"/>
                  <a:gd name="T8" fmla="*/ 58 w 70"/>
                  <a:gd name="T9" fmla="*/ 44 h 54"/>
                  <a:gd name="T10" fmla="*/ 11 w 70"/>
                  <a:gd name="T11" fmla="*/ 0 h 54"/>
                  <a:gd name="T12" fmla="*/ 4 w 70"/>
                  <a:gd name="T13" fmla="*/ 11 h 54"/>
                  <a:gd name="T14" fmla="*/ 4 w 70"/>
                  <a:gd name="T15" fmla="*/ 10 h 54"/>
                  <a:gd name="T16" fmla="*/ 0 w 70"/>
                  <a:gd name="T17" fmla="*/ 16 h 54"/>
                  <a:gd name="T18" fmla="*/ 0 w 70"/>
                  <a:gd name="T19" fmla="*/ 16 h 54"/>
                  <a:gd name="T20" fmla="*/ 0 w 70"/>
                  <a:gd name="T21" fmla="*/ 17 h 54"/>
                  <a:gd name="T22" fmla="*/ 61 w 70"/>
                  <a:gd name="T23" fmla="*/ 54 h 54"/>
                  <a:gd name="T24" fmla="*/ 70 w 70"/>
                  <a:gd name="T25" fmla="*/ 37 h 54"/>
                  <a:gd name="T26" fmla="*/ 11 w 70"/>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4">
                    <a:moveTo>
                      <a:pt x="58" y="44"/>
                    </a:moveTo>
                    <a:lnTo>
                      <a:pt x="9" y="15"/>
                    </a:lnTo>
                    <a:lnTo>
                      <a:pt x="13" y="9"/>
                    </a:lnTo>
                    <a:lnTo>
                      <a:pt x="61" y="40"/>
                    </a:lnTo>
                    <a:lnTo>
                      <a:pt x="58" y="44"/>
                    </a:lnTo>
                    <a:moveTo>
                      <a:pt x="11" y="0"/>
                    </a:moveTo>
                    <a:lnTo>
                      <a:pt x="4" y="11"/>
                    </a:lnTo>
                    <a:lnTo>
                      <a:pt x="4" y="10"/>
                    </a:lnTo>
                    <a:lnTo>
                      <a:pt x="0" y="16"/>
                    </a:lnTo>
                    <a:lnTo>
                      <a:pt x="0" y="16"/>
                    </a:lnTo>
                    <a:lnTo>
                      <a:pt x="0" y="17"/>
                    </a:lnTo>
                    <a:lnTo>
                      <a:pt x="61" y="54"/>
                    </a:lnTo>
                    <a:lnTo>
                      <a:pt x="70" y="37"/>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50712"/>
              <p:cNvSpPr>
                <a:spLocks noEditPoints="1"/>
              </p:cNvSpPr>
              <p:nvPr userDrawn="1"/>
            </p:nvSpPr>
            <p:spPr bwMode="auto">
              <a:xfrm>
                <a:off x="1122363" y="6118329"/>
                <a:ext cx="117475" cy="57150"/>
              </a:xfrm>
              <a:custGeom>
                <a:avLst/>
                <a:gdLst>
                  <a:gd name="T0" fmla="*/ 65 w 74"/>
                  <a:gd name="T1" fmla="*/ 28 h 36"/>
                  <a:gd name="T2" fmla="*/ 9 w 74"/>
                  <a:gd name="T3" fmla="*/ 14 h 36"/>
                  <a:gd name="T4" fmla="*/ 11 w 74"/>
                  <a:gd name="T5" fmla="*/ 8 h 36"/>
                  <a:gd name="T6" fmla="*/ 66 w 74"/>
                  <a:gd name="T7" fmla="*/ 22 h 36"/>
                  <a:gd name="T8" fmla="*/ 65 w 74"/>
                  <a:gd name="T9" fmla="*/ 28 h 36"/>
                  <a:gd name="T10" fmla="*/ 5 w 74"/>
                  <a:gd name="T11" fmla="*/ 0 h 36"/>
                  <a:gd name="T12" fmla="*/ 2 w 74"/>
                  <a:gd name="T13" fmla="*/ 12 h 36"/>
                  <a:gd name="T14" fmla="*/ 2 w 74"/>
                  <a:gd name="T15" fmla="*/ 12 h 36"/>
                  <a:gd name="T16" fmla="*/ 0 w 74"/>
                  <a:gd name="T17" fmla="*/ 19 h 36"/>
                  <a:gd name="T18" fmla="*/ 0 w 74"/>
                  <a:gd name="T19" fmla="*/ 19 h 36"/>
                  <a:gd name="T20" fmla="*/ 0 w 74"/>
                  <a:gd name="T21" fmla="*/ 19 h 36"/>
                  <a:gd name="T22" fmla="*/ 69 w 74"/>
                  <a:gd name="T23" fmla="*/ 36 h 36"/>
                  <a:gd name="T24" fmla="*/ 74 w 74"/>
                  <a:gd name="T25" fmla="*/ 17 h 36"/>
                  <a:gd name="T26" fmla="*/ 5 w 74"/>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6">
                    <a:moveTo>
                      <a:pt x="65" y="28"/>
                    </a:moveTo>
                    <a:lnTo>
                      <a:pt x="9" y="14"/>
                    </a:lnTo>
                    <a:lnTo>
                      <a:pt x="11" y="8"/>
                    </a:lnTo>
                    <a:lnTo>
                      <a:pt x="66" y="22"/>
                    </a:lnTo>
                    <a:lnTo>
                      <a:pt x="65" y="28"/>
                    </a:lnTo>
                    <a:close/>
                    <a:moveTo>
                      <a:pt x="5" y="0"/>
                    </a:moveTo>
                    <a:lnTo>
                      <a:pt x="2" y="12"/>
                    </a:lnTo>
                    <a:lnTo>
                      <a:pt x="2" y="12"/>
                    </a:lnTo>
                    <a:lnTo>
                      <a:pt x="0" y="19"/>
                    </a:lnTo>
                    <a:lnTo>
                      <a:pt x="0" y="19"/>
                    </a:lnTo>
                    <a:lnTo>
                      <a:pt x="0" y="19"/>
                    </a:lnTo>
                    <a:lnTo>
                      <a:pt x="69" y="36"/>
                    </a:lnTo>
                    <a:lnTo>
                      <a:pt x="74" y="17"/>
                    </a:lnTo>
                    <a:lnTo>
                      <a:pt x="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50713"/>
              <p:cNvSpPr>
                <a:spLocks noEditPoints="1"/>
              </p:cNvSpPr>
              <p:nvPr userDrawn="1"/>
            </p:nvSpPr>
            <p:spPr bwMode="auto">
              <a:xfrm>
                <a:off x="1122363" y="6118329"/>
                <a:ext cx="117475" cy="57150"/>
              </a:xfrm>
              <a:custGeom>
                <a:avLst/>
                <a:gdLst>
                  <a:gd name="T0" fmla="*/ 65 w 74"/>
                  <a:gd name="T1" fmla="*/ 28 h 36"/>
                  <a:gd name="T2" fmla="*/ 9 w 74"/>
                  <a:gd name="T3" fmla="*/ 14 h 36"/>
                  <a:gd name="T4" fmla="*/ 11 w 74"/>
                  <a:gd name="T5" fmla="*/ 8 h 36"/>
                  <a:gd name="T6" fmla="*/ 66 w 74"/>
                  <a:gd name="T7" fmla="*/ 22 h 36"/>
                  <a:gd name="T8" fmla="*/ 65 w 74"/>
                  <a:gd name="T9" fmla="*/ 28 h 36"/>
                  <a:gd name="T10" fmla="*/ 5 w 74"/>
                  <a:gd name="T11" fmla="*/ 0 h 36"/>
                  <a:gd name="T12" fmla="*/ 2 w 74"/>
                  <a:gd name="T13" fmla="*/ 12 h 36"/>
                  <a:gd name="T14" fmla="*/ 2 w 74"/>
                  <a:gd name="T15" fmla="*/ 12 h 36"/>
                  <a:gd name="T16" fmla="*/ 0 w 74"/>
                  <a:gd name="T17" fmla="*/ 19 h 36"/>
                  <a:gd name="T18" fmla="*/ 0 w 74"/>
                  <a:gd name="T19" fmla="*/ 19 h 36"/>
                  <a:gd name="T20" fmla="*/ 0 w 74"/>
                  <a:gd name="T21" fmla="*/ 19 h 36"/>
                  <a:gd name="T22" fmla="*/ 69 w 74"/>
                  <a:gd name="T23" fmla="*/ 36 h 36"/>
                  <a:gd name="T24" fmla="*/ 74 w 74"/>
                  <a:gd name="T25" fmla="*/ 17 h 36"/>
                  <a:gd name="T26" fmla="*/ 5 w 74"/>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6">
                    <a:moveTo>
                      <a:pt x="65" y="28"/>
                    </a:moveTo>
                    <a:lnTo>
                      <a:pt x="9" y="14"/>
                    </a:lnTo>
                    <a:lnTo>
                      <a:pt x="11" y="8"/>
                    </a:lnTo>
                    <a:lnTo>
                      <a:pt x="66" y="22"/>
                    </a:lnTo>
                    <a:lnTo>
                      <a:pt x="65" y="28"/>
                    </a:lnTo>
                    <a:moveTo>
                      <a:pt x="5" y="0"/>
                    </a:moveTo>
                    <a:lnTo>
                      <a:pt x="2" y="12"/>
                    </a:lnTo>
                    <a:lnTo>
                      <a:pt x="2" y="12"/>
                    </a:lnTo>
                    <a:lnTo>
                      <a:pt x="0" y="19"/>
                    </a:lnTo>
                    <a:lnTo>
                      <a:pt x="0" y="19"/>
                    </a:lnTo>
                    <a:lnTo>
                      <a:pt x="0" y="19"/>
                    </a:lnTo>
                    <a:lnTo>
                      <a:pt x="69" y="36"/>
                    </a:lnTo>
                    <a:lnTo>
                      <a:pt x="74" y="17"/>
                    </a:lnTo>
                    <a:lnTo>
                      <a:pt x="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50714"/>
              <p:cNvSpPr>
                <a:spLocks noEditPoints="1"/>
              </p:cNvSpPr>
              <p:nvPr userDrawn="1"/>
            </p:nvSpPr>
            <p:spPr bwMode="auto">
              <a:xfrm>
                <a:off x="1181100" y="5934179"/>
                <a:ext cx="115888" cy="71438"/>
              </a:xfrm>
              <a:custGeom>
                <a:avLst/>
                <a:gdLst>
                  <a:gd name="T0" fmla="*/ 54 w 63"/>
                  <a:gd name="T1" fmla="*/ 31 h 39"/>
                  <a:gd name="T2" fmla="*/ 8 w 63"/>
                  <a:gd name="T3" fmla="*/ 13 h 39"/>
                  <a:gd name="T4" fmla="*/ 9 w 63"/>
                  <a:gd name="T5" fmla="*/ 10 h 39"/>
                  <a:gd name="T6" fmla="*/ 10 w 63"/>
                  <a:gd name="T7" fmla="*/ 8 h 39"/>
                  <a:gd name="T8" fmla="*/ 55 w 63"/>
                  <a:gd name="T9" fmla="*/ 27 h 39"/>
                  <a:gd name="T10" fmla="*/ 54 w 63"/>
                  <a:gd name="T11" fmla="*/ 29 h 39"/>
                  <a:gd name="T12" fmla="*/ 54 w 63"/>
                  <a:gd name="T13" fmla="*/ 31 h 39"/>
                  <a:gd name="T14" fmla="*/ 7 w 63"/>
                  <a:gd name="T15" fmla="*/ 0 h 39"/>
                  <a:gd name="T16" fmla="*/ 6 w 63"/>
                  <a:gd name="T17" fmla="*/ 3 h 39"/>
                  <a:gd name="T18" fmla="*/ 3 w 63"/>
                  <a:gd name="T19" fmla="*/ 8 h 39"/>
                  <a:gd name="T20" fmla="*/ 0 w 63"/>
                  <a:gd name="T21" fmla="*/ 17 h 39"/>
                  <a:gd name="T22" fmla="*/ 57 w 63"/>
                  <a:gd name="T23" fmla="*/ 39 h 39"/>
                  <a:gd name="T24" fmla="*/ 60 w 63"/>
                  <a:gd name="T25" fmla="*/ 31 h 39"/>
                  <a:gd name="T26" fmla="*/ 62 w 63"/>
                  <a:gd name="T27" fmla="*/ 26 h 39"/>
                  <a:gd name="T28" fmla="*/ 63 w 63"/>
                  <a:gd name="T29" fmla="*/ 23 h 39"/>
                  <a:gd name="T30" fmla="*/ 7 w 63"/>
                  <a:gd name="T3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39">
                    <a:moveTo>
                      <a:pt x="54" y="31"/>
                    </a:moveTo>
                    <a:cubicBezTo>
                      <a:pt x="8" y="13"/>
                      <a:pt x="8" y="13"/>
                      <a:pt x="8" y="13"/>
                    </a:cubicBezTo>
                    <a:cubicBezTo>
                      <a:pt x="9" y="10"/>
                      <a:pt x="9" y="10"/>
                      <a:pt x="9" y="10"/>
                    </a:cubicBezTo>
                    <a:cubicBezTo>
                      <a:pt x="9" y="10"/>
                      <a:pt x="10" y="9"/>
                      <a:pt x="10" y="8"/>
                    </a:cubicBezTo>
                    <a:cubicBezTo>
                      <a:pt x="55" y="27"/>
                      <a:pt x="55" y="27"/>
                      <a:pt x="55" y="27"/>
                    </a:cubicBezTo>
                    <a:cubicBezTo>
                      <a:pt x="55" y="27"/>
                      <a:pt x="55" y="28"/>
                      <a:pt x="54" y="29"/>
                    </a:cubicBezTo>
                    <a:cubicBezTo>
                      <a:pt x="54" y="31"/>
                      <a:pt x="54" y="31"/>
                      <a:pt x="54" y="31"/>
                    </a:cubicBezTo>
                    <a:moveTo>
                      <a:pt x="7" y="0"/>
                    </a:moveTo>
                    <a:cubicBezTo>
                      <a:pt x="6" y="3"/>
                      <a:pt x="6" y="3"/>
                      <a:pt x="6" y="3"/>
                    </a:cubicBezTo>
                    <a:cubicBezTo>
                      <a:pt x="6" y="3"/>
                      <a:pt x="4" y="6"/>
                      <a:pt x="3" y="8"/>
                    </a:cubicBezTo>
                    <a:cubicBezTo>
                      <a:pt x="0" y="17"/>
                      <a:pt x="0" y="17"/>
                      <a:pt x="0" y="17"/>
                    </a:cubicBezTo>
                    <a:cubicBezTo>
                      <a:pt x="57" y="39"/>
                      <a:pt x="57" y="39"/>
                      <a:pt x="57" y="39"/>
                    </a:cubicBezTo>
                    <a:cubicBezTo>
                      <a:pt x="60" y="31"/>
                      <a:pt x="60" y="31"/>
                      <a:pt x="60" y="31"/>
                    </a:cubicBezTo>
                    <a:cubicBezTo>
                      <a:pt x="61" y="29"/>
                      <a:pt x="62" y="26"/>
                      <a:pt x="62" y="26"/>
                    </a:cubicBezTo>
                    <a:cubicBezTo>
                      <a:pt x="63" y="23"/>
                      <a:pt x="63" y="23"/>
                      <a:pt x="63" y="23"/>
                    </a:cubicBezTo>
                    <a:cubicBezTo>
                      <a:pt x="7" y="0"/>
                      <a:pt x="7" y="0"/>
                      <a:pt x="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50715"/>
              <p:cNvSpPr>
                <a:spLocks noEditPoints="1"/>
              </p:cNvSpPr>
              <p:nvPr userDrawn="1"/>
            </p:nvSpPr>
            <p:spPr bwMode="auto">
              <a:xfrm>
                <a:off x="1139825" y="6054829"/>
                <a:ext cx="117475" cy="63500"/>
              </a:xfrm>
              <a:custGeom>
                <a:avLst/>
                <a:gdLst>
                  <a:gd name="T0" fmla="*/ 63 w 74"/>
                  <a:gd name="T1" fmla="*/ 31 h 40"/>
                  <a:gd name="T2" fmla="*/ 8 w 74"/>
                  <a:gd name="T3" fmla="*/ 15 h 40"/>
                  <a:gd name="T4" fmla="*/ 10 w 74"/>
                  <a:gd name="T5" fmla="*/ 9 h 40"/>
                  <a:gd name="T6" fmla="*/ 65 w 74"/>
                  <a:gd name="T7" fmla="*/ 25 h 40"/>
                  <a:gd name="T8" fmla="*/ 63 w 74"/>
                  <a:gd name="T9" fmla="*/ 31 h 40"/>
                  <a:gd name="T10" fmla="*/ 6 w 74"/>
                  <a:gd name="T11" fmla="*/ 0 h 40"/>
                  <a:gd name="T12" fmla="*/ 2 w 74"/>
                  <a:gd name="T13" fmla="*/ 14 h 40"/>
                  <a:gd name="T14" fmla="*/ 1 w 74"/>
                  <a:gd name="T15" fmla="*/ 13 h 40"/>
                  <a:gd name="T16" fmla="*/ 0 w 74"/>
                  <a:gd name="T17" fmla="*/ 18 h 40"/>
                  <a:gd name="T18" fmla="*/ 0 w 74"/>
                  <a:gd name="T19" fmla="*/ 20 h 40"/>
                  <a:gd name="T20" fmla="*/ 0 w 74"/>
                  <a:gd name="T21" fmla="*/ 20 h 40"/>
                  <a:gd name="T22" fmla="*/ 0 w 74"/>
                  <a:gd name="T23" fmla="*/ 20 h 40"/>
                  <a:gd name="T24" fmla="*/ 68 w 74"/>
                  <a:gd name="T25" fmla="*/ 40 h 40"/>
                  <a:gd name="T26" fmla="*/ 74 w 74"/>
                  <a:gd name="T27" fmla="*/ 21 h 40"/>
                  <a:gd name="T28" fmla="*/ 6 w 74"/>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40">
                    <a:moveTo>
                      <a:pt x="63" y="31"/>
                    </a:moveTo>
                    <a:lnTo>
                      <a:pt x="8" y="15"/>
                    </a:lnTo>
                    <a:lnTo>
                      <a:pt x="10" y="9"/>
                    </a:lnTo>
                    <a:lnTo>
                      <a:pt x="65" y="25"/>
                    </a:lnTo>
                    <a:lnTo>
                      <a:pt x="63" y="31"/>
                    </a:lnTo>
                    <a:close/>
                    <a:moveTo>
                      <a:pt x="6" y="0"/>
                    </a:moveTo>
                    <a:lnTo>
                      <a:pt x="2" y="14"/>
                    </a:lnTo>
                    <a:lnTo>
                      <a:pt x="1" y="13"/>
                    </a:lnTo>
                    <a:lnTo>
                      <a:pt x="0" y="18"/>
                    </a:lnTo>
                    <a:lnTo>
                      <a:pt x="0" y="20"/>
                    </a:lnTo>
                    <a:lnTo>
                      <a:pt x="0" y="20"/>
                    </a:lnTo>
                    <a:lnTo>
                      <a:pt x="0" y="20"/>
                    </a:lnTo>
                    <a:lnTo>
                      <a:pt x="68" y="40"/>
                    </a:lnTo>
                    <a:lnTo>
                      <a:pt x="74" y="21"/>
                    </a:lnTo>
                    <a:lnTo>
                      <a:pt x="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50716"/>
              <p:cNvSpPr>
                <a:spLocks noEditPoints="1"/>
              </p:cNvSpPr>
              <p:nvPr userDrawn="1"/>
            </p:nvSpPr>
            <p:spPr bwMode="auto">
              <a:xfrm>
                <a:off x="1139825" y="6054829"/>
                <a:ext cx="117475" cy="63500"/>
              </a:xfrm>
              <a:custGeom>
                <a:avLst/>
                <a:gdLst>
                  <a:gd name="T0" fmla="*/ 63 w 74"/>
                  <a:gd name="T1" fmla="*/ 31 h 40"/>
                  <a:gd name="T2" fmla="*/ 8 w 74"/>
                  <a:gd name="T3" fmla="*/ 15 h 40"/>
                  <a:gd name="T4" fmla="*/ 10 w 74"/>
                  <a:gd name="T5" fmla="*/ 9 h 40"/>
                  <a:gd name="T6" fmla="*/ 65 w 74"/>
                  <a:gd name="T7" fmla="*/ 25 h 40"/>
                  <a:gd name="T8" fmla="*/ 63 w 74"/>
                  <a:gd name="T9" fmla="*/ 31 h 40"/>
                  <a:gd name="T10" fmla="*/ 6 w 74"/>
                  <a:gd name="T11" fmla="*/ 0 h 40"/>
                  <a:gd name="T12" fmla="*/ 2 w 74"/>
                  <a:gd name="T13" fmla="*/ 14 h 40"/>
                  <a:gd name="T14" fmla="*/ 1 w 74"/>
                  <a:gd name="T15" fmla="*/ 13 h 40"/>
                  <a:gd name="T16" fmla="*/ 0 w 74"/>
                  <a:gd name="T17" fmla="*/ 18 h 40"/>
                  <a:gd name="T18" fmla="*/ 0 w 74"/>
                  <a:gd name="T19" fmla="*/ 20 h 40"/>
                  <a:gd name="T20" fmla="*/ 0 w 74"/>
                  <a:gd name="T21" fmla="*/ 20 h 40"/>
                  <a:gd name="T22" fmla="*/ 0 w 74"/>
                  <a:gd name="T23" fmla="*/ 20 h 40"/>
                  <a:gd name="T24" fmla="*/ 68 w 74"/>
                  <a:gd name="T25" fmla="*/ 40 h 40"/>
                  <a:gd name="T26" fmla="*/ 74 w 74"/>
                  <a:gd name="T27" fmla="*/ 21 h 40"/>
                  <a:gd name="T28" fmla="*/ 6 w 74"/>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40">
                    <a:moveTo>
                      <a:pt x="63" y="31"/>
                    </a:moveTo>
                    <a:lnTo>
                      <a:pt x="8" y="15"/>
                    </a:lnTo>
                    <a:lnTo>
                      <a:pt x="10" y="9"/>
                    </a:lnTo>
                    <a:lnTo>
                      <a:pt x="65" y="25"/>
                    </a:lnTo>
                    <a:lnTo>
                      <a:pt x="63" y="31"/>
                    </a:lnTo>
                    <a:moveTo>
                      <a:pt x="6" y="0"/>
                    </a:moveTo>
                    <a:lnTo>
                      <a:pt x="2" y="14"/>
                    </a:lnTo>
                    <a:lnTo>
                      <a:pt x="1" y="13"/>
                    </a:lnTo>
                    <a:lnTo>
                      <a:pt x="0" y="18"/>
                    </a:lnTo>
                    <a:lnTo>
                      <a:pt x="0" y="20"/>
                    </a:lnTo>
                    <a:lnTo>
                      <a:pt x="0" y="20"/>
                    </a:lnTo>
                    <a:lnTo>
                      <a:pt x="0" y="20"/>
                    </a:lnTo>
                    <a:lnTo>
                      <a:pt x="68" y="40"/>
                    </a:lnTo>
                    <a:lnTo>
                      <a:pt x="74" y="21"/>
                    </a:lnTo>
                    <a:lnTo>
                      <a:pt x="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50717"/>
              <p:cNvSpPr>
                <a:spLocks noEditPoints="1"/>
              </p:cNvSpPr>
              <p:nvPr userDrawn="1"/>
            </p:nvSpPr>
            <p:spPr bwMode="auto">
              <a:xfrm>
                <a:off x="1206500" y="5873854"/>
                <a:ext cx="114300" cy="76200"/>
              </a:xfrm>
              <a:custGeom>
                <a:avLst/>
                <a:gdLst>
                  <a:gd name="T0" fmla="*/ 61 w 72"/>
                  <a:gd name="T1" fmla="*/ 39 h 48"/>
                  <a:gd name="T2" fmla="*/ 8 w 72"/>
                  <a:gd name="T3" fmla="*/ 15 h 48"/>
                  <a:gd name="T4" fmla="*/ 12 w 72"/>
                  <a:gd name="T5" fmla="*/ 9 h 48"/>
                  <a:gd name="T6" fmla="*/ 63 w 72"/>
                  <a:gd name="T7" fmla="*/ 34 h 48"/>
                  <a:gd name="T8" fmla="*/ 61 w 72"/>
                  <a:gd name="T9" fmla="*/ 39 h 48"/>
                  <a:gd name="T10" fmla="*/ 8 w 72"/>
                  <a:gd name="T11" fmla="*/ 0 h 48"/>
                  <a:gd name="T12" fmla="*/ 0 w 72"/>
                  <a:gd name="T13" fmla="*/ 20 h 48"/>
                  <a:gd name="T14" fmla="*/ 64 w 72"/>
                  <a:gd name="T15" fmla="*/ 48 h 48"/>
                  <a:gd name="T16" fmla="*/ 72 w 72"/>
                  <a:gd name="T17" fmla="*/ 31 h 48"/>
                  <a:gd name="T18" fmla="*/ 8 w 7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61" y="39"/>
                    </a:moveTo>
                    <a:lnTo>
                      <a:pt x="8" y="15"/>
                    </a:lnTo>
                    <a:lnTo>
                      <a:pt x="12" y="9"/>
                    </a:lnTo>
                    <a:lnTo>
                      <a:pt x="63" y="34"/>
                    </a:lnTo>
                    <a:lnTo>
                      <a:pt x="61" y="39"/>
                    </a:lnTo>
                    <a:close/>
                    <a:moveTo>
                      <a:pt x="8" y="0"/>
                    </a:moveTo>
                    <a:lnTo>
                      <a:pt x="0" y="20"/>
                    </a:lnTo>
                    <a:lnTo>
                      <a:pt x="64" y="48"/>
                    </a:lnTo>
                    <a:lnTo>
                      <a:pt x="72" y="31"/>
                    </a:lnTo>
                    <a:lnTo>
                      <a:pt x="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50718"/>
              <p:cNvSpPr>
                <a:spLocks noEditPoints="1"/>
              </p:cNvSpPr>
              <p:nvPr userDrawn="1"/>
            </p:nvSpPr>
            <p:spPr bwMode="auto">
              <a:xfrm>
                <a:off x="1206500" y="5873854"/>
                <a:ext cx="114300" cy="76200"/>
              </a:xfrm>
              <a:custGeom>
                <a:avLst/>
                <a:gdLst>
                  <a:gd name="T0" fmla="*/ 61 w 72"/>
                  <a:gd name="T1" fmla="*/ 39 h 48"/>
                  <a:gd name="T2" fmla="*/ 8 w 72"/>
                  <a:gd name="T3" fmla="*/ 15 h 48"/>
                  <a:gd name="T4" fmla="*/ 12 w 72"/>
                  <a:gd name="T5" fmla="*/ 9 h 48"/>
                  <a:gd name="T6" fmla="*/ 63 w 72"/>
                  <a:gd name="T7" fmla="*/ 34 h 48"/>
                  <a:gd name="T8" fmla="*/ 61 w 72"/>
                  <a:gd name="T9" fmla="*/ 39 h 48"/>
                  <a:gd name="T10" fmla="*/ 8 w 72"/>
                  <a:gd name="T11" fmla="*/ 0 h 48"/>
                  <a:gd name="T12" fmla="*/ 0 w 72"/>
                  <a:gd name="T13" fmla="*/ 20 h 48"/>
                  <a:gd name="T14" fmla="*/ 64 w 72"/>
                  <a:gd name="T15" fmla="*/ 48 h 48"/>
                  <a:gd name="T16" fmla="*/ 72 w 72"/>
                  <a:gd name="T17" fmla="*/ 31 h 48"/>
                  <a:gd name="T18" fmla="*/ 8 w 7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61" y="39"/>
                    </a:moveTo>
                    <a:lnTo>
                      <a:pt x="8" y="15"/>
                    </a:lnTo>
                    <a:lnTo>
                      <a:pt x="12" y="9"/>
                    </a:lnTo>
                    <a:lnTo>
                      <a:pt x="63" y="34"/>
                    </a:lnTo>
                    <a:lnTo>
                      <a:pt x="61" y="39"/>
                    </a:lnTo>
                    <a:moveTo>
                      <a:pt x="8" y="0"/>
                    </a:moveTo>
                    <a:lnTo>
                      <a:pt x="0" y="20"/>
                    </a:lnTo>
                    <a:lnTo>
                      <a:pt x="64" y="48"/>
                    </a:lnTo>
                    <a:lnTo>
                      <a:pt x="72" y="31"/>
                    </a:lnTo>
                    <a:lnTo>
                      <a:pt x="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50719"/>
              <p:cNvSpPr>
                <a:spLocks noEditPoints="1"/>
              </p:cNvSpPr>
              <p:nvPr userDrawn="1"/>
            </p:nvSpPr>
            <p:spPr bwMode="auto">
              <a:xfrm>
                <a:off x="1231900" y="5816704"/>
                <a:ext cx="115888" cy="79375"/>
              </a:xfrm>
              <a:custGeom>
                <a:avLst/>
                <a:gdLst>
                  <a:gd name="T0" fmla="*/ 61 w 73"/>
                  <a:gd name="T1" fmla="*/ 41 h 50"/>
                  <a:gd name="T2" fmla="*/ 10 w 73"/>
                  <a:gd name="T3" fmla="*/ 15 h 50"/>
                  <a:gd name="T4" fmla="*/ 13 w 73"/>
                  <a:gd name="T5" fmla="*/ 9 h 50"/>
                  <a:gd name="T6" fmla="*/ 63 w 73"/>
                  <a:gd name="T7" fmla="*/ 36 h 50"/>
                  <a:gd name="T8" fmla="*/ 61 w 73"/>
                  <a:gd name="T9" fmla="*/ 41 h 50"/>
                  <a:gd name="T10" fmla="*/ 10 w 73"/>
                  <a:gd name="T11" fmla="*/ 0 h 50"/>
                  <a:gd name="T12" fmla="*/ 0 w 73"/>
                  <a:gd name="T13" fmla="*/ 19 h 50"/>
                  <a:gd name="T14" fmla="*/ 65 w 73"/>
                  <a:gd name="T15" fmla="*/ 50 h 50"/>
                  <a:gd name="T16" fmla="*/ 73 w 73"/>
                  <a:gd name="T17" fmla="*/ 33 h 50"/>
                  <a:gd name="T18" fmla="*/ 10 w 7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0">
                    <a:moveTo>
                      <a:pt x="61" y="41"/>
                    </a:moveTo>
                    <a:lnTo>
                      <a:pt x="10" y="15"/>
                    </a:lnTo>
                    <a:lnTo>
                      <a:pt x="13" y="9"/>
                    </a:lnTo>
                    <a:lnTo>
                      <a:pt x="63" y="36"/>
                    </a:lnTo>
                    <a:lnTo>
                      <a:pt x="61" y="41"/>
                    </a:lnTo>
                    <a:close/>
                    <a:moveTo>
                      <a:pt x="10" y="0"/>
                    </a:moveTo>
                    <a:lnTo>
                      <a:pt x="0" y="19"/>
                    </a:lnTo>
                    <a:lnTo>
                      <a:pt x="65" y="50"/>
                    </a:lnTo>
                    <a:lnTo>
                      <a:pt x="73" y="33"/>
                    </a:lnTo>
                    <a:lnTo>
                      <a:pt x="1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50720"/>
              <p:cNvSpPr>
                <a:spLocks noEditPoints="1"/>
              </p:cNvSpPr>
              <p:nvPr userDrawn="1"/>
            </p:nvSpPr>
            <p:spPr bwMode="auto">
              <a:xfrm>
                <a:off x="1231900" y="5816704"/>
                <a:ext cx="115888" cy="79375"/>
              </a:xfrm>
              <a:custGeom>
                <a:avLst/>
                <a:gdLst>
                  <a:gd name="T0" fmla="*/ 61 w 73"/>
                  <a:gd name="T1" fmla="*/ 41 h 50"/>
                  <a:gd name="T2" fmla="*/ 10 w 73"/>
                  <a:gd name="T3" fmla="*/ 15 h 50"/>
                  <a:gd name="T4" fmla="*/ 13 w 73"/>
                  <a:gd name="T5" fmla="*/ 9 h 50"/>
                  <a:gd name="T6" fmla="*/ 63 w 73"/>
                  <a:gd name="T7" fmla="*/ 36 h 50"/>
                  <a:gd name="T8" fmla="*/ 61 w 73"/>
                  <a:gd name="T9" fmla="*/ 41 h 50"/>
                  <a:gd name="T10" fmla="*/ 10 w 73"/>
                  <a:gd name="T11" fmla="*/ 0 h 50"/>
                  <a:gd name="T12" fmla="*/ 0 w 73"/>
                  <a:gd name="T13" fmla="*/ 19 h 50"/>
                  <a:gd name="T14" fmla="*/ 65 w 73"/>
                  <a:gd name="T15" fmla="*/ 50 h 50"/>
                  <a:gd name="T16" fmla="*/ 73 w 73"/>
                  <a:gd name="T17" fmla="*/ 33 h 50"/>
                  <a:gd name="T18" fmla="*/ 10 w 7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0">
                    <a:moveTo>
                      <a:pt x="61" y="41"/>
                    </a:moveTo>
                    <a:lnTo>
                      <a:pt x="10" y="15"/>
                    </a:lnTo>
                    <a:lnTo>
                      <a:pt x="13" y="9"/>
                    </a:lnTo>
                    <a:lnTo>
                      <a:pt x="63" y="36"/>
                    </a:lnTo>
                    <a:lnTo>
                      <a:pt x="61" y="41"/>
                    </a:lnTo>
                    <a:moveTo>
                      <a:pt x="10" y="0"/>
                    </a:moveTo>
                    <a:lnTo>
                      <a:pt x="0" y="19"/>
                    </a:lnTo>
                    <a:lnTo>
                      <a:pt x="65" y="50"/>
                    </a:lnTo>
                    <a:lnTo>
                      <a:pt x="73" y="33"/>
                    </a:lnTo>
                    <a:lnTo>
                      <a:pt x="1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50721"/>
              <p:cNvSpPr>
                <a:spLocks noEditPoints="1"/>
              </p:cNvSpPr>
              <p:nvPr userDrawn="1"/>
            </p:nvSpPr>
            <p:spPr bwMode="auto">
              <a:xfrm>
                <a:off x="2854325" y="7810604"/>
                <a:ext cx="57150" cy="117475"/>
              </a:xfrm>
              <a:custGeom>
                <a:avLst/>
                <a:gdLst>
                  <a:gd name="T0" fmla="*/ 22 w 36"/>
                  <a:gd name="T1" fmla="*/ 66 h 74"/>
                  <a:gd name="T2" fmla="*/ 8 w 36"/>
                  <a:gd name="T3" fmla="*/ 10 h 74"/>
                  <a:gd name="T4" fmla="*/ 14 w 36"/>
                  <a:gd name="T5" fmla="*/ 8 h 74"/>
                  <a:gd name="T6" fmla="*/ 28 w 36"/>
                  <a:gd name="T7" fmla="*/ 65 h 74"/>
                  <a:gd name="T8" fmla="*/ 22 w 36"/>
                  <a:gd name="T9" fmla="*/ 66 h 74"/>
                  <a:gd name="T10" fmla="*/ 19 w 36"/>
                  <a:gd name="T11" fmla="*/ 0 h 74"/>
                  <a:gd name="T12" fmla="*/ 9 w 36"/>
                  <a:gd name="T13" fmla="*/ 3 h 74"/>
                  <a:gd name="T14" fmla="*/ 0 w 36"/>
                  <a:gd name="T15" fmla="*/ 5 h 74"/>
                  <a:gd name="T16" fmla="*/ 16 w 36"/>
                  <a:gd name="T17" fmla="*/ 74 h 74"/>
                  <a:gd name="T18" fmla="*/ 27 w 36"/>
                  <a:gd name="T19" fmla="*/ 72 h 74"/>
                  <a:gd name="T20" fmla="*/ 29 w 36"/>
                  <a:gd name="T21" fmla="*/ 72 h 74"/>
                  <a:gd name="T22" fmla="*/ 29 w 36"/>
                  <a:gd name="T23" fmla="*/ 72 h 74"/>
                  <a:gd name="T24" fmla="*/ 36 w 36"/>
                  <a:gd name="T25" fmla="*/ 69 h 74"/>
                  <a:gd name="T26" fmla="*/ 19 w 36"/>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74">
                    <a:moveTo>
                      <a:pt x="22" y="66"/>
                    </a:moveTo>
                    <a:lnTo>
                      <a:pt x="8" y="10"/>
                    </a:lnTo>
                    <a:lnTo>
                      <a:pt x="14" y="8"/>
                    </a:lnTo>
                    <a:lnTo>
                      <a:pt x="28" y="65"/>
                    </a:lnTo>
                    <a:lnTo>
                      <a:pt x="22" y="66"/>
                    </a:lnTo>
                    <a:close/>
                    <a:moveTo>
                      <a:pt x="19" y="0"/>
                    </a:moveTo>
                    <a:lnTo>
                      <a:pt x="9" y="3"/>
                    </a:lnTo>
                    <a:lnTo>
                      <a:pt x="0" y="5"/>
                    </a:lnTo>
                    <a:lnTo>
                      <a:pt x="16" y="74"/>
                    </a:lnTo>
                    <a:lnTo>
                      <a:pt x="27" y="72"/>
                    </a:lnTo>
                    <a:lnTo>
                      <a:pt x="29" y="72"/>
                    </a:lnTo>
                    <a:lnTo>
                      <a:pt x="29" y="72"/>
                    </a:lnTo>
                    <a:lnTo>
                      <a:pt x="36" y="69"/>
                    </a:lnTo>
                    <a:lnTo>
                      <a:pt x="1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50722"/>
              <p:cNvSpPr>
                <a:spLocks noEditPoints="1"/>
              </p:cNvSpPr>
              <p:nvPr userDrawn="1"/>
            </p:nvSpPr>
            <p:spPr bwMode="auto">
              <a:xfrm>
                <a:off x="2854325" y="7810604"/>
                <a:ext cx="57150" cy="117475"/>
              </a:xfrm>
              <a:custGeom>
                <a:avLst/>
                <a:gdLst>
                  <a:gd name="T0" fmla="*/ 22 w 36"/>
                  <a:gd name="T1" fmla="*/ 66 h 74"/>
                  <a:gd name="T2" fmla="*/ 8 w 36"/>
                  <a:gd name="T3" fmla="*/ 10 h 74"/>
                  <a:gd name="T4" fmla="*/ 14 w 36"/>
                  <a:gd name="T5" fmla="*/ 8 h 74"/>
                  <a:gd name="T6" fmla="*/ 28 w 36"/>
                  <a:gd name="T7" fmla="*/ 65 h 74"/>
                  <a:gd name="T8" fmla="*/ 22 w 36"/>
                  <a:gd name="T9" fmla="*/ 66 h 74"/>
                  <a:gd name="T10" fmla="*/ 19 w 36"/>
                  <a:gd name="T11" fmla="*/ 0 h 74"/>
                  <a:gd name="T12" fmla="*/ 9 w 36"/>
                  <a:gd name="T13" fmla="*/ 3 h 74"/>
                  <a:gd name="T14" fmla="*/ 0 w 36"/>
                  <a:gd name="T15" fmla="*/ 5 h 74"/>
                  <a:gd name="T16" fmla="*/ 16 w 36"/>
                  <a:gd name="T17" fmla="*/ 74 h 74"/>
                  <a:gd name="T18" fmla="*/ 27 w 36"/>
                  <a:gd name="T19" fmla="*/ 72 h 74"/>
                  <a:gd name="T20" fmla="*/ 29 w 36"/>
                  <a:gd name="T21" fmla="*/ 72 h 74"/>
                  <a:gd name="T22" fmla="*/ 29 w 36"/>
                  <a:gd name="T23" fmla="*/ 72 h 74"/>
                  <a:gd name="T24" fmla="*/ 36 w 36"/>
                  <a:gd name="T25" fmla="*/ 69 h 74"/>
                  <a:gd name="T26" fmla="*/ 19 w 36"/>
                  <a:gd name="T2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74">
                    <a:moveTo>
                      <a:pt x="22" y="66"/>
                    </a:moveTo>
                    <a:lnTo>
                      <a:pt x="8" y="10"/>
                    </a:lnTo>
                    <a:lnTo>
                      <a:pt x="14" y="8"/>
                    </a:lnTo>
                    <a:lnTo>
                      <a:pt x="28" y="65"/>
                    </a:lnTo>
                    <a:lnTo>
                      <a:pt x="22" y="66"/>
                    </a:lnTo>
                    <a:moveTo>
                      <a:pt x="19" y="0"/>
                    </a:moveTo>
                    <a:lnTo>
                      <a:pt x="9" y="3"/>
                    </a:lnTo>
                    <a:lnTo>
                      <a:pt x="0" y="5"/>
                    </a:lnTo>
                    <a:lnTo>
                      <a:pt x="16" y="74"/>
                    </a:lnTo>
                    <a:lnTo>
                      <a:pt x="27" y="72"/>
                    </a:lnTo>
                    <a:lnTo>
                      <a:pt x="29" y="72"/>
                    </a:lnTo>
                    <a:lnTo>
                      <a:pt x="29" y="72"/>
                    </a:lnTo>
                    <a:lnTo>
                      <a:pt x="36" y="69"/>
                    </a:lnTo>
                    <a:lnTo>
                      <a:pt x="1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50723"/>
              <p:cNvSpPr>
                <a:spLocks noEditPoints="1"/>
              </p:cNvSpPr>
              <p:nvPr userDrawn="1"/>
            </p:nvSpPr>
            <p:spPr bwMode="auto">
              <a:xfrm>
                <a:off x="1104900" y="6735866"/>
                <a:ext cx="115888" cy="52388"/>
              </a:xfrm>
              <a:custGeom>
                <a:avLst/>
                <a:gdLst>
                  <a:gd name="T0" fmla="*/ 7 w 63"/>
                  <a:gd name="T1" fmla="*/ 21 h 28"/>
                  <a:gd name="T2" fmla="*/ 7 w 63"/>
                  <a:gd name="T3" fmla="*/ 18 h 28"/>
                  <a:gd name="T4" fmla="*/ 7 w 63"/>
                  <a:gd name="T5" fmla="*/ 15 h 28"/>
                  <a:gd name="T6" fmla="*/ 55 w 63"/>
                  <a:gd name="T7" fmla="*/ 6 h 28"/>
                  <a:gd name="T8" fmla="*/ 55 w 63"/>
                  <a:gd name="T9" fmla="*/ 9 h 28"/>
                  <a:gd name="T10" fmla="*/ 56 w 63"/>
                  <a:gd name="T11" fmla="*/ 11 h 28"/>
                  <a:gd name="T12" fmla="*/ 7 w 63"/>
                  <a:gd name="T13" fmla="*/ 21 h 28"/>
                  <a:gd name="T14" fmla="*/ 60 w 63"/>
                  <a:gd name="T15" fmla="*/ 0 h 28"/>
                  <a:gd name="T16" fmla="*/ 0 w 63"/>
                  <a:gd name="T17" fmla="*/ 10 h 28"/>
                  <a:gd name="T18" fmla="*/ 1 w 63"/>
                  <a:gd name="T19" fmla="*/ 19 h 28"/>
                  <a:gd name="T20" fmla="*/ 2 w 63"/>
                  <a:gd name="T21" fmla="*/ 22 h 28"/>
                  <a:gd name="T22" fmla="*/ 2 w 63"/>
                  <a:gd name="T23" fmla="*/ 22 h 28"/>
                  <a:gd name="T24" fmla="*/ 3 w 63"/>
                  <a:gd name="T25" fmla="*/ 28 h 28"/>
                  <a:gd name="T26" fmla="*/ 4 w 63"/>
                  <a:gd name="T27" fmla="*/ 28 h 28"/>
                  <a:gd name="T28" fmla="*/ 63 w 63"/>
                  <a:gd name="T29" fmla="*/ 16 h 28"/>
                  <a:gd name="T30" fmla="*/ 62 w 63"/>
                  <a:gd name="T31" fmla="*/ 13 h 28"/>
                  <a:gd name="T32" fmla="*/ 61 w 63"/>
                  <a:gd name="T33" fmla="*/ 8 h 28"/>
                  <a:gd name="T34" fmla="*/ 60 w 63"/>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28">
                    <a:moveTo>
                      <a:pt x="7" y="21"/>
                    </a:moveTo>
                    <a:cubicBezTo>
                      <a:pt x="7" y="20"/>
                      <a:pt x="7" y="19"/>
                      <a:pt x="7" y="18"/>
                    </a:cubicBezTo>
                    <a:cubicBezTo>
                      <a:pt x="7" y="15"/>
                      <a:pt x="7" y="15"/>
                      <a:pt x="7" y="15"/>
                    </a:cubicBezTo>
                    <a:cubicBezTo>
                      <a:pt x="55" y="6"/>
                      <a:pt x="55" y="6"/>
                      <a:pt x="55" y="6"/>
                    </a:cubicBezTo>
                    <a:cubicBezTo>
                      <a:pt x="55" y="9"/>
                      <a:pt x="55" y="9"/>
                      <a:pt x="55" y="9"/>
                    </a:cubicBezTo>
                    <a:cubicBezTo>
                      <a:pt x="55" y="10"/>
                      <a:pt x="55" y="10"/>
                      <a:pt x="56" y="11"/>
                    </a:cubicBezTo>
                    <a:cubicBezTo>
                      <a:pt x="7" y="21"/>
                      <a:pt x="7" y="21"/>
                      <a:pt x="7" y="21"/>
                    </a:cubicBezTo>
                    <a:moveTo>
                      <a:pt x="60" y="0"/>
                    </a:moveTo>
                    <a:cubicBezTo>
                      <a:pt x="0" y="10"/>
                      <a:pt x="0" y="10"/>
                      <a:pt x="0" y="10"/>
                    </a:cubicBezTo>
                    <a:cubicBezTo>
                      <a:pt x="1" y="19"/>
                      <a:pt x="1" y="19"/>
                      <a:pt x="1" y="19"/>
                    </a:cubicBezTo>
                    <a:cubicBezTo>
                      <a:pt x="1" y="20"/>
                      <a:pt x="1" y="21"/>
                      <a:pt x="2" y="22"/>
                    </a:cubicBezTo>
                    <a:cubicBezTo>
                      <a:pt x="2" y="22"/>
                      <a:pt x="2" y="22"/>
                      <a:pt x="2" y="22"/>
                    </a:cubicBezTo>
                    <a:cubicBezTo>
                      <a:pt x="3" y="28"/>
                      <a:pt x="3" y="28"/>
                      <a:pt x="3" y="28"/>
                    </a:cubicBezTo>
                    <a:cubicBezTo>
                      <a:pt x="4" y="28"/>
                      <a:pt x="4" y="28"/>
                      <a:pt x="4" y="28"/>
                    </a:cubicBezTo>
                    <a:cubicBezTo>
                      <a:pt x="63" y="16"/>
                      <a:pt x="63" y="16"/>
                      <a:pt x="63" y="16"/>
                    </a:cubicBezTo>
                    <a:cubicBezTo>
                      <a:pt x="62" y="13"/>
                      <a:pt x="62" y="13"/>
                      <a:pt x="62" y="13"/>
                    </a:cubicBezTo>
                    <a:cubicBezTo>
                      <a:pt x="62" y="13"/>
                      <a:pt x="61" y="10"/>
                      <a:pt x="61" y="8"/>
                    </a:cubicBezTo>
                    <a:cubicBezTo>
                      <a:pt x="60" y="0"/>
                      <a:pt x="60" y="0"/>
                      <a:pt x="6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50724"/>
              <p:cNvSpPr>
                <a:spLocks noEditPoints="1"/>
              </p:cNvSpPr>
              <p:nvPr userDrawn="1"/>
            </p:nvSpPr>
            <p:spPr bwMode="auto">
              <a:xfrm>
                <a:off x="1109663" y="6178654"/>
                <a:ext cx="117475" cy="53975"/>
              </a:xfrm>
              <a:custGeom>
                <a:avLst/>
                <a:gdLst>
                  <a:gd name="T0" fmla="*/ 64 w 74"/>
                  <a:gd name="T1" fmla="*/ 27 h 34"/>
                  <a:gd name="T2" fmla="*/ 8 w 74"/>
                  <a:gd name="T3" fmla="*/ 15 h 34"/>
                  <a:gd name="T4" fmla="*/ 10 w 74"/>
                  <a:gd name="T5" fmla="*/ 8 h 34"/>
                  <a:gd name="T6" fmla="*/ 66 w 74"/>
                  <a:gd name="T7" fmla="*/ 21 h 34"/>
                  <a:gd name="T8" fmla="*/ 64 w 74"/>
                  <a:gd name="T9" fmla="*/ 27 h 34"/>
                  <a:gd name="T10" fmla="*/ 4 w 74"/>
                  <a:gd name="T11" fmla="*/ 0 h 34"/>
                  <a:gd name="T12" fmla="*/ 1 w 74"/>
                  <a:gd name="T13" fmla="*/ 14 h 34"/>
                  <a:gd name="T14" fmla="*/ 1 w 74"/>
                  <a:gd name="T15" fmla="*/ 14 h 34"/>
                  <a:gd name="T16" fmla="*/ 0 w 74"/>
                  <a:gd name="T17" fmla="*/ 20 h 34"/>
                  <a:gd name="T18" fmla="*/ 0 w 74"/>
                  <a:gd name="T19" fmla="*/ 20 h 34"/>
                  <a:gd name="T20" fmla="*/ 0 w 74"/>
                  <a:gd name="T21" fmla="*/ 21 h 34"/>
                  <a:gd name="T22" fmla="*/ 69 w 74"/>
                  <a:gd name="T23" fmla="*/ 34 h 34"/>
                  <a:gd name="T24" fmla="*/ 74 w 74"/>
                  <a:gd name="T25" fmla="*/ 15 h 34"/>
                  <a:gd name="T26" fmla="*/ 4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64" y="27"/>
                    </a:moveTo>
                    <a:lnTo>
                      <a:pt x="8" y="15"/>
                    </a:lnTo>
                    <a:lnTo>
                      <a:pt x="10" y="8"/>
                    </a:lnTo>
                    <a:lnTo>
                      <a:pt x="66" y="21"/>
                    </a:lnTo>
                    <a:lnTo>
                      <a:pt x="64" y="27"/>
                    </a:lnTo>
                    <a:close/>
                    <a:moveTo>
                      <a:pt x="4" y="0"/>
                    </a:moveTo>
                    <a:lnTo>
                      <a:pt x="1" y="14"/>
                    </a:lnTo>
                    <a:lnTo>
                      <a:pt x="1" y="14"/>
                    </a:lnTo>
                    <a:lnTo>
                      <a:pt x="0" y="20"/>
                    </a:lnTo>
                    <a:lnTo>
                      <a:pt x="0" y="20"/>
                    </a:lnTo>
                    <a:lnTo>
                      <a:pt x="0" y="21"/>
                    </a:lnTo>
                    <a:lnTo>
                      <a:pt x="69" y="34"/>
                    </a:lnTo>
                    <a:lnTo>
                      <a:pt x="74" y="15"/>
                    </a:ln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50725"/>
              <p:cNvSpPr>
                <a:spLocks noEditPoints="1"/>
              </p:cNvSpPr>
              <p:nvPr userDrawn="1"/>
            </p:nvSpPr>
            <p:spPr bwMode="auto">
              <a:xfrm>
                <a:off x="1109663" y="6178654"/>
                <a:ext cx="117475" cy="53975"/>
              </a:xfrm>
              <a:custGeom>
                <a:avLst/>
                <a:gdLst>
                  <a:gd name="T0" fmla="*/ 64 w 74"/>
                  <a:gd name="T1" fmla="*/ 27 h 34"/>
                  <a:gd name="T2" fmla="*/ 8 w 74"/>
                  <a:gd name="T3" fmla="*/ 15 h 34"/>
                  <a:gd name="T4" fmla="*/ 10 w 74"/>
                  <a:gd name="T5" fmla="*/ 8 h 34"/>
                  <a:gd name="T6" fmla="*/ 66 w 74"/>
                  <a:gd name="T7" fmla="*/ 21 h 34"/>
                  <a:gd name="T8" fmla="*/ 64 w 74"/>
                  <a:gd name="T9" fmla="*/ 27 h 34"/>
                  <a:gd name="T10" fmla="*/ 4 w 74"/>
                  <a:gd name="T11" fmla="*/ 0 h 34"/>
                  <a:gd name="T12" fmla="*/ 1 w 74"/>
                  <a:gd name="T13" fmla="*/ 14 h 34"/>
                  <a:gd name="T14" fmla="*/ 1 w 74"/>
                  <a:gd name="T15" fmla="*/ 14 h 34"/>
                  <a:gd name="T16" fmla="*/ 0 w 74"/>
                  <a:gd name="T17" fmla="*/ 20 h 34"/>
                  <a:gd name="T18" fmla="*/ 0 w 74"/>
                  <a:gd name="T19" fmla="*/ 20 h 34"/>
                  <a:gd name="T20" fmla="*/ 0 w 74"/>
                  <a:gd name="T21" fmla="*/ 21 h 34"/>
                  <a:gd name="T22" fmla="*/ 69 w 74"/>
                  <a:gd name="T23" fmla="*/ 34 h 34"/>
                  <a:gd name="T24" fmla="*/ 74 w 74"/>
                  <a:gd name="T25" fmla="*/ 15 h 34"/>
                  <a:gd name="T26" fmla="*/ 4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64" y="27"/>
                    </a:moveTo>
                    <a:lnTo>
                      <a:pt x="8" y="15"/>
                    </a:lnTo>
                    <a:lnTo>
                      <a:pt x="10" y="8"/>
                    </a:lnTo>
                    <a:lnTo>
                      <a:pt x="66" y="21"/>
                    </a:lnTo>
                    <a:lnTo>
                      <a:pt x="64" y="27"/>
                    </a:lnTo>
                    <a:moveTo>
                      <a:pt x="4" y="0"/>
                    </a:moveTo>
                    <a:lnTo>
                      <a:pt x="1" y="14"/>
                    </a:lnTo>
                    <a:lnTo>
                      <a:pt x="1" y="14"/>
                    </a:lnTo>
                    <a:lnTo>
                      <a:pt x="0" y="20"/>
                    </a:lnTo>
                    <a:lnTo>
                      <a:pt x="0" y="20"/>
                    </a:lnTo>
                    <a:lnTo>
                      <a:pt x="0" y="21"/>
                    </a:lnTo>
                    <a:lnTo>
                      <a:pt x="69" y="34"/>
                    </a:lnTo>
                    <a:lnTo>
                      <a:pt x="74" y="15"/>
                    </a:lnTo>
                    <a:lnTo>
                      <a:pt x="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50726"/>
              <p:cNvSpPr>
                <a:spLocks noEditPoints="1"/>
              </p:cNvSpPr>
              <p:nvPr userDrawn="1"/>
            </p:nvSpPr>
            <p:spPr bwMode="auto">
              <a:xfrm>
                <a:off x="1349375" y="7278791"/>
                <a:ext cx="109538" cy="93663"/>
              </a:xfrm>
              <a:custGeom>
                <a:avLst/>
                <a:gdLst>
                  <a:gd name="T0" fmla="*/ 14 w 69"/>
                  <a:gd name="T1" fmla="*/ 49 h 59"/>
                  <a:gd name="T2" fmla="*/ 9 w 69"/>
                  <a:gd name="T3" fmla="*/ 44 h 59"/>
                  <a:gd name="T4" fmla="*/ 56 w 69"/>
                  <a:gd name="T5" fmla="*/ 11 h 59"/>
                  <a:gd name="T6" fmla="*/ 60 w 69"/>
                  <a:gd name="T7" fmla="*/ 16 h 59"/>
                  <a:gd name="T8" fmla="*/ 14 w 69"/>
                  <a:gd name="T9" fmla="*/ 49 h 59"/>
                  <a:gd name="T10" fmla="*/ 58 w 69"/>
                  <a:gd name="T11" fmla="*/ 0 h 59"/>
                  <a:gd name="T12" fmla="*/ 0 w 69"/>
                  <a:gd name="T13" fmla="*/ 42 h 59"/>
                  <a:gd name="T14" fmla="*/ 8 w 69"/>
                  <a:gd name="T15" fmla="*/ 53 h 59"/>
                  <a:gd name="T16" fmla="*/ 8 w 69"/>
                  <a:gd name="T17" fmla="*/ 53 h 59"/>
                  <a:gd name="T18" fmla="*/ 12 w 69"/>
                  <a:gd name="T19" fmla="*/ 58 h 59"/>
                  <a:gd name="T20" fmla="*/ 12 w 69"/>
                  <a:gd name="T21" fmla="*/ 59 h 59"/>
                  <a:gd name="T22" fmla="*/ 12 w 69"/>
                  <a:gd name="T23" fmla="*/ 59 h 59"/>
                  <a:gd name="T24" fmla="*/ 12 w 69"/>
                  <a:gd name="T25" fmla="*/ 59 h 59"/>
                  <a:gd name="T26" fmla="*/ 69 w 69"/>
                  <a:gd name="T27" fmla="*/ 17 h 59"/>
                  <a:gd name="T28" fmla="*/ 58 w 69"/>
                  <a:gd name="T2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59">
                    <a:moveTo>
                      <a:pt x="14" y="49"/>
                    </a:moveTo>
                    <a:lnTo>
                      <a:pt x="9" y="44"/>
                    </a:lnTo>
                    <a:lnTo>
                      <a:pt x="56" y="11"/>
                    </a:lnTo>
                    <a:lnTo>
                      <a:pt x="60" y="16"/>
                    </a:lnTo>
                    <a:lnTo>
                      <a:pt x="14" y="49"/>
                    </a:lnTo>
                    <a:close/>
                    <a:moveTo>
                      <a:pt x="58" y="0"/>
                    </a:moveTo>
                    <a:lnTo>
                      <a:pt x="0" y="42"/>
                    </a:lnTo>
                    <a:lnTo>
                      <a:pt x="8" y="53"/>
                    </a:lnTo>
                    <a:lnTo>
                      <a:pt x="8" y="53"/>
                    </a:lnTo>
                    <a:lnTo>
                      <a:pt x="12" y="58"/>
                    </a:lnTo>
                    <a:lnTo>
                      <a:pt x="12" y="59"/>
                    </a:lnTo>
                    <a:lnTo>
                      <a:pt x="12" y="59"/>
                    </a:lnTo>
                    <a:lnTo>
                      <a:pt x="12" y="59"/>
                    </a:lnTo>
                    <a:lnTo>
                      <a:pt x="69" y="17"/>
                    </a:lnTo>
                    <a:lnTo>
                      <a:pt x="5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50727"/>
              <p:cNvSpPr>
                <a:spLocks noEditPoints="1"/>
              </p:cNvSpPr>
              <p:nvPr userDrawn="1"/>
            </p:nvSpPr>
            <p:spPr bwMode="auto">
              <a:xfrm>
                <a:off x="1349375" y="7278791"/>
                <a:ext cx="109538" cy="93663"/>
              </a:xfrm>
              <a:custGeom>
                <a:avLst/>
                <a:gdLst>
                  <a:gd name="T0" fmla="*/ 14 w 69"/>
                  <a:gd name="T1" fmla="*/ 49 h 59"/>
                  <a:gd name="T2" fmla="*/ 9 w 69"/>
                  <a:gd name="T3" fmla="*/ 44 h 59"/>
                  <a:gd name="T4" fmla="*/ 56 w 69"/>
                  <a:gd name="T5" fmla="*/ 11 h 59"/>
                  <a:gd name="T6" fmla="*/ 60 w 69"/>
                  <a:gd name="T7" fmla="*/ 16 h 59"/>
                  <a:gd name="T8" fmla="*/ 14 w 69"/>
                  <a:gd name="T9" fmla="*/ 49 h 59"/>
                  <a:gd name="T10" fmla="*/ 58 w 69"/>
                  <a:gd name="T11" fmla="*/ 0 h 59"/>
                  <a:gd name="T12" fmla="*/ 0 w 69"/>
                  <a:gd name="T13" fmla="*/ 42 h 59"/>
                  <a:gd name="T14" fmla="*/ 8 w 69"/>
                  <a:gd name="T15" fmla="*/ 53 h 59"/>
                  <a:gd name="T16" fmla="*/ 8 w 69"/>
                  <a:gd name="T17" fmla="*/ 53 h 59"/>
                  <a:gd name="T18" fmla="*/ 12 w 69"/>
                  <a:gd name="T19" fmla="*/ 58 h 59"/>
                  <a:gd name="T20" fmla="*/ 12 w 69"/>
                  <a:gd name="T21" fmla="*/ 59 h 59"/>
                  <a:gd name="T22" fmla="*/ 12 w 69"/>
                  <a:gd name="T23" fmla="*/ 59 h 59"/>
                  <a:gd name="T24" fmla="*/ 12 w 69"/>
                  <a:gd name="T25" fmla="*/ 59 h 59"/>
                  <a:gd name="T26" fmla="*/ 69 w 69"/>
                  <a:gd name="T27" fmla="*/ 17 h 59"/>
                  <a:gd name="T28" fmla="*/ 58 w 69"/>
                  <a:gd name="T2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59">
                    <a:moveTo>
                      <a:pt x="14" y="49"/>
                    </a:moveTo>
                    <a:lnTo>
                      <a:pt x="9" y="44"/>
                    </a:lnTo>
                    <a:lnTo>
                      <a:pt x="56" y="11"/>
                    </a:lnTo>
                    <a:lnTo>
                      <a:pt x="60" y="16"/>
                    </a:lnTo>
                    <a:lnTo>
                      <a:pt x="14" y="49"/>
                    </a:lnTo>
                    <a:moveTo>
                      <a:pt x="58" y="0"/>
                    </a:moveTo>
                    <a:lnTo>
                      <a:pt x="0" y="42"/>
                    </a:lnTo>
                    <a:lnTo>
                      <a:pt x="8" y="53"/>
                    </a:lnTo>
                    <a:lnTo>
                      <a:pt x="8" y="53"/>
                    </a:lnTo>
                    <a:lnTo>
                      <a:pt x="12" y="58"/>
                    </a:lnTo>
                    <a:lnTo>
                      <a:pt x="12" y="59"/>
                    </a:lnTo>
                    <a:lnTo>
                      <a:pt x="12" y="59"/>
                    </a:lnTo>
                    <a:lnTo>
                      <a:pt x="12" y="59"/>
                    </a:lnTo>
                    <a:lnTo>
                      <a:pt x="69" y="17"/>
                    </a:lnTo>
                    <a:lnTo>
                      <a:pt x="5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50728"/>
              <p:cNvSpPr>
                <a:spLocks noEditPoints="1"/>
              </p:cNvSpPr>
              <p:nvPr userDrawn="1"/>
            </p:nvSpPr>
            <p:spPr bwMode="auto">
              <a:xfrm>
                <a:off x="1193800" y="7021616"/>
                <a:ext cx="115888" cy="73025"/>
              </a:xfrm>
              <a:custGeom>
                <a:avLst/>
                <a:gdLst>
                  <a:gd name="T0" fmla="*/ 11 w 73"/>
                  <a:gd name="T1" fmla="*/ 37 h 46"/>
                  <a:gd name="T2" fmla="*/ 9 w 73"/>
                  <a:gd name="T3" fmla="*/ 31 h 46"/>
                  <a:gd name="T4" fmla="*/ 62 w 73"/>
                  <a:gd name="T5" fmla="*/ 9 h 46"/>
                  <a:gd name="T6" fmla="*/ 64 w 73"/>
                  <a:gd name="T7" fmla="*/ 14 h 46"/>
                  <a:gd name="T8" fmla="*/ 11 w 73"/>
                  <a:gd name="T9" fmla="*/ 37 h 46"/>
                  <a:gd name="T10" fmla="*/ 65 w 73"/>
                  <a:gd name="T11" fmla="*/ 0 h 46"/>
                  <a:gd name="T12" fmla="*/ 0 w 73"/>
                  <a:gd name="T13" fmla="*/ 26 h 46"/>
                  <a:gd name="T14" fmla="*/ 6 w 73"/>
                  <a:gd name="T15" fmla="*/ 39 h 46"/>
                  <a:gd name="T16" fmla="*/ 6 w 73"/>
                  <a:gd name="T17" fmla="*/ 39 h 46"/>
                  <a:gd name="T18" fmla="*/ 8 w 73"/>
                  <a:gd name="T19" fmla="*/ 46 h 46"/>
                  <a:gd name="T20" fmla="*/ 8 w 73"/>
                  <a:gd name="T21" fmla="*/ 46 h 46"/>
                  <a:gd name="T22" fmla="*/ 8 w 73"/>
                  <a:gd name="T23" fmla="*/ 46 h 46"/>
                  <a:gd name="T24" fmla="*/ 73 w 73"/>
                  <a:gd name="T25" fmla="*/ 17 h 46"/>
                  <a:gd name="T26" fmla="*/ 65 w 73"/>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6">
                    <a:moveTo>
                      <a:pt x="11" y="37"/>
                    </a:moveTo>
                    <a:lnTo>
                      <a:pt x="9" y="31"/>
                    </a:lnTo>
                    <a:lnTo>
                      <a:pt x="62" y="9"/>
                    </a:lnTo>
                    <a:lnTo>
                      <a:pt x="64" y="14"/>
                    </a:lnTo>
                    <a:lnTo>
                      <a:pt x="11" y="37"/>
                    </a:lnTo>
                    <a:close/>
                    <a:moveTo>
                      <a:pt x="65" y="0"/>
                    </a:moveTo>
                    <a:lnTo>
                      <a:pt x="0" y="26"/>
                    </a:lnTo>
                    <a:lnTo>
                      <a:pt x="6" y="39"/>
                    </a:lnTo>
                    <a:lnTo>
                      <a:pt x="6" y="39"/>
                    </a:lnTo>
                    <a:lnTo>
                      <a:pt x="8" y="46"/>
                    </a:lnTo>
                    <a:lnTo>
                      <a:pt x="8" y="46"/>
                    </a:lnTo>
                    <a:lnTo>
                      <a:pt x="8" y="46"/>
                    </a:lnTo>
                    <a:lnTo>
                      <a:pt x="73" y="17"/>
                    </a:lnTo>
                    <a:lnTo>
                      <a:pt x="6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50729"/>
              <p:cNvSpPr>
                <a:spLocks noEditPoints="1"/>
              </p:cNvSpPr>
              <p:nvPr userDrawn="1"/>
            </p:nvSpPr>
            <p:spPr bwMode="auto">
              <a:xfrm>
                <a:off x="1193800" y="7021616"/>
                <a:ext cx="115888" cy="73025"/>
              </a:xfrm>
              <a:custGeom>
                <a:avLst/>
                <a:gdLst>
                  <a:gd name="T0" fmla="*/ 11 w 73"/>
                  <a:gd name="T1" fmla="*/ 37 h 46"/>
                  <a:gd name="T2" fmla="*/ 9 w 73"/>
                  <a:gd name="T3" fmla="*/ 31 h 46"/>
                  <a:gd name="T4" fmla="*/ 62 w 73"/>
                  <a:gd name="T5" fmla="*/ 9 h 46"/>
                  <a:gd name="T6" fmla="*/ 64 w 73"/>
                  <a:gd name="T7" fmla="*/ 14 h 46"/>
                  <a:gd name="T8" fmla="*/ 11 w 73"/>
                  <a:gd name="T9" fmla="*/ 37 h 46"/>
                  <a:gd name="T10" fmla="*/ 65 w 73"/>
                  <a:gd name="T11" fmla="*/ 0 h 46"/>
                  <a:gd name="T12" fmla="*/ 0 w 73"/>
                  <a:gd name="T13" fmla="*/ 26 h 46"/>
                  <a:gd name="T14" fmla="*/ 6 w 73"/>
                  <a:gd name="T15" fmla="*/ 39 h 46"/>
                  <a:gd name="T16" fmla="*/ 6 w 73"/>
                  <a:gd name="T17" fmla="*/ 39 h 46"/>
                  <a:gd name="T18" fmla="*/ 8 w 73"/>
                  <a:gd name="T19" fmla="*/ 46 h 46"/>
                  <a:gd name="T20" fmla="*/ 8 w 73"/>
                  <a:gd name="T21" fmla="*/ 46 h 46"/>
                  <a:gd name="T22" fmla="*/ 8 w 73"/>
                  <a:gd name="T23" fmla="*/ 46 h 46"/>
                  <a:gd name="T24" fmla="*/ 73 w 73"/>
                  <a:gd name="T25" fmla="*/ 17 h 46"/>
                  <a:gd name="T26" fmla="*/ 65 w 73"/>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6">
                    <a:moveTo>
                      <a:pt x="11" y="37"/>
                    </a:moveTo>
                    <a:lnTo>
                      <a:pt x="9" y="31"/>
                    </a:lnTo>
                    <a:lnTo>
                      <a:pt x="62" y="9"/>
                    </a:lnTo>
                    <a:lnTo>
                      <a:pt x="64" y="14"/>
                    </a:lnTo>
                    <a:lnTo>
                      <a:pt x="11" y="37"/>
                    </a:lnTo>
                    <a:moveTo>
                      <a:pt x="65" y="0"/>
                    </a:moveTo>
                    <a:lnTo>
                      <a:pt x="0" y="26"/>
                    </a:lnTo>
                    <a:lnTo>
                      <a:pt x="6" y="39"/>
                    </a:lnTo>
                    <a:lnTo>
                      <a:pt x="6" y="39"/>
                    </a:lnTo>
                    <a:lnTo>
                      <a:pt x="8" y="46"/>
                    </a:lnTo>
                    <a:lnTo>
                      <a:pt x="8" y="46"/>
                    </a:lnTo>
                    <a:lnTo>
                      <a:pt x="8" y="46"/>
                    </a:lnTo>
                    <a:lnTo>
                      <a:pt x="73" y="17"/>
                    </a:lnTo>
                    <a:lnTo>
                      <a:pt x="65"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50730"/>
              <p:cNvSpPr>
                <a:spLocks noEditPoints="1"/>
              </p:cNvSpPr>
              <p:nvPr userDrawn="1"/>
            </p:nvSpPr>
            <p:spPr bwMode="auto">
              <a:xfrm>
                <a:off x="1082675" y="6558066"/>
                <a:ext cx="114300" cy="39688"/>
              </a:xfrm>
              <a:custGeom>
                <a:avLst/>
                <a:gdLst>
                  <a:gd name="T0" fmla="*/ 8 w 72"/>
                  <a:gd name="T1" fmla="*/ 16 h 25"/>
                  <a:gd name="T2" fmla="*/ 7 w 72"/>
                  <a:gd name="T3" fmla="*/ 11 h 25"/>
                  <a:gd name="T4" fmla="*/ 64 w 72"/>
                  <a:gd name="T5" fmla="*/ 7 h 25"/>
                  <a:gd name="T6" fmla="*/ 65 w 72"/>
                  <a:gd name="T7" fmla="*/ 13 h 25"/>
                  <a:gd name="T8" fmla="*/ 8 w 72"/>
                  <a:gd name="T9" fmla="*/ 16 h 25"/>
                  <a:gd name="T10" fmla="*/ 71 w 72"/>
                  <a:gd name="T11" fmla="*/ 0 h 25"/>
                  <a:gd name="T12" fmla="*/ 0 w 72"/>
                  <a:gd name="T13" fmla="*/ 4 h 25"/>
                  <a:gd name="T14" fmla="*/ 1 w 72"/>
                  <a:gd name="T15" fmla="*/ 18 h 25"/>
                  <a:gd name="T16" fmla="*/ 1 w 72"/>
                  <a:gd name="T17" fmla="*/ 18 h 25"/>
                  <a:gd name="T18" fmla="*/ 1 w 72"/>
                  <a:gd name="T19" fmla="*/ 25 h 25"/>
                  <a:gd name="T20" fmla="*/ 72 w 72"/>
                  <a:gd name="T21" fmla="*/ 20 h 25"/>
                  <a:gd name="T22" fmla="*/ 71 w 72"/>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25">
                    <a:moveTo>
                      <a:pt x="8" y="16"/>
                    </a:moveTo>
                    <a:lnTo>
                      <a:pt x="7" y="11"/>
                    </a:lnTo>
                    <a:lnTo>
                      <a:pt x="64" y="7"/>
                    </a:lnTo>
                    <a:lnTo>
                      <a:pt x="65" y="13"/>
                    </a:lnTo>
                    <a:lnTo>
                      <a:pt x="8" y="16"/>
                    </a:lnTo>
                    <a:close/>
                    <a:moveTo>
                      <a:pt x="71" y="0"/>
                    </a:moveTo>
                    <a:lnTo>
                      <a:pt x="0" y="4"/>
                    </a:lnTo>
                    <a:lnTo>
                      <a:pt x="1" y="18"/>
                    </a:lnTo>
                    <a:lnTo>
                      <a:pt x="1" y="18"/>
                    </a:lnTo>
                    <a:lnTo>
                      <a:pt x="1" y="25"/>
                    </a:lnTo>
                    <a:lnTo>
                      <a:pt x="72" y="20"/>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50731"/>
              <p:cNvSpPr>
                <a:spLocks noEditPoints="1"/>
              </p:cNvSpPr>
              <p:nvPr userDrawn="1"/>
            </p:nvSpPr>
            <p:spPr bwMode="auto">
              <a:xfrm>
                <a:off x="1082675" y="6558066"/>
                <a:ext cx="114300" cy="39688"/>
              </a:xfrm>
              <a:custGeom>
                <a:avLst/>
                <a:gdLst>
                  <a:gd name="T0" fmla="*/ 8 w 72"/>
                  <a:gd name="T1" fmla="*/ 16 h 25"/>
                  <a:gd name="T2" fmla="*/ 7 w 72"/>
                  <a:gd name="T3" fmla="*/ 11 h 25"/>
                  <a:gd name="T4" fmla="*/ 64 w 72"/>
                  <a:gd name="T5" fmla="*/ 7 h 25"/>
                  <a:gd name="T6" fmla="*/ 65 w 72"/>
                  <a:gd name="T7" fmla="*/ 13 h 25"/>
                  <a:gd name="T8" fmla="*/ 8 w 72"/>
                  <a:gd name="T9" fmla="*/ 16 h 25"/>
                  <a:gd name="T10" fmla="*/ 71 w 72"/>
                  <a:gd name="T11" fmla="*/ 0 h 25"/>
                  <a:gd name="T12" fmla="*/ 0 w 72"/>
                  <a:gd name="T13" fmla="*/ 4 h 25"/>
                  <a:gd name="T14" fmla="*/ 1 w 72"/>
                  <a:gd name="T15" fmla="*/ 18 h 25"/>
                  <a:gd name="T16" fmla="*/ 1 w 72"/>
                  <a:gd name="T17" fmla="*/ 18 h 25"/>
                  <a:gd name="T18" fmla="*/ 1 w 72"/>
                  <a:gd name="T19" fmla="*/ 25 h 25"/>
                  <a:gd name="T20" fmla="*/ 72 w 72"/>
                  <a:gd name="T21" fmla="*/ 20 h 25"/>
                  <a:gd name="T22" fmla="*/ 71 w 72"/>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25">
                    <a:moveTo>
                      <a:pt x="8" y="16"/>
                    </a:moveTo>
                    <a:lnTo>
                      <a:pt x="7" y="11"/>
                    </a:lnTo>
                    <a:lnTo>
                      <a:pt x="64" y="7"/>
                    </a:lnTo>
                    <a:lnTo>
                      <a:pt x="65" y="13"/>
                    </a:lnTo>
                    <a:lnTo>
                      <a:pt x="8" y="16"/>
                    </a:lnTo>
                    <a:moveTo>
                      <a:pt x="71" y="0"/>
                    </a:moveTo>
                    <a:lnTo>
                      <a:pt x="0" y="4"/>
                    </a:lnTo>
                    <a:lnTo>
                      <a:pt x="1" y="18"/>
                    </a:lnTo>
                    <a:lnTo>
                      <a:pt x="1" y="18"/>
                    </a:lnTo>
                    <a:lnTo>
                      <a:pt x="1" y="25"/>
                    </a:lnTo>
                    <a:lnTo>
                      <a:pt x="72" y="20"/>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50732"/>
              <p:cNvSpPr>
                <a:spLocks noEditPoints="1"/>
              </p:cNvSpPr>
              <p:nvPr userDrawn="1"/>
            </p:nvSpPr>
            <p:spPr bwMode="auto">
              <a:xfrm>
                <a:off x="1093788" y="6677129"/>
                <a:ext cx="115888" cy="47625"/>
              </a:xfrm>
              <a:custGeom>
                <a:avLst/>
                <a:gdLst>
                  <a:gd name="T0" fmla="*/ 9 w 73"/>
                  <a:gd name="T1" fmla="*/ 22 h 30"/>
                  <a:gd name="T2" fmla="*/ 8 w 73"/>
                  <a:gd name="T3" fmla="*/ 15 h 30"/>
                  <a:gd name="T4" fmla="*/ 64 w 73"/>
                  <a:gd name="T5" fmla="*/ 8 h 30"/>
                  <a:gd name="T6" fmla="*/ 65 w 73"/>
                  <a:gd name="T7" fmla="*/ 13 h 30"/>
                  <a:gd name="T8" fmla="*/ 9 w 73"/>
                  <a:gd name="T9" fmla="*/ 22 h 30"/>
                  <a:gd name="T10" fmla="*/ 71 w 73"/>
                  <a:gd name="T11" fmla="*/ 0 h 30"/>
                  <a:gd name="T12" fmla="*/ 0 w 73"/>
                  <a:gd name="T13" fmla="*/ 9 h 30"/>
                  <a:gd name="T14" fmla="*/ 1 w 73"/>
                  <a:gd name="T15" fmla="*/ 20 h 30"/>
                  <a:gd name="T16" fmla="*/ 2 w 73"/>
                  <a:gd name="T17" fmla="*/ 23 h 30"/>
                  <a:gd name="T18" fmla="*/ 2 w 73"/>
                  <a:gd name="T19" fmla="*/ 23 h 30"/>
                  <a:gd name="T20" fmla="*/ 3 w 73"/>
                  <a:gd name="T21" fmla="*/ 30 h 30"/>
                  <a:gd name="T22" fmla="*/ 4 w 73"/>
                  <a:gd name="T23" fmla="*/ 29 h 30"/>
                  <a:gd name="T24" fmla="*/ 73 w 73"/>
                  <a:gd name="T25" fmla="*/ 19 h 30"/>
                  <a:gd name="T26" fmla="*/ 72 w 73"/>
                  <a:gd name="T27" fmla="*/ 9 h 30"/>
                  <a:gd name="T28" fmla="*/ 71 w 73"/>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30">
                    <a:moveTo>
                      <a:pt x="9" y="22"/>
                    </a:moveTo>
                    <a:lnTo>
                      <a:pt x="8" y="15"/>
                    </a:lnTo>
                    <a:lnTo>
                      <a:pt x="64" y="8"/>
                    </a:lnTo>
                    <a:lnTo>
                      <a:pt x="65" y="13"/>
                    </a:lnTo>
                    <a:lnTo>
                      <a:pt x="9" y="22"/>
                    </a:lnTo>
                    <a:close/>
                    <a:moveTo>
                      <a:pt x="71" y="0"/>
                    </a:moveTo>
                    <a:lnTo>
                      <a:pt x="0" y="9"/>
                    </a:lnTo>
                    <a:lnTo>
                      <a:pt x="1" y="20"/>
                    </a:lnTo>
                    <a:lnTo>
                      <a:pt x="2" y="23"/>
                    </a:lnTo>
                    <a:lnTo>
                      <a:pt x="2" y="23"/>
                    </a:lnTo>
                    <a:lnTo>
                      <a:pt x="3" y="30"/>
                    </a:lnTo>
                    <a:lnTo>
                      <a:pt x="4" y="29"/>
                    </a:lnTo>
                    <a:lnTo>
                      <a:pt x="73" y="19"/>
                    </a:lnTo>
                    <a:lnTo>
                      <a:pt x="72" y="9"/>
                    </a:lnTo>
                    <a:lnTo>
                      <a:pt x="7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50733"/>
              <p:cNvSpPr>
                <a:spLocks noEditPoints="1"/>
              </p:cNvSpPr>
              <p:nvPr userDrawn="1"/>
            </p:nvSpPr>
            <p:spPr bwMode="auto">
              <a:xfrm>
                <a:off x="1093788" y="6677129"/>
                <a:ext cx="115888" cy="47625"/>
              </a:xfrm>
              <a:custGeom>
                <a:avLst/>
                <a:gdLst>
                  <a:gd name="T0" fmla="*/ 9 w 73"/>
                  <a:gd name="T1" fmla="*/ 22 h 30"/>
                  <a:gd name="T2" fmla="*/ 8 w 73"/>
                  <a:gd name="T3" fmla="*/ 15 h 30"/>
                  <a:gd name="T4" fmla="*/ 64 w 73"/>
                  <a:gd name="T5" fmla="*/ 8 h 30"/>
                  <a:gd name="T6" fmla="*/ 65 w 73"/>
                  <a:gd name="T7" fmla="*/ 13 h 30"/>
                  <a:gd name="T8" fmla="*/ 9 w 73"/>
                  <a:gd name="T9" fmla="*/ 22 h 30"/>
                  <a:gd name="T10" fmla="*/ 71 w 73"/>
                  <a:gd name="T11" fmla="*/ 0 h 30"/>
                  <a:gd name="T12" fmla="*/ 0 w 73"/>
                  <a:gd name="T13" fmla="*/ 9 h 30"/>
                  <a:gd name="T14" fmla="*/ 1 w 73"/>
                  <a:gd name="T15" fmla="*/ 20 h 30"/>
                  <a:gd name="T16" fmla="*/ 2 w 73"/>
                  <a:gd name="T17" fmla="*/ 23 h 30"/>
                  <a:gd name="T18" fmla="*/ 2 w 73"/>
                  <a:gd name="T19" fmla="*/ 23 h 30"/>
                  <a:gd name="T20" fmla="*/ 3 w 73"/>
                  <a:gd name="T21" fmla="*/ 30 h 30"/>
                  <a:gd name="T22" fmla="*/ 4 w 73"/>
                  <a:gd name="T23" fmla="*/ 29 h 30"/>
                  <a:gd name="T24" fmla="*/ 73 w 73"/>
                  <a:gd name="T25" fmla="*/ 19 h 30"/>
                  <a:gd name="T26" fmla="*/ 72 w 73"/>
                  <a:gd name="T27" fmla="*/ 9 h 30"/>
                  <a:gd name="T28" fmla="*/ 71 w 73"/>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30">
                    <a:moveTo>
                      <a:pt x="9" y="22"/>
                    </a:moveTo>
                    <a:lnTo>
                      <a:pt x="8" y="15"/>
                    </a:lnTo>
                    <a:lnTo>
                      <a:pt x="64" y="8"/>
                    </a:lnTo>
                    <a:lnTo>
                      <a:pt x="65" y="13"/>
                    </a:lnTo>
                    <a:lnTo>
                      <a:pt x="9" y="22"/>
                    </a:lnTo>
                    <a:moveTo>
                      <a:pt x="71" y="0"/>
                    </a:moveTo>
                    <a:lnTo>
                      <a:pt x="0" y="9"/>
                    </a:lnTo>
                    <a:lnTo>
                      <a:pt x="1" y="20"/>
                    </a:lnTo>
                    <a:lnTo>
                      <a:pt x="2" y="23"/>
                    </a:lnTo>
                    <a:lnTo>
                      <a:pt x="2" y="23"/>
                    </a:lnTo>
                    <a:lnTo>
                      <a:pt x="3" y="30"/>
                    </a:lnTo>
                    <a:lnTo>
                      <a:pt x="4" y="29"/>
                    </a:lnTo>
                    <a:lnTo>
                      <a:pt x="73" y="19"/>
                    </a:lnTo>
                    <a:lnTo>
                      <a:pt x="72" y="9"/>
                    </a:lnTo>
                    <a:lnTo>
                      <a:pt x="7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50734"/>
              <p:cNvSpPr>
                <a:spLocks noEditPoints="1"/>
              </p:cNvSpPr>
              <p:nvPr userDrawn="1"/>
            </p:nvSpPr>
            <p:spPr bwMode="auto">
              <a:xfrm>
                <a:off x="1098550" y="6242154"/>
                <a:ext cx="115888" cy="50800"/>
              </a:xfrm>
              <a:custGeom>
                <a:avLst/>
                <a:gdLst>
                  <a:gd name="T0" fmla="*/ 64 w 73"/>
                  <a:gd name="T1" fmla="*/ 23 h 32"/>
                  <a:gd name="T2" fmla="*/ 7 w 73"/>
                  <a:gd name="T3" fmla="*/ 15 h 32"/>
                  <a:gd name="T4" fmla="*/ 8 w 73"/>
                  <a:gd name="T5" fmla="*/ 8 h 32"/>
                  <a:gd name="T6" fmla="*/ 66 w 73"/>
                  <a:gd name="T7" fmla="*/ 18 h 32"/>
                  <a:gd name="T8" fmla="*/ 64 w 73"/>
                  <a:gd name="T9" fmla="*/ 23 h 32"/>
                  <a:gd name="T10" fmla="*/ 2 w 73"/>
                  <a:gd name="T11" fmla="*/ 0 h 32"/>
                  <a:gd name="T12" fmla="*/ 0 w 73"/>
                  <a:gd name="T13" fmla="*/ 14 h 32"/>
                  <a:gd name="T14" fmla="*/ 0 w 73"/>
                  <a:gd name="T15" fmla="*/ 21 h 32"/>
                  <a:gd name="T16" fmla="*/ 70 w 73"/>
                  <a:gd name="T17" fmla="*/ 32 h 32"/>
                  <a:gd name="T18" fmla="*/ 73 w 73"/>
                  <a:gd name="T19" fmla="*/ 13 h 32"/>
                  <a:gd name="T20" fmla="*/ 2 w 73"/>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32">
                    <a:moveTo>
                      <a:pt x="64" y="23"/>
                    </a:moveTo>
                    <a:lnTo>
                      <a:pt x="7" y="15"/>
                    </a:lnTo>
                    <a:lnTo>
                      <a:pt x="8" y="8"/>
                    </a:lnTo>
                    <a:lnTo>
                      <a:pt x="66" y="18"/>
                    </a:lnTo>
                    <a:lnTo>
                      <a:pt x="64" y="23"/>
                    </a:lnTo>
                    <a:close/>
                    <a:moveTo>
                      <a:pt x="2" y="0"/>
                    </a:moveTo>
                    <a:lnTo>
                      <a:pt x="0" y="14"/>
                    </a:lnTo>
                    <a:lnTo>
                      <a:pt x="0" y="21"/>
                    </a:lnTo>
                    <a:lnTo>
                      <a:pt x="70" y="32"/>
                    </a:lnTo>
                    <a:lnTo>
                      <a:pt x="73" y="13"/>
                    </a:lnTo>
                    <a:lnTo>
                      <a:pt x="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50735"/>
              <p:cNvSpPr>
                <a:spLocks noEditPoints="1"/>
              </p:cNvSpPr>
              <p:nvPr userDrawn="1"/>
            </p:nvSpPr>
            <p:spPr bwMode="auto">
              <a:xfrm>
                <a:off x="1098550" y="6242154"/>
                <a:ext cx="115888" cy="50800"/>
              </a:xfrm>
              <a:custGeom>
                <a:avLst/>
                <a:gdLst>
                  <a:gd name="T0" fmla="*/ 64 w 73"/>
                  <a:gd name="T1" fmla="*/ 23 h 32"/>
                  <a:gd name="T2" fmla="*/ 7 w 73"/>
                  <a:gd name="T3" fmla="*/ 15 h 32"/>
                  <a:gd name="T4" fmla="*/ 8 w 73"/>
                  <a:gd name="T5" fmla="*/ 8 h 32"/>
                  <a:gd name="T6" fmla="*/ 66 w 73"/>
                  <a:gd name="T7" fmla="*/ 18 h 32"/>
                  <a:gd name="T8" fmla="*/ 64 w 73"/>
                  <a:gd name="T9" fmla="*/ 23 h 32"/>
                  <a:gd name="T10" fmla="*/ 2 w 73"/>
                  <a:gd name="T11" fmla="*/ 0 h 32"/>
                  <a:gd name="T12" fmla="*/ 0 w 73"/>
                  <a:gd name="T13" fmla="*/ 14 h 32"/>
                  <a:gd name="T14" fmla="*/ 0 w 73"/>
                  <a:gd name="T15" fmla="*/ 21 h 32"/>
                  <a:gd name="T16" fmla="*/ 70 w 73"/>
                  <a:gd name="T17" fmla="*/ 32 h 32"/>
                  <a:gd name="T18" fmla="*/ 73 w 73"/>
                  <a:gd name="T19" fmla="*/ 13 h 32"/>
                  <a:gd name="T20" fmla="*/ 2 w 73"/>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32">
                    <a:moveTo>
                      <a:pt x="64" y="23"/>
                    </a:moveTo>
                    <a:lnTo>
                      <a:pt x="7" y="15"/>
                    </a:lnTo>
                    <a:lnTo>
                      <a:pt x="8" y="8"/>
                    </a:lnTo>
                    <a:lnTo>
                      <a:pt x="66" y="18"/>
                    </a:lnTo>
                    <a:lnTo>
                      <a:pt x="64" y="23"/>
                    </a:lnTo>
                    <a:moveTo>
                      <a:pt x="2" y="0"/>
                    </a:moveTo>
                    <a:lnTo>
                      <a:pt x="0" y="14"/>
                    </a:lnTo>
                    <a:lnTo>
                      <a:pt x="0" y="21"/>
                    </a:lnTo>
                    <a:lnTo>
                      <a:pt x="70" y="32"/>
                    </a:lnTo>
                    <a:lnTo>
                      <a:pt x="73" y="13"/>
                    </a:lnTo>
                    <a:lnTo>
                      <a:pt x="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50736"/>
              <p:cNvSpPr>
                <a:spLocks noEditPoints="1"/>
              </p:cNvSpPr>
              <p:nvPr userDrawn="1"/>
            </p:nvSpPr>
            <p:spPr bwMode="auto">
              <a:xfrm>
                <a:off x="1131888" y="6851754"/>
                <a:ext cx="117475" cy="61913"/>
              </a:xfrm>
              <a:custGeom>
                <a:avLst/>
                <a:gdLst>
                  <a:gd name="T0" fmla="*/ 11 w 74"/>
                  <a:gd name="T1" fmla="*/ 30 h 39"/>
                  <a:gd name="T2" fmla="*/ 8 w 74"/>
                  <a:gd name="T3" fmla="*/ 23 h 39"/>
                  <a:gd name="T4" fmla="*/ 63 w 74"/>
                  <a:gd name="T5" fmla="*/ 8 h 39"/>
                  <a:gd name="T6" fmla="*/ 66 w 74"/>
                  <a:gd name="T7" fmla="*/ 14 h 39"/>
                  <a:gd name="T8" fmla="*/ 11 w 74"/>
                  <a:gd name="T9" fmla="*/ 30 h 39"/>
                  <a:gd name="T10" fmla="*/ 69 w 74"/>
                  <a:gd name="T11" fmla="*/ 0 h 39"/>
                  <a:gd name="T12" fmla="*/ 0 w 74"/>
                  <a:gd name="T13" fmla="*/ 19 h 39"/>
                  <a:gd name="T14" fmla="*/ 5 w 74"/>
                  <a:gd name="T15" fmla="*/ 39 h 39"/>
                  <a:gd name="T16" fmla="*/ 74 w 74"/>
                  <a:gd name="T17" fmla="*/ 19 h 39"/>
                  <a:gd name="T18" fmla="*/ 69 w 7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9">
                    <a:moveTo>
                      <a:pt x="11" y="30"/>
                    </a:moveTo>
                    <a:lnTo>
                      <a:pt x="8" y="23"/>
                    </a:lnTo>
                    <a:lnTo>
                      <a:pt x="63" y="8"/>
                    </a:lnTo>
                    <a:lnTo>
                      <a:pt x="66" y="14"/>
                    </a:lnTo>
                    <a:lnTo>
                      <a:pt x="11" y="30"/>
                    </a:lnTo>
                    <a:close/>
                    <a:moveTo>
                      <a:pt x="69" y="0"/>
                    </a:moveTo>
                    <a:lnTo>
                      <a:pt x="0" y="19"/>
                    </a:lnTo>
                    <a:lnTo>
                      <a:pt x="5" y="39"/>
                    </a:lnTo>
                    <a:lnTo>
                      <a:pt x="74" y="19"/>
                    </a:lnTo>
                    <a:lnTo>
                      <a:pt x="6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50737"/>
              <p:cNvSpPr>
                <a:spLocks noEditPoints="1"/>
              </p:cNvSpPr>
              <p:nvPr userDrawn="1"/>
            </p:nvSpPr>
            <p:spPr bwMode="auto">
              <a:xfrm>
                <a:off x="1131888" y="6851754"/>
                <a:ext cx="117475" cy="61913"/>
              </a:xfrm>
              <a:custGeom>
                <a:avLst/>
                <a:gdLst>
                  <a:gd name="T0" fmla="*/ 11 w 74"/>
                  <a:gd name="T1" fmla="*/ 30 h 39"/>
                  <a:gd name="T2" fmla="*/ 8 w 74"/>
                  <a:gd name="T3" fmla="*/ 23 h 39"/>
                  <a:gd name="T4" fmla="*/ 63 w 74"/>
                  <a:gd name="T5" fmla="*/ 8 h 39"/>
                  <a:gd name="T6" fmla="*/ 66 w 74"/>
                  <a:gd name="T7" fmla="*/ 14 h 39"/>
                  <a:gd name="T8" fmla="*/ 11 w 74"/>
                  <a:gd name="T9" fmla="*/ 30 h 39"/>
                  <a:gd name="T10" fmla="*/ 69 w 74"/>
                  <a:gd name="T11" fmla="*/ 0 h 39"/>
                  <a:gd name="T12" fmla="*/ 0 w 74"/>
                  <a:gd name="T13" fmla="*/ 19 h 39"/>
                  <a:gd name="T14" fmla="*/ 5 w 74"/>
                  <a:gd name="T15" fmla="*/ 39 h 39"/>
                  <a:gd name="T16" fmla="*/ 74 w 74"/>
                  <a:gd name="T17" fmla="*/ 19 h 39"/>
                  <a:gd name="T18" fmla="*/ 69 w 7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9">
                    <a:moveTo>
                      <a:pt x="11" y="30"/>
                    </a:moveTo>
                    <a:lnTo>
                      <a:pt x="8" y="23"/>
                    </a:lnTo>
                    <a:lnTo>
                      <a:pt x="63" y="8"/>
                    </a:lnTo>
                    <a:lnTo>
                      <a:pt x="66" y="14"/>
                    </a:lnTo>
                    <a:lnTo>
                      <a:pt x="11" y="30"/>
                    </a:lnTo>
                    <a:moveTo>
                      <a:pt x="69" y="0"/>
                    </a:moveTo>
                    <a:lnTo>
                      <a:pt x="0" y="19"/>
                    </a:lnTo>
                    <a:lnTo>
                      <a:pt x="5" y="39"/>
                    </a:lnTo>
                    <a:lnTo>
                      <a:pt x="74" y="19"/>
                    </a:lnTo>
                    <a:lnTo>
                      <a:pt x="6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50738"/>
              <p:cNvSpPr>
                <a:spLocks noEditPoints="1"/>
              </p:cNvSpPr>
              <p:nvPr userDrawn="1"/>
            </p:nvSpPr>
            <p:spPr bwMode="auto">
              <a:xfrm>
                <a:off x="1150938" y="6908904"/>
                <a:ext cx="117475" cy="65088"/>
              </a:xfrm>
              <a:custGeom>
                <a:avLst/>
                <a:gdLst>
                  <a:gd name="T0" fmla="*/ 10 w 74"/>
                  <a:gd name="T1" fmla="*/ 32 h 41"/>
                  <a:gd name="T2" fmla="*/ 8 w 74"/>
                  <a:gd name="T3" fmla="*/ 26 h 41"/>
                  <a:gd name="T4" fmla="*/ 63 w 74"/>
                  <a:gd name="T5" fmla="*/ 9 h 41"/>
                  <a:gd name="T6" fmla="*/ 64 w 74"/>
                  <a:gd name="T7" fmla="*/ 14 h 41"/>
                  <a:gd name="T8" fmla="*/ 10 w 74"/>
                  <a:gd name="T9" fmla="*/ 32 h 41"/>
                  <a:gd name="T10" fmla="*/ 68 w 74"/>
                  <a:gd name="T11" fmla="*/ 0 h 41"/>
                  <a:gd name="T12" fmla="*/ 0 w 74"/>
                  <a:gd name="T13" fmla="*/ 21 h 41"/>
                  <a:gd name="T14" fmla="*/ 6 w 74"/>
                  <a:gd name="T15" fmla="*/ 41 h 41"/>
                  <a:gd name="T16" fmla="*/ 70 w 74"/>
                  <a:gd name="T17" fmla="*/ 19 h 41"/>
                  <a:gd name="T18" fmla="*/ 74 w 74"/>
                  <a:gd name="T19" fmla="*/ 19 h 41"/>
                  <a:gd name="T20" fmla="*/ 68 w 74"/>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1">
                    <a:moveTo>
                      <a:pt x="10" y="32"/>
                    </a:moveTo>
                    <a:lnTo>
                      <a:pt x="8" y="26"/>
                    </a:lnTo>
                    <a:lnTo>
                      <a:pt x="63" y="9"/>
                    </a:lnTo>
                    <a:lnTo>
                      <a:pt x="64" y="14"/>
                    </a:lnTo>
                    <a:lnTo>
                      <a:pt x="10" y="32"/>
                    </a:lnTo>
                    <a:close/>
                    <a:moveTo>
                      <a:pt x="68" y="0"/>
                    </a:moveTo>
                    <a:lnTo>
                      <a:pt x="0" y="21"/>
                    </a:lnTo>
                    <a:lnTo>
                      <a:pt x="6" y="41"/>
                    </a:lnTo>
                    <a:lnTo>
                      <a:pt x="70" y="19"/>
                    </a:lnTo>
                    <a:lnTo>
                      <a:pt x="74" y="19"/>
                    </a:lnTo>
                    <a:lnTo>
                      <a:pt x="6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50739"/>
              <p:cNvSpPr>
                <a:spLocks noEditPoints="1"/>
              </p:cNvSpPr>
              <p:nvPr userDrawn="1"/>
            </p:nvSpPr>
            <p:spPr bwMode="auto">
              <a:xfrm>
                <a:off x="1150938" y="6908904"/>
                <a:ext cx="117475" cy="65088"/>
              </a:xfrm>
              <a:custGeom>
                <a:avLst/>
                <a:gdLst>
                  <a:gd name="T0" fmla="*/ 10 w 74"/>
                  <a:gd name="T1" fmla="*/ 32 h 41"/>
                  <a:gd name="T2" fmla="*/ 8 w 74"/>
                  <a:gd name="T3" fmla="*/ 26 h 41"/>
                  <a:gd name="T4" fmla="*/ 63 w 74"/>
                  <a:gd name="T5" fmla="*/ 9 h 41"/>
                  <a:gd name="T6" fmla="*/ 64 w 74"/>
                  <a:gd name="T7" fmla="*/ 14 h 41"/>
                  <a:gd name="T8" fmla="*/ 10 w 74"/>
                  <a:gd name="T9" fmla="*/ 32 h 41"/>
                  <a:gd name="T10" fmla="*/ 68 w 74"/>
                  <a:gd name="T11" fmla="*/ 0 h 41"/>
                  <a:gd name="T12" fmla="*/ 0 w 74"/>
                  <a:gd name="T13" fmla="*/ 21 h 41"/>
                  <a:gd name="T14" fmla="*/ 6 w 74"/>
                  <a:gd name="T15" fmla="*/ 41 h 41"/>
                  <a:gd name="T16" fmla="*/ 70 w 74"/>
                  <a:gd name="T17" fmla="*/ 19 h 41"/>
                  <a:gd name="T18" fmla="*/ 74 w 74"/>
                  <a:gd name="T19" fmla="*/ 19 h 41"/>
                  <a:gd name="T20" fmla="*/ 68 w 74"/>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1">
                    <a:moveTo>
                      <a:pt x="10" y="32"/>
                    </a:moveTo>
                    <a:lnTo>
                      <a:pt x="8" y="26"/>
                    </a:lnTo>
                    <a:lnTo>
                      <a:pt x="63" y="9"/>
                    </a:lnTo>
                    <a:lnTo>
                      <a:pt x="64" y="14"/>
                    </a:lnTo>
                    <a:lnTo>
                      <a:pt x="10" y="32"/>
                    </a:lnTo>
                    <a:moveTo>
                      <a:pt x="68" y="0"/>
                    </a:moveTo>
                    <a:lnTo>
                      <a:pt x="0" y="21"/>
                    </a:lnTo>
                    <a:lnTo>
                      <a:pt x="6" y="41"/>
                    </a:lnTo>
                    <a:lnTo>
                      <a:pt x="70" y="19"/>
                    </a:lnTo>
                    <a:lnTo>
                      <a:pt x="74" y="19"/>
                    </a:lnTo>
                    <a:lnTo>
                      <a:pt x="6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50740"/>
              <p:cNvSpPr>
                <a:spLocks noEditPoints="1"/>
              </p:cNvSpPr>
              <p:nvPr userDrawn="1"/>
            </p:nvSpPr>
            <p:spPr bwMode="auto">
              <a:xfrm>
                <a:off x="1087438" y="6616804"/>
                <a:ext cx="115888" cy="42863"/>
              </a:xfrm>
              <a:custGeom>
                <a:avLst/>
                <a:gdLst>
                  <a:gd name="T0" fmla="*/ 6 w 62"/>
                  <a:gd name="T1" fmla="*/ 17 h 23"/>
                  <a:gd name="T2" fmla="*/ 6 w 62"/>
                  <a:gd name="T3" fmla="*/ 14 h 23"/>
                  <a:gd name="T4" fmla="*/ 6 w 62"/>
                  <a:gd name="T5" fmla="*/ 11 h 23"/>
                  <a:gd name="T6" fmla="*/ 55 w 62"/>
                  <a:gd name="T7" fmla="*/ 7 h 23"/>
                  <a:gd name="T8" fmla="*/ 55 w 62"/>
                  <a:gd name="T9" fmla="*/ 9 h 23"/>
                  <a:gd name="T10" fmla="*/ 55 w 62"/>
                  <a:gd name="T11" fmla="*/ 11 h 23"/>
                  <a:gd name="T12" fmla="*/ 6 w 62"/>
                  <a:gd name="T13" fmla="*/ 17 h 23"/>
                  <a:gd name="T14" fmla="*/ 60 w 62"/>
                  <a:gd name="T15" fmla="*/ 0 h 23"/>
                  <a:gd name="T16" fmla="*/ 0 w 62"/>
                  <a:gd name="T17" fmla="*/ 6 h 23"/>
                  <a:gd name="T18" fmla="*/ 0 w 62"/>
                  <a:gd name="T19" fmla="*/ 9 h 23"/>
                  <a:gd name="T20" fmla="*/ 0 w 62"/>
                  <a:gd name="T21" fmla="*/ 14 h 23"/>
                  <a:gd name="T22" fmla="*/ 1 w 62"/>
                  <a:gd name="T23" fmla="*/ 23 h 23"/>
                  <a:gd name="T24" fmla="*/ 62 w 62"/>
                  <a:gd name="T25" fmla="*/ 17 h 23"/>
                  <a:gd name="T26" fmla="*/ 61 w 62"/>
                  <a:gd name="T27" fmla="*/ 8 h 23"/>
                  <a:gd name="T28" fmla="*/ 60 w 62"/>
                  <a:gd name="T29" fmla="*/ 3 h 23"/>
                  <a:gd name="T30" fmla="*/ 60 w 62"/>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23">
                    <a:moveTo>
                      <a:pt x="6" y="17"/>
                    </a:moveTo>
                    <a:cubicBezTo>
                      <a:pt x="6" y="14"/>
                      <a:pt x="6" y="14"/>
                      <a:pt x="6" y="14"/>
                    </a:cubicBezTo>
                    <a:cubicBezTo>
                      <a:pt x="6" y="13"/>
                      <a:pt x="6" y="12"/>
                      <a:pt x="6" y="11"/>
                    </a:cubicBezTo>
                    <a:cubicBezTo>
                      <a:pt x="55" y="7"/>
                      <a:pt x="55" y="7"/>
                      <a:pt x="55" y="7"/>
                    </a:cubicBezTo>
                    <a:cubicBezTo>
                      <a:pt x="55" y="7"/>
                      <a:pt x="55" y="8"/>
                      <a:pt x="55" y="9"/>
                    </a:cubicBezTo>
                    <a:cubicBezTo>
                      <a:pt x="55" y="11"/>
                      <a:pt x="55" y="11"/>
                      <a:pt x="55" y="11"/>
                    </a:cubicBezTo>
                    <a:cubicBezTo>
                      <a:pt x="6" y="17"/>
                      <a:pt x="6" y="17"/>
                      <a:pt x="6" y="17"/>
                    </a:cubicBezTo>
                    <a:moveTo>
                      <a:pt x="60" y="0"/>
                    </a:moveTo>
                    <a:cubicBezTo>
                      <a:pt x="0" y="6"/>
                      <a:pt x="0" y="6"/>
                      <a:pt x="0" y="6"/>
                    </a:cubicBezTo>
                    <a:cubicBezTo>
                      <a:pt x="0" y="9"/>
                      <a:pt x="0" y="9"/>
                      <a:pt x="0" y="9"/>
                    </a:cubicBezTo>
                    <a:cubicBezTo>
                      <a:pt x="0" y="9"/>
                      <a:pt x="0" y="12"/>
                      <a:pt x="0" y="14"/>
                    </a:cubicBezTo>
                    <a:cubicBezTo>
                      <a:pt x="1" y="23"/>
                      <a:pt x="1" y="23"/>
                      <a:pt x="1" y="23"/>
                    </a:cubicBezTo>
                    <a:cubicBezTo>
                      <a:pt x="62" y="17"/>
                      <a:pt x="62" y="17"/>
                      <a:pt x="62" y="17"/>
                    </a:cubicBezTo>
                    <a:cubicBezTo>
                      <a:pt x="61" y="8"/>
                      <a:pt x="61" y="8"/>
                      <a:pt x="61" y="8"/>
                    </a:cubicBezTo>
                    <a:cubicBezTo>
                      <a:pt x="61" y="6"/>
                      <a:pt x="60" y="4"/>
                      <a:pt x="60" y="3"/>
                    </a:cubicBezTo>
                    <a:cubicBezTo>
                      <a:pt x="60" y="0"/>
                      <a:pt x="60" y="0"/>
                      <a:pt x="60"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50741"/>
              <p:cNvSpPr>
                <a:spLocks noEditPoints="1"/>
              </p:cNvSpPr>
              <p:nvPr userDrawn="1"/>
            </p:nvSpPr>
            <p:spPr bwMode="auto">
              <a:xfrm>
                <a:off x="1117600" y="6794604"/>
                <a:ext cx="114300" cy="57150"/>
              </a:xfrm>
              <a:custGeom>
                <a:avLst/>
                <a:gdLst>
                  <a:gd name="T0" fmla="*/ 9 w 72"/>
                  <a:gd name="T1" fmla="*/ 27 h 36"/>
                  <a:gd name="T2" fmla="*/ 8 w 72"/>
                  <a:gd name="T3" fmla="*/ 21 h 36"/>
                  <a:gd name="T4" fmla="*/ 63 w 72"/>
                  <a:gd name="T5" fmla="*/ 8 h 36"/>
                  <a:gd name="T6" fmla="*/ 64 w 72"/>
                  <a:gd name="T7" fmla="*/ 14 h 36"/>
                  <a:gd name="T8" fmla="*/ 9 w 72"/>
                  <a:gd name="T9" fmla="*/ 27 h 36"/>
                  <a:gd name="T10" fmla="*/ 69 w 72"/>
                  <a:gd name="T11" fmla="*/ 0 h 36"/>
                  <a:gd name="T12" fmla="*/ 0 w 72"/>
                  <a:gd name="T13" fmla="*/ 15 h 36"/>
                  <a:gd name="T14" fmla="*/ 3 w 72"/>
                  <a:gd name="T15" fmla="*/ 36 h 36"/>
                  <a:gd name="T16" fmla="*/ 72 w 72"/>
                  <a:gd name="T17" fmla="*/ 18 h 36"/>
                  <a:gd name="T18" fmla="*/ 69 w 7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6">
                    <a:moveTo>
                      <a:pt x="9" y="27"/>
                    </a:moveTo>
                    <a:lnTo>
                      <a:pt x="8" y="21"/>
                    </a:lnTo>
                    <a:lnTo>
                      <a:pt x="63" y="8"/>
                    </a:lnTo>
                    <a:lnTo>
                      <a:pt x="64" y="14"/>
                    </a:lnTo>
                    <a:lnTo>
                      <a:pt x="9" y="27"/>
                    </a:lnTo>
                    <a:close/>
                    <a:moveTo>
                      <a:pt x="69" y="0"/>
                    </a:moveTo>
                    <a:lnTo>
                      <a:pt x="0" y="15"/>
                    </a:lnTo>
                    <a:lnTo>
                      <a:pt x="3" y="36"/>
                    </a:lnTo>
                    <a:lnTo>
                      <a:pt x="72" y="18"/>
                    </a:lnTo>
                    <a:lnTo>
                      <a:pt x="6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50742"/>
              <p:cNvSpPr>
                <a:spLocks noEditPoints="1"/>
              </p:cNvSpPr>
              <p:nvPr userDrawn="1"/>
            </p:nvSpPr>
            <p:spPr bwMode="auto">
              <a:xfrm>
                <a:off x="1117600" y="6794604"/>
                <a:ext cx="114300" cy="57150"/>
              </a:xfrm>
              <a:custGeom>
                <a:avLst/>
                <a:gdLst>
                  <a:gd name="T0" fmla="*/ 9 w 72"/>
                  <a:gd name="T1" fmla="*/ 27 h 36"/>
                  <a:gd name="T2" fmla="*/ 8 w 72"/>
                  <a:gd name="T3" fmla="*/ 21 h 36"/>
                  <a:gd name="T4" fmla="*/ 63 w 72"/>
                  <a:gd name="T5" fmla="*/ 8 h 36"/>
                  <a:gd name="T6" fmla="*/ 64 w 72"/>
                  <a:gd name="T7" fmla="*/ 14 h 36"/>
                  <a:gd name="T8" fmla="*/ 9 w 72"/>
                  <a:gd name="T9" fmla="*/ 27 h 36"/>
                  <a:gd name="T10" fmla="*/ 69 w 72"/>
                  <a:gd name="T11" fmla="*/ 0 h 36"/>
                  <a:gd name="T12" fmla="*/ 0 w 72"/>
                  <a:gd name="T13" fmla="*/ 15 h 36"/>
                  <a:gd name="T14" fmla="*/ 3 w 72"/>
                  <a:gd name="T15" fmla="*/ 36 h 36"/>
                  <a:gd name="T16" fmla="*/ 72 w 72"/>
                  <a:gd name="T17" fmla="*/ 18 h 36"/>
                  <a:gd name="T18" fmla="*/ 69 w 7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6">
                    <a:moveTo>
                      <a:pt x="9" y="27"/>
                    </a:moveTo>
                    <a:lnTo>
                      <a:pt x="8" y="21"/>
                    </a:lnTo>
                    <a:lnTo>
                      <a:pt x="63" y="8"/>
                    </a:lnTo>
                    <a:lnTo>
                      <a:pt x="64" y="14"/>
                    </a:lnTo>
                    <a:lnTo>
                      <a:pt x="9" y="27"/>
                    </a:lnTo>
                    <a:moveTo>
                      <a:pt x="69" y="0"/>
                    </a:moveTo>
                    <a:lnTo>
                      <a:pt x="0" y="15"/>
                    </a:lnTo>
                    <a:lnTo>
                      <a:pt x="3" y="36"/>
                    </a:lnTo>
                    <a:lnTo>
                      <a:pt x="72" y="18"/>
                    </a:lnTo>
                    <a:lnTo>
                      <a:pt x="6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50743"/>
              <p:cNvSpPr>
                <a:spLocks noEditPoints="1"/>
              </p:cNvSpPr>
              <p:nvPr userDrawn="1"/>
            </p:nvSpPr>
            <p:spPr bwMode="auto">
              <a:xfrm>
                <a:off x="1219200" y="7075591"/>
                <a:ext cx="117475" cy="77788"/>
              </a:xfrm>
              <a:custGeom>
                <a:avLst/>
                <a:gdLst>
                  <a:gd name="T0" fmla="*/ 13 w 74"/>
                  <a:gd name="T1" fmla="*/ 39 h 49"/>
                  <a:gd name="T2" fmla="*/ 9 w 74"/>
                  <a:gd name="T3" fmla="*/ 33 h 49"/>
                  <a:gd name="T4" fmla="*/ 62 w 74"/>
                  <a:gd name="T5" fmla="*/ 9 h 49"/>
                  <a:gd name="T6" fmla="*/ 64 w 74"/>
                  <a:gd name="T7" fmla="*/ 14 h 49"/>
                  <a:gd name="T8" fmla="*/ 13 w 74"/>
                  <a:gd name="T9" fmla="*/ 39 h 49"/>
                  <a:gd name="T10" fmla="*/ 64 w 74"/>
                  <a:gd name="T11" fmla="*/ 0 h 49"/>
                  <a:gd name="T12" fmla="*/ 0 w 74"/>
                  <a:gd name="T13" fmla="*/ 30 h 49"/>
                  <a:gd name="T14" fmla="*/ 8 w 74"/>
                  <a:gd name="T15" fmla="*/ 45 h 49"/>
                  <a:gd name="T16" fmla="*/ 9 w 74"/>
                  <a:gd name="T17" fmla="*/ 49 h 49"/>
                  <a:gd name="T18" fmla="*/ 74 w 74"/>
                  <a:gd name="T19" fmla="*/ 17 h 49"/>
                  <a:gd name="T20" fmla="*/ 64 w 7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9">
                    <a:moveTo>
                      <a:pt x="13" y="39"/>
                    </a:moveTo>
                    <a:lnTo>
                      <a:pt x="9" y="33"/>
                    </a:lnTo>
                    <a:lnTo>
                      <a:pt x="62" y="9"/>
                    </a:lnTo>
                    <a:lnTo>
                      <a:pt x="64" y="14"/>
                    </a:lnTo>
                    <a:lnTo>
                      <a:pt x="13" y="39"/>
                    </a:lnTo>
                    <a:close/>
                    <a:moveTo>
                      <a:pt x="64" y="0"/>
                    </a:moveTo>
                    <a:lnTo>
                      <a:pt x="0" y="30"/>
                    </a:lnTo>
                    <a:lnTo>
                      <a:pt x="8" y="45"/>
                    </a:lnTo>
                    <a:lnTo>
                      <a:pt x="9" y="49"/>
                    </a:lnTo>
                    <a:lnTo>
                      <a:pt x="74" y="17"/>
                    </a:lnTo>
                    <a:lnTo>
                      <a:pt x="6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50744"/>
              <p:cNvSpPr>
                <a:spLocks noEditPoints="1"/>
              </p:cNvSpPr>
              <p:nvPr userDrawn="1"/>
            </p:nvSpPr>
            <p:spPr bwMode="auto">
              <a:xfrm>
                <a:off x="1219200" y="7075591"/>
                <a:ext cx="117475" cy="77788"/>
              </a:xfrm>
              <a:custGeom>
                <a:avLst/>
                <a:gdLst>
                  <a:gd name="T0" fmla="*/ 13 w 74"/>
                  <a:gd name="T1" fmla="*/ 39 h 49"/>
                  <a:gd name="T2" fmla="*/ 9 w 74"/>
                  <a:gd name="T3" fmla="*/ 33 h 49"/>
                  <a:gd name="T4" fmla="*/ 62 w 74"/>
                  <a:gd name="T5" fmla="*/ 9 h 49"/>
                  <a:gd name="T6" fmla="*/ 64 w 74"/>
                  <a:gd name="T7" fmla="*/ 14 h 49"/>
                  <a:gd name="T8" fmla="*/ 13 w 74"/>
                  <a:gd name="T9" fmla="*/ 39 h 49"/>
                  <a:gd name="T10" fmla="*/ 64 w 74"/>
                  <a:gd name="T11" fmla="*/ 0 h 49"/>
                  <a:gd name="T12" fmla="*/ 0 w 74"/>
                  <a:gd name="T13" fmla="*/ 30 h 49"/>
                  <a:gd name="T14" fmla="*/ 8 w 74"/>
                  <a:gd name="T15" fmla="*/ 45 h 49"/>
                  <a:gd name="T16" fmla="*/ 9 w 74"/>
                  <a:gd name="T17" fmla="*/ 49 h 49"/>
                  <a:gd name="T18" fmla="*/ 74 w 74"/>
                  <a:gd name="T19" fmla="*/ 17 h 49"/>
                  <a:gd name="T20" fmla="*/ 64 w 7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9">
                    <a:moveTo>
                      <a:pt x="13" y="39"/>
                    </a:moveTo>
                    <a:lnTo>
                      <a:pt x="9" y="33"/>
                    </a:lnTo>
                    <a:lnTo>
                      <a:pt x="62" y="9"/>
                    </a:lnTo>
                    <a:lnTo>
                      <a:pt x="64" y="14"/>
                    </a:lnTo>
                    <a:lnTo>
                      <a:pt x="13" y="39"/>
                    </a:lnTo>
                    <a:moveTo>
                      <a:pt x="64" y="0"/>
                    </a:moveTo>
                    <a:lnTo>
                      <a:pt x="0" y="30"/>
                    </a:lnTo>
                    <a:lnTo>
                      <a:pt x="8" y="45"/>
                    </a:lnTo>
                    <a:lnTo>
                      <a:pt x="9" y="49"/>
                    </a:lnTo>
                    <a:lnTo>
                      <a:pt x="74" y="17"/>
                    </a:lnTo>
                    <a:lnTo>
                      <a:pt x="6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50745"/>
              <p:cNvSpPr>
                <a:spLocks noEditPoints="1"/>
              </p:cNvSpPr>
              <p:nvPr userDrawn="1"/>
            </p:nvSpPr>
            <p:spPr bwMode="auto">
              <a:xfrm>
                <a:off x="1171575" y="6964466"/>
                <a:ext cx="115888" cy="71438"/>
              </a:xfrm>
              <a:custGeom>
                <a:avLst/>
                <a:gdLst>
                  <a:gd name="T0" fmla="*/ 10 w 73"/>
                  <a:gd name="T1" fmla="*/ 36 h 45"/>
                  <a:gd name="T2" fmla="*/ 8 w 73"/>
                  <a:gd name="T3" fmla="*/ 30 h 45"/>
                  <a:gd name="T4" fmla="*/ 62 w 73"/>
                  <a:gd name="T5" fmla="*/ 10 h 45"/>
                  <a:gd name="T6" fmla="*/ 64 w 73"/>
                  <a:gd name="T7" fmla="*/ 14 h 45"/>
                  <a:gd name="T8" fmla="*/ 10 w 73"/>
                  <a:gd name="T9" fmla="*/ 36 h 45"/>
                  <a:gd name="T10" fmla="*/ 66 w 73"/>
                  <a:gd name="T11" fmla="*/ 0 h 45"/>
                  <a:gd name="T12" fmla="*/ 0 w 73"/>
                  <a:gd name="T13" fmla="*/ 25 h 45"/>
                  <a:gd name="T14" fmla="*/ 7 w 73"/>
                  <a:gd name="T15" fmla="*/ 45 h 45"/>
                  <a:gd name="T16" fmla="*/ 73 w 73"/>
                  <a:gd name="T17" fmla="*/ 19 h 45"/>
                  <a:gd name="T18" fmla="*/ 66 w 73"/>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5">
                    <a:moveTo>
                      <a:pt x="10" y="36"/>
                    </a:moveTo>
                    <a:lnTo>
                      <a:pt x="8" y="30"/>
                    </a:lnTo>
                    <a:lnTo>
                      <a:pt x="62" y="10"/>
                    </a:lnTo>
                    <a:lnTo>
                      <a:pt x="64" y="14"/>
                    </a:lnTo>
                    <a:lnTo>
                      <a:pt x="10" y="36"/>
                    </a:lnTo>
                    <a:close/>
                    <a:moveTo>
                      <a:pt x="66" y="0"/>
                    </a:moveTo>
                    <a:lnTo>
                      <a:pt x="0" y="25"/>
                    </a:lnTo>
                    <a:lnTo>
                      <a:pt x="7" y="45"/>
                    </a:lnTo>
                    <a:lnTo>
                      <a:pt x="73" y="19"/>
                    </a:lnTo>
                    <a:lnTo>
                      <a:pt x="6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50746"/>
              <p:cNvSpPr>
                <a:spLocks noEditPoints="1"/>
              </p:cNvSpPr>
              <p:nvPr userDrawn="1"/>
            </p:nvSpPr>
            <p:spPr bwMode="auto">
              <a:xfrm>
                <a:off x="1171575" y="6964466"/>
                <a:ext cx="115888" cy="71438"/>
              </a:xfrm>
              <a:custGeom>
                <a:avLst/>
                <a:gdLst>
                  <a:gd name="T0" fmla="*/ 10 w 73"/>
                  <a:gd name="T1" fmla="*/ 36 h 45"/>
                  <a:gd name="T2" fmla="*/ 8 w 73"/>
                  <a:gd name="T3" fmla="*/ 30 h 45"/>
                  <a:gd name="T4" fmla="*/ 62 w 73"/>
                  <a:gd name="T5" fmla="*/ 10 h 45"/>
                  <a:gd name="T6" fmla="*/ 64 w 73"/>
                  <a:gd name="T7" fmla="*/ 14 h 45"/>
                  <a:gd name="T8" fmla="*/ 10 w 73"/>
                  <a:gd name="T9" fmla="*/ 36 h 45"/>
                  <a:gd name="T10" fmla="*/ 66 w 73"/>
                  <a:gd name="T11" fmla="*/ 0 h 45"/>
                  <a:gd name="T12" fmla="*/ 0 w 73"/>
                  <a:gd name="T13" fmla="*/ 25 h 45"/>
                  <a:gd name="T14" fmla="*/ 7 w 73"/>
                  <a:gd name="T15" fmla="*/ 45 h 45"/>
                  <a:gd name="T16" fmla="*/ 73 w 73"/>
                  <a:gd name="T17" fmla="*/ 19 h 45"/>
                  <a:gd name="T18" fmla="*/ 66 w 73"/>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45">
                    <a:moveTo>
                      <a:pt x="10" y="36"/>
                    </a:moveTo>
                    <a:lnTo>
                      <a:pt x="8" y="30"/>
                    </a:lnTo>
                    <a:lnTo>
                      <a:pt x="62" y="10"/>
                    </a:lnTo>
                    <a:lnTo>
                      <a:pt x="64" y="14"/>
                    </a:lnTo>
                    <a:lnTo>
                      <a:pt x="10" y="36"/>
                    </a:lnTo>
                    <a:moveTo>
                      <a:pt x="66" y="0"/>
                    </a:moveTo>
                    <a:lnTo>
                      <a:pt x="0" y="25"/>
                    </a:lnTo>
                    <a:lnTo>
                      <a:pt x="7" y="45"/>
                    </a:lnTo>
                    <a:lnTo>
                      <a:pt x="73" y="19"/>
                    </a:lnTo>
                    <a:lnTo>
                      <a:pt x="6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50747"/>
              <p:cNvSpPr>
                <a:spLocks noEditPoints="1"/>
              </p:cNvSpPr>
              <p:nvPr userDrawn="1"/>
            </p:nvSpPr>
            <p:spPr bwMode="auto">
              <a:xfrm>
                <a:off x="1158875" y="5994504"/>
                <a:ext cx="117475" cy="66675"/>
              </a:xfrm>
              <a:custGeom>
                <a:avLst/>
                <a:gdLst>
                  <a:gd name="T0" fmla="*/ 54 w 64"/>
                  <a:gd name="T1" fmla="*/ 28 h 36"/>
                  <a:gd name="T2" fmla="*/ 8 w 64"/>
                  <a:gd name="T3" fmla="*/ 12 h 36"/>
                  <a:gd name="T4" fmla="*/ 9 w 64"/>
                  <a:gd name="T5" fmla="*/ 10 h 36"/>
                  <a:gd name="T6" fmla="*/ 10 w 64"/>
                  <a:gd name="T7" fmla="*/ 7 h 36"/>
                  <a:gd name="T8" fmla="*/ 56 w 64"/>
                  <a:gd name="T9" fmla="*/ 24 h 36"/>
                  <a:gd name="T10" fmla="*/ 55 w 64"/>
                  <a:gd name="T11" fmla="*/ 26 h 36"/>
                  <a:gd name="T12" fmla="*/ 54 w 64"/>
                  <a:gd name="T13" fmla="*/ 28 h 36"/>
                  <a:gd name="T14" fmla="*/ 6 w 64"/>
                  <a:gd name="T15" fmla="*/ 0 h 36"/>
                  <a:gd name="T16" fmla="*/ 3 w 64"/>
                  <a:gd name="T17" fmla="*/ 8 h 36"/>
                  <a:gd name="T18" fmla="*/ 1 w 64"/>
                  <a:gd name="T19" fmla="*/ 13 h 36"/>
                  <a:gd name="T20" fmla="*/ 0 w 64"/>
                  <a:gd name="T21" fmla="*/ 16 h 36"/>
                  <a:gd name="T22" fmla="*/ 58 w 64"/>
                  <a:gd name="T23" fmla="*/ 36 h 36"/>
                  <a:gd name="T24" fmla="*/ 59 w 64"/>
                  <a:gd name="T25" fmla="*/ 33 h 36"/>
                  <a:gd name="T26" fmla="*/ 61 w 64"/>
                  <a:gd name="T27" fmla="*/ 28 h 36"/>
                  <a:gd name="T28" fmla="*/ 64 w 64"/>
                  <a:gd name="T29" fmla="*/ 20 h 36"/>
                  <a:gd name="T30" fmla="*/ 6 w 64"/>
                  <a:gd name="T3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36">
                    <a:moveTo>
                      <a:pt x="54" y="28"/>
                    </a:moveTo>
                    <a:cubicBezTo>
                      <a:pt x="8" y="12"/>
                      <a:pt x="8" y="12"/>
                      <a:pt x="8" y="12"/>
                    </a:cubicBezTo>
                    <a:cubicBezTo>
                      <a:pt x="8" y="11"/>
                      <a:pt x="8" y="11"/>
                      <a:pt x="9" y="10"/>
                    </a:cubicBezTo>
                    <a:cubicBezTo>
                      <a:pt x="10" y="7"/>
                      <a:pt x="10" y="7"/>
                      <a:pt x="10" y="7"/>
                    </a:cubicBezTo>
                    <a:cubicBezTo>
                      <a:pt x="56" y="24"/>
                      <a:pt x="56" y="24"/>
                      <a:pt x="56" y="24"/>
                    </a:cubicBezTo>
                    <a:cubicBezTo>
                      <a:pt x="55" y="26"/>
                      <a:pt x="55" y="26"/>
                      <a:pt x="55" y="26"/>
                    </a:cubicBezTo>
                    <a:cubicBezTo>
                      <a:pt x="55" y="27"/>
                      <a:pt x="54" y="27"/>
                      <a:pt x="54" y="28"/>
                    </a:cubicBezTo>
                    <a:moveTo>
                      <a:pt x="6" y="0"/>
                    </a:moveTo>
                    <a:cubicBezTo>
                      <a:pt x="3" y="8"/>
                      <a:pt x="3" y="8"/>
                      <a:pt x="3" y="8"/>
                    </a:cubicBezTo>
                    <a:cubicBezTo>
                      <a:pt x="2" y="10"/>
                      <a:pt x="2" y="12"/>
                      <a:pt x="1" y="13"/>
                    </a:cubicBezTo>
                    <a:cubicBezTo>
                      <a:pt x="0" y="16"/>
                      <a:pt x="0" y="16"/>
                      <a:pt x="0" y="16"/>
                    </a:cubicBezTo>
                    <a:cubicBezTo>
                      <a:pt x="58" y="36"/>
                      <a:pt x="58" y="36"/>
                      <a:pt x="58" y="36"/>
                    </a:cubicBezTo>
                    <a:cubicBezTo>
                      <a:pt x="59" y="33"/>
                      <a:pt x="59" y="33"/>
                      <a:pt x="59" y="33"/>
                    </a:cubicBezTo>
                    <a:cubicBezTo>
                      <a:pt x="59" y="33"/>
                      <a:pt x="60" y="30"/>
                      <a:pt x="61" y="28"/>
                    </a:cubicBezTo>
                    <a:cubicBezTo>
                      <a:pt x="64" y="20"/>
                      <a:pt x="64" y="20"/>
                      <a:pt x="64" y="20"/>
                    </a:cubicBezTo>
                    <a:cubicBezTo>
                      <a:pt x="6" y="0"/>
                      <a:pt x="6" y="0"/>
                      <a:pt x="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50748"/>
              <p:cNvSpPr>
                <a:spLocks noEditPoints="1"/>
              </p:cNvSpPr>
              <p:nvPr userDrawn="1"/>
            </p:nvSpPr>
            <p:spPr bwMode="auto">
              <a:xfrm>
                <a:off x="1660525" y="7578829"/>
                <a:ext cx="93663" cy="109538"/>
              </a:xfrm>
              <a:custGeom>
                <a:avLst/>
                <a:gdLst>
                  <a:gd name="T0" fmla="*/ 13 w 50"/>
                  <a:gd name="T1" fmla="*/ 51 h 59"/>
                  <a:gd name="T2" fmla="*/ 11 w 50"/>
                  <a:gd name="T3" fmla="*/ 49 h 59"/>
                  <a:gd name="T4" fmla="*/ 9 w 50"/>
                  <a:gd name="T5" fmla="*/ 47 h 59"/>
                  <a:gd name="T6" fmla="*/ 38 w 50"/>
                  <a:gd name="T7" fmla="*/ 8 h 59"/>
                  <a:gd name="T8" fmla="*/ 40 w 50"/>
                  <a:gd name="T9" fmla="*/ 10 h 59"/>
                  <a:gd name="T10" fmla="*/ 42 w 50"/>
                  <a:gd name="T11" fmla="*/ 11 h 59"/>
                  <a:gd name="T12" fmla="*/ 13 w 50"/>
                  <a:gd name="T13" fmla="*/ 51 h 59"/>
                  <a:gd name="T14" fmla="*/ 37 w 50"/>
                  <a:gd name="T15" fmla="*/ 0 h 59"/>
                  <a:gd name="T16" fmla="*/ 0 w 50"/>
                  <a:gd name="T17" fmla="*/ 49 h 59"/>
                  <a:gd name="T18" fmla="*/ 7 w 50"/>
                  <a:gd name="T19" fmla="*/ 54 h 59"/>
                  <a:gd name="T20" fmla="*/ 10 w 50"/>
                  <a:gd name="T21" fmla="*/ 56 h 59"/>
                  <a:gd name="T22" fmla="*/ 10 w 50"/>
                  <a:gd name="T23" fmla="*/ 56 h 59"/>
                  <a:gd name="T24" fmla="*/ 15 w 50"/>
                  <a:gd name="T25" fmla="*/ 59 h 59"/>
                  <a:gd name="T26" fmla="*/ 50 w 50"/>
                  <a:gd name="T27" fmla="*/ 10 h 59"/>
                  <a:gd name="T28" fmla="*/ 48 w 50"/>
                  <a:gd name="T29" fmla="*/ 8 h 59"/>
                  <a:gd name="T30" fmla="*/ 44 w 50"/>
                  <a:gd name="T31" fmla="*/ 5 h 59"/>
                  <a:gd name="T32" fmla="*/ 37 w 50"/>
                  <a:gd name="T3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9">
                    <a:moveTo>
                      <a:pt x="13" y="51"/>
                    </a:moveTo>
                    <a:cubicBezTo>
                      <a:pt x="12" y="50"/>
                      <a:pt x="12" y="50"/>
                      <a:pt x="11" y="49"/>
                    </a:cubicBezTo>
                    <a:cubicBezTo>
                      <a:pt x="9" y="47"/>
                      <a:pt x="9" y="47"/>
                      <a:pt x="9" y="47"/>
                    </a:cubicBezTo>
                    <a:cubicBezTo>
                      <a:pt x="38" y="8"/>
                      <a:pt x="38" y="8"/>
                      <a:pt x="38" y="8"/>
                    </a:cubicBezTo>
                    <a:cubicBezTo>
                      <a:pt x="40" y="10"/>
                      <a:pt x="40" y="10"/>
                      <a:pt x="40" y="10"/>
                    </a:cubicBezTo>
                    <a:cubicBezTo>
                      <a:pt x="41" y="10"/>
                      <a:pt x="41" y="11"/>
                      <a:pt x="42" y="11"/>
                    </a:cubicBezTo>
                    <a:cubicBezTo>
                      <a:pt x="13" y="51"/>
                      <a:pt x="13" y="51"/>
                      <a:pt x="13" y="51"/>
                    </a:cubicBezTo>
                    <a:moveTo>
                      <a:pt x="37" y="0"/>
                    </a:moveTo>
                    <a:cubicBezTo>
                      <a:pt x="0" y="49"/>
                      <a:pt x="0" y="49"/>
                      <a:pt x="0" y="49"/>
                    </a:cubicBezTo>
                    <a:cubicBezTo>
                      <a:pt x="7" y="54"/>
                      <a:pt x="7" y="54"/>
                      <a:pt x="7" y="54"/>
                    </a:cubicBezTo>
                    <a:cubicBezTo>
                      <a:pt x="8" y="55"/>
                      <a:pt x="9" y="55"/>
                      <a:pt x="10" y="56"/>
                    </a:cubicBezTo>
                    <a:cubicBezTo>
                      <a:pt x="10" y="56"/>
                      <a:pt x="10" y="56"/>
                      <a:pt x="10" y="56"/>
                    </a:cubicBezTo>
                    <a:cubicBezTo>
                      <a:pt x="15" y="59"/>
                      <a:pt x="15" y="59"/>
                      <a:pt x="15" y="59"/>
                    </a:cubicBezTo>
                    <a:cubicBezTo>
                      <a:pt x="50" y="10"/>
                      <a:pt x="50" y="10"/>
                      <a:pt x="50" y="10"/>
                    </a:cubicBezTo>
                    <a:cubicBezTo>
                      <a:pt x="48" y="8"/>
                      <a:pt x="48" y="8"/>
                      <a:pt x="48" y="8"/>
                    </a:cubicBezTo>
                    <a:cubicBezTo>
                      <a:pt x="47" y="8"/>
                      <a:pt x="46" y="7"/>
                      <a:pt x="44" y="5"/>
                    </a:cubicBezTo>
                    <a:cubicBezTo>
                      <a:pt x="37" y="0"/>
                      <a:pt x="37" y="0"/>
                      <a:pt x="3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50749"/>
              <p:cNvSpPr>
                <a:spLocks noEditPoints="1"/>
              </p:cNvSpPr>
              <p:nvPr userDrawn="1"/>
            </p:nvSpPr>
            <p:spPr bwMode="auto">
              <a:xfrm>
                <a:off x="1089025" y="6307241"/>
                <a:ext cx="117475" cy="44450"/>
              </a:xfrm>
              <a:custGeom>
                <a:avLst/>
                <a:gdLst>
                  <a:gd name="T0" fmla="*/ 65 w 74"/>
                  <a:gd name="T1" fmla="*/ 20 h 28"/>
                  <a:gd name="T2" fmla="*/ 8 w 74"/>
                  <a:gd name="T3" fmla="*/ 14 h 28"/>
                  <a:gd name="T4" fmla="*/ 8 w 74"/>
                  <a:gd name="T5" fmla="*/ 7 h 28"/>
                  <a:gd name="T6" fmla="*/ 66 w 74"/>
                  <a:gd name="T7" fmla="*/ 14 h 28"/>
                  <a:gd name="T8" fmla="*/ 65 w 74"/>
                  <a:gd name="T9" fmla="*/ 20 h 28"/>
                  <a:gd name="T10" fmla="*/ 3 w 74"/>
                  <a:gd name="T11" fmla="*/ 0 h 28"/>
                  <a:gd name="T12" fmla="*/ 1 w 74"/>
                  <a:gd name="T13" fmla="*/ 13 h 28"/>
                  <a:gd name="T14" fmla="*/ 1 w 74"/>
                  <a:gd name="T15" fmla="*/ 13 h 28"/>
                  <a:gd name="T16" fmla="*/ 0 w 74"/>
                  <a:gd name="T17" fmla="*/ 20 h 28"/>
                  <a:gd name="T18" fmla="*/ 68 w 74"/>
                  <a:gd name="T19" fmla="*/ 27 h 28"/>
                  <a:gd name="T20" fmla="*/ 72 w 74"/>
                  <a:gd name="T21" fmla="*/ 28 h 28"/>
                  <a:gd name="T22" fmla="*/ 74 w 74"/>
                  <a:gd name="T23" fmla="*/ 8 h 28"/>
                  <a:gd name="T24" fmla="*/ 3 w 74"/>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8">
                    <a:moveTo>
                      <a:pt x="65" y="20"/>
                    </a:moveTo>
                    <a:lnTo>
                      <a:pt x="8" y="14"/>
                    </a:lnTo>
                    <a:lnTo>
                      <a:pt x="8" y="7"/>
                    </a:lnTo>
                    <a:lnTo>
                      <a:pt x="66" y="14"/>
                    </a:lnTo>
                    <a:lnTo>
                      <a:pt x="65" y="20"/>
                    </a:lnTo>
                    <a:close/>
                    <a:moveTo>
                      <a:pt x="3" y="0"/>
                    </a:moveTo>
                    <a:lnTo>
                      <a:pt x="1" y="13"/>
                    </a:lnTo>
                    <a:lnTo>
                      <a:pt x="1" y="13"/>
                    </a:lnTo>
                    <a:lnTo>
                      <a:pt x="0" y="20"/>
                    </a:lnTo>
                    <a:lnTo>
                      <a:pt x="68" y="27"/>
                    </a:lnTo>
                    <a:lnTo>
                      <a:pt x="72" y="28"/>
                    </a:lnTo>
                    <a:lnTo>
                      <a:pt x="74" y="8"/>
                    </a:ln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50750"/>
              <p:cNvSpPr>
                <a:spLocks noEditPoints="1"/>
              </p:cNvSpPr>
              <p:nvPr userDrawn="1"/>
            </p:nvSpPr>
            <p:spPr bwMode="auto">
              <a:xfrm>
                <a:off x="1089025" y="6307241"/>
                <a:ext cx="117475" cy="44450"/>
              </a:xfrm>
              <a:custGeom>
                <a:avLst/>
                <a:gdLst>
                  <a:gd name="T0" fmla="*/ 65 w 74"/>
                  <a:gd name="T1" fmla="*/ 20 h 28"/>
                  <a:gd name="T2" fmla="*/ 8 w 74"/>
                  <a:gd name="T3" fmla="*/ 14 h 28"/>
                  <a:gd name="T4" fmla="*/ 8 w 74"/>
                  <a:gd name="T5" fmla="*/ 7 h 28"/>
                  <a:gd name="T6" fmla="*/ 66 w 74"/>
                  <a:gd name="T7" fmla="*/ 14 h 28"/>
                  <a:gd name="T8" fmla="*/ 65 w 74"/>
                  <a:gd name="T9" fmla="*/ 20 h 28"/>
                  <a:gd name="T10" fmla="*/ 3 w 74"/>
                  <a:gd name="T11" fmla="*/ 0 h 28"/>
                  <a:gd name="T12" fmla="*/ 1 w 74"/>
                  <a:gd name="T13" fmla="*/ 13 h 28"/>
                  <a:gd name="T14" fmla="*/ 1 w 74"/>
                  <a:gd name="T15" fmla="*/ 13 h 28"/>
                  <a:gd name="T16" fmla="*/ 0 w 74"/>
                  <a:gd name="T17" fmla="*/ 20 h 28"/>
                  <a:gd name="T18" fmla="*/ 68 w 74"/>
                  <a:gd name="T19" fmla="*/ 27 h 28"/>
                  <a:gd name="T20" fmla="*/ 72 w 74"/>
                  <a:gd name="T21" fmla="*/ 28 h 28"/>
                  <a:gd name="T22" fmla="*/ 74 w 74"/>
                  <a:gd name="T23" fmla="*/ 8 h 28"/>
                  <a:gd name="T24" fmla="*/ 3 w 74"/>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8">
                    <a:moveTo>
                      <a:pt x="65" y="20"/>
                    </a:moveTo>
                    <a:lnTo>
                      <a:pt x="8" y="14"/>
                    </a:lnTo>
                    <a:lnTo>
                      <a:pt x="8" y="7"/>
                    </a:lnTo>
                    <a:lnTo>
                      <a:pt x="66" y="14"/>
                    </a:lnTo>
                    <a:lnTo>
                      <a:pt x="65" y="20"/>
                    </a:lnTo>
                    <a:moveTo>
                      <a:pt x="3" y="0"/>
                    </a:moveTo>
                    <a:lnTo>
                      <a:pt x="1" y="13"/>
                    </a:lnTo>
                    <a:lnTo>
                      <a:pt x="1" y="13"/>
                    </a:lnTo>
                    <a:lnTo>
                      <a:pt x="0" y="20"/>
                    </a:lnTo>
                    <a:lnTo>
                      <a:pt x="68" y="27"/>
                    </a:lnTo>
                    <a:lnTo>
                      <a:pt x="72" y="28"/>
                    </a:lnTo>
                    <a:lnTo>
                      <a:pt x="74" y="8"/>
                    </a:lnTo>
                    <a:lnTo>
                      <a:pt x="3"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50751"/>
              <p:cNvSpPr>
                <a:spLocks noEditPoints="1"/>
              </p:cNvSpPr>
              <p:nvPr userDrawn="1"/>
            </p:nvSpPr>
            <p:spPr bwMode="auto">
              <a:xfrm>
                <a:off x="1079500" y="6499329"/>
                <a:ext cx="115888" cy="33338"/>
              </a:xfrm>
              <a:custGeom>
                <a:avLst/>
                <a:gdLst>
                  <a:gd name="T0" fmla="*/ 9 w 73"/>
                  <a:gd name="T1" fmla="*/ 14 h 21"/>
                  <a:gd name="T2" fmla="*/ 7 w 73"/>
                  <a:gd name="T3" fmla="*/ 7 h 21"/>
                  <a:gd name="T4" fmla="*/ 65 w 73"/>
                  <a:gd name="T5" fmla="*/ 7 h 21"/>
                  <a:gd name="T6" fmla="*/ 66 w 73"/>
                  <a:gd name="T7" fmla="*/ 12 h 21"/>
                  <a:gd name="T8" fmla="*/ 9 w 73"/>
                  <a:gd name="T9" fmla="*/ 14 h 21"/>
                  <a:gd name="T10" fmla="*/ 72 w 73"/>
                  <a:gd name="T11" fmla="*/ 0 h 21"/>
                  <a:gd name="T12" fmla="*/ 0 w 73"/>
                  <a:gd name="T13" fmla="*/ 0 h 21"/>
                  <a:gd name="T14" fmla="*/ 2 w 73"/>
                  <a:gd name="T15" fmla="*/ 21 h 21"/>
                  <a:gd name="T16" fmla="*/ 73 w 73"/>
                  <a:gd name="T17" fmla="*/ 19 h 21"/>
                  <a:gd name="T18" fmla="*/ 72 w 7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1">
                    <a:moveTo>
                      <a:pt x="9" y="14"/>
                    </a:moveTo>
                    <a:lnTo>
                      <a:pt x="7" y="7"/>
                    </a:lnTo>
                    <a:lnTo>
                      <a:pt x="65" y="7"/>
                    </a:lnTo>
                    <a:lnTo>
                      <a:pt x="66" y="12"/>
                    </a:lnTo>
                    <a:lnTo>
                      <a:pt x="9" y="14"/>
                    </a:lnTo>
                    <a:close/>
                    <a:moveTo>
                      <a:pt x="72" y="0"/>
                    </a:moveTo>
                    <a:lnTo>
                      <a:pt x="0" y="0"/>
                    </a:lnTo>
                    <a:lnTo>
                      <a:pt x="2" y="21"/>
                    </a:lnTo>
                    <a:lnTo>
                      <a:pt x="73" y="19"/>
                    </a:lnTo>
                    <a:lnTo>
                      <a:pt x="7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50752"/>
              <p:cNvSpPr>
                <a:spLocks noEditPoints="1"/>
              </p:cNvSpPr>
              <p:nvPr userDrawn="1"/>
            </p:nvSpPr>
            <p:spPr bwMode="auto">
              <a:xfrm>
                <a:off x="1079500" y="6499329"/>
                <a:ext cx="115888" cy="33338"/>
              </a:xfrm>
              <a:custGeom>
                <a:avLst/>
                <a:gdLst>
                  <a:gd name="T0" fmla="*/ 9 w 73"/>
                  <a:gd name="T1" fmla="*/ 14 h 21"/>
                  <a:gd name="T2" fmla="*/ 7 w 73"/>
                  <a:gd name="T3" fmla="*/ 7 h 21"/>
                  <a:gd name="T4" fmla="*/ 65 w 73"/>
                  <a:gd name="T5" fmla="*/ 7 h 21"/>
                  <a:gd name="T6" fmla="*/ 66 w 73"/>
                  <a:gd name="T7" fmla="*/ 12 h 21"/>
                  <a:gd name="T8" fmla="*/ 9 w 73"/>
                  <a:gd name="T9" fmla="*/ 14 h 21"/>
                  <a:gd name="T10" fmla="*/ 72 w 73"/>
                  <a:gd name="T11" fmla="*/ 0 h 21"/>
                  <a:gd name="T12" fmla="*/ 0 w 73"/>
                  <a:gd name="T13" fmla="*/ 0 h 21"/>
                  <a:gd name="T14" fmla="*/ 2 w 73"/>
                  <a:gd name="T15" fmla="*/ 21 h 21"/>
                  <a:gd name="T16" fmla="*/ 73 w 73"/>
                  <a:gd name="T17" fmla="*/ 19 h 21"/>
                  <a:gd name="T18" fmla="*/ 72 w 7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1">
                    <a:moveTo>
                      <a:pt x="9" y="14"/>
                    </a:moveTo>
                    <a:lnTo>
                      <a:pt x="7" y="7"/>
                    </a:lnTo>
                    <a:lnTo>
                      <a:pt x="65" y="7"/>
                    </a:lnTo>
                    <a:lnTo>
                      <a:pt x="66" y="12"/>
                    </a:lnTo>
                    <a:lnTo>
                      <a:pt x="9" y="14"/>
                    </a:lnTo>
                    <a:moveTo>
                      <a:pt x="72" y="0"/>
                    </a:moveTo>
                    <a:lnTo>
                      <a:pt x="0" y="0"/>
                    </a:lnTo>
                    <a:lnTo>
                      <a:pt x="2" y="21"/>
                    </a:lnTo>
                    <a:lnTo>
                      <a:pt x="73" y="19"/>
                    </a:lnTo>
                    <a:lnTo>
                      <a:pt x="7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50753"/>
              <p:cNvSpPr>
                <a:spLocks noEditPoints="1"/>
              </p:cNvSpPr>
              <p:nvPr userDrawn="1"/>
            </p:nvSpPr>
            <p:spPr bwMode="auto">
              <a:xfrm>
                <a:off x="1082675" y="6435829"/>
                <a:ext cx="112713" cy="34925"/>
              </a:xfrm>
              <a:custGeom>
                <a:avLst/>
                <a:gdLst>
                  <a:gd name="T0" fmla="*/ 64 w 71"/>
                  <a:gd name="T1" fmla="*/ 15 h 22"/>
                  <a:gd name="T2" fmla="*/ 7 w 71"/>
                  <a:gd name="T3" fmla="*/ 13 h 22"/>
                  <a:gd name="T4" fmla="*/ 7 w 71"/>
                  <a:gd name="T5" fmla="*/ 7 h 22"/>
                  <a:gd name="T6" fmla="*/ 64 w 71"/>
                  <a:gd name="T7" fmla="*/ 9 h 22"/>
                  <a:gd name="T8" fmla="*/ 64 w 71"/>
                  <a:gd name="T9" fmla="*/ 15 h 22"/>
                  <a:gd name="T10" fmla="*/ 0 w 71"/>
                  <a:gd name="T11" fmla="*/ 0 h 22"/>
                  <a:gd name="T12" fmla="*/ 0 w 71"/>
                  <a:gd name="T13" fmla="*/ 20 h 22"/>
                  <a:gd name="T14" fmla="*/ 71 w 71"/>
                  <a:gd name="T15" fmla="*/ 22 h 22"/>
                  <a:gd name="T16" fmla="*/ 71 w 71"/>
                  <a:gd name="T17" fmla="*/ 2 h 22"/>
                  <a:gd name="T18" fmla="*/ 0 w 7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2">
                    <a:moveTo>
                      <a:pt x="64" y="15"/>
                    </a:moveTo>
                    <a:lnTo>
                      <a:pt x="7" y="13"/>
                    </a:lnTo>
                    <a:lnTo>
                      <a:pt x="7" y="7"/>
                    </a:lnTo>
                    <a:lnTo>
                      <a:pt x="64" y="9"/>
                    </a:lnTo>
                    <a:lnTo>
                      <a:pt x="64" y="15"/>
                    </a:lnTo>
                    <a:close/>
                    <a:moveTo>
                      <a:pt x="0" y="0"/>
                    </a:moveTo>
                    <a:lnTo>
                      <a:pt x="0" y="20"/>
                    </a:lnTo>
                    <a:lnTo>
                      <a:pt x="71" y="22"/>
                    </a:lnTo>
                    <a:lnTo>
                      <a:pt x="71" y="2"/>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50754"/>
              <p:cNvSpPr>
                <a:spLocks noEditPoints="1"/>
              </p:cNvSpPr>
              <p:nvPr userDrawn="1"/>
            </p:nvSpPr>
            <p:spPr bwMode="auto">
              <a:xfrm>
                <a:off x="1082675" y="6435829"/>
                <a:ext cx="112713" cy="34925"/>
              </a:xfrm>
              <a:custGeom>
                <a:avLst/>
                <a:gdLst>
                  <a:gd name="T0" fmla="*/ 64 w 71"/>
                  <a:gd name="T1" fmla="*/ 15 h 22"/>
                  <a:gd name="T2" fmla="*/ 7 w 71"/>
                  <a:gd name="T3" fmla="*/ 13 h 22"/>
                  <a:gd name="T4" fmla="*/ 7 w 71"/>
                  <a:gd name="T5" fmla="*/ 7 h 22"/>
                  <a:gd name="T6" fmla="*/ 64 w 71"/>
                  <a:gd name="T7" fmla="*/ 9 h 22"/>
                  <a:gd name="T8" fmla="*/ 64 w 71"/>
                  <a:gd name="T9" fmla="*/ 15 h 22"/>
                  <a:gd name="T10" fmla="*/ 0 w 71"/>
                  <a:gd name="T11" fmla="*/ 0 h 22"/>
                  <a:gd name="T12" fmla="*/ 0 w 71"/>
                  <a:gd name="T13" fmla="*/ 20 h 22"/>
                  <a:gd name="T14" fmla="*/ 71 w 71"/>
                  <a:gd name="T15" fmla="*/ 22 h 22"/>
                  <a:gd name="T16" fmla="*/ 71 w 71"/>
                  <a:gd name="T17" fmla="*/ 2 h 22"/>
                  <a:gd name="T18" fmla="*/ 0 w 7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2">
                    <a:moveTo>
                      <a:pt x="64" y="15"/>
                    </a:moveTo>
                    <a:lnTo>
                      <a:pt x="7" y="13"/>
                    </a:lnTo>
                    <a:lnTo>
                      <a:pt x="7" y="7"/>
                    </a:lnTo>
                    <a:lnTo>
                      <a:pt x="64" y="9"/>
                    </a:lnTo>
                    <a:lnTo>
                      <a:pt x="64" y="15"/>
                    </a:lnTo>
                    <a:moveTo>
                      <a:pt x="0" y="0"/>
                    </a:moveTo>
                    <a:lnTo>
                      <a:pt x="0" y="20"/>
                    </a:lnTo>
                    <a:lnTo>
                      <a:pt x="71" y="22"/>
                    </a:lnTo>
                    <a:lnTo>
                      <a:pt x="71" y="2"/>
                    </a:lnTo>
                    <a:lnTo>
                      <a:pt x="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50755"/>
              <p:cNvSpPr>
                <a:spLocks noEditPoints="1"/>
              </p:cNvSpPr>
              <p:nvPr userDrawn="1"/>
            </p:nvSpPr>
            <p:spPr bwMode="auto">
              <a:xfrm>
                <a:off x="1084263" y="6370741"/>
                <a:ext cx="114300" cy="41275"/>
              </a:xfrm>
              <a:custGeom>
                <a:avLst/>
                <a:gdLst>
                  <a:gd name="T0" fmla="*/ 64 w 72"/>
                  <a:gd name="T1" fmla="*/ 17 h 26"/>
                  <a:gd name="T2" fmla="*/ 7 w 72"/>
                  <a:gd name="T3" fmla="*/ 14 h 26"/>
                  <a:gd name="T4" fmla="*/ 8 w 72"/>
                  <a:gd name="T5" fmla="*/ 8 h 26"/>
                  <a:gd name="T6" fmla="*/ 65 w 72"/>
                  <a:gd name="T7" fmla="*/ 13 h 26"/>
                  <a:gd name="T8" fmla="*/ 64 w 72"/>
                  <a:gd name="T9" fmla="*/ 17 h 26"/>
                  <a:gd name="T10" fmla="*/ 1 w 72"/>
                  <a:gd name="T11" fmla="*/ 0 h 26"/>
                  <a:gd name="T12" fmla="*/ 0 w 72"/>
                  <a:gd name="T13" fmla="*/ 21 h 26"/>
                  <a:gd name="T14" fmla="*/ 71 w 72"/>
                  <a:gd name="T15" fmla="*/ 26 h 26"/>
                  <a:gd name="T16" fmla="*/ 72 w 72"/>
                  <a:gd name="T17" fmla="*/ 6 h 26"/>
                  <a:gd name="T18" fmla="*/ 1 w 7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6">
                    <a:moveTo>
                      <a:pt x="64" y="17"/>
                    </a:moveTo>
                    <a:lnTo>
                      <a:pt x="7" y="14"/>
                    </a:lnTo>
                    <a:lnTo>
                      <a:pt x="8" y="8"/>
                    </a:lnTo>
                    <a:lnTo>
                      <a:pt x="65" y="13"/>
                    </a:lnTo>
                    <a:lnTo>
                      <a:pt x="64" y="17"/>
                    </a:lnTo>
                    <a:close/>
                    <a:moveTo>
                      <a:pt x="1" y="0"/>
                    </a:moveTo>
                    <a:lnTo>
                      <a:pt x="0" y="21"/>
                    </a:lnTo>
                    <a:lnTo>
                      <a:pt x="71" y="26"/>
                    </a:lnTo>
                    <a:lnTo>
                      <a:pt x="72" y="6"/>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50756"/>
              <p:cNvSpPr>
                <a:spLocks noEditPoints="1"/>
              </p:cNvSpPr>
              <p:nvPr userDrawn="1"/>
            </p:nvSpPr>
            <p:spPr bwMode="auto">
              <a:xfrm>
                <a:off x="1084263" y="6370741"/>
                <a:ext cx="114300" cy="41275"/>
              </a:xfrm>
              <a:custGeom>
                <a:avLst/>
                <a:gdLst>
                  <a:gd name="T0" fmla="*/ 64 w 72"/>
                  <a:gd name="T1" fmla="*/ 17 h 26"/>
                  <a:gd name="T2" fmla="*/ 7 w 72"/>
                  <a:gd name="T3" fmla="*/ 14 h 26"/>
                  <a:gd name="T4" fmla="*/ 8 w 72"/>
                  <a:gd name="T5" fmla="*/ 8 h 26"/>
                  <a:gd name="T6" fmla="*/ 65 w 72"/>
                  <a:gd name="T7" fmla="*/ 13 h 26"/>
                  <a:gd name="T8" fmla="*/ 64 w 72"/>
                  <a:gd name="T9" fmla="*/ 17 h 26"/>
                  <a:gd name="T10" fmla="*/ 1 w 72"/>
                  <a:gd name="T11" fmla="*/ 0 h 26"/>
                  <a:gd name="T12" fmla="*/ 0 w 72"/>
                  <a:gd name="T13" fmla="*/ 21 h 26"/>
                  <a:gd name="T14" fmla="*/ 71 w 72"/>
                  <a:gd name="T15" fmla="*/ 26 h 26"/>
                  <a:gd name="T16" fmla="*/ 72 w 72"/>
                  <a:gd name="T17" fmla="*/ 6 h 26"/>
                  <a:gd name="T18" fmla="*/ 1 w 7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6">
                    <a:moveTo>
                      <a:pt x="64" y="17"/>
                    </a:moveTo>
                    <a:lnTo>
                      <a:pt x="7" y="14"/>
                    </a:lnTo>
                    <a:lnTo>
                      <a:pt x="8" y="8"/>
                    </a:lnTo>
                    <a:lnTo>
                      <a:pt x="65" y="13"/>
                    </a:lnTo>
                    <a:lnTo>
                      <a:pt x="64" y="17"/>
                    </a:lnTo>
                    <a:moveTo>
                      <a:pt x="1" y="0"/>
                    </a:moveTo>
                    <a:lnTo>
                      <a:pt x="0" y="21"/>
                    </a:lnTo>
                    <a:lnTo>
                      <a:pt x="71" y="26"/>
                    </a:lnTo>
                    <a:lnTo>
                      <a:pt x="72" y="6"/>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50757"/>
              <p:cNvSpPr>
                <a:spLocks noEditPoints="1"/>
              </p:cNvSpPr>
              <p:nvPr userDrawn="1"/>
            </p:nvSpPr>
            <p:spPr bwMode="auto">
              <a:xfrm>
                <a:off x="1262063" y="5761141"/>
                <a:ext cx="114300" cy="82550"/>
              </a:xfrm>
              <a:custGeom>
                <a:avLst/>
                <a:gdLst>
                  <a:gd name="T0" fmla="*/ 60 w 72"/>
                  <a:gd name="T1" fmla="*/ 43 h 52"/>
                  <a:gd name="T2" fmla="*/ 9 w 72"/>
                  <a:gd name="T3" fmla="*/ 15 h 52"/>
                  <a:gd name="T4" fmla="*/ 13 w 72"/>
                  <a:gd name="T5" fmla="*/ 9 h 52"/>
                  <a:gd name="T6" fmla="*/ 63 w 72"/>
                  <a:gd name="T7" fmla="*/ 38 h 52"/>
                  <a:gd name="T8" fmla="*/ 60 w 72"/>
                  <a:gd name="T9" fmla="*/ 43 h 52"/>
                  <a:gd name="T10" fmla="*/ 11 w 72"/>
                  <a:gd name="T11" fmla="*/ 0 h 52"/>
                  <a:gd name="T12" fmla="*/ 0 w 72"/>
                  <a:gd name="T13" fmla="*/ 18 h 52"/>
                  <a:gd name="T14" fmla="*/ 63 w 72"/>
                  <a:gd name="T15" fmla="*/ 52 h 52"/>
                  <a:gd name="T16" fmla="*/ 72 w 72"/>
                  <a:gd name="T17" fmla="*/ 36 h 52"/>
                  <a:gd name="T18" fmla="*/ 11 w 7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2">
                    <a:moveTo>
                      <a:pt x="60" y="43"/>
                    </a:moveTo>
                    <a:lnTo>
                      <a:pt x="9" y="15"/>
                    </a:lnTo>
                    <a:lnTo>
                      <a:pt x="13" y="9"/>
                    </a:lnTo>
                    <a:lnTo>
                      <a:pt x="63" y="38"/>
                    </a:lnTo>
                    <a:lnTo>
                      <a:pt x="60" y="43"/>
                    </a:lnTo>
                    <a:close/>
                    <a:moveTo>
                      <a:pt x="11" y="0"/>
                    </a:moveTo>
                    <a:lnTo>
                      <a:pt x="0" y="18"/>
                    </a:lnTo>
                    <a:lnTo>
                      <a:pt x="63" y="52"/>
                    </a:lnTo>
                    <a:lnTo>
                      <a:pt x="72" y="36"/>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50758"/>
              <p:cNvSpPr>
                <a:spLocks noEditPoints="1"/>
              </p:cNvSpPr>
              <p:nvPr userDrawn="1"/>
            </p:nvSpPr>
            <p:spPr bwMode="auto">
              <a:xfrm>
                <a:off x="1262063" y="5761141"/>
                <a:ext cx="114300" cy="82550"/>
              </a:xfrm>
              <a:custGeom>
                <a:avLst/>
                <a:gdLst>
                  <a:gd name="T0" fmla="*/ 60 w 72"/>
                  <a:gd name="T1" fmla="*/ 43 h 52"/>
                  <a:gd name="T2" fmla="*/ 9 w 72"/>
                  <a:gd name="T3" fmla="*/ 15 h 52"/>
                  <a:gd name="T4" fmla="*/ 13 w 72"/>
                  <a:gd name="T5" fmla="*/ 9 h 52"/>
                  <a:gd name="T6" fmla="*/ 63 w 72"/>
                  <a:gd name="T7" fmla="*/ 38 h 52"/>
                  <a:gd name="T8" fmla="*/ 60 w 72"/>
                  <a:gd name="T9" fmla="*/ 43 h 52"/>
                  <a:gd name="T10" fmla="*/ 11 w 72"/>
                  <a:gd name="T11" fmla="*/ 0 h 52"/>
                  <a:gd name="T12" fmla="*/ 0 w 72"/>
                  <a:gd name="T13" fmla="*/ 18 h 52"/>
                  <a:gd name="T14" fmla="*/ 63 w 72"/>
                  <a:gd name="T15" fmla="*/ 52 h 52"/>
                  <a:gd name="T16" fmla="*/ 72 w 72"/>
                  <a:gd name="T17" fmla="*/ 36 h 52"/>
                  <a:gd name="T18" fmla="*/ 11 w 7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52">
                    <a:moveTo>
                      <a:pt x="60" y="43"/>
                    </a:moveTo>
                    <a:lnTo>
                      <a:pt x="9" y="15"/>
                    </a:lnTo>
                    <a:lnTo>
                      <a:pt x="13" y="9"/>
                    </a:lnTo>
                    <a:lnTo>
                      <a:pt x="63" y="38"/>
                    </a:lnTo>
                    <a:lnTo>
                      <a:pt x="60" y="43"/>
                    </a:lnTo>
                    <a:moveTo>
                      <a:pt x="11" y="0"/>
                    </a:moveTo>
                    <a:lnTo>
                      <a:pt x="0" y="18"/>
                    </a:lnTo>
                    <a:lnTo>
                      <a:pt x="63" y="52"/>
                    </a:lnTo>
                    <a:lnTo>
                      <a:pt x="72" y="36"/>
                    </a:lnTo>
                    <a:lnTo>
                      <a:pt x="1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50759"/>
              <p:cNvSpPr>
                <a:spLocks noEditPoints="1"/>
              </p:cNvSpPr>
              <p:nvPr userDrawn="1"/>
            </p:nvSpPr>
            <p:spPr bwMode="auto">
              <a:xfrm>
                <a:off x="3384550" y="7543904"/>
                <a:ext cx="96838" cy="106363"/>
              </a:xfrm>
              <a:custGeom>
                <a:avLst/>
                <a:gdLst>
                  <a:gd name="T0" fmla="*/ 39 w 52"/>
                  <a:gd name="T1" fmla="*/ 50 h 58"/>
                  <a:gd name="T2" fmla="*/ 8 w 52"/>
                  <a:gd name="T3" fmla="*/ 11 h 58"/>
                  <a:gd name="T4" fmla="*/ 10 w 52"/>
                  <a:gd name="T5" fmla="*/ 10 h 58"/>
                  <a:gd name="T6" fmla="*/ 12 w 52"/>
                  <a:gd name="T7" fmla="*/ 8 h 58"/>
                  <a:gd name="T8" fmla="*/ 43 w 52"/>
                  <a:gd name="T9" fmla="*/ 46 h 58"/>
                  <a:gd name="T10" fmla="*/ 41 w 52"/>
                  <a:gd name="T11" fmla="*/ 48 h 58"/>
                  <a:gd name="T12" fmla="*/ 39 w 52"/>
                  <a:gd name="T13" fmla="*/ 50 h 58"/>
                  <a:gd name="T14" fmla="*/ 13 w 52"/>
                  <a:gd name="T15" fmla="*/ 0 h 58"/>
                  <a:gd name="T16" fmla="*/ 11 w 52"/>
                  <a:gd name="T17" fmla="*/ 2 h 58"/>
                  <a:gd name="T18" fmla="*/ 7 w 52"/>
                  <a:gd name="T19" fmla="*/ 5 h 58"/>
                  <a:gd name="T20" fmla="*/ 0 w 52"/>
                  <a:gd name="T21" fmla="*/ 10 h 58"/>
                  <a:gd name="T22" fmla="*/ 38 w 52"/>
                  <a:gd name="T23" fmla="*/ 58 h 58"/>
                  <a:gd name="T24" fmla="*/ 45 w 52"/>
                  <a:gd name="T25" fmla="*/ 53 h 58"/>
                  <a:gd name="T26" fmla="*/ 48 w 52"/>
                  <a:gd name="T27" fmla="*/ 50 h 58"/>
                  <a:gd name="T28" fmla="*/ 49 w 52"/>
                  <a:gd name="T29" fmla="*/ 49 h 58"/>
                  <a:gd name="T30" fmla="*/ 52 w 52"/>
                  <a:gd name="T31" fmla="*/ 47 h 58"/>
                  <a:gd name="T32" fmla="*/ 13 w 52"/>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8">
                    <a:moveTo>
                      <a:pt x="39" y="50"/>
                    </a:moveTo>
                    <a:cubicBezTo>
                      <a:pt x="8" y="11"/>
                      <a:pt x="8" y="11"/>
                      <a:pt x="8" y="11"/>
                    </a:cubicBezTo>
                    <a:cubicBezTo>
                      <a:pt x="10" y="10"/>
                      <a:pt x="10" y="10"/>
                      <a:pt x="10" y="10"/>
                    </a:cubicBezTo>
                    <a:cubicBezTo>
                      <a:pt x="11" y="9"/>
                      <a:pt x="12" y="9"/>
                      <a:pt x="12" y="8"/>
                    </a:cubicBezTo>
                    <a:cubicBezTo>
                      <a:pt x="43" y="46"/>
                      <a:pt x="43" y="46"/>
                      <a:pt x="43" y="46"/>
                    </a:cubicBezTo>
                    <a:cubicBezTo>
                      <a:pt x="43" y="47"/>
                      <a:pt x="42" y="47"/>
                      <a:pt x="41" y="48"/>
                    </a:cubicBezTo>
                    <a:cubicBezTo>
                      <a:pt x="39" y="50"/>
                      <a:pt x="39" y="50"/>
                      <a:pt x="39" y="50"/>
                    </a:cubicBezTo>
                    <a:moveTo>
                      <a:pt x="13" y="0"/>
                    </a:moveTo>
                    <a:cubicBezTo>
                      <a:pt x="11" y="2"/>
                      <a:pt x="11" y="2"/>
                      <a:pt x="11" y="2"/>
                    </a:cubicBezTo>
                    <a:cubicBezTo>
                      <a:pt x="10" y="2"/>
                      <a:pt x="8" y="4"/>
                      <a:pt x="7" y="5"/>
                    </a:cubicBezTo>
                    <a:cubicBezTo>
                      <a:pt x="0" y="10"/>
                      <a:pt x="0" y="10"/>
                      <a:pt x="0" y="10"/>
                    </a:cubicBezTo>
                    <a:cubicBezTo>
                      <a:pt x="38" y="58"/>
                      <a:pt x="38" y="58"/>
                      <a:pt x="38" y="58"/>
                    </a:cubicBezTo>
                    <a:cubicBezTo>
                      <a:pt x="45" y="53"/>
                      <a:pt x="45" y="53"/>
                      <a:pt x="45" y="53"/>
                    </a:cubicBezTo>
                    <a:cubicBezTo>
                      <a:pt x="46" y="52"/>
                      <a:pt x="47" y="51"/>
                      <a:pt x="48" y="50"/>
                    </a:cubicBezTo>
                    <a:cubicBezTo>
                      <a:pt x="49" y="49"/>
                      <a:pt x="49" y="49"/>
                      <a:pt x="49" y="49"/>
                    </a:cubicBezTo>
                    <a:cubicBezTo>
                      <a:pt x="52" y="47"/>
                      <a:pt x="52" y="47"/>
                      <a:pt x="52" y="47"/>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50760"/>
              <p:cNvSpPr>
                <a:spLocks noEditPoints="1"/>
              </p:cNvSpPr>
              <p:nvPr userDrawn="1"/>
            </p:nvSpPr>
            <p:spPr bwMode="auto">
              <a:xfrm>
                <a:off x="3432175" y="7504216"/>
                <a:ext cx="96838" cy="106363"/>
              </a:xfrm>
              <a:custGeom>
                <a:avLst/>
                <a:gdLst>
                  <a:gd name="T0" fmla="*/ 46 w 61"/>
                  <a:gd name="T1" fmla="*/ 56 h 67"/>
                  <a:gd name="T2" fmla="*/ 9 w 61"/>
                  <a:gd name="T3" fmla="*/ 13 h 67"/>
                  <a:gd name="T4" fmla="*/ 14 w 61"/>
                  <a:gd name="T5" fmla="*/ 9 h 67"/>
                  <a:gd name="T6" fmla="*/ 51 w 61"/>
                  <a:gd name="T7" fmla="*/ 53 h 67"/>
                  <a:gd name="T8" fmla="*/ 46 w 61"/>
                  <a:gd name="T9" fmla="*/ 56 h 67"/>
                  <a:gd name="T10" fmla="*/ 14 w 61"/>
                  <a:gd name="T11" fmla="*/ 0 h 67"/>
                  <a:gd name="T12" fmla="*/ 0 w 61"/>
                  <a:gd name="T13" fmla="*/ 13 h 67"/>
                  <a:gd name="T14" fmla="*/ 46 w 61"/>
                  <a:gd name="T15" fmla="*/ 67 h 67"/>
                  <a:gd name="T16" fmla="*/ 61 w 61"/>
                  <a:gd name="T17" fmla="*/ 53 h 67"/>
                  <a:gd name="T18" fmla="*/ 14 w 61"/>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7">
                    <a:moveTo>
                      <a:pt x="46" y="56"/>
                    </a:moveTo>
                    <a:lnTo>
                      <a:pt x="9" y="13"/>
                    </a:lnTo>
                    <a:lnTo>
                      <a:pt x="14" y="9"/>
                    </a:lnTo>
                    <a:lnTo>
                      <a:pt x="51" y="53"/>
                    </a:lnTo>
                    <a:lnTo>
                      <a:pt x="46" y="56"/>
                    </a:lnTo>
                    <a:close/>
                    <a:moveTo>
                      <a:pt x="14" y="0"/>
                    </a:moveTo>
                    <a:lnTo>
                      <a:pt x="0" y="13"/>
                    </a:lnTo>
                    <a:lnTo>
                      <a:pt x="46" y="67"/>
                    </a:lnTo>
                    <a:lnTo>
                      <a:pt x="61" y="53"/>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50761"/>
              <p:cNvSpPr>
                <a:spLocks noEditPoints="1"/>
              </p:cNvSpPr>
              <p:nvPr userDrawn="1"/>
            </p:nvSpPr>
            <p:spPr bwMode="auto">
              <a:xfrm>
                <a:off x="3432175" y="7504216"/>
                <a:ext cx="96838" cy="106363"/>
              </a:xfrm>
              <a:custGeom>
                <a:avLst/>
                <a:gdLst>
                  <a:gd name="T0" fmla="*/ 46 w 61"/>
                  <a:gd name="T1" fmla="*/ 56 h 67"/>
                  <a:gd name="T2" fmla="*/ 9 w 61"/>
                  <a:gd name="T3" fmla="*/ 13 h 67"/>
                  <a:gd name="T4" fmla="*/ 14 w 61"/>
                  <a:gd name="T5" fmla="*/ 9 h 67"/>
                  <a:gd name="T6" fmla="*/ 51 w 61"/>
                  <a:gd name="T7" fmla="*/ 53 h 67"/>
                  <a:gd name="T8" fmla="*/ 46 w 61"/>
                  <a:gd name="T9" fmla="*/ 56 h 67"/>
                  <a:gd name="T10" fmla="*/ 14 w 61"/>
                  <a:gd name="T11" fmla="*/ 0 h 67"/>
                  <a:gd name="T12" fmla="*/ 0 w 61"/>
                  <a:gd name="T13" fmla="*/ 13 h 67"/>
                  <a:gd name="T14" fmla="*/ 46 w 61"/>
                  <a:gd name="T15" fmla="*/ 67 h 67"/>
                  <a:gd name="T16" fmla="*/ 61 w 61"/>
                  <a:gd name="T17" fmla="*/ 53 h 67"/>
                  <a:gd name="T18" fmla="*/ 14 w 61"/>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7">
                    <a:moveTo>
                      <a:pt x="46" y="56"/>
                    </a:moveTo>
                    <a:lnTo>
                      <a:pt x="9" y="13"/>
                    </a:lnTo>
                    <a:lnTo>
                      <a:pt x="14" y="9"/>
                    </a:lnTo>
                    <a:lnTo>
                      <a:pt x="51" y="53"/>
                    </a:lnTo>
                    <a:lnTo>
                      <a:pt x="46" y="56"/>
                    </a:lnTo>
                    <a:moveTo>
                      <a:pt x="14" y="0"/>
                    </a:moveTo>
                    <a:lnTo>
                      <a:pt x="0" y="13"/>
                    </a:lnTo>
                    <a:lnTo>
                      <a:pt x="46" y="67"/>
                    </a:lnTo>
                    <a:lnTo>
                      <a:pt x="61" y="53"/>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50762"/>
              <p:cNvSpPr>
                <a:spLocks noEditPoints="1"/>
              </p:cNvSpPr>
              <p:nvPr userDrawn="1"/>
            </p:nvSpPr>
            <p:spPr bwMode="auto">
              <a:xfrm>
                <a:off x="2797175" y="7823304"/>
                <a:ext cx="53975" cy="117475"/>
              </a:xfrm>
              <a:custGeom>
                <a:avLst/>
                <a:gdLst>
                  <a:gd name="T0" fmla="*/ 16 w 29"/>
                  <a:gd name="T1" fmla="*/ 56 h 63"/>
                  <a:gd name="T2" fmla="*/ 7 w 29"/>
                  <a:gd name="T3" fmla="*/ 8 h 63"/>
                  <a:gd name="T4" fmla="*/ 9 w 29"/>
                  <a:gd name="T5" fmla="*/ 8 h 63"/>
                  <a:gd name="T6" fmla="*/ 12 w 29"/>
                  <a:gd name="T7" fmla="*/ 7 h 63"/>
                  <a:gd name="T8" fmla="*/ 21 w 29"/>
                  <a:gd name="T9" fmla="*/ 55 h 63"/>
                  <a:gd name="T10" fmla="*/ 19 w 29"/>
                  <a:gd name="T11" fmla="*/ 56 h 63"/>
                  <a:gd name="T12" fmla="*/ 16 w 29"/>
                  <a:gd name="T13" fmla="*/ 56 h 63"/>
                  <a:gd name="T14" fmla="*/ 16 w 29"/>
                  <a:gd name="T15" fmla="*/ 0 h 63"/>
                  <a:gd name="T16" fmla="*/ 8 w 29"/>
                  <a:gd name="T17" fmla="*/ 2 h 63"/>
                  <a:gd name="T18" fmla="*/ 3 w 29"/>
                  <a:gd name="T19" fmla="*/ 3 h 63"/>
                  <a:gd name="T20" fmla="*/ 0 w 29"/>
                  <a:gd name="T21" fmla="*/ 3 h 63"/>
                  <a:gd name="T22" fmla="*/ 11 w 29"/>
                  <a:gd name="T23" fmla="*/ 63 h 63"/>
                  <a:gd name="T24" fmla="*/ 14 w 29"/>
                  <a:gd name="T25" fmla="*/ 63 h 63"/>
                  <a:gd name="T26" fmla="*/ 20 w 29"/>
                  <a:gd name="T27" fmla="*/ 62 h 63"/>
                  <a:gd name="T28" fmla="*/ 29 w 29"/>
                  <a:gd name="T29" fmla="*/ 60 h 63"/>
                  <a:gd name="T30" fmla="*/ 16 w 29"/>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63">
                    <a:moveTo>
                      <a:pt x="16" y="56"/>
                    </a:moveTo>
                    <a:cubicBezTo>
                      <a:pt x="7" y="8"/>
                      <a:pt x="7" y="8"/>
                      <a:pt x="7" y="8"/>
                    </a:cubicBezTo>
                    <a:cubicBezTo>
                      <a:pt x="8" y="8"/>
                      <a:pt x="8" y="8"/>
                      <a:pt x="9" y="8"/>
                    </a:cubicBezTo>
                    <a:cubicBezTo>
                      <a:pt x="12" y="7"/>
                      <a:pt x="12" y="7"/>
                      <a:pt x="12" y="7"/>
                    </a:cubicBezTo>
                    <a:cubicBezTo>
                      <a:pt x="21" y="55"/>
                      <a:pt x="21" y="55"/>
                      <a:pt x="21" y="55"/>
                    </a:cubicBezTo>
                    <a:cubicBezTo>
                      <a:pt x="19" y="56"/>
                      <a:pt x="19" y="56"/>
                      <a:pt x="19" y="56"/>
                    </a:cubicBezTo>
                    <a:cubicBezTo>
                      <a:pt x="18" y="56"/>
                      <a:pt x="17" y="56"/>
                      <a:pt x="16" y="56"/>
                    </a:cubicBezTo>
                    <a:moveTo>
                      <a:pt x="16" y="0"/>
                    </a:moveTo>
                    <a:cubicBezTo>
                      <a:pt x="8" y="2"/>
                      <a:pt x="8" y="2"/>
                      <a:pt x="8" y="2"/>
                    </a:cubicBezTo>
                    <a:cubicBezTo>
                      <a:pt x="6" y="3"/>
                      <a:pt x="3" y="3"/>
                      <a:pt x="3" y="3"/>
                    </a:cubicBezTo>
                    <a:cubicBezTo>
                      <a:pt x="0" y="3"/>
                      <a:pt x="0" y="3"/>
                      <a:pt x="0" y="3"/>
                    </a:cubicBezTo>
                    <a:cubicBezTo>
                      <a:pt x="11" y="63"/>
                      <a:pt x="11" y="63"/>
                      <a:pt x="11" y="63"/>
                    </a:cubicBezTo>
                    <a:cubicBezTo>
                      <a:pt x="14" y="63"/>
                      <a:pt x="14" y="63"/>
                      <a:pt x="14" y="63"/>
                    </a:cubicBezTo>
                    <a:cubicBezTo>
                      <a:pt x="15" y="63"/>
                      <a:pt x="17" y="62"/>
                      <a:pt x="20" y="62"/>
                    </a:cubicBezTo>
                    <a:cubicBezTo>
                      <a:pt x="29" y="60"/>
                      <a:pt x="29" y="60"/>
                      <a:pt x="29" y="60"/>
                    </a:cubicBezTo>
                    <a:cubicBezTo>
                      <a:pt x="16" y="0"/>
                      <a:pt x="16" y="0"/>
                      <a:pt x="1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50763"/>
              <p:cNvSpPr>
                <a:spLocks noEditPoints="1"/>
              </p:cNvSpPr>
              <p:nvPr userDrawn="1"/>
            </p:nvSpPr>
            <p:spPr bwMode="auto">
              <a:xfrm>
                <a:off x="3238500" y="7647091"/>
                <a:ext cx="85725" cy="114300"/>
              </a:xfrm>
              <a:custGeom>
                <a:avLst/>
                <a:gdLst>
                  <a:gd name="T0" fmla="*/ 39 w 54"/>
                  <a:gd name="T1" fmla="*/ 62 h 72"/>
                  <a:gd name="T2" fmla="*/ 9 w 54"/>
                  <a:gd name="T3" fmla="*/ 13 h 72"/>
                  <a:gd name="T4" fmla="*/ 14 w 54"/>
                  <a:gd name="T5" fmla="*/ 10 h 72"/>
                  <a:gd name="T6" fmla="*/ 44 w 54"/>
                  <a:gd name="T7" fmla="*/ 59 h 72"/>
                  <a:gd name="T8" fmla="*/ 39 w 54"/>
                  <a:gd name="T9" fmla="*/ 62 h 72"/>
                  <a:gd name="T10" fmla="*/ 16 w 54"/>
                  <a:gd name="T11" fmla="*/ 0 h 72"/>
                  <a:gd name="T12" fmla="*/ 0 w 54"/>
                  <a:gd name="T13" fmla="*/ 11 h 72"/>
                  <a:gd name="T14" fmla="*/ 36 w 54"/>
                  <a:gd name="T15" fmla="*/ 72 h 72"/>
                  <a:gd name="T16" fmla="*/ 54 w 54"/>
                  <a:gd name="T17" fmla="*/ 61 h 72"/>
                  <a:gd name="T18" fmla="*/ 16 w 54"/>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72">
                    <a:moveTo>
                      <a:pt x="39" y="62"/>
                    </a:moveTo>
                    <a:lnTo>
                      <a:pt x="9" y="13"/>
                    </a:lnTo>
                    <a:lnTo>
                      <a:pt x="14" y="10"/>
                    </a:lnTo>
                    <a:lnTo>
                      <a:pt x="44" y="59"/>
                    </a:lnTo>
                    <a:lnTo>
                      <a:pt x="39" y="62"/>
                    </a:lnTo>
                    <a:close/>
                    <a:moveTo>
                      <a:pt x="16" y="0"/>
                    </a:moveTo>
                    <a:lnTo>
                      <a:pt x="0" y="11"/>
                    </a:lnTo>
                    <a:lnTo>
                      <a:pt x="36" y="72"/>
                    </a:lnTo>
                    <a:lnTo>
                      <a:pt x="54" y="61"/>
                    </a:lnTo>
                    <a:lnTo>
                      <a:pt x="1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50764"/>
              <p:cNvSpPr>
                <a:spLocks noEditPoints="1"/>
              </p:cNvSpPr>
              <p:nvPr userDrawn="1"/>
            </p:nvSpPr>
            <p:spPr bwMode="auto">
              <a:xfrm>
                <a:off x="3238500" y="7647091"/>
                <a:ext cx="85725" cy="114300"/>
              </a:xfrm>
              <a:custGeom>
                <a:avLst/>
                <a:gdLst>
                  <a:gd name="T0" fmla="*/ 39 w 54"/>
                  <a:gd name="T1" fmla="*/ 62 h 72"/>
                  <a:gd name="T2" fmla="*/ 9 w 54"/>
                  <a:gd name="T3" fmla="*/ 13 h 72"/>
                  <a:gd name="T4" fmla="*/ 14 w 54"/>
                  <a:gd name="T5" fmla="*/ 10 h 72"/>
                  <a:gd name="T6" fmla="*/ 44 w 54"/>
                  <a:gd name="T7" fmla="*/ 59 h 72"/>
                  <a:gd name="T8" fmla="*/ 39 w 54"/>
                  <a:gd name="T9" fmla="*/ 62 h 72"/>
                  <a:gd name="T10" fmla="*/ 16 w 54"/>
                  <a:gd name="T11" fmla="*/ 0 h 72"/>
                  <a:gd name="T12" fmla="*/ 0 w 54"/>
                  <a:gd name="T13" fmla="*/ 11 h 72"/>
                  <a:gd name="T14" fmla="*/ 36 w 54"/>
                  <a:gd name="T15" fmla="*/ 72 h 72"/>
                  <a:gd name="T16" fmla="*/ 54 w 54"/>
                  <a:gd name="T17" fmla="*/ 61 h 72"/>
                  <a:gd name="T18" fmla="*/ 16 w 54"/>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72">
                    <a:moveTo>
                      <a:pt x="39" y="62"/>
                    </a:moveTo>
                    <a:lnTo>
                      <a:pt x="9" y="13"/>
                    </a:lnTo>
                    <a:lnTo>
                      <a:pt x="14" y="10"/>
                    </a:lnTo>
                    <a:lnTo>
                      <a:pt x="44" y="59"/>
                    </a:lnTo>
                    <a:lnTo>
                      <a:pt x="39" y="62"/>
                    </a:lnTo>
                    <a:moveTo>
                      <a:pt x="16" y="0"/>
                    </a:moveTo>
                    <a:lnTo>
                      <a:pt x="0" y="11"/>
                    </a:lnTo>
                    <a:lnTo>
                      <a:pt x="36" y="72"/>
                    </a:lnTo>
                    <a:lnTo>
                      <a:pt x="54" y="61"/>
                    </a:lnTo>
                    <a:lnTo>
                      <a:pt x="1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50765"/>
              <p:cNvSpPr>
                <a:spLocks noEditPoints="1"/>
              </p:cNvSpPr>
              <p:nvPr userDrawn="1"/>
            </p:nvSpPr>
            <p:spPr bwMode="auto">
              <a:xfrm>
                <a:off x="3473450" y="7462941"/>
                <a:ext cx="103188" cy="103188"/>
              </a:xfrm>
              <a:custGeom>
                <a:avLst/>
                <a:gdLst>
                  <a:gd name="T0" fmla="*/ 51 w 65"/>
                  <a:gd name="T1" fmla="*/ 55 h 65"/>
                  <a:gd name="T2" fmla="*/ 11 w 65"/>
                  <a:gd name="T3" fmla="*/ 14 h 65"/>
                  <a:gd name="T4" fmla="*/ 14 w 65"/>
                  <a:gd name="T5" fmla="*/ 10 h 65"/>
                  <a:gd name="T6" fmla="*/ 55 w 65"/>
                  <a:gd name="T7" fmla="*/ 51 h 65"/>
                  <a:gd name="T8" fmla="*/ 51 w 65"/>
                  <a:gd name="T9" fmla="*/ 55 h 65"/>
                  <a:gd name="T10" fmla="*/ 14 w 65"/>
                  <a:gd name="T11" fmla="*/ 0 h 65"/>
                  <a:gd name="T12" fmla="*/ 0 w 65"/>
                  <a:gd name="T13" fmla="*/ 13 h 65"/>
                  <a:gd name="T14" fmla="*/ 50 w 65"/>
                  <a:gd name="T15" fmla="*/ 65 h 65"/>
                  <a:gd name="T16" fmla="*/ 64 w 65"/>
                  <a:gd name="T17" fmla="*/ 52 h 65"/>
                  <a:gd name="T18" fmla="*/ 65 w 65"/>
                  <a:gd name="T19" fmla="*/ 51 h 65"/>
                  <a:gd name="T20" fmla="*/ 14 w 65"/>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5">
                    <a:moveTo>
                      <a:pt x="51" y="55"/>
                    </a:moveTo>
                    <a:lnTo>
                      <a:pt x="11" y="14"/>
                    </a:lnTo>
                    <a:lnTo>
                      <a:pt x="14" y="10"/>
                    </a:lnTo>
                    <a:lnTo>
                      <a:pt x="55" y="51"/>
                    </a:lnTo>
                    <a:lnTo>
                      <a:pt x="51" y="55"/>
                    </a:lnTo>
                    <a:close/>
                    <a:moveTo>
                      <a:pt x="14" y="0"/>
                    </a:moveTo>
                    <a:lnTo>
                      <a:pt x="0" y="13"/>
                    </a:lnTo>
                    <a:lnTo>
                      <a:pt x="50" y="65"/>
                    </a:lnTo>
                    <a:lnTo>
                      <a:pt x="64" y="52"/>
                    </a:lnTo>
                    <a:lnTo>
                      <a:pt x="65" y="51"/>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50766"/>
              <p:cNvSpPr>
                <a:spLocks noEditPoints="1"/>
              </p:cNvSpPr>
              <p:nvPr userDrawn="1"/>
            </p:nvSpPr>
            <p:spPr bwMode="auto">
              <a:xfrm>
                <a:off x="3473450" y="7462941"/>
                <a:ext cx="103188" cy="103188"/>
              </a:xfrm>
              <a:custGeom>
                <a:avLst/>
                <a:gdLst>
                  <a:gd name="T0" fmla="*/ 51 w 65"/>
                  <a:gd name="T1" fmla="*/ 55 h 65"/>
                  <a:gd name="T2" fmla="*/ 11 w 65"/>
                  <a:gd name="T3" fmla="*/ 14 h 65"/>
                  <a:gd name="T4" fmla="*/ 14 w 65"/>
                  <a:gd name="T5" fmla="*/ 10 h 65"/>
                  <a:gd name="T6" fmla="*/ 55 w 65"/>
                  <a:gd name="T7" fmla="*/ 51 h 65"/>
                  <a:gd name="T8" fmla="*/ 51 w 65"/>
                  <a:gd name="T9" fmla="*/ 55 h 65"/>
                  <a:gd name="T10" fmla="*/ 14 w 65"/>
                  <a:gd name="T11" fmla="*/ 0 h 65"/>
                  <a:gd name="T12" fmla="*/ 0 w 65"/>
                  <a:gd name="T13" fmla="*/ 13 h 65"/>
                  <a:gd name="T14" fmla="*/ 50 w 65"/>
                  <a:gd name="T15" fmla="*/ 65 h 65"/>
                  <a:gd name="T16" fmla="*/ 64 w 65"/>
                  <a:gd name="T17" fmla="*/ 52 h 65"/>
                  <a:gd name="T18" fmla="*/ 65 w 65"/>
                  <a:gd name="T19" fmla="*/ 51 h 65"/>
                  <a:gd name="T20" fmla="*/ 14 w 65"/>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5">
                    <a:moveTo>
                      <a:pt x="51" y="55"/>
                    </a:moveTo>
                    <a:lnTo>
                      <a:pt x="11" y="14"/>
                    </a:lnTo>
                    <a:lnTo>
                      <a:pt x="14" y="10"/>
                    </a:lnTo>
                    <a:lnTo>
                      <a:pt x="55" y="51"/>
                    </a:lnTo>
                    <a:lnTo>
                      <a:pt x="51" y="55"/>
                    </a:lnTo>
                    <a:moveTo>
                      <a:pt x="14" y="0"/>
                    </a:moveTo>
                    <a:lnTo>
                      <a:pt x="0" y="13"/>
                    </a:lnTo>
                    <a:lnTo>
                      <a:pt x="50" y="65"/>
                    </a:lnTo>
                    <a:lnTo>
                      <a:pt x="64" y="52"/>
                    </a:lnTo>
                    <a:lnTo>
                      <a:pt x="65" y="51"/>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50767"/>
              <p:cNvSpPr>
                <a:spLocks noEditPoints="1"/>
              </p:cNvSpPr>
              <p:nvPr userDrawn="1"/>
            </p:nvSpPr>
            <p:spPr bwMode="auto">
              <a:xfrm>
                <a:off x="3516313" y="7420079"/>
                <a:ext cx="104775" cy="101600"/>
              </a:xfrm>
              <a:custGeom>
                <a:avLst/>
                <a:gdLst>
                  <a:gd name="T0" fmla="*/ 52 w 66"/>
                  <a:gd name="T1" fmla="*/ 54 h 64"/>
                  <a:gd name="T2" fmla="*/ 11 w 66"/>
                  <a:gd name="T3" fmla="*/ 14 h 64"/>
                  <a:gd name="T4" fmla="*/ 14 w 66"/>
                  <a:gd name="T5" fmla="*/ 10 h 64"/>
                  <a:gd name="T6" fmla="*/ 56 w 66"/>
                  <a:gd name="T7" fmla="*/ 49 h 64"/>
                  <a:gd name="T8" fmla="*/ 52 w 66"/>
                  <a:gd name="T9" fmla="*/ 54 h 64"/>
                  <a:gd name="T10" fmla="*/ 14 w 66"/>
                  <a:gd name="T11" fmla="*/ 0 h 64"/>
                  <a:gd name="T12" fmla="*/ 0 w 66"/>
                  <a:gd name="T13" fmla="*/ 14 h 64"/>
                  <a:gd name="T14" fmla="*/ 52 w 66"/>
                  <a:gd name="T15" fmla="*/ 64 h 64"/>
                  <a:gd name="T16" fmla="*/ 61 w 66"/>
                  <a:gd name="T17" fmla="*/ 54 h 64"/>
                  <a:gd name="T18" fmla="*/ 61 w 66"/>
                  <a:gd name="T19" fmla="*/ 54 h 64"/>
                  <a:gd name="T20" fmla="*/ 66 w 66"/>
                  <a:gd name="T21" fmla="*/ 48 h 64"/>
                  <a:gd name="T22" fmla="*/ 14 w 6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4">
                    <a:moveTo>
                      <a:pt x="52" y="54"/>
                    </a:moveTo>
                    <a:lnTo>
                      <a:pt x="11" y="14"/>
                    </a:lnTo>
                    <a:lnTo>
                      <a:pt x="14" y="10"/>
                    </a:lnTo>
                    <a:lnTo>
                      <a:pt x="56" y="49"/>
                    </a:lnTo>
                    <a:lnTo>
                      <a:pt x="52" y="54"/>
                    </a:lnTo>
                    <a:close/>
                    <a:moveTo>
                      <a:pt x="14" y="0"/>
                    </a:moveTo>
                    <a:lnTo>
                      <a:pt x="0" y="14"/>
                    </a:lnTo>
                    <a:lnTo>
                      <a:pt x="52" y="64"/>
                    </a:lnTo>
                    <a:lnTo>
                      <a:pt x="61" y="54"/>
                    </a:lnTo>
                    <a:lnTo>
                      <a:pt x="61" y="54"/>
                    </a:lnTo>
                    <a:lnTo>
                      <a:pt x="66" y="48"/>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50768"/>
              <p:cNvSpPr>
                <a:spLocks noEditPoints="1"/>
              </p:cNvSpPr>
              <p:nvPr userDrawn="1"/>
            </p:nvSpPr>
            <p:spPr bwMode="auto">
              <a:xfrm>
                <a:off x="3516313" y="7420079"/>
                <a:ext cx="104775" cy="101600"/>
              </a:xfrm>
              <a:custGeom>
                <a:avLst/>
                <a:gdLst>
                  <a:gd name="T0" fmla="*/ 52 w 66"/>
                  <a:gd name="T1" fmla="*/ 54 h 64"/>
                  <a:gd name="T2" fmla="*/ 11 w 66"/>
                  <a:gd name="T3" fmla="*/ 14 h 64"/>
                  <a:gd name="T4" fmla="*/ 14 w 66"/>
                  <a:gd name="T5" fmla="*/ 10 h 64"/>
                  <a:gd name="T6" fmla="*/ 56 w 66"/>
                  <a:gd name="T7" fmla="*/ 49 h 64"/>
                  <a:gd name="T8" fmla="*/ 52 w 66"/>
                  <a:gd name="T9" fmla="*/ 54 h 64"/>
                  <a:gd name="T10" fmla="*/ 14 w 66"/>
                  <a:gd name="T11" fmla="*/ 0 h 64"/>
                  <a:gd name="T12" fmla="*/ 0 w 66"/>
                  <a:gd name="T13" fmla="*/ 14 h 64"/>
                  <a:gd name="T14" fmla="*/ 52 w 66"/>
                  <a:gd name="T15" fmla="*/ 64 h 64"/>
                  <a:gd name="T16" fmla="*/ 61 w 66"/>
                  <a:gd name="T17" fmla="*/ 54 h 64"/>
                  <a:gd name="T18" fmla="*/ 61 w 66"/>
                  <a:gd name="T19" fmla="*/ 54 h 64"/>
                  <a:gd name="T20" fmla="*/ 66 w 66"/>
                  <a:gd name="T21" fmla="*/ 48 h 64"/>
                  <a:gd name="T22" fmla="*/ 14 w 6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4">
                    <a:moveTo>
                      <a:pt x="52" y="54"/>
                    </a:moveTo>
                    <a:lnTo>
                      <a:pt x="11" y="14"/>
                    </a:lnTo>
                    <a:lnTo>
                      <a:pt x="14" y="10"/>
                    </a:lnTo>
                    <a:lnTo>
                      <a:pt x="56" y="49"/>
                    </a:lnTo>
                    <a:lnTo>
                      <a:pt x="52" y="54"/>
                    </a:lnTo>
                    <a:moveTo>
                      <a:pt x="14" y="0"/>
                    </a:moveTo>
                    <a:lnTo>
                      <a:pt x="0" y="14"/>
                    </a:lnTo>
                    <a:lnTo>
                      <a:pt x="52" y="64"/>
                    </a:lnTo>
                    <a:lnTo>
                      <a:pt x="61" y="54"/>
                    </a:lnTo>
                    <a:lnTo>
                      <a:pt x="61" y="54"/>
                    </a:lnTo>
                    <a:lnTo>
                      <a:pt x="66" y="48"/>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50769"/>
              <p:cNvSpPr>
                <a:spLocks noEditPoints="1"/>
              </p:cNvSpPr>
              <p:nvPr userDrawn="1"/>
            </p:nvSpPr>
            <p:spPr bwMode="auto">
              <a:xfrm>
                <a:off x="3336925" y="7580416"/>
                <a:ext cx="92075" cy="109538"/>
              </a:xfrm>
              <a:custGeom>
                <a:avLst/>
                <a:gdLst>
                  <a:gd name="T0" fmla="*/ 38 w 50"/>
                  <a:gd name="T1" fmla="*/ 51 h 59"/>
                  <a:gd name="T2" fmla="*/ 9 w 50"/>
                  <a:gd name="T3" fmla="*/ 11 h 59"/>
                  <a:gd name="T4" fmla="*/ 11 w 50"/>
                  <a:gd name="T5" fmla="*/ 10 h 59"/>
                  <a:gd name="T6" fmla="*/ 13 w 50"/>
                  <a:gd name="T7" fmla="*/ 8 h 59"/>
                  <a:gd name="T8" fmla="*/ 42 w 50"/>
                  <a:gd name="T9" fmla="*/ 47 h 59"/>
                  <a:gd name="T10" fmla="*/ 40 w 50"/>
                  <a:gd name="T11" fmla="*/ 49 h 59"/>
                  <a:gd name="T12" fmla="*/ 38 w 50"/>
                  <a:gd name="T13" fmla="*/ 51 h 59"/>
                  <a:gd name="T14" fmla="*/ 14 w 50"/>
                  <a:gd name="T15" fmla="*/ 0 h 59"/>
                  <a:gd name="T16" fmla="*/ 7 w 50"/>
                  <a:gd name="T17" fmla="*/ 5 h 59"/>
                  <a:gd name="T18" fmla="*/ 3 w 50"/>
                  <a:gd name="T19" fmla="*/ 8 h 59"/>
                  <a:gd name="T20" fmla="*/ 0 w 50"/>
                  <a:gd name="T21" fmla="*/ 10 h 59"/>
                  <a:gd name="T22" fmla="*/ 36 w 50"/>
                  <a:gd name="T23" fmla="*/ 59 h 59"/>
                  <a:gd name="T24" fmla="*/ 39 w 50"/>
                  <a:gd name="T25" fmla="*/ 57 h 59"/>
                  <a:gd name="T26" fmla="*/ 43 w 50"/>
                  <a:gd name="T27" fmla="*/ 54 h 59"/>
                  <a:gd name="T28" fmla="*/ 50 w 50"/>
                  <a:gd name="T29" fmla="*/ 48 h 59"/>
                  <a:gd name="T30" fmla="*/ 14 w 50"/>
                  <a:gd name="T3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9">
                    <a:moveTo>
                      <a:pt x="38" y="51"/>
                    </a:moveTo>
                    <a:cubicBezTo>
                      <a:pt x="9" y="11"/>
                      <a:pt x="9" y="11"/>
                      <a:pt x="9" y="11"/>
                    </a:cubicBezTo>
                    <a:cubicBezTo>
                      <a:pt x="9" y="11"/>
                      <a:pt x="10" y="10"/>
                      <a:pt x="11" y="10"/>
                    </a:cubicBezTo>
                    <a:cubicBezTo>
                      <a:pt x="13" y="8"/>
                      <a:pt x="13" y="8"/>
                      <a:pt x="13" y="8"/>
                    </a:cubicBezTo>
                    <a:cubicBezTo>
                      <a:pt x="42" y="47"/>
                      <a:pt x="42" y="47"/>
                      <a:pt x="42" y="47"/>
                    </a:cubicBezTo>
                    <a:cubicBezTo>
                      <a:pt x="40" y="49"/>
                      <a:pt x="40" y="49"/>
                      <a:pt x="40" y="49"/>
                    </a:cubicBezTo>
                    <a:cubicBezTo>
                      <a:pt x="39" y="50"/>
                      <a:pt x="38" y="50"/>
                      <a:pt x="38" y="51"/>
                    </a:cubicBezTo>
                    <a:moveTo>
                      <a:pt x="14" y="0"/>
                    </a:moveTo>
                    <a:cubicBezTo>
                      <a:pt x="7" y="5"/>
                      <a:pt x="7" y="5"/>
                      <a:pt x="7" y="5"/>
                    </a:cubicBezTo>
                    <a:cubicBezTo>
                      <a:pt x="5" y="7"/>
                      <a:pt x="3" y="8"/>
                      <a:pt x="3" y="8"/>
                    </a:cubicBezTo>
                    <a:cubicBezTo>
                      <a:pt x="0" y="10"/>
                      <a:pt x="0" y="10"/>
                      <a:pt x="0" y="10"/>
                    </a:cubicBezTo>
                    <a:cubicBezTo>
                      <a:pt x="36" y="59"/>
                      <a:pt x="36" y="59"/>
                      <a:pt x="36" y="59"/>
                    </a:cubicBezTo>
                    <a:cubicBezTo>
                      <a:pt x="39" y="57"/>
                      <a:pt x="39" y="57"/>
                      <a:pt x="39" y="57"/>
                    </a:cubicBezTo>
                    <a:cubicBezTo>
                      <a:pt x="39" y="57"/>
                      <a:pt x="41" y="56"/>
                      <a:pt x="43" y="54"/>
                    </a:cubicBezTo>
                    <a:cubicBezTo>
                      <a:pt x="50" y="48"/>
                      <a:pt x="50" y="48"/>
                      <a:pt x="50" y="48"/>
                    </a:cubicBezTo>
                    <a:cubicBezTo>
                      <a:pt x="14" y="0"/>
                      <a:pt x="14" y="0"/>
                      <a:pt x="14"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50770"/>
              <p:cNvSpPr>
                <a:spLocks noEditPoints="1"/>
              </p:cNvSpPr>
              <p:nvPr userDrawn="1"/>
            </p:nvSpPr>
            <p:spPr bwMode="auto">
              <a:xfrm>
                <a:off x="2968625" y="7777266"/>
                <a:ext cx="68263" cy="115888"/>
              </a:xfrm>
              <a:custGeom>
                <a:avLst/>
                <a:gdLst>
                  <a:gd name="T0" fmla="*/ 27 w 43"/>
                  <a:gd name="T1" fmla="*/ 65 h 73"/>
                  <a:gd name="T2" fmla="*/ 9 w 43"/>
                  <a:gd name="T3" fmla="*/ 9 h 73"/>
                  <a:gd name="T4" fmla="*/ 14 w 43"/>
                  <a:gd name="T5" fmla="*/ 8 h 73"/>
                  <a:gd name="T6" fmla="*/ 33 w 43"/>
                  <a:gd name="T7" fmla="*/ 62 h 73"/>
                  <a:gd name="T8" fmla="*/ 27 w 43"/>
                  <a:gd name="T9" fmla="*/ 65 h 73"/>
                  <a:gd name="T10" fmla="*/ 19 w 43"/>
                  <a:gd name="T11" fmla="*/ 0 h 73"/>
                  <a:gd name="T12" fmla="*/ 0 w 43"/>
                  <a:gd name="T13" fmla="*/ 6 h 73"/>
                  <a:gd name="T14" fmla="*/ 23 w 43"/>
                  <a:gd name="T15" fmla="*/ 73 h 73"/>
                  <a:gd name="T16" fmla="*/ 43 w 43"/>
                  <a:gd name="T17" fmla="*/ 67 h 73"/>
                  <a:gd name="T18" fmla="*/ 19 w 4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3">
                    <a:moveTo>
                      <a:pt x="27" y="65"/>
                    </a:moveTo>
                    <a:lnTo>
                      <a:pt x="9" y="9"/>
                    </a:lnTo>
                    <a:lnTo>
                      <a:pt x="14" y="8"/>
                    </a:lnTo>
                    <a:lnTo>
                      <a:pt x="33" y="62"/>
                    </a:lnTo>
                    <a:lnTo>
                      <a:pt x="27" y="65"/>
                    </a:lnTo>
                    <a:close/>
                    <a:moveTo>
                      <a:pt x="19" y="0"/>
                    </a:moveTo>
                    <a:lnTo>
                      <a:pt x="0" y="6"/>
                    </a:lnTo>
                    <a:lnTo>
                      <a:pt x="23" y="73"/>
                    </a:lnTo>
                    <a:lnTo>
                      <a:pt x="43" y="67"/>
                    </a:lnTo>
                    <a:lnTo>
                      <a:pt x="1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50771"/>
              <p:cNvSpPr>
                <a:spLocks noEditPoints="1"/>
              </p:cNvSpPr>
              <p:nvPr userDrawn="1"/>
            </p:nvSpPr>
            <p:spPr bwMode="auto">
              <a:xfrm>
                <a:off x="2968625" y="7777266"/>
                <a:ext cx="68263" cy="115888"/>
              </a:xfrm>
              <a:custGeom>
                <a:avLst/>
                <a:gdLst>
                  <a:gd name="T0" fmla="*/ 27 w 43"/>
                  <a:gd name="T1" fmla="*/ 65 h 73"/>
                  <a:gd name="T2" fmla="*/ 9 w 43"/>
                  <a:gd name="T3" fmla="*/ 9 h 73"/>
                  <a:gd name="T4" fmla="*/ 14 w 43"/>
                  <a:gd name="T5" fmla="*/ 8 h 73"/>
                  <a:gd name="T6" fmla="*/ 33 w 43"/>
                  <a:gd name="T7" fmla="*/ 62 h 73"/>
                  <a:gd name="T8" fmla="*/ 27 w 43"/>
                  <a:gd name="T9" fmla="*/ 65 h 73"/>
                  <a:gd name="T10" fmla="*/ 19 w 43"/>
                  <a:gd name="T11" fmla="*/ 0 h 73"/>
                  <a:gd name="T12" fmla="*/ 0 w 43"/>
                  <a:gd name="T13" fmla="*/ 6 h 73"/>
                  <a:gd name="T14" fmla="*/ 23 w 43"/>
                  <a:gd name="T15" fmla="*/ 73 h 73"/>
                  <a:gd name="T16" fmla="*/ 43 w 43"/>
                  <a:gd name="T17" fmla="*/ 67 h 73"/>
                  <a:gd name="T18" fmla="*/ 19 w 43"/>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3">
                    <a:moveTo>
                      <a:pt x="27" y="65"/>
                    </a:moveTo>
                    <a:lnTo>
                      <a:pt x="9" y="9"/>
                    </a:lnTo>
                    <a:lnTo>
                      <a:pt x="14" y="8"/>
                    </a:lnTo>
                    <a:lnTo>
                      <a:pt x="33" y="62"/>
                    </a:lnTo>
                    <a:lnTo>
                      <a:pt x="27" y="65"/>
                    </a:lnTo>
                    <a:moveTo>
                      <a:pt x="19" y="0"/>
                    </a:moveTo>
                    <a:lnTo>
                      <a:pt x="0" y="6"/>
                    </a:lnTo>
                    <a:lnTo>
                      <a:pt x="23" y="73"/>
                    </a:lnTo>
                    <a:lnTo>
                      <a:pt x="43" y="67"/>
                    </a:lnTo>
                    <a:lnTo>
                      <a:pt x="1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50772"/>
              <p:cNvSpPr>
                <a:spLocks noEditPoints="1"/>
              </p:cNvSpPr>
              <p:nvPr userDrawn="1"/>
            </p:nvSpPr>
            <p:spPr bwMode="auto">
              <a:xfrm>
                <a:off x="2911475" y="7794729"/>
                <a:ext cx="63500" cy="119063"/>
              </a:xfrm>
              <a:custGeom>
                <a:avLst/>
                <a:gdLst>
                  <a:gd name="T0" fmla="*/ 21 w 34"/>
                  <a:gd name="T1" fmla="*/ 56 h 64"/>
                  <a:gd name="T2" fmla="*/ 8 w 34"/>
                  <a:gd name="T3" fmla="*/ 9 h 64"/>
                  <a:gd name="T4" fmla="*/ 10 w 34"/>
                  <a:gd name="T5" fmla="*/ 9 h 64"/>
                  <a:gd name="T6" fmla="*/ 12 w 34"/>
                  <a:gd name="T7" fmla="*/ 8 h 64"/>
                  <a:gd name="T8" fmla="*/ 26 w 34"/>
                  <a:gd name="T9" fmla="*/ 55 h 64"/>
                  <a:gd name="T10" fmla="*/ 24 w 34"/>
                  <a:gd name="T11" fmla="*/ 56 h 64"/>
                  <a:gd name="T12" fmla="*/ 21 w 34"/>
                  <a:gd name="T13" fmla="*/ 56 h 64"/>
                  <a:gd name="T14" fmla="*/ 16 w 34"/>
                  <a:gd name="T15" fmla="*/ 0 h 64"/>
                  <a:gd name="T16" fmla="*/ 13 w 34"/>
                  <a:gd name="T17" fmla="*/ 1 h 64"/>
                  <a:gd name="T18" fmla="*/ 8 w 34"/>
                  <a:gd name="T19" fmla="*/ 3 h 64"/>
                  <a:gd name="T20" fmla="*/ 0 w 34"/>
                  <a:gd name="T21" fmla="*/ 5 h 64"/>
                  <a:gd name="T22" fmla="*/ 17 w 34"/>
                  <a:gd name="T23" fmla="*/ 64 h 64"/>
                  <a:gd name="T24" fmla="*/ 25 w 34"/>
                  <a:gd name="T25" fmla="*/ 61 h 64"/>
                  <a:gd name="T26" fmla="*/ 31 w 34"/>
                  <a:gd name="T27" fmla="*/ 60 h 64"/>
                  <a:gd name="T28" fmla="*/ 34 w 34"/>
                  <a:gd name="T29" fmla="*/ 59 h 64"/>
                  <a:gd name="T30" fmla="*/ 16 w 34"/>
                  <a:gd name="T3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64">
                    <a:moveTo>
                      <a:pt x="21" y="56"/>
                    </a:moveTo>
                    <a:cubicBezTo>
                      <a:pt x="8" y="9"/>
                      <a:pt x="8" y="9"/>
                      <a:pt x="8" y="9"/>
                    </a:cubicBezTo>
                    <a:cubicBezTo>
                      <a:pt x="10" y="9"/>
                      <a:pt x="10" y="9"/>
                      <a:pt x="10" y="9"/>
                    </a:cubicBezTo>
                    <a:cubicBezTo>
                      <a:pt x="11" y="8"/>
                      <a:pt x="11" y="8"/>
                      <a:pt x="12" y="8"/>
                    </a:cubicBezTo>
                    <a:cubicBezTo>
                      <a:pt x="26" y="55"/>
                      <a:pt x="26" y="55"/>
                      <a:pt x="26" y="55"/>
                    </a:cubicBezTo>
                    <a:cubicBezTo>
                      <a:pt x="25" y="55"/>
                      <a:pt x="25" y="55"/>
                      <a:pt x="24" y="56"/>
                    </a:cubicBezTo>
                    <a:cubicBezTo>
                      <a:pt x="21" y="56"/>
                      <a:pt x="21" y="56"/>
                      <a:pt x="21" y="56"/>
                    </a:cubicBezTo>
                    <a:moveTo>
                      <a:pt x="16" y="0"/>
                    </a:moveTo>
                    <a:cubicBezTo>
                      <a:pt x="13" y="1"/>
                      <a:pt x="13" y="1"/>
                      <a:pt x="13" y="1"/>
                    </a:cubicBezTo>
                    <a:cubicBezTo>
                      <a:pt x="13" y="1"/>
                      <a:pt x="11" y="2"/>
                      <a:pt x="8" y="3"/>
                    </a:cubicBezTo>
                    <a:cubicBezTo>
                      <a:pt x="0" y="5"/>
                      <a:pt x="0" y="5"/>
                      <a:pt x="0" y="5"/>
                    </a:cubicBezTo>
                    <a:cubicBezTo>
                      <a:pt x="17" y="64"/>
                      <a:pt x="17" y="64"/>
                      <a:pt x="17" y="64"/>
                    </a:cubicBezTo>
                    <a:cubicBezTo>
                      <a:pt x="25" y="61"/>
                      <a:pt x="25" y="61"/>
                      <a:pt x="25" y="61"/>
                    </a:cubicBezTo>
                    <a:cubicBezTo>
                      <a:pt x="28" y="61"/>
                      <a:pt x="30" y="60"/>
                      <a:pt x="31" y="60"/>
                    </a:cubicBezTo>
                    <a:cubicBezTo>
                      <a:pt x="34" y="59"/>
                      <a:pt x="34" y="59"/>
                      <a:pt x="34" y="59"/>
                    </a:cubicBezTo>
                    <a:cubicBezTo>
                      <a:pt x="16" y="0"/>
                      <a:pt x="16" y="0"/>
                      <a:pt x="16"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50773"/>
              <p:cNvSpPr>
                <a:spLocks noEditPoints="1"/>
              </p:cNvSpPr>
              <p:nvPr userDrawn="1"/>
            </p:nvSpPr>
            <p:spPr bwMode="auto">
              <a:xfrm>
                <a:off x="3081338" y="7732816"/>
                <a:ext cx="73025" cy="115888"/>
              </a:xfrm>
              <a:custGeom>
                <a:avLst/>
                <a:gdLst>
                  <a:gd name="T0" fmla="*/ 31 w 46"/>
                  <a:gd name="T1" fmla="*/ 63 h 73"/>
                  <a:gd name="T2" fmla="*/ 8 w 46"/>
                  <a:gd name="T3" fmla="*/ 11 h 73"/>
                  <a:gd name="T4" fmla="*/ 14 w 46"/>
                  <a:gd name="T5" fmla="*/ 8 h 73"/>
                  <a:gd name="T6" fmla="*/ 37 w 46"/>
                  <a:gd name="T7" fmla="*/ 61 h 73"/>
                  <a:gd name="T8" fmla="*/ 31 w 46"/>
                  <a:gd name="T9" fmla="*/ 63 h 73"/>
                  <a:gd name="T10" fmla="*/ 17 w 46"/>
                  <a:gd name="T11" fmla="*/ 0 h 73"/>
                  <a:gd name="T12" fmla="*/ 0 w 46"/>
                  <a:gd name="T13" fmla="*/ 7 h 73"/>
                  <a:gd name="T14" fmla="*/ 28 w 46"/>
                  <a:gd name="T15" fmla="*/ 73 h 73"/>
                  <a:gd name="T16" fmla="*/ 46 w 46"/>
                  <a:gd name="T17" fmla="*/ 64 h 73"/>
                  <a:gd name="T18" fmla="*/ 17 w 46"/>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73">
                    <a:moveTo>
                      <a:pt x="31" y="63"/>
                    </a:moveTo>
                    <a:lnTo>
                      <a:pt x="8" y="11"/>
                    </a:lnTo>
                    <a:lnTo>
                      <a:pt x="14" y="8"/>
                    </a:lnTo>
                    <a:lnTo>
                      <a:pt x="37" y="61"/>
                    </a:lnTo>
                    <a:lnTo>
                      <a:pt x="31" y="63"/>
                    </a:lnTo>
                    <a:close/>
                    <a:moveTo>
                      <a:pt x="17" y="0"/>
                    </a:moveTo>
                    <a:lnTo>
                      <a:pt x="0" y="7"/>
                    </a:lnTo>
                    <a:lnTo>
                      <a:pt x="28" y="73"/>
                    </a:lnTo>
                    <a:lnTo>
                      <a:pt x="46" y="64"/>
                    </a:lnTo>
                    <a:lnTo>
                      <a:pt x="17"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50774"/>
              <p:cNvSpPr>
                <a:spLocks noEditPoints="1"/>
              </p:cNvSpPr>
              <p:nvPr userDrawn="1"/>
            </p:nvSpPr>
            <p:spPr bwMode="auto">
              <a:xfrm>
                <a:off x="3081338" y="7732816"/>
                <a:ext cx="73025" cy="115888"/>
              </a:xfrm>
              <a:custGeom>
                <a:avLst/>
                <a:gdLst>
                  <a:gd name="T0" fmla="*/ 31 w 46"/>
                  <a:gd name="T1" fmla="*/ 63 h 73"/>
                  <a:gd name="T2" fmla="*/ 8 w 46"/>
                  <a:gd name="T3" fmla="*/ 11 h 73"/>
                  <a:gd name="T4" fmla="*/ 14 w 46"/>
                  <a:gd name="T5" fmla="*/ 8 h 73"/>
                  <a:gd name="T6" fmla="*/ 37 w 46"/>
                  <a:gd name="T7" fmla="*/ 61 h 73"/>
                  <a:gd name="T8" fmla="*/ 31 w 46"/>
                  <a:gd name="T9" fmla="*/ 63 h 73"/>
                  <a:gd name="T10" fmla="*/ 17 w 46"/>
                  <a:gd name="T11" fmla="*/ 0 h 73"/>
                  <a:gd name="T12" fmla="*/ 0 w 46"/>
                  <a:gd name="T13" fmla="*/ 7 h 73"/>
                  <a:gd name="T14" fmla="*/ 28 w 46"/>
                  <a:gd name="T15" fmla="*/ 73 h 73"/>
                  <a:gd name="T16" fmla="*/ 46 w 46"/>
                  <a:gd name="T17" fmla="*/ 64 h 73"/>
                  <a:gd name="T18" fmla="*/ 17 w 46"/>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73">
                    <a:moveTo>
                      <a:pt x="31" y="63"/>
                    </a:moveTo>
                    <a:lnTo>
                      <a:pt x="8" y="11"/>
                    </a:lnTo>
                    <a:lnTo>
                      <a:pt x="14" y="8"/>
                    </a:lnTo>
                    <a:lnTo>
                      <a:pt x="37" y="61"/>
                    </a:lnTo>
                    <a:lnTo>
                      <a:pt x="31" y="63"/>
                    </a:lnTo>
                    <a:moveTo>
                      <a:pt x="17" y="0"/>
                    </a:moveTo>
                    <a:lnTo>
                      <a:pt x="0" y="7"/>
                    </a:lnTo>
                    <a:lnTo>
                      <a:pt x="28" y="73"/>
                    </a:lnTo>
                    <a:lnTo>
                      <a:pt x="46" y="64"/>
                    </a:lnTo>
                    <a:lnTo>
                      <a:pt x="17"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50775"/>
              <p:cNvSpPr>
                <a:spLocks noEditPoints="1"/>
              </p:cNvSpPr>
              <p:nvPr userDrawn="1"/>
            </p:nvSpPr>
            <p:spPr bwMode="auto">
              <a:xfrm>
                <a:off x="3186113" y="7677254"/>
                <a:ext cx="84138" cy="114300"/>
              </a:xfrm>
              <a:custGeom>
                <a:avLst/>
                <a:gdLst>
                  <a:gd name="T0" fmla="*/ 38 w 53"/>
                  <a:gd name="T1" fmla="*/ 63 h 72"/>
                  <a:gd name="T2" fmla="*/ 10 w 53"/>
                  <a:gd name="T3" fmla="*/ 13 h 72"/>
                  <a:gd name="T4" fmla="*/ 14 w 53"/>
                  <a:gd name="T5" fmla="*/ 9 h 72"/>
                  <a:gd name="T6" fmla="*/ 42 w 53"/>
                  <a:gd name="T7" fmla="*/ 60 h 72"/>
                  <a:gd name="T8" fmla="*/ 38 w 53"/>
                  <a:gd name="T9" fmla="*/ 63 h 72"/>
                  <a:gd name="T10" fmla="*/ 18 w 53"/>
                  <a:gd name="T11" fmla="*/ 0 h 72"/>
                  <a:gd name="T12" fmla="*/ 0 w 53"/>
                  <a:gd name="T13" fmla="*/ 9 h 72"/>
                  <a:gd name="T14" fmla="*/ 34 w 53"/>
                  <a:gd name="T15" fmla="*/ 72 h 72"/>
                  <a:gd name="T16" fmla="*/ 53 w 53"/>
                  <a:gd name="T17" fmla="*/ 62 h 72"/>
                  <a:gd name="T18" fmla="*/ 18 w 53"/>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2">
                    <a:moveTo>
                      <a:pt x="38" y="63"/>
                    </a:moveTo>
                    <a:lnTo>
                      <a:pt x="10" y="13"/>
                    </a:lnTo>
                    <a:lnTo>
                      <a:pt x="14" y="9"/>
                    </a:lnTo>
                    <a:lnTo>
                      <a:pt x="42" y="60"/>
                    </a:lnTo>
                    <a:lnTo>
                      <a:pt x="38" y="63"/>
                    </a:lnTo>
                    <a:close/>
                    <a:moveTo>
                      <a:pt x="18" y="0"/>
                    </a:moveTo>
                    <a:lnTo>
                      <a:pt x="0" y="9"/>
                    </a:lnTo>
                    <a:lnTo>
                      <a:pt x="34" y="72"/>
                    </a:lnTo>
                    <a:lnTo>
                      <a:pt x="53" y="62"/>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50776"/>
              <p:cNvSpPr>
                <a:spLocks noEditPoints="1"/>
              </p:cNvSpPr>
              <p:nvPr userDrawn="1"/>
            </p:nvSpPr>
            <p:spPr bwMode="auto">
              <a:xfrm>
                <a:off x="3186113" y="7677254"/>
                <a:ext cx="84138" cy="114300"/>
              </a:xfrm>
              <a:custGeom>
                <a:avLst/>
                <a:gdLst>
                  <a:gd name="T0" fmla="*/ 38 w 53"/>
                  <a:gd name="T1" fmla="*/ 63 h 72"/>
                  <a:gd name="T2" fmla="*/ 10 w 53"/>
                  <a:gd name="T3" fmla="*/ 13 h 72"/>
                  <a:gd name="T4" fmla="*/ 14 w 53"/>
                  <a:gd name="T5" fmla="*/ 9 h 72"/>
                  <a:gd name="T6" fmla="*/ 42 w 53"/>
                  <a:gd name="T7" fmla="*/ 60 h 72"/>
                  <a:gd name="T8" fmla="*/ 38 w 53"/>
                  <a:gd name="T9" fmla="*/ 63 h 72"/>
                  <a:gd name="T10" fmla="*/ 18 w 53"/>
                  <a:gd name="T11" fmla="*/ 0 h 72"/>
                  <a:gd name="T12" fmla="*/ 0 w 53"/>
                  <a:gd name="T13" fmla="*/ 9 h 72"/>
                  <a:gd name="T14" fmla="*/ 34 w 53"/>
                  <a:gd name="T15" fmla="*/ 72 h 72"/>
                  <a:gd name="T16" fmla="*/ 53 w 53"/>
                  <a:gd name="T17" fmla="*/ 62 h 72"/>
                  <a:gd name="T18" fmla="*/ 18 w 53"/>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2">
                    <a:moveTo>
                      <a:pt x="38" y="63"/>
                    </a:moveTo>
                    <a:lnTo>
                      <a:pt x="10" y="13"/>
                    </a:lnTo>
                    <a:lnTo>
                      <a:pt x="14" y="9"/>
                    </a:lnTo>
                    <a:lnTo>
                      <a:pt x="42" y="60"/>
                    </a:lnTo>
                    <a:lnTo>
                      <a:pt x="38" y="63"/>
                    </a:lnTo>
                    <a:moveTo>
                      <a:pt x="18" y="0"/>
                    </a:moveTo>
                    <a:lnTo>
                      <a:pt x="0" y="9"/>
                    </a:lnTo>
                    <a:lnTo>
                      <a:pt x="34" y="72"/>
                    </a:lnTo>
                    <a:lnTo>
                      <a:pt x="53" y="62"/>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50777"/>
              <p:cNvSpPr>
                <a:spLocks noEditPoints="1"/>
              </p:cNvSpPr>
              <p:nvPr userDrawn="1"/>
            </p:nvSpPr>
            <p:spPr bwMode="auto">
              <a:xfrm>
                <a:off x="3133725" y="7707416"/>
                <a:ext cx="79375" cy="114300"/>
              </a:xfrm>
              <a:custGeom>
                <a:avLst/>
                <a:gdLst>
                  <a:gd name="T0" fmla="*/ 34 w 50"/>
                  <a:gd name="T1" fmla="*/ 63 h 72"/>
                  <a:gd name="T2" fmla="*/ 10 w 50"/>
                  <a:gd name="T3" fmla="*/ 11 h 72"/>
                  <a:gd name="T4" fmla="*/ 15 w 50"/>
                  <a:gd name="T5" fmla="*/ 8 h 72"/>
                  <a:gd name="T6" fmla="*/ 40 w 50"/>
                  <a:gd name="T7" fmla="*/ 59 h 72"/>
                  <a:gd name="T8" fmla="*/ 34 w 50"/>
                  <a:gd name="T9" fmla="*/ 63 h 72"/>
                  <a:gd name="T10" fmla="*/ 18 w 50"/>
                  <a:gd name="T11" fmla="*/ 0 h 72"/>
                  <a:gd name="T12" fmla="*/ 0 w 50"/>
                  <a:gd name="T13" fmla="*/ 8 h 72"/>
                  <a:gd name="T14" fmla="*/ 31 w 50"/>
                  <a:gd name="T15" fmla="*/ 72 h 72"/>
                  <a:gd name="T16" fmla="*/ 50 w 50"/>
                  <a:gd name="T17" fmla="*/ 63 h 72"/>
                  <a:gd name="T18" fmla="*/ 18 w 50"/>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72">
                    <a:moveTo>
                      <a:pt x="34" y="63"/>
                    </a:moveTo>
                    <a:lnTo>
                      <a:pt x="10" y="11"/>
                    </a:lnTo>
                    <a:lnTo>
                      <a:pt x="15" y="8"/>
                    </a:lnTo>
                    <a:lnTo>
                      <a:pt x="40" y="59"/>
                    </a:lnTo>
                    <a:lnTo>
                      <a:pt x="34" y="63"/>
                    </a:lnTo>
                    <a:close/>
                    <a:moveTo>
                      <a:pt x="18" y="0"/>
                    </a:moveTo>
                    <a:lnTo>
                      <a:pt x="0" y="8"/>
                    </a:lnTo>
                    <a:lnTo>
                      <a:pt x="31" y="72"/>
                    </a:lnTo>
                    <a:lnTo>
                      <a:pt x="50" y="63"/>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50778"/>
              <p:cNvSpPr>
                <a:spLocks noEditPoints="1"/>
              </p:cNvSpPr>
              <p:nvPr userDrawn="1"/>
            </p:nvSpPr>
            <p:spPr bwMode="auto">
              <a:xfrm>
                <a:off x="3133725" y="7707416"/>
                <a:ext cx="79375" cy="114300"/>
              </a:xfrm>
              <a:custGeom>
                <a:avLst/>
                <a:gdLst>
                  <a:gd name="T0" fmla="*/ 34 w 50"/>
                  <a:gd name="T1" fmla="*/ 63 h 72"/>
                  <a:gd name="T2" fmla="*/ 10 w 50"/>
                  <a:gd name="T3" fmla="*/ 11 h 72"/>
                  <a:gd name="T4" fmla="*/ 15 w 50"/>
                  <a:gd name="T5" fmla="*/ 8 h 72"/>
                  <a:gd name="T6" fmla="*/ 40 w 50"/>
                  <a:gd name="T7" fmla="*/ 59 h 72"/>
                  <a:gd name="T8" fmla="*/ 34 w 50"/>
                  <a:gd name="T9" fmla="*/ 63 h 72"/>
                  <a:gd name="T10" fmla="*/ 18 w 50"/>
                  <a:gd name="T11" fmla="*/ 0 h 72"/>
                  <a:gd name="T12" fmla="*/ 0 w 50"/>
                  <a:gd name="T13" fmla="*/ 8 h 72"/>
                  <a:gd name="T14" fmla="*/ 31 w 50"/>
                  <a:gd name="T15" fmla="*/ 72 h 72"/>
                  <a:gd name="T16" fmla="*/ 50 w 50"/>
                  <a:gd name="T17" fmla="*/ 63 h 72"/>
                  <a:gd name="T18" fmla="*/ 18 w 50"/>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72">
                    <a:moveTo>
                      <a:pt x="34" y="63"/>
                    </a:moveTo>
                    <a:lnTo>
                      <a:pt x="10" y="11"/>
                    </a:lnTo>
                    <a:lnTo>
                      <a:pt x="15" y="8"/>
                    </a:lnTo>
                    <a:lnTo>
                      <a:pt x="40" y="59"/>
                    </a:lnTo>
                    <a:lnTo>
                      <a:pt x="34" y="63"/>
                    </a:lnTo>
                    <a:moveTo>
                      <a:pt x="18" y="0"/>
                    </a:moveTo>
                    <a:lnTo>
                      <a:pt x="0" y="8"/>
                    </a:lnTo>
                    <a:lnTo>
                      <a:pt x="31" y="72"/>
                    </a:lnTo>
                    <a:lnTo>
                      <a:pt x="50" y="63"/>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50779"/>
              <p:cNvSpPr>
                <a:spLocks noEditPoints="1"/>
              </p:cNvSpPr>
              <p:nvPr userDrawn="1"/>
            </p:nvSpPr>
            <p:spPr bwMode="auto">
              <a:xfrm>
                <a:off x="2305050" y="7834416"/>
                <a:ext cx="47625" cy="117475"/>
              </a:xfrm>
              <a:custGeom>
                <a:avLst/>
                <a:gdLst>
                  <a:gd name="T0" fmla="*/ 14 w 30"/>
                  <a:gd name="T1" fmla="*/ 66 h 74"/>
                  <a:gd name="T2" fmla="*/ 8 w 30"/>
                  <a:gd name="T3" fmla="*/ 65 h 74"/>
                  <a:gd name="T4" fmla="*/ 17 w 30"/>
                  <a:gd name="T5" fmla="*/ 9 h 74"/>
                  <a:gd name="T6" fmla="*/ 23 w 30"/>
                  <a:gd name="T7" fmla="*/ 9 h 74"/>
                  <a:gd name="T8" fmla="*/ 14 w 30"/>
                  <a:gd name="T9" fmla="*/ 66 h 74"/>
                  <a:gd name="T10" fmla="*/ 12 w 30"/>
                  <a:gd name="T11" fmla="*/ 0 h 74"/>
                  <a:gd name="T12" fmla="*/ 0 w 30"/>
                  <a:gd name="T13" fmla="*/ 71 h 74"/>
                  <a:gd name="T14" fmla="*/ 20 w 30"/>
                  <a:gd name="T15" fmla="*/ 74 h 74"/>
                  <a:gd name="T16" fmla="*/ 20 w 30"/>
                  <a:gd name="T17" fmla="*/ 74 h 74"/>
                  <a:gd name="T18" fmla="*/ 21 w 30"/>
                  <a:gd name="T19" fmla="*/ 74 h 74"/>
                  <a:gd name="T20" fmla="*/ 30 w 30"/>
                  <a:gd name="T21" fmla="*/ 4 h 74"/>
                  <a:gd name="T22" fmla="*/ 12 w 30"/>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74">
                    <a:moveTo>
                      <a:pt x="14" y="66"/>
                    </a:moveTo>
                    <a:lnTo>
                      <a:pt x="8" y="65"/>
                    </a:lnTo>
                    <a:lnTo>
                      <a:pt x="17" y="9"/>
                    </a:lnTo>
                    <a:lnTo>
                      <a:pt x="23" y="9"/>
                    </a:lnTo>
                    <a:lnTo>
                      <a:pt x="14" y="66"/>
                    </a:lnTo>
                    <a:close/>
                    <a:moveTo>
                      <a:pt x="12" y="0"/>
                    </a:moveTo>
                    <a:lnTo>
                      <a:pt x="0" y="71"/>
                    </a:lnTo>
                    <a:lnTo>
                      <a:pt x="20" y="74"/>
                    </a:lnTo>
                    <a:lnTo>
                      <a:pt x="20" y="74"/>
                    </a:lnTo>
                    <a:lnTo>
                      <a:pt x="21" y="74"/>
                    </a:lnTo>
                    <a:lnTo>
                      <a:pt x="30" y="4"/>
                    </a:lnTo>
                    <a:lnTo>
                      <a:pt x="1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50780"/>
              <p:cNvSpPr>
                <a:spLocks noEditPoints="1"/>
              </p:cNvSpPr>
              <p:nvPr userDrawn="1"/>
            </p:nvSpPr>
            <p:spPr bwMode="auto">
              <a:xfrm>
                <a:off x="2305050" y="7834416"/>
                <a:ext cx="47625" cy="117475"/>
              </a:xfrm>
              <a:custGeom>
                <a:avLst/>
                <a:gdLst>
                  <a:gd name="T0" fmla="*/ 14 w 30"/>
                  <a:gd name="T1" fmla="*/ 66 h 74"/>
                  <a:gd name="T2" fmla="*/ 8 w 30"/>
                  <a:gd name="T3" fmla="*/ 65 h 74"/>
                  <a:gd name="T4" fmla="*/ 17 w 30"/>
                  <a:gd name="T5" fmla="*/ 9 h 74"/>
                  <a:gd name="T6" fmla="*/ 23 w 30"/>
                  <a:gd name="T7" fmla="*/ 9 h 74"/>
                  <a:gd name="T8" fmla="*/ 14 w 30"/>
                  <a:gd name="T9" fmla="*/ 66 h 74"/>
                  <a:gd name="T10" fmla="*/ 12 w 30"/>
                  <a:gd name="T11" fmla="*/ 0 h 74"/>
                  <a:gd name="T12" fmla="*/ 0 w 30"/>
                  <a:gd name="T13" fmla="*/ 71 h 74"/>
                  <a:gd name="T14" fmla="*/ 20 w 30"/>
                  <a:gd name="T15" fmla="*/ 74 h 74"/>
                  <a:gd name="T16" fmla="*/ 20 w 30"/>
                  <a:gd name="T17" fmla="*/ 74 h 74"/>
                  <a:gd name="T18" fmla="*/ 21 w 30"/>
                  <a:gd name="T19" fmla="*/ 74 h 74"/>
                  <a:gd name="T20" fmla="*/ 30 w 30"/>
                  <a:gd name="T21" fmla="*/ 4 h 74"/>
                  <a:gd name="T22" fmla="*/ 12 w 30"/>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74">
                    <a:moveTo>
                      <a:pt x="14" y="66"/>
                    </a:moveTo>
                    <a:lnTo>
                      <a:pt x="8" y="65"/>
                    </a:lnTo>
                    <a:lnTo>
                      <a:pt x="17" y="9"/>
                    </a:lnTo>
                    <a:lnTo>
                      <a:pt x="23" y="9"/>
                    </a:lnTo>
                    <a:lnTo>
                      <a:pt x="14" y="66"/>
                    </a:lnTo>
                    <a:moveTo>
                      <a:pt x="12" y="0"/>
                    </a:moveTo>
                    <a:lnTo>
                      <a:pt x="0" y="71"/>
                    </a:lnTo>
                    <a:lnTo>
                      <a:pt x="20" y="74"/>
                    </a:lnTo>
                    <a:lnTo>
                      <a:pt x="20" y="74"/>
                    </a:lnTo>
                    <a:lnTo>
                      <a:pt x="21" y="74"/>
                    </a:lnTo>
                    <a:lnTo>
                      <a:pt x="30" y="4"/>
                    </a:lnTo>
                    <a:lnTo>
                      <a:pt x="1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50781"/>
              <p:cNvSpPr>
                <a:spLocks noEditPoints="1"/>
              </p:cNvSpPr>
              <p:nvPr userDrawn="1"/>
            </p:nvSpPr>
            <p:spPr bwMode="auto">
              <a:xfrm>
                <a:off x="2368550" y="7842354"/>
                <a:ext cx="44450" cy="117475"/>
              </a:xfrm>
              <a:custGeom>
                <a:avLst/>
                <a:gdLst>
                  <a:gd name="T0" fmla="*/ 15 w 28"/>
                  <a:gd name="T1" fmla="*/ 66 h 74"/>
                  <a:gd name="T2" fmla="*/ 8 w 28"/>
                  <a:gd name="T3" fmla="*/ 66 h 74"/>
                  <a:gd name="T4" fmla="*/ 15 w 28"/>
                  <a:gd name="T5" fmla="*/ 8 h 74"/>
                  <a:gd name="T6" fmla="*/ 21 w 28"/>
                  <a:gd name="T7" fmla="*/ 9 h 74"/>
                  <a:gd name="T8" fmla="*/ 15 w 28"/>
                  <a:gd name="T9" fmla="*/ 66 h 74"/>
                  <a:gd name="T10" fmla="*/ 9 w 28"/>
                  <a:gd name="T11" fmla="*/ 0 h 74"/>
                  <a:gd name="T12" fmla="*/ 0 w 28"/>
                  <a:gd name="T13" fmla="*/ 72 h 74"/>
                  <a:gd name="T14" fmla="*/ 21 w 28"/>
                  <a:gd name="T15" fmla="*/ 74 h 74"/>
                  <a:gd name="T16" fmla="*/ 21 w 28"/>
                  <a:gd name="T17" fmla="*/ 74 h 74"/>
                  <a:gd name="T18" fmla="*/ 21 w 28"/>
                  <a:gd name="T19" fmla="*/ 74 h 74"/>
                  <a:gd name="T20" fmla="*/ 28 w 28"/>
                  <a:gd name="T21" fmla="*/ 2 h 74"/>
                  <a:gd name="T22" fmla="*/ 9 w 2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74">
                    <a:moveTo>
                      <a:pt x="15" y="66"/>
                    </a:moveTo>
                    <a:lnTo>
                      <a:pt x="8" y="66"/>
                    </a:lnTo>
                    <a:lnTo>
                      <a:pt x="15" y="8"/>
                    </a:lnTo>
                    <a:lnTo>
                      <a:pt x="21" y="9"/>
                    </a:lnTo>
                    <a:lnTo>
                      <a:pt x="15" y="66"/>
                    </a:lnTo>
                    <a:close/>
                    <a:moveTo>
                      <a:pt x="9" y="0"/>
                    </a:moveTo>
                    <a:lnTo>
                      <a:pt x="0" y="72"/>
                    </a:lnTo>
                    <a:lnTo>
                      <a:pt x="21" y="74"/>
                    </a:lnTo>
                    <a:lnTo>
                      <a:pt x="21" y="74"/>
                    </a:lnTo>
                    <a:lnTo>
                      <a:pt x="21" y="74"/>
                    </a:lnTo>
                    <a:lnTo>
                      <a:pt x="28" y="2"/>
                    </a:lnTo>
                    <a:lnTo>
                      <a:pt x="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50782"/>
              <p:cNvSpPr>
                <a:spLocks noEditPoints="1"/>
              </p:cNvSpPr>
              <p:nvPr userDrawn="1"/>
            </p:nvSpPr>
            <p:spPr bwMode="auto">
              <a:xfrm>
                <a:off x="2368550" y="7842354"/>
                <a:ext cx="44450" cy="117475"/>
              </a:xfrm>
              <a:custGeom>
                <a:avLst/>
                <a:gdLst>
                  <a:gd name="T0" fmla="*/ 15 w 28"/>
                  <a:gd name="T1" fmla="*/ 66 h 74"/>
                  <a:gd name="T2" fmla="*/ 8 w 28"/>
                  <a:gd name="T3" fmla="*/ 66 h 74"/>
                  <a:gd name="T4" fmla="*/ 15 w 28"/>
                  <a:gd name="T5" fmla="*/ 8 h 74"/>
                  <a:gd name="T6" fmla="*/ 21 w 28"/>
                  <a:gd name="T7" fmla="*/ 9 h 74"/>
                  <a:gd name="T8" fmla="*/ 15 w 28"/>
                  <a:gd name="T9" fmla="*/ 66 h 74"/>
                  <a:gd name="T10" fmla="*/ 9 w 28"/>
                  <a:gd name="T11" fmla="*/ 0 h 74"/>
                  <a:gd name="T12" fmla="*/ 0 w 28"/>
                  <a:gd name="T13" fmla="*/ 72 h 74"/>
                  <a:gd name="T14" fmla="*/ 21 w 28"/>
                  <a:gd name="T15" fmla="*/ 74 h 74"/>
                  <a:gd name="T16" fmla="*/ 21 w 28"/>
                  <a:gd name="T17" fmla="*/ 74 h 74"/>
                  <a:gd name="T18" fmla="*/ 21 w 28"/>
                  <a:gd name="T19" fmla="*/ 74 h 74"/>
                  <a:gd name="T20" fmla="*/ 28 w 28"/>
                  <a:gd name="T21" fmla="*/ 2 h 74"/>
                  <a:gd name="T22" fmla="*/ 9 w 28"/>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74">
                    <a:moveTo>
                      <a:pt x="15" y="66"/>
                    </a:moveTo>
                    <a:lnTo>
                      <a:pt x="8" y="66"/>
                    </a:lnTo>
                    <a:lnTo>
                      <a:pt x="15" y="8"/>
                    </a:lnTo>
                    <a:lnTo>
                      <a:pt x="21" y="9"/>
                    </a:lnTo>
                    <a:lnTo>
                      <a:pt x="15" y="66"/>
                    </a:lnTo>
                    <a:moveTo>
                      <a:pt x="9" y="0"/>
                    </a:moveTo>
                    <a:lnTo>
                      <a:pt x="0" y="72"/>
                    </a:lnTo>
                    <a:lnTo>
                      <a:pt x="21" y="74"/>
                    </a:lnTo>
                    <a:lnTo>
                      <a:pt x="21" y="74"/>
                    </a:lnTo>
                    <a:lnTo>
                      <a:pt x="21" y="74"/>
                    </a:lnTo>
                    <a:lnTo>
                      <a:pt x="28" y="2"/>
                    </a:lnTo>
                    <a:lnTo>
                      <a:pt x="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50783"/>
              <p:cNvSpPr>
                <a:spLocks noEditPoints="1"/>
              </p:cNvSpPr>
              <p:nvPr userDrawn="1"/>
            </p:nvSpPr>
            <p:spPr bwMode="auto">
              <a:xfrm>
                <a:off x="1766888" y="7645504"/>
                <a:ext cx="87313" cy="112713"/>
              </a:xfrm>
              <a:custGeom>
                <a:avLst/>
                <a:gdLst>
                  <a:gd name="T0" fmla="*/ 15 w 55"/>
                  <a:gd name="T1" fmla="*/ 62 h 71"/>
                  <a:gd name="T2" fmla="*/ 10 w 55"/>
                  <a:gd name="T3" fmla="*/ 59 h 71"/>
                  <a:gd name="T4" fmla="*/ 41 w 55"/>
                  <a:gd name="T5" fmla="*/ 9 h 71"/>
                  <a:gd name="T6" fmla="*/ 46 w 55"/>
                  <a:gd name="T7" fmla="*/ 13 h 71"/>
                  <a:gd name="T8" fmla="*/ 15 w 55"/>
                  <a:gd name="T9" fmla="*/ 62 h 71"/>
                  <a:gd name="T10" fmla="*/ 39 w 55"/>
                  <a:gd name="T11" fmla="*/ 0 h 71"/>
                  <a:gd name="T12" fmla="*/ 0 w 55"/>
                  <a:gd name="T13" fmla="*/ 61 h 71"/>
                  <a:gd name="T14" fmla="*/ 12 w 55"/>
                  <a:gd name="T15" fmla="*/ 68 h 71"/>
                  <a:gd name="T16" fmla="*/ 12 w 55"/>
                  <a:gd name="T17" fmla="*/ 68 h 71"/>
                  <a:gd name="T18" fmla="*/ 17 w 55"/>
                  <a:gd name="T19" fmla="*/ 71 h 71"/>
                  <a:gd name="T20" fmla="*/ 17 w 55"/>
                  <a:gd name="T21" fmla="*/ 71 h 71"/>
                  <a:gd name="T22" fmla="*/ 17 w 55"/>
                  <a:gd name="T23" fmla="*/ 71 h 71"/>
                  <a:gd name="T24" fmla="*/ 55 w 55"/>
                  <a:gd name="T25" fmla="*/ 11 h 71"/>
                  <a:gd name="T26" fmla="*/ 39 w 55"/>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71">
                    <a:moveTo>
                      <a:pt x="15" y="62"/>
                    </a:moveTo>
                    <a:lnTo>
                      <a:pt x="10" y="59"/>
                    </a:lnTo>
                    <a:lnTo>
                      <a:pt x="41" y="9"/>
                    </a:lnTo>
                    <a:lnTo>
                      <a:pt x="46" y="13"/>
                    </a:lnTo>
                    <a:lnTo>
                      <a:pt x="15" y="62"/>
                    </a:lnTo>
                    <a:close/>
                    <a:moveTo>
                      <a:pt x="39" y="0"/>
                    </a:moveTo>
                    <a:lnTo>
                      <a:pt x="0" y="61"/>
                    </a:lnTo>
                    <a:lnTo>
                      <a:pt x="12" y="68"/>
                    </a:lnTo>
                    <a:lnTo>
                      <a:pt x="12" y="68"/>
                    </a:lnTo>
                    <a:lnTo>
                      <a:pt x="17" y="71"/>
                    </a:lnTo>
                    <a:lnTo>
                      <a:pt x="17" y="71"/>
                    </a:lnTo>
                    <a:lnTo>
                      <a:pt x="17" y="71"/>
                    </a:lnTo>
                    <a:lnTo>
                      <a:pt x="55" y="11"/>
                    </a:ln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50784"/>
              <p:cNvSpPr>
                <a:spLocks noEditPoints="1"/>
              </p:cNvSpPr>
              <p:nvPr userDrawn="1"/>
            </p:nvSpPr>
            <p:spPr bwMode="auto">
              <a:xfrm>
                <a:off x="1766888" y="7645504"/>
                <a:ext cx="87313" cy="112713"/>
              </a:xfrm>
              <a:custGeom>
                <a:avLst/>
                <a:gdLst>
                  <a:gd name="T0" fmla="*/ 15 w 55"/>
                  <a:gd name="T1" fmla="*/ 62 h 71"/>
                  <a:gd name="T2" fmla="*/ 10 w 55"/>
                  <a:gd name="T3" fmla="*/ 59 h 71"/>
                  <a:gd name="T4" fmla="*/ 41 w 55"/>
                  <a:gd name="T5" fmla="*/ 9 h 71"/>
                  <a:gd name="T6" fmla="*/ 46 w 55"/>
                  <a:gd name="T7" fmla="*/ 13 h 71"/>
                  <a:gd name="T8" fmla="*/ 15 w 55"/>
                  <a:gd name="T9" fmla="*/ 62 h 71"/>
                  <a:gd name="T10" fmla="*/ 39 w 55"/>
                  <a:gd name="T11" fmla="*/ 0 h 71"/>
                  <a:gd name="T12" fmla="*/ 0 w 55"/>
                  <a:gd name="T13" fmla="*/ 61 h 71"/>
                  <a:gd name="T14" fmla="*/ 12 w 55"/>
                  <a:gd name="T15" fmla="*/ 68 h 71"/>
                  <a:gd name="T16" fmla="*/ 12 w 55"/>
                  <a:gd name="T17" fmla="*/ 68 h 71"/>
                  <a:gd name="T18" fmla="*/ 17 w 55"/>
                  <a:gd name="T19" fmla="*/ 71 h 71"/>
                  <a:gd name="T20" fmla="*/ 17 w 55"/>
                  <a:gd name="T21" fmla="*/ 71 h 71"/>
                  <a:gd name="T22" fmla="*/ 17 w 55"/>
                  <a:gd name="T23" fmla="*/ 71 h 71"/>
                  <a:gd name="T24" fmla="*/ 55 w 55"/>
                  <a:gd name="T25" fmla="*/ 11 h 71"/>
                  <a:gd name="T26" fmla="*/ 39 w 55"/>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71">
                    <a:moveTo>
                      <a:pt x="15" y="62"/>
                    </a:moveTo>
                    <a:lnTo>
                      <a:pt x="10" y="59"/>
                    </a:lnTo>
                    <a:lnTo>
                      <a:pt x="41" y="9"/>
                    </a:lnTo>
                    <a:lnTo>
                      <a:pt x="46" y="13"/>
                    </a:lnTo>
                    <a:lnTo>
                      <a:pt x="15" y="62"/>
                    </a:lnTo>
                    <a:moveTo>
                      <a:pt x="39" y="0"/>
                    </a:moveTo>
                    <a:lnTo>
                      <a:pt x="0" y="61"/>
                    </a:lnTo>
                    <a:lnTo>
                      <a:pt x="12" y="68"/>
                    </a:lnTo>
                    <a:lnTo>
                      <a:pt x="12" y="68"/>
                    </a:lnTo>
                    <a:lnTo>
                      <a:pt x="17" y="71"/>
                    </a:lnTo>
                    <a:lnTo>
                      <a:pt x="17" y="71"/>
                    </a:lnTo>
                    <a:lnTo>
                      <a:pt x="17" y="71"/>
                    </a:lnTo>
                    <a:lnTo>
                      <a:pt x="55" y="11"/>
                    </a:lnTo>
                    <a:lnTo>
                      <a:pt x="3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50785"/>
              <p:cNvSpPr>
                <a:spLocks noEditPoints="1"/>
              </p:cNvSpPr>
              <p:nvPr userDrawn="1"/>
            </p:nvSpPr>
            <p:spPr bwMode="auto">
              <a:xfrm>
                <a:off x="1997075" y="7755041"/>
                <a:ext cx="69850" cy="115888"/>
              </a:xfrm>
              <a:custGeom>
                <a:avLst/>
                <a:gdLst>
                  <a:gd name="T0" fmla="*/ 14 w 44"/>
                  <a:gd name="T1" fmla="*/ 64 h 73"/>
                  <a:gd name="T2" fmla="*/ 8 w 44"/>
                  <a:gd name="T3" fmla="*/ 62 h 73"/>
                  <a:gd name="T4" fmla="*/ 30 w 44"/>
                  <a:gd name="T5" fmla="*/ 8 h 73"/>
                  <a:gd name="T6" fmla="*/ 35 w 44"/>
                  <a:gd name="T7" fmla="*/ 11 h 73"/>
                  <a:gd name="T8" fmla="*/ 14 w 44"/>
                  <a:gd name="T9" fmla="*/ 64 h 73"/>
                  <a:gd name="T10" fmla="*/ 26 w 44"/>
                  <a:gd name="T11" fmla="*/ 0 h 73"/>
                  <a:gd name="T12" fmla="*/ 0 w 44"/>
                  <a:gd name="T13" fmla="*/ 66 h 73"/>
                  <a:gd name="T14" fmla="*/ 13 w 44"/>
                  <a:gd name="T15" fmla="*/ 70 h 73"/>
                  <a:gd name="T16" fmla="*/ 13 w 44"/>
                  <a:gd name="T17" fmla="*/ 70 h 73"/>
                  <a:gd name="T18" fmla="*/ 19 w 44"/>
                  <a:gd name="T19" fmla="*/ 73 h 73"/>
                  <a:gd name="T20" fmla="*/ 19 w 44"/>
                  <a:gd name="T21" fmla="*/ 73 h 73"/>
                  <a:gd name="T22" fmla="*/ 19 w 44"/>
                  <a:gd name="T23" fmla="*/ 73 h 73"/>
                  <a:gd name="T24" fmla="*/ 44 w 44"/>
                  <a:gd name="T25" fmla="*/ 7 h 73"/>
                  <a:gd name="T26" fmla="*/ 26 w 44"/>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3">
                    <a:moveTo>
                      <a:pt x="14" y="64"/>
                    </a:moveTo>
                    <a:lnTo>
                      <a:pt x="8" y="62"/>
                    </a:lnTo>
                    <a:lnTo>
                      <a:pt x="30" y="8"/>
                    </a:lnTo>
                    <a:lnTo>
                      <a:pt x="35" y="11"/>
                    </a:lnTo>
                    <a:lnTo>
                      <a:pt x="14" y="64"/>
                    </a:lnTo>
                    <a:close/>
                    <a:moveTo>
                      <a:pt x="26" y="0"/>
                    </a:moveTo>
                    <a:lnTo>
                      <a:pt x="0" y="66"/>
                    </a:lnTo>
                    <a:lnTo>
                      <a:pt x="13" y="70"/>
                    </a:lnTo>
                    <a:lnTo>
                      <a:pt x="13" y="70"/>
                    </a:lnTo>
                    <a:lnTo>
                      <a:pt x="19" y="73"/>
                    </a:lnTo>
                    <a:lnTo>
                      <a:pt x="19" y="73"/>
                    </a:lnTo>
                    <a:lnTo>
                      <a:pt x="19" y="73"/>
                    </a:lnTo>
                    <a:lnTo>
                      <a:pt x="44" y="7"/>
                    </a:lnTo>
                    <a:lnTo>
                      <a:pt x="26"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50786"/>
              <p:cNvSpPr>
                <a:spLocks noEditPoints="1"/>
              </p:cNvSpPr>
              <p:nvPr userDrawn="1"/>
            </p:nvSpPr>
            <p:spPr bwMode="auto">
              <a:xfrm>
                <a:off x="1997075" y="7755041"/>
                <a:ext cx="69850" cy="115888"/>
              </a:xfrm>
              <a:custGeom>
                <a:avLst/>
                <a:gdLst>
                  <a:gd name="T0" fmla="*/ 14 w 44"/>
                  <a:gd name="T1" fmla="*/ 64 h 73"/>
                  <a:gd name="T2" fmla="*/ 8 w 44"/>
                  <a:gd name="T3" fmla="*/ 62 h 73"/>
                  <a:gd name="T4" fmla="*/ 30 w 44"/>
                  <a:gd name="T5" fmla="*/ 8 h 73"/>
                  <a:gd name="T6" fmla="*/ 35 w 44"/>
                  <a:gd name="T7" fmla="*/ 11 h 73"/>
                  <a:gd name="T8" fmla="*/ 14 w 44"/>
                  <a:gd name="T9" fmla="*/ 64 h 73"/>
                  <a:gd name="T10" fmla="*/ 26 w 44"/>
                  <a:gd name="T11" fmla="*/ 0 h 73"/>
                  <a:gd name="T12" fmla="*/ 0 w 44"/>
                  <a:gd name="T13" fmla="*/ 66 h 73"/>
                  <a:gd name="T14" fmla="*/ 13 w 44"/>
                  <a:gd name="T15" fmla="*/ 70 h 73"/>
                  <a:gd name="T16" fmla="*/ 13 w 44"/>
                  <a:gd name="T17" fmla="*/ 70 h 73"/>
                  <a:gd name="T18" fmla="*/ 19 w 44"/>
                  <a:gd name="T19" fmla="*/ 73 h 73"/>
                  <a:gd name="T20" fmla="*/ 19 w 44"/>
                  <a:gd name="T21" fmla="*/ 73 h 73"/>
                  <a:gd name="T22" fmla="*/ 19 w 44"/>
                  <a:gd name="T23" fmla="*/ 73 h 73"/>
                  <a:gd name="T24" fmla="*/ 44 w 44"/>
                  <a:gd name="T25" fmla="*/ 7 h 73"/>
                  <a:gd name="T26" fmla="*/ 26 w 44"/>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3">
                    <a:moveTo>
                      <a:pt x="14" y="64"/>
                    </a:moveTo>
                    <a:lnTo>
                      <a:pt x="8" y="62"/>
                    </a:lnTo>
                    <a:lnTo>
                      <a:pt x="30" y="8"/>
                    </a:lnTo>
                    <a:lnTo>
                      <a:pt x="35" y="11"/>
                    </a:lnTo>
                    <a:lnTo>
                      <a:pt x="14" y="64"/>
                    </a:lnTo>
                    <a:moveTo>
                      <a:pt x="26" y="0"/>
                    </a:moveTo>
                    <a:lnTo>
                      <a:pt x="0" y="66"/>
                    </a:lnTo>
                    <a:lnTo>
                      <a:pt x="13" y="70"/>
                    </a:lnTo>
                    <a:lnTo>
                      <a:pt x="13" y="70"/>
                    </a:lnTo>
                    <a:lnTo>
                      <a:pt x="19" y="73"/>
                    </a:lnTo>
                    <a:lnTo>
                      <a:pt x="19" y="73"/>
                    </a:lnTo>
                    <a:lnTo>
                      <a:pt x="19" y="73"/>
                    </a:lnTo>
                    <a:lnTo>
                      <a:pt x="44" y="7"/>
                    </a:lnTo>
                    <a:lnTo>
                      <a:pt x="26"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50787"/>
              <p:cNvSpPr>
                <a:spLocks noEditPoints="1"/>
              </p:cNvSpPr>
              <p:nvPr userDrawn="1"/>
            </p:nvSpPr>
            <p:spPr bwMode="auto">
              <a:xfrm>
                <a:off x="2241550" y="7823304"/>
                <a:ext cx="53975" cy="117475"/>
              </a:xfrm>
              <a:custGeom>
                <a:avLst/>
                <a:gdLst>
                  <a:gd name="T0" fmla="*/ 14 w 34"/>
                  <a:gd name="T1" fmla="*/ 66 h 74"/>
                  <a:gd name="T2" fmla="*/ 8 w 34"/>
                  <a:gd name="T3" fmla="*/ 65 h 74"/>
                  <a:gd name="T4" fmla="*/ 20 w 34"/>
                  <a:gd name="T5" fmla="*/ 9 h 74"/>
                  <a:gd name="T6" fmla="*/ 26 w 34"/>
                  <a:gd name="T7" fmla="*/ 10 h 74"/>
                  <a:gd name="T8" fmla="*/ 14 w 34"/>
                  <a:gd name="T9" fmla="*/ 66 h 74"/>
                  <a:gd name="T10" fmla="*/ 14 w 34"/>
                  <a:gd name="T11" fmla="*/ 0 h 74"/>
                  <a:gd name="T12" fmla="*/ 0 w 34"/>
                  <a:gd name="T13" fmla="*/ 71 h 74"/>
                  <a:gd name="T14" fmla="*/ 14 w 34"/>
                  <a:gd name="T15" fmla="*/ 73 h 74"/>
                  <a:gd name="T16" fmla="*/ 14 w 34"/>
                  <a:gd name="T17" fmla="*/ 73 h 74"/>
                  <a:gd name="T18" fmla="*/ 19 w 34"/>
                  <a:gd name="T19" fmla="*/ 74 h 74"/>
                  <a:gd name="T20" fmla="*/ 20 w 34"/>
                  <a:gd name="T21" fmla="*/ 74 h 74"/>
                  <a:gd name="T22" fmla="*/ 20 w 34"/>
                  <a:gd name="T23" fmla="*/ 74 h 74"/>
                  <a:gd name="T24" fmla="*/ 20 w 34"/>
                  <a:gd name="T25" fmla="*/ 74 h 74"/>
                  <a:gd name="T26" fmla="*/ 34 w 34"/>
                  <a:gd name="T27" fmla="*/ 4 h 74"/>
                  <a:gd name="T28" fmla="*/ 14 w 3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74">
                    <a:moveTo>
                      <a:pt x="14" y="66"/>
                    </a:moveTo>
                    <a:lnTo>
                      <a:pt x="8" y="65"/>
                    </a:lnTo>
                    <a:lnTo>
                      <a:pt x="20" y="9"/>
                    </a:lnTo>
                    <a:lnTo>
                      <a:pt x="26" y="10"/>
                    </a:lnTo>
                    <a:lnTo>
                      <a:pt x="14" y="66"/>
                    </a:lnTo>
                    <a:close/>
                    <a:moveTo>
                      <a:pt x="14" y="0"/>
                    </a:moveTo>
                    <a:lnTo>
                      <a:pt x="0" y="71"/>
                    </a:lnTo>
                    <a:lnTo>
                      <a:pt x="14" y="73"/>
                    </a:lnTo>
                    <a:lnTo>
                      <a:pt x="14" y="73"/>
                    </a:lnTo>
                    <a:lnTo>
                      <a:pt x="19" y="74"/>
                    </a:lnTo>
                    <a:lnTo>
                      <a:pt x="20" y="74"/>
                    </a:lnTo>
                    <a:lnTo>
                      <a:pt x="20" y="74"/>
                    </a:lnTo>
                    <a:lnTo>
                      <a:pt x="20" y="74"/>
                    </a:lnTo>
                    <a:lnTo>
                      <a:pt x="34" y="4"/>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50788"/>
              <p:cNvSpPr>
                <a:spLocks noEditPoints="1"/>
              </p:cNvSpPr>
              <p:nvPr userDrawn="1"/>
            </p:nvSpPr>
            <p:spPr bwMode="auto">
              <a:xfrm>
                <a:off x="2241550" y="7823304"/>
                <a:ext cx="53975" cy="117475"/>
              </a:xfrm>
              <a:custGeom>
                <a:avLst/>
                <a:gdLst>
                  <a:gd name="T0" fmla="*/ 14 w 34"/>
                  <a:gd name="T1" fmla="*/ 66 h 74"/>
                  <a:gd name="T2" fmla="*/ 8 w 34"/>
                  <a:gd name="T3" fmla="*/ 65 h 74"/>
                  <a:gd name="T4" fmla="*/ 20 w 34"/>
                  <a:gd name="T5" fmla="*/ 9 h 74"/>
                  <a:gd name="T6" fmla="*/ 26 w 34"/>
                  <a:gd name="T7" fmla="*/ 10 h 74"/>
                  <a:gd name="T8" fmla="*/ 14 w 34"/>
                  <a:gd name="T9" fmla="*/ 66 h 74"/>
                  <a:gd name="T10" fmla="*/ 14 w 34"/>
                  <a:gd name="T11" fmla="*/ 0 h 74"/>
                  <a:gd name="T12" fmla="*/ 0 w 34"/>
                  <a:gd name="T13" fmla="*/ 71 h 74"/>
                  <a:gd name="T14" fmla="*/ 14 w 34"/>
                  <a:gd name="T15" fmla="*/ 73 h 74"/>
                  <a:gd name="T16" fmla="*/ 14 w 34"/>
                  <a:gd name="T17" fmla="*/ 73 h 74"/>
                  <a:gd name="T18" fmla="*/ 19 w 34"/>
                  <a:gd name="T19" fmla="*/ 74 h 74"/>
                  <a:gd name="T20" fmla="*/ 20 w 34"/>
                  <a:gd name="T21" fmla="*/ 74 h 74"/>
                  <a:gd name="T22" fmla="*/ 20 w 34"/>
                  <a:gd name="T23" fmla="*/ 74 h 74"/>
                  <a:gd name="T24" fmla="*/ 20 w 34"/>
                  <a:gd name="T25" fmla="*/ 74 h 74"/>
                  <a:gd name="T26" fmla="*/ 34 w 34"/>
                  <a:gd name="T27" fmla="*/ 4 h 74"/>
                  <a:gd name="T28" fmla="*/ 14 w 3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74">
                    <a:moveTo>
                      <a:pt x="14" y="66"/>
                    </a:moveTo>
                    <a:lnTo>
                      <a:pt x="8" y="65"/>
                    </a:lnTo>
                    <a:lnTo>
                      <a:pt x="20" y="9"/>
                    </a:lnTo>
                    <a:lnTo>
                      <a:pt x="26" y="10"/>
                    </a:lnTo>
                    <a:lnTo>
                      <a:pt x="14" y="66"/>
                    </a:lnTo>
                    <a:moveTo>
                      <a:pt x="14" y="0"/>
                    </a:moveTo>
                    <a:lnTo>
                      <a:pt x="0" y="71"/>
                    </a:lnTo>
                    <a:lnTo>
                      <a:pt x="14" y="73"/>
                    </a:lnTo>
                    <a:lnTo>
                      <a:pt x="14" y="73"/>
                    </a:lnTo>
                    <a:lnTo>
                      <a:pt x="19" y="74"/>
                    </a:lnTo>
                    <a:lnTo>
                      <a:pt x="20" y="74"/>
                    </a:lnTo>
                    <a:lnTo>
                      <a:pt x="20" y="74"/>
                    </a:lnTo>
                    <a:lnTo>
                      <a:pt x="20" y="74"/>
                    </a:lnTo>
                    <a:lnTo>
                      <a:pt x="34" y="4"/>
                    </a:lnTo>
                    <a:lnTo>
                      <a:pt x="1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50789"/>
              <p:cNvSpPr>
                <a:spLocks noEditPoints="1"/>
              </p:cNvSpPr>
              <p:nvPr userDrawn="1"/>
            </p:nvSpPr>
            <p:spPr bwMode="auto">
              <a:xfrm>
                <a:off x="1938338" y="7731229"/>
                <a:ext cx="73025" cy="114300"/>
              </a:xfrm>
              <a:custGeom>
                <a:avLst/>
                <a:gdLst>
                  <a:gd name="T0" fmla="*/ 15 w 46"/>
                  <a:gd name="T1" fmla="*/ 64 h 72"/>
                  <a:gd name="T2" fmla="*/ 9 w 46"/>
                  <a:gd name="T3" fmla="*/ 61 h 72"/>
                  <a:gd name="T4" fmla="*/ 32 w 46"/>
                  <a:gd name="T5" fmla="*/ 9 h 72"/>
                  <a:gd name="T6" fmla="*/ 37 w 46"/>
                  <a:gd name="T7" fmla="*/ 12 h 72"/>
                  <a:gd name="T8" fmla="*/ 15 w 46"/>
                  <a:gd name="T9" fmla="*/ 64 h 72"/>
                  <a:gd name="T10" fmla="*/ 29 w 46"/>
                  <a:gd name="T11" fmla="*/ 0 h 72"/>
                  <a:gd name="T12" fmla="*/ 0 w 46"/>
                  <a:gd name="T13" fmla="*/ 64 h 72"/>
                  <a:gd name="T14" fmla="*/ 12 w 46"/>
                  <a:gd name="T15" fmla="*/ 70 h 72"/>
                  <a:gd name="T16" fmla="*/ 12 w 46"/>
                  <a:gd name="T17" fmla="*/ 70 h 72"/>
                  <a:gd name="T18" fmla="*/ 18 w 46"/>
                  <a:gd name="T19" fmla="*/ 72 h 72"/>
                  <a:gd name="T20" fmla="*/ 18 w 46"/>
                  <a:gd name="T21" fmla="*/ 72 h 72"/>
                  <a:gd name="T22" fmla="*/ 18 w 46"/>
                  <a:gd name="T23" fmla="*/ 72 h 72"/>
                  <a:gd name="T24" fmla="*/ 46 w 46"/>
                  <a:gd name="T25" fmla="*/ 8 h 72"/>
                  <a:gd name="T26" fmla="*/ 29 w 4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72">
                    <a:moveTo>
                      <a:pt x="15" y="64"/>
                    </a:moveTo>
                    <a:lnTo>
                      <a:pt x="9" y="61"/>
                    </a:lnTo>
                    <a:lnTo>
                      <a:pt x="32" y="9"/>
                    </a:lnTo>
                    <a:lnTo>
                      <a:pt x="37" y="12"/>
                    </a:lnTo>
                    <a:lnTo>
                      <a:pt x="15" y="64"/>
                    </a:lnTo>
                    <a:close/>
                    <a:moveTo>
                      <a:pt x="29" y="0"/>
                    </a:moveTo>
                    <a:lnTo>
                      <a:pt x="0" y="64"/>
                    </a:lnTo>
                    <a:lnTo>
                      <a:pt x="12" y="70"/>
                    </a:lnTo>
                    <a:lnTo>
                      <a:pt x="12" y="70"/>
                    </a:lnTo>
                    <a:lnTo>
                      <a:pt x="18" y="72"/>
                    </a:lnTo>
                    <a:lnTo>
                      <a:pt x="18" y="72"/>
                    </a:lnTo>
                    <a:lnTo>
                      <a:pt x="18" y="72"/>
                    </a:lnTo>
                    <a:lnTo>
                      <a:pt x="46" y="8"/>
                    </a:lnTo>
                    <a:lnTo>
                      <a:pt x="2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50790"/>
              <p:cNvSpPr>
                <a:spLocks noEditPoints="1"/>
              </p:cNvSpPr>
              <p:nvPr userDrawn="1"/>
            </p:nvSpPr>
            <p:spPr bwMode="auto">
              <a:xfrm>
                <a:off x="1938338" y="7731229"/>
                <a:ext cx="73025" cy="114300"/>
              </a:xfrm>
              <a:custGeom>
                <a:avLst/>
                <a:gdLst>
                  <a:gd name="T0" fmla="*/ 15 w 46"/>
                  <a:gd name="T1" fmla="*/ 64 h 72"/>
                  <a:gd name="T2" fmla="*/ 9 w 46"/>
                  <a:gd name="T3" fmla="*/ 61 h 72"/>
                  <a:gd name="T4" fmla="*/ 32 w 46"/>
                  <a:gd name="T5" fmla="*/ 9 h 72"/>
                  <a:gd name="T6" fmla="*/ 37 w 46"/>
                  <a:gd name="T7" fmla="*/ 12 h 72"/>
                  <a:gd name="T8" fmla="*/ 15 w 46"/>
                  <a:gd name="T9" fmla="*/ 64 h 72"/>
                  <a:gd name="T10" fmla="*/ 29 w 46"/>
                  <a:gd name="T11" fmla="*/ 0 h 72"/>
                  <a:gd name="T12" fmla="*/ 0 w 46"/>
                  <a:gd name="T13" fmla="*/ 64 h 72"/>
                  <a:gd name="T14" fmla="*/ 12 w 46"/>
                  <a:gd name="T15" fmla="*/ 70 h 72"/>
                  <a:gd name="T16" fmla="*/ 12 w 46"/>
                  <a:gd name="T17" fmla="*/ 70 h 72"/>
                  <a:gd name="T18" fmla="*/ 18 w 46"/>
                  <a:gd name="T19" fmla="*/ 72 h 72"/>
                  <a:gd name="T20" fmla="*/ 18 w 46"/>
                  <a:gd name="T21" fmla="*/ 72 h 72"/>
                  <a:gd name="T22" fmla="*/ 18 w 46"/>
                  <a:gd name="T23" fmla="*/ 72 h 72"/>
                  <a:gd name="T24" fmla="*/ 46 w 46"/>
                  <a:gd name="T25" fmla="*/ 8 h 72"/>
                  <a:gd name="T26" fmla="*/ 29 w 46"/>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72">
                    <a:moveTo>
                      <a:pt x="15" y="64"/>
                    </a:moveTo>
                    <a:lnTo>
                      <a:pt x="9" y="61"/>
                    </a:lnTo>
                    <a:lnTo>
                      <a:pt x="32" y="9"/>
                    </a:lnTo>
                    <a:lnTo>
                      <a:pt x="37" y="12"/>
                    </a:lnTo>
                    <a:lnTo>
                      <a:pt x="15" y="64"/>
                    </a:lnTo>
                    <a:moveTo>
                      <a:pt x="29" y="0"/>
                    </a:moveTo>
                    <a:lnTo>
                      <a:pt x="0" y="64"/>
                    </a:lnTo>
                    <a:lnTo>
                      <a:pt x="12" y="70"/>
                    </a:lnTo>
                    <a:lnTo>
                      <a:pt x="12" y="70"/>
                    </a:lnTo>
                    <a:lnTo>
                      <a:pt x="18" y="72"/>
                    </a:lnTo>
                    <a:lnTo>
                      <a:pt x="18" y="72"/>
                    </a:lnTo>
                    <a:lnTo>
                      <a:pt x="18" y="72"/>
                    </a:lnTo>
                    <a:lnTo>
                      <a:pt x="46" y="8"/>
                    </a:lnTo>
                    <a:lnTo>
                      <a:pt x="29"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50791"/>
              <p:cNvSpPr>
                <a:spLocks noEditPoints="1"/>
              </p:cNvSpPr>
              <p:nvPr userDrawn="1"/>
            </p:nvSpPr>
            <p:spPr bwMode="auto">
              <a:xfrm>
                <a:off x="1879600" y="7704241"/>
                <a:ext cx="77788" cy="115888"/>
              </a:xfrm>
              <a:custGeom>
                <a:avLst/>
                <a:gdLst>
                  <a:gd name="T0" fmla="*/ 15 w 49"/>
                  <a:gd name="T1" fmla="*/ 64 h 73"/>
                  <a:gd name="T2" fmla="*/ 10 w 49"/>
                  <a:gd name="T3" fmla="*/ 61 h 73"/>
                  <a:gd name="T4" fmla="*/ 35 w 49"/>
                  <a:gd name="T5" fmla="*/ 10 h 73"/>
                  <a:gd name="T6" fmla="*/ 40 w 49"/>
                  <a:gd name="T7" fmla="*/ 12 h 73"/>
                  <a:gd name="T8" fmla="*/ 15 w 49"/>
                  <a:gd name="T9" fmla="*/ 64 h 73"/>
                  <a:gd name="T10" fmla="*/ 32 w 49"/>
                  <a:gd name="T11" fmla="*/ 0 h 73"/>
                  <a:gd name="T12" fmla="*/ 0 w 49"/>
                  <a:gd name="T13" fmla="*/ 64 h 73"/>
                  <a:gd name="T14" fmla="*/ 12 w 49"/>
                  <a:gd name="T15" fmla="*/ 71 h 73"/>
                  <a:gd name="T16" fmla="*/ 12 w 49"/>
                  <a:gd name="T17" fmla="*/ 71 h 73"/>
                  <a:gd name="T18" fmla="*/ 18 w 49"/>
                  <a:gd name="T19" fmla="*/ 73 h 73"/>
                  <a:gd name="T20" fmla="*/ 18 w 49"/>
                  <a:gd name="T21" fmla="*/ 73 h 73"/>
                  <a:gd name="T22" fmla="*/ 18 w 49"/>
                  <a:gd name="T23" fmla="*/ 73 h 73"/>
                  <a:gd name="T24" fmla="*/ 49 w 49"/>
                  <a:gd name="T25" fmla="*/ 9 h 73"/>
                  <a:gd name="T26" fmla="*/ 32 w 49"/>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73">
                    <a:moveTo>
                      <a:pt x="15" y="64"/>
                    </a:moveTo>
                    <a:lnTo>
                      <a:pt x="10" y="61"/>
                    </a:lnTo>
                    <a:lnTo>
                      <a:pt x="35" y="10"/>
                    </a:lnTo>
                    <a:lnTo>
                      <a:pt x="40" y="12"/>
                    </a:lnTo>
                    <a:lnTo>
                      <a:pt x="15" y="64"/>
                    </a:lnTo>
                    <a:close/>
                    <a:moveTo>
                      <a:pt x="32" y="0"/>
                    </a:moveTo>
                    <a:lnTo>
                      <a:pt x="0" y="64"/>
                    </a:lnTo>
                    <a:lnTo>
                      <a:pt x="12" y="71"/>
                    </a:lnTo>
                    <a:lnTo>
                      <a:pt x="12" y="71"/>
                    </a:lnTo>
                    <a:lnTo>
                      <a:pt x="18" y="73"/>
                    </a:lnTo>
                    <a:lnTo>
                      <a:pt x="18" y="73"/>
                    </a:lnTo>
                    <a:lnTo>
                      <a:pt x="18" y="73"/>
                    </a:lnTo>
                    <a:lnTo>
                      <a:pt x="49" y="9"/>
                    </a:lnTo>
                    <a:lnTo>
                      <a:pt x="3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50792"/>
              <p:cNvSpPr>
                <a:spLocks noEditPoints="1"/>
              </p:cNvSpPr>
              <p:nvPr userDrawn="1"/>
            </p:nvSpPr>
            <p:spPr bwMode="auto">
              <a:xfrm>
                <a:off x="1879600" y="7704241"/>
                <a:ext cx="77788" cy="115888"/>
              </a:xfrm>
              <a:custGeom>
                <a:avLst/>
                <a:gdLst>
                  <a:gd name="T0" fmla="*/ 15 w 49"/>
                  <a:gd name="T1" fmla="*/ 64 h 73"/>
                  <a:gd name="T2" fmla="*/ 10 w 49"/>
                  <a:gd name="T3" fmla="*/ 61 h 73"/>
                  <a:gd name="T4" fmla="*/ 35 w 49"/>
                  <a:gd name="T5" fmla="*/ 10 h 73"/>
                  <a:gd name="T6" fmla="*/ 40 w 49"/>
                  <a:gd name="T7" fmla="*/ 12 h 73"/>
                  <a:gd name="T8" fmla="*/ 15 w 49"/>
                  <a:gd name="T9" fmla="*/ 64 h 73"/>
                  <a:gd name="T10" fmla="*/ 32 w 49"/>
                  <a:gd name="T11" fmla="*/ 0 h 73"/>
                  <a:gd name="T12" fmla="*/ 0 w 49"/>
                  <a:gd name="T13" fmla="*/ 64 h 73"/>
                  <a:gd name="T14" fmla="*/ 12 w 49"/>
                  <a:gd name="T15" fmla="*/ 71 h 73"/>
                  <a:gd name="T16" fmla="*/ 12 w 49"/>
                  <a:gd name="T17" fmla="*/ 71 h 73"/>
                  <a:gd name="T18" fmla="*/ 18 w 49"/>
                  <a:gd name="T19" fmla="*/ 73 h 73"/>
                  <a:gd name="T20" fmla="*/ 18 w 49"/>
                  <a:gd name="T21" fmla="*/ 73 h 73"/>
                  <a:gd name="T22" fmla="*/ 18 w 49"/>
                  <a:gd name="T23" fmla="*/ 73 h 73"/>
                  <a:gd name="T24" fmla="*/ 49 w 49"/>
                  <a:gd name="T25" fmla="*/ 9 h 73"/>
                  <a:gd name="T26" fmla="*/ 32 w 49"/>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73">
                    <a:moveTo>
                      <a:pt x="15" y="64"/>
                    </a:moveTo>
                    <a:lnTo>
                      <a:pt x="10" y="61"/>
                    </a:lnTo>
                    <a:lnTo>
                      <a:pt x="35" y="10"/>
                    </a:lnTo>
                    <a:lnTo>
                      <a:pt x="40" y="12"/>
                    </a:lnTo>
                    <a:lnTo>
                      <a:pt x="15" y="64"/>
                    </a:lnTo>
                    <a:moveTo>
                      <a:pt x="32" y="0"/>
                    </a:moveTo>
                    <a:lnTo>
                      <a:pt x="0" y="64"/>
                    </a:lnTo>
                    <a:lnTo>
                      <a:pt x="12" y="71"/>
                    </a:lnTo>
                    <a:lnTo>
                      <a:pt x="12" y="71"/>
                    </a:lnTo>
                    <a:lnTo>
                      <a:pt x="18" y="73"/>
                    </a:lnTo>
                    <a:lnTo>
                      <a:pt x="18" y="73"/>
                    </a:lnTo>
                    <a:lnTo>
                      <a:pt x="18" y="73"/>
                    </a:lnTo>
                    <a:lnTo>
                      <a:pt x="49" y="9"/>
                    </a:lnTo>
                    <a:lnTo>
                      <a:pt x="32"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50793"/>
              <p:cNvSpPr>
                <a:spLocks noEditPoints="1"/>
              </p:cNvSpPr>
              <p:nvPr userDrawn="1"/>
            </p:nvSpPr>
            <p:spPr bwMode="auto">
              <a:xfrm>
                <a:off x="2620963" y="7850291"/>
                <a:ext cx="38100" cy="114300"/>
              </a:xfrm>
              <a:custGeom>
                <a:avLst/>
                <a:gdLst>
                  <a:gd name="T0" fmla="*/ 10 w 24"/>
                  <a:gd name="T1" fmla="*/ 64 h 72"/>
                  <a:gd name="T2" fmla="*/ 7 w 24"/>
                  <a:gd name="T3" fmla="*/ 7 h 72"/>
                  <a:gd name="T4" fmla="*/ 13 w 24"/>
                  <a:gd name="T5" fmla="*/ 7 h 72"/>
                  <a:gd name="T6" fmla="*/ 16 w 24"/>
                  <a:gd name="T7" fmla="*/ 64 h 72"/>
                  <a:gd name="T8" fmla="*/ 10 w 24"/>
                  <a:gd name="T9" fmla="*/ 64 h 72"/>
                  <a:gd name="T10" fmla="*/ 18 w 24"/>
                  <a:gd name="T11" fmla="*/ 0 h 72"/>
                  <a:gd name="T12" fmla="*/ 0 w 24"/>
                  <a:gd name="T13" fmla="*/ 1 h 72"/>
                  <a:gd name="T14" fmla="*/ 3 w 24"/>
                  <a:gd name="T15" fmla="*/ 72 h 72"/>
                  <a:gd name="T16" fmla="*/ 17 w 24"/>
                  <a:gd name="T17" fmla="*/ 71 h 72"/>
                  <a:gd name="T18" fmla="*/ 17 w 24"/>
                  <a:gd name="T19" fmla="*/ 71 h 72"/>
                  <a:gd name="T20" fmla="*/ 24 w 24"/>
                  <a:gd name="T21" fmla="*/ 70 h 72"/>
                  <a:gd name="T22" fmla="*/ 18 w 24"/>
                  <a:gd name="T2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72">
                    <a:moveTo>
                      <a:pt x="10" y="64"/>
                    </a:moveTo>
                    <a:lnTo>
                      <a:pt x="7" y="7"/>
                    </a:lnTo>
                    <a:lnTo>
                      <a:pt x="13" y="7"/>
                    </a:lnTo>
                    <a:lnTo>
                      <a:pt x="16" y="64"/>
                    </a:lnTo>
                    <a:lnTo>
                      <a:pt x="10" y="64"/>
                    </a:lnTo>
                    <a:close/>
                    <a:moveTo>
                      <a:pt x="18" y="0"/>
                    </a:moveTo>
                    <a:lnTo>
                      <a:pt x="0" y="1"/>
                    </a:lnTo>
                    <a:lnTo>
                      <a:pt x="3" y="72"/>
                    </a:lnTo>
                    <a:lnTo>
                      <a:pt x="17" y="71"/>
                    </a:lnTo>
                    <a:lnTo>
                      <a:pt x="17" y="71"/>
                    </a:lnTo>
                    <a:lnTo>
                      <a:pt x="24" y="70"/>
                    </a:lnTo>
                    <a:lnTo>
                      <a:pt x="1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50794"/>
              <p:cNvSpPr>
                <a:spLocks noEditPoints="1"/>
              </p:cNvSpPr>
              <p:nvPr userDrawn="1"/>
            </p:nvSpPr>
            <p:spPr bwMode="auto">
              <a:xfrm>
                <a:off x="2620963" y="7850291"/>
                <a:ext cx="38100" cy="114300"/>
              </a:xfrm>
              <a:custGeom>
                <a:avLst/>
                <a:gdLst>
                  <a:gd name="T0" fmla="*/ 10 w 24"/>
                  <a:gd name="T1" fmla="*/ 64 h 72"/>
                  <a:gd name="T2" fmla="*/ 7 w 24"/>
                  <a:gd name="T3" fmla="*/ 7 h 72"/>
                  <a:gd name="T4" fmla="*/ 13 w 24"/>
                  <a:gd name="T5" fmla="*/ 7 h 72"/>
                  <a:gd name="T6" fmla="*/ 16 w 24"/>
                  <a:gd name="T7" fmla="*/ 64 h 72"/>
                  <a:gd name="T8" fmla="*/ 10 w 24"/>
                  <a:gd name="T9" fmla="*/ 64 h 72"/>
                  <a:gd name="T10" fmla="*/ 18 w 24"/>
                  <a:gd name="T11" fmla="*/ 0 h 72"/>
                  <a:gd name="T12" fmla="*/ 0 w 24"/>
                  <a:gd name="T13" fmla="*/ 1 h 72"/>
                  <a:gd name="T14" fmla="*/ 3 w 24"/>
                  <a:gd name="T15" fmla="*/ 72 h 72"/>
                  <a:gd name="T16" fmla="*/ 17 w 24"/>
                  <a:gd name="T17" fmla="*/ 71 h 72"/>
                  <a:gd name="T18" fmla="*/ 17 w 24"/>
                  <a:gd name="T19" fmla="*/ 71 h 72"/>
                  <a:gd name="T20" fmla="*/ 24 w 24"/>
                  <a:gd name="T21" fmla="*/ 70 h 72"/>
                  <a:gd name="T22" fmla="*/ 18 w 24"/>
                  <a:gd name="T2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72">
                    <a:moveTo>
                      <a:pt x="10" y="64"/>
                    </a:moveTo>
                    <a:lnTo>
                      <a:pt x="7" y="7"/>
                    </a:lnTo>
                    <a:lnTo>
                      <a:pt x="13" y="7"/>
                    </a:lnTo>
                    <a:lnTo>
                      <a:pt x="16" y="64"/>
                    </a:lnTo>
                    <a:lnTo>
                      <a:pt x="10" y="64"/>
                    </a:lnTo>
                    <a:moveTo>
                      <a:pt x="18" y="0"/>
                    </a:moveTo>
                    <a:lnTo>
                      <a:pt x="0" y="1"/>
                    </a:lnTo>
                    <a:lnTo>
                      <a:pt x="3" y="72"/>
                    </a:lnTo>
                    <a:lnTo>
                      <a:pt x="17" y="71"/>
                    </a:lnTo>
                    <a:lnTo>
                      <a:pt x="17" y="71"/>
                    </a:lnTo>
                    <a:lnTo>
                      <a:pt x="24" y="70"/>
                    </a:lnTo>
                    <a:lnTo>
                      <a:pt x="18"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50795"/>
              <p:cNvSpPr>
                <a:spLocks noEditPoints="1"/>
              </p:cNvSpPr>
              <p:nvPr userDrawn="1"/>
            </p:nvSpPr>
            <p:spPr bwMode="auto">
              <a:xfrm>
                <a:off x="2736850" y="7834416"/>
                <a:ext cx="49213" cy="117475"/>
              </a:xfrm>
              <a:custGeom>
                <a:avLst/>
                <a:gdLst>
                  <a:gd name="T0" fmla="*/ 17 w 31"/>
                  <a:gd name="T1" fmla="*/ 66 h 74"/>
                  <a:gd name="T2" fmla="*/ 9 w 31"/>
                  <a:gd name="T3" fmla="*/ 10 h 74"/>
                  <a:gd name="T4" fmla="*/ 14 w 31"/>
                  <a:gd name="T5" fmla="*/ 9 h 74"/>
                  <a:gd name="T6" fmla="*/ 24 w 31"/>
                  <a:gd name="T7" fmla="*/ 65 h 74"/>
                  <a:gd name="T8" fmla="*/ 17 w 31"/>
                  <a:gd name="T9" fmla="*/ 66 h 74"/>
                  <a:gd name="T10" fmla="*/ 20 w 31"/>
                  <a:gd name="T11" fmla="*/ 0 h 74"/>
                  <a:gd name="T12" fmla="*/ 0 w 31"/>
                  <a:gd name="T13" fmla="*/ 4 h 74"/>
                  <a:gd name="T14" fmla="*/ 11 w 31"/>
                  <a:gd name="T15" fmla="*/ 74 h 74"/>
                  <a:gd name="T16" fmla="*/ 31 w 31"/>
                  <a:gd name="T17" fmla="*/ 71 h 74"/>
                  <a:gd name="T18" fmla="*/ 20 w 3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4">
                    <a:moveTo>
                      <a:pt x="17" y="66"/>
                    </a:moveTo>
                    <a:lnTo>
                      <a:pt x="9" y="10"/>
                    </a:lnTo>
                    <a:lnTo>
                      <a:pt x="14" y="9"/>
                    </a:lnTo>
                    <a:lnTo>
                      <a:pt x="24" y="65"/>
                    </a:lnTo>
                    <a:lnTo>
                      <a:pt x="17" y="66"/>
                    </a:lnTo>
                    <a:close/>
                    <a:moveTo>
                      <a:pt x="20" y="0"/>
                    </a:moveTo>
                    <a:lnTo>
                      <a:pt x="0" y="4"/>
                    </a:lnTo>
                    <a:lnTo>
                      <a:pt x="11" y="74"/>
                    </a:lnTo>
                    <a:lnTo>
                      <a:pt x="31" y="71"/>
                    </a:ln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50796"/>
              <p:cNvSpPr>
                <a:spLocks noEditPoints="1"/>
              </p:cNvSpPr>
              <p:nvPr userDrawn="1"/>
            </p:nvSpPr>
            <p:spPr bwMode="auto">
              <a:xfrm>
                <a:off x="2736850" y="7834416"/>
                <a:ext cx="49213" cy="117475"/>
              </a:xfrm>
              <a:custGeom>
                <a:avLst/>
                <a:gdLst>
                  <a:gd name="T0" fmla="*/ 17 w 31"/>
                  <a:gd name="T1" fmla="*/ 66 h 74"/>
                  <a:gd name="T2" fmla="*/ 9 w 31"/>
                  <a:gd name="T3" fmla="*/ 10 h 74"/>
                  <a:gd name="T4" fmla="*/ 14 w 31"/>
                  <a:gd name="T5" fmla="*/ 9 h 74"/>
                  <a:gd name="T6" fmla="*/ 24 w 31"/>
                  <a:gd name="T7" fmla="*/ 65 h 74"/>
                  <a:gd name="T8" fmla="*/ 17 w 31"/>
                  <a:gd name="T9" fmla="*/ 66 h 74"/>
                  <a:gd name="T10" fmla="*/ 20 w 31"/>
                  <a:gd name="T11" fmla="*/ 0 h 74"/>
                  <a:gd name="T12" fmla="*/ 0 w 31"/>
                  <a:gd name="T13" fmla="*/ 4 h 74"/>
                  <a:gd name="T14" fmla="*/ 11 w 31"/>
                  <a:gd name="T15" fmla="*/ 74 h 74"/>
                  <a:gd name="T16" fmla="*/ 31 w 31"/>
                  <a:gd name="T17" fmla="*/ 71 h 74"/>
                  <a:gd name="T18" fmla="*/ 20 w 3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4">
                    <a:moveTo>
                      <a:pt x="17" y="66"/>
                    </a:moveTo>
                    <a:lnTo>
                      <a:pt x="9" y="10"/>
                    </a:lnTo>
                    <a:lnTo>
                      <a:pt x="14" y="9"/>
                    </a:lnTo>
                    <a:lnTo>
                      <a:pt x="24" y="65"/>
                    </a:lnTo>
                    <a:lnTo>
                      <a:pt x="17" y="66"/>
                    </a:lnTo>
                    <a:moveTo>
                      <a:pt x="20" y="0"/>
                    </a:moveTo>
                    <a:lnTo>
                      <a:pt x="0" y="4"/>
                    </a:lnTo>
                    <a:lnTo>
                      <a:pt x="11" y="74"/>
                    </a:lnTo>
                    <a:lnTo>
                      <a:pt x="31" y="71"/>
                    </a:lnTo>
                    <a:lnTo>
                      <a:pt x="2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50797"/>
              <p:cNvSpPr>
                <a:spLocks noEditPoints="1"/>
              </p:cNvSpPr>
              <p:nvPr userDrawn="1"/>
            </p:nvSpPr>
            <p:spPr bwMode="auto">
              <a:xfrm>
                <a:off x="2678113" y="7843941"/>
                <a:ext cx="44450" cy="115888"/>
              </a:xfrm>
              <a:custGeom>
                <a:avLst/>
                <a:gdLst>
                  <a:gd name="T0" fmla="*/ 14 w 28"/>
                  <a:gd name="T1" fmla="*/ 66 h 73"/>
                  <a:gd name="T2" fmla="*/ 8 w 28"/>
                  <a:gd name="T3" fmla="*/ 8 h 73"/>
                  <a:gd name="T4" fmla="*/ 14 w 28"/>
                  <a:gd name="T5" fmla="*/ 7 h 73"/>
                  <a:gd name="T6" fmla="*/ 20 w 28"/>
                  <a:gd name="T7" fmla="*/ 65 h 73"/>
                  <a:gd name="T8" fmla="*/ 14 w 28"/>
                  <a:gd name="T9" fmla="*/ 66 h 73"/>
                  <a:gd name="T10" fmla="*/ 20 w 28"/>
                  <a:gd name="T11" fmla="*/ 0 h 73"/>
                  <a:gd name="T12" fmla="*/ 0 w 28"/>
                  <a:gd name="T13" fmla="*/ 3 h 73"/>
                  <a:gd name="T14" fmla="*/ 8 w 28"/>
                  <a:gd name="T15" fmla="*/ 73 h 73"/>
                  <a:gd name="T16" fmla="*/ 21 w 28"/>
                  <a:gd name="T17" fmla="*/ 72 h 73"/>
                  <a:gd name="T18" fmla="*/ 21 w 28"/>
                  <a:gd name="T19" fmla="*/ 72 h 73"/>
                  <a:gd name="T20" fmla="*/ 28 w 28"/>
                  <a:gd name="T21" fmla="*/ 71 h 73"/>
                  <a:gd name="T22" fmla="*/ 28 w 28"/>
                  <a:gd name="T23" fmla="*/ 71 h 73"/>
                  <a:gd name="T24" fmla="*/ 28 w 28"/>
                  <a:gd name="T25" fmla="*/ 71 h 73"/>
                  <a:gd name="T26" fmla="*/ 20 w 2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73">
                    <a:moveTo>
                      <a:pt x="14" y="66"/>
                    </a:moveTo>
                    <a:lnTo>
                      <a:pt x="8" y="8"/>
                    </a:lnTo>
                    <a:lnTo>
                      <a:pt x="14" y="7"/>
                    </a:lnTo>
                    <a:lnTo>
                      <a:pt x="20" y="65"/>
                    </a:lnTo>
                    <a:lnTo>
                      <a:pt x="14" y="66"/>
                    </a:lnTo>
                    <a:close/>
                    <a:moveTo>
                      <a:pt x="20" y="0"/>
                    </a:moveTo>
                    <a:lnTo>
                      <a:pt x="0" y="3"/>
                    </a:lnTo>
                    <a:lnTo>
                      <a:pt x="8" y="73"/>
                    </a:lnTo>
                    <a:lnTo>
                      <a:pt x="21" y="72"/>
                    </a:lnTo>
                    <a:lnTo>
                      <a:pt x="21" y="72"/>
                    </a:lnTo>
                    <a:lnTo>
                      <a:pt x="28" y="71"/>
                    </a:lnTo>
                    <a:lnTo>
                      <a:pt x="28" y="71"/>
                    </a:lnTo>
                    <a:lnTo>
                      <a:pt x="28" y="71"/>
                    </a:ln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50798"/>
              <p:cNvSpPr>
                <a:spLocks noEditPoints="1"/>
              </p:cNvSpPr>
              <p:nvPr userDrawn="1"/>
            </p:nvSpPr>
            <p:spPr bwMode="auto">
              <a:xfrm>
                <a:off x="2678113" y="7843941"/>
                <a:ext cx="44450" cy="115888"/>
              </a:xfrm>
              <a:custGeom>
                <a:avLst/>
                <a:gdLst>
                  <a:gd name="T0" fmla="*/ 14 w 28"/>
                  <a:gd name="T1" fmla="*/ 66 h 73"/>
                  <a:gd name="T2" fmla="*/ 8 w 28"/>
                  <a:gd name="T3" fmla="*/ 8 h 73"/>
                  <a:gd name="T4" fmla="*/ 14 w 28"/>
                  <a:gd name="T5" fmla="*/ 7 h 73"/>
                  <a:gd name="T6" fmla="*/ 20 w 28"/>
                  <a:gd name="T7" fmla="*/ 65 h 73"/>
                  <a:gd name="T8" fmla="*/ 14 w 28"/>
                  <a:gd name="T9" fmla="*/ 66 h 73"/>
                  <a:gd name="T10" fmla="*/ 20 w 28"/>
                  <a:gd name="T11" fmla="*/ 0 h 73"/>
                  <a:gd name="T12" fmla="*/ 0 w 28"/>
                  <a:gd name="T13" fmla="*/ 3 h 73"/>
                  <a:gd name="T14" fmla="*/ 8 w 28"/>
                  <a:gd name="T15" fmla="*/ 73 h 73"/>
                  <a:gd name="T16" fmla="*/ 21 w 28"/>
                  <a:gd name="T17" fmla="*/ 72 h 73"/>
                  <a:gd name="T18" fmla="*/ 21 w 28"/>
                  <a:gd name="T19" fmla="*/ 72 h 73"/>
                  <a:gd name="T20" fmla="*/ 28 w 28"/>
                  <a:gd name="T21" fmla="*/ 71 h 73"/>
                  <a:gd name="T22" fmla="*/ 28 w 28"/>
                  <a:gd name="T23" fmla="*/ 71 h 73"/>
                  <a:gd name="T24" fmla="*/ 28 w 28"/>
                  <a:gd name="T25" fmla="*/ 71 h 73"/>
                  <a:gd name="T26" fmla="*/ 20 w 2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73">
                    <a:moveTo>
                      <a:pt x="14" y="66"/>
                    </a:moveTo>
                    <a:lnTo>
                      <a:pt x="8" y="8"/>
                    </a:lnTo>
                    <a:lnTo>
                      <a:pt x="14" y="7"/>
                    </a:lnTo>
                    <a:lnTo>
                      <a:pt x="20" y="65"/>
                    </a:lnTo>
                    <a:lnTo>
                      <a:pt x="14" y="66"/>
                    </a:lnTo>
                    <a:moveTo>
                      <a:pt x="20" y="0"/>
                    </a:moveTo>
                    <a:lnTo>
                      <a:pt x="0" y="3"/>
                    </a:lnTo>
                    <a:lnTo>
                      <a:pt x="8" y="73"/>
                    </a:lnTo>
                    <a:lnTo>
                      <a:pt x="21" y="72"/>
                    </a:lnTo>
                    <a:lnTo>
                      <a:pt x="21" y="72"/>
                    </a:lnTo>
                    <a:lnTo>
                      <a:pt x="28" y="71"/>
                    </a:lnTo>
                    <a:lnTo>
                      <a:pt x="28" y="71"/>
                    </a:lnTo>
                    <a:lnTo>
                      <a:pt x="28" y="71"/>
                    </a:lnTo>
                    <a:lnTo>
                      <a:pt x="2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50799"/>
              <p:cNvSpPr>
                <a:spLocks noEditPoints="1"/>
              </p:cNvSpPr>
              <p:nvPr userDrawn="1"/>
            </p:nvSpPr>
            <p:spPr bwMode="auto">
              <a:xfrm>
                <a:off x="2559050" y="7851879"/>
                <a:ext cx="34925" cy="115888"/>
              </a:xfrm>
              <a:custGeom>
                <a:avLst/>
                <a:gdLst>
                  <a:gd name="T0" fmla="*/ 8 w 22"/>
                  <a:gd name="T1" fmla="*/ 66 h 73"/>
                  <a:gd name="T2" fmla="*/ 8 w 22"/>
                  <a:gd name="T3" fmla="*/ 8 h 73"/>
                  <a:gd name="T4" fmla="*/ 13 w 22"/>
                  <a:gd name="T5" fmla="*/ 8 h 73"/>
                  <a:gd name="T6" fmla="*/ 15 w 22"/>
                  <a:gd name="T7" fmla="*/ 66 h 73"/>
                  <a:gd name="T8" fmla="*/ 8 w 22"/>
                  <a:gd name="T9" fmla="*/ 66 h 73"/>
                  <a:gd name="T10" fmla="*/ 20 w 22"/>
                  <a:gd name="T11" fmla="*/ 0 h 73"/>
                  <a:gd name="T12" fmla="*/ 0 w 22"/>
                  <a:gd name="T13" fmla="*/ 1 h 73"/>
                  <a:gd name="T14" fmla="*/ 1 w 22"/>
                  <a:gd name="T15" fmla="*/ 73 h 73"/>
                  <a:gd name="T16" fmla="*/ 22 w 22"/>
                  <a:gd name="T17" fmla="*/ 71 h 73"/>
                  <a:gd name="T18" fmla="*/ 20 w 22"/>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3">
                    <a:moveTo>
                      <a:pt x="8" y="66"/>
                    </a:moveTo>
                    <a:lnTo>
                      <a:pt x="8" y="8"/>
                    </a:lnTo>
                    <a:lnTo>
                      <a:pt x="13" y="8"/>
                    </a:lnTo>
                    <a:lnTo>
                      <a:pt x="15" y="66"/>
                    </a:lnTo>
                    <a:lnTo>
                      <a:pt x="8" y="66"/>
                    </a:lnTo>
                    <a:close/>
                    <a:moveTo>
                      <a:pt x="20" y="0"/>
                    </a:moveTo>
                    <a:lnTo>
                      <a:pt x="0" y="1"/>
                    </a:lnTo>
                    <a:lnTo>
                      <a:pt x="1" y="73"/>
                    </a:lnTo>
                    <a:lnTo>
                      <a:pt x="22" y="71"/>
                    </a:ln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50800"/>
              <p:cNvSpPr>
                <a:spLocks noEditPoints="1"/>
              </p:cNvSpPr>
              <p:nvPr userDrawn="1"/>
            </p:nvSpPr>
            <p:spPr bwMode="auto">
              <a:xfrm>
                <a:off x="2559050" y="7851879"/>
                <a:ext cx="34925" cy="115888"/>
              </a:xfrm>
              <a:custGeom>
                <a:avLst/>
                <a:gdLst>
                  <a:gd name="T0" fmla="*/ 8 w 22"/>
                  <a:gd name="T1" fmla="*/ 66 h 73"/>
                  <a:gd name="T2" fmla="*/ 8 w 22"/>
                  <a:gd name="T3" fmla="*/ 8 h 73"/>
                  <a:gd name="T4" fmla="*/ 13 w 22"/>
                  <a:gd name="T5" fmla="*/ 8 h 73"/>
                  <a:gd name="T6" fmla="*/ 15 w 22"/>
                  <a:gd name="T7" fmla="*/ 66 h 73"/>
                  <a:gd name="T8" fmla="*/ 8 w 22"/>
                  <a:gd name="T9" fmla="*/ 66 h 73"/>
                  <a:gd name="T10" fmla="*/ 20 w 22"/>
                  <a:gd name="T11" fmla="*/ 0 h 73"/>
                  <a:gd name="T12" fmla="*/ 0 w 22"/>
                  <a:gd name="T13" fmla="*/ 1 h 73"/>
                  <a:gd name="T14" fmla="*/ 1 w 22"/>
                  <a:gd name="T15" fmla="*/ 73 h 73"/>
                  <a:gd name="T16" fmla="*/ 22 w 22"/>
                  <a:gd name="T17" fmla="*/ 71 h 73"/>
                  <a:gd name="T18" fmla="*/ 20 w 22"/>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3">
                    <a:moveTo>
                      <a:pt x="8" y="66"/>
                    </a:moveTo>
                    <a:lnTo>
                      <a:pt x="8" y="8"/>
                    </a:lnTo>
                    <a:lnTo>
                      <a:pt x="13" y="8"/>
                    </a:lnTo>
                    <a:lnTo>
                      <a:pt x="15" y="66"/>
                    </a:lnTo>
                    <a:lnTo>
                      <a:pt x="8" y="66"/>
                    </a:lnTo>
                    <a:moveTo>
                      <a:pt x="20" y="0"/>
                    </a:moveTo>
                    <a:lnTo>
                      <a:pt x="0" y="1"/>
                    </a:lnTo>
                    <a:lnTo>
                      <a:pt x="1" y="73"/>
                    </a:lnTo>
                    <a:lnTo>
                      <a:pt x="22" y="71"/>
                    </a:lnTo>
                    <a:lnTo>
                      <a:pt x="20"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50801"/>
              <p:cNvSpPr>
                <a:spLocks noEditPoints="1"/>
              </p:cNvSpPr>
              <p:nvPr userDrawn="1"/>
            </p:nvSpPr>
            <p:spPr bwMode="auto">
              <a:xfrm>
                <a:off x="2498725" y="7851879"/>
                <a:ext cx="33338" cy="115888"/>
              </a:xfrm>
              <a:custGeom>
                <a:avLst/>
                <a:gdLst>
                  <a:gd name="T0" fmla="*/ 12 w 21"/>
                  <a:gd name="T1" fmla="*/ 66 h 73"/>
                  <a:gd name="T2" fmla="*/ 7 w 21"/>
                  <a:gd name="T3" fmla="*/ 64 h 73"/>
                  <a:gd name="T4" fmla="*/ 8 w 21"/>
                  <a:gd name="T5" fmla="*/ 7 h 73"/>
                  <a:gd name="T6" fmla="*/ 14 w 21"/>
                  <a:gd name="T7" fmla="*/ 8 h 73"/>
                  <a:gd name="T8" fmla="*/ 12 w 21"/>
                  <a:gd name="T9" fmla="*/ 66 h 73"/>
                  <a:gd name="T10" fmla="*/ 1 w 21"/>
                  <a:gd name="T11" fmla="*/ 0 h 73"/>
                  <a:gd name="T12" fmla="*/ 0 w 21"/>
                  <a:gd name="T13" fmla="*/ 71 h 73"/>
                  <a:gd name="T14" fmla="*/ 19 w 21"/>
                  <a:gd name="T15" fmla="*/ 73 h 73"/>
                  <a:gd name="T16" fmla="*/ 21 w 21"/>
                  <a:gd name="T17" fmla="*/ 1 h 73"/>
                  <a:gd name="T18" fmla="*/ 1 w 2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73">
                    <a:moveTo>
                      <a:pt x="12" y="66"/>
                    </a:moveTo>
                    <a:lnTo>
                      <a:pt x="7" y="64"/>
                    </a:lnTo>
                    <a:lnTo>
                      <a:pt x="8" y="7"/>
                    </a:lnTo>
                    <a:lnTo>
                      <a:pt x="14" y="8"/>
                    </a:lnTo>
                    <a:lnTo>
                      <a:pt x="12" y="66"/>
                    </a:lnTo>
                    <a:close/>
                    <a:moveTo>
                      <a:pt x="1" y="0"/>
                    </a:moveTo>
                    <a:lnTo>
                      <a:pt x="0" y="71"/>
                    </a:lnTo>
                    <a:lnTo>
                      <a:pt x="19" y="73"/>
                    </a:lnTo>
                    <a:lnTo>
                      <a:pt x="21" y="1"/>
                    </a:ln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50802"/>
              <p:cNvSpPr>
                <a:spLocks noEditPoints="1"/>
              </p:cNvSpPr>
              <p:nvPr userDrawn="1"/>
            </p:nvSpPr>
            <p:spPr bwMode="auto">
              <a:xfrm>
                <a:off x="2498725" y="7851879"/>
                <a:ext cx="33338" cy="115888"/>
              </a:xfrm>
              <a:custGeom>
                <a:avLst/>
                <a:gdLst>
                  <a:gd name="T0" fmla="*/ 12 w 21"/>
                  <a:gd name="T1" fmla="*/ 66 h 73"/>
                  <a:gd name="T2" fmla="*/ 7 w 21"/>
                  <a:gd name="T3" fmla="*/ 64 h 73"/>
                  <a:gd name="T4" fmla="*/ 8 w 21"/>
                  <a:gd name="T5" fmla="*/ 7 h 73"/>
                  <a:gd name="T6" fmla="*/ 14 w 21"/>
                  <a:gd name="T7" fmla="*/ 8 h 73"/>
                  <a:gd name="T8" fmla="*/ 12 w 21"/>
                  <a:gd name="T9" fmla="*/ 66 h 73"/>
                  <a:gd name="T10" fmla="*/ 1 w 21"/>
                  <a:gd name="T11" fmla="*/ 0 h 73"/>
                  <a:gd name="T12" fmla="*/ 0 w 21"/>
                  <a:gd name="T13" fmla="*/ 71 h 73"/>
                  <a:gd name="T14" fmla="*/ 19 w 21"/>
                  <a:gd name="T15" fmla="*/ 73 h 73"/>
                  <a:gd name="T16" fmla="*/ 21 w 21"/>
                  <a:gd name="T17" fmla="*/ 1 h 73"/>
                  <a:gd name="T18" fmla="*/ 1 w 21"/>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73">
                    <a:moveTo>
                      <a:pt x="12" y="66"/>
                    </a:moveTo>
                    <a:lnTo>
                      <a:pt x="7" y="64"/>
                    </a:lnTo>
                    <a:lnTo>
                      <a:pt x="8" y="7"/>
                    </a:lnTo>
                    <a:lnTo>
                      <a:pt x="14" y="8"/>
                    </a:lnTo>
                    <a:lnTo>
                      <a:pt x="12" y="66"/>
                    </a:lnTo>
                    <a:moveTo>
                      <a:pt x="1" y="0"/>
                    </a:moveTo>
                    <a:lnTo>
                      <a:pt x="0" y="71"/>
                    </a:lnTo>
                    <a:lnTo>
                      <a:pt x="19" y="73"/>
                    </a:lnTo>
                    <a:lnTo>
                      <a:pt x="21" y="1"/>
                    </a:lnTo>
                    <a:lnTo>
                      <a:pt x="1"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50803"/>
              <p:cNvSpPr>
                <a:spLocks noEditPoints="1"/>
              </p:cNvSpPr>
              <p:nvPr userDrawn="1"/>
            </p:nvSpPr>
            <p:spPr bwMode="auto">
              <a:xfrm>
                <a:off x="2433638" y="7850291"/>
                <a:ext cx="38100" cy="114300"/>
              </a:xfrm>
              <a:custGeom>
                <a:avLst/>
                <a:gdLst>
                  <a:gd name="T0" fmla="*/ 14 w 24"/>
                  <a:gd name="T1" fmla="*/ 64 h 72"/>
                  <a:gd name="T2" fmla="*/ 7 w 24"/>
                  <a:gd name="T3" fmla="*/ 64 h 72"/>
                  <a:gd name="T4" fmla="*/ 11 w 24"/>
                  <a:gd name="T5" fmla="*/ 7 h 72"/>
                  <a:gd name="T6" fmla="*/ 17 w 24"/>
                  <a:gd name="T7" fmla="*/ 7 h 72"/>
                  <a:gd name="T8" fmla="*/ 14 w 24"/>
                  <a:gd name="T9" fmla="*/ 64 h 72"/>
                  <a:gd name="T10" fmla="*/ 4 w 24"/>
                  <a:gd name="T11" fmla="*/ 0 h 72"/>
                  <a:gd name="T12" fmla="*/ 0 w 24"/>
                  <a:gd name="T13" fmla="*/ 70 h 72"/>
                  <a:gd name="T14" fmla="*/ 21 w 24"/>
                  <a:gd name="T15" fmla="*/ 72 h 72"/>
                  <a:gd name="T16" fmla="*/ 24 w 24"/>
                  <a:gd name="T17" fmla="*/ 1 h 72"/>
                  <a:gd name="T18" fmla="*/ 4 w 24"/>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72">
                    <a:moveTo>
                      <a:pt x="14" y="64"/>
                    </a:moveTo>
                    <a:lnTo>
                      <a:pt x="7" y="64"/>
                    </a:lnTo>
                    <a:lnTo>
                      <a:pt x="11" y="7"/>
                    </a:lnTo>
                    <a:lnTo>
                      <a:pt x="17" y="7"/>
                    </a:lnTo>
                    <a:lnTo>
                      <a:pt x="14" y="64"/>
                    </a:lnTo>
                    <a:close/>
                    <a:moveTo>
                      <a:pt x="4" y="0"/>
                    </a:moveTo>
                    <a:lnTo>
                      <a:pt x="0" y="70"/>
                    </a:lnTo>
                    <a:lnTo>
                      <a:pt x="21" y="72"/>
                    </a:lnTo>
                    <a:lnTo>
                      <a:pt x="24" y="1"/>
                    </a:ln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50804"/>
              <p:cNvSpPr>
                <a:spLocks noEditPoints="1"/>
              </p:cNvSpPr>
              <p:nvPr userDrawn="1"/>
            </p:nvSpPr>
            <p:spPr bwMode="auto">
              <a:xfrm>
                <a:off x="2433638" y="7850291"/>
                <a:ext cx="38100" cy="114300"/>
              </a:xfrm>
              <a:custGeom>
                <a:avLst/>
                <a:gdLst>
                  <a:gd name="T0" fmla="*/ 14 w 24"/>
                  <a:gd name="T1" fmla="*/ 64 h 72"/>
                  <a:gd name="T2" fmla="*/ 7 w 24"/>
                  <a:gd name="T3" fmla="*/ 64 h 72"/>
                  <a:gd name="T4" fmla="*/ 11 w 24"/>
                  <a:gd name="T5" fmla="*/ 7 h 72"/>
                  <a:gd name="T6" fmla="*/ 17 w 24"/>
                  <a:gd name="T7" fmla="*/ 7 h 72"/>
                  <a:gd name="T8" fmla="*/ 14 w 24"/>
                  <a:gd name="T9" fmla="*/ 64 h 72"/>
                  <a:gd name="T10" fmla="*/ 4 w 24"/>
                  <a:gd name="T11" fmla="*/ 0 h 72"/>
                  <a:gd name="T12" fmla="*/ 0 w 24"/>
                  <a:gd name="T13" fmla="*/ 70 h 72"/>
                  <a:gd name="T14" fmla="*/ 21 w 24"/>
                  <a:gd name="T15" fmla="*/ 72 h 72"/>
                  <a:gd name="T16" fmla="*/ 24 w 24"/>
                  <a:gd name="T17" fmla="*/ 1 h 72"/>
                  <a:gd name="T18" fmla="*/ 4 w 24"/>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72">
                    <a:moveTo>
                      <a:pt x="14" y="64"/>
                    </a:moveTo>
                    <a:lnTo>
                      <a:pt x="7" y="64"/>
                    </a:lnTo>
                    <a:lnTo>
                      <a:pt x="11" y="7"/>
                    </a:lnTo>
                    <a:lnTo>
                      <a:pt x="17" y="7"/>
                    </a:lnTo>
                    <a:lnTo>
                      <a:pt x="14" y="64"/>
                    </a:lnTo>
                    <a:moveTo>
                      <a:pt x="4" y="0"/>
                    </a:moveTo>
                    <a:lnTo>
                      <a:pt x="0" y="70"/>
                    </a:lnTo>
                    <a:lnTo>
                      <a:pt x="21" y="72"/>
                    </a:lnTo>
                    <a:lnTo>
                      <a:pt x="24" y="1"/>
                    </a:lnTo>
                    <a:lnTo>
                      <a:pt x="4" y="0"/>
                    </a:ln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50805"/>
              <p:cNvSpPr>
                <a:spLocks noEditPoints="1"/>
              </p:cNvSpPr>
              <p:nvPr userDrawn="1"/>
            </p:nvSpPr>
            <p:spPr bwMode="auto">
              <a:xfrm>
                <a:off x="682625" y="4643541"/>
                <a:ext cx="3749675" cy="3709988"/>
              </a:xfrm>
              <a:custGeom>
                <a:avLst/>
                <a:gdLst>
                  <a:gd name="T0" fmla="*/ 1594 w 2020"/>
                  <a:gd name="T1" fmla="*/ 1514 h 1996"/>
                  <a:gd name="T2" fmla="*/ 1598 w 2020"/>
                  <a:gd name="T3" fmla="*/ 1432 h 1996"/>
                  <a:gd name="T4" fmla="*/ 1618 w 2020"/>
                  <a:gd name="T5" fmla="*/ 1403 h 1996"/>
                  <a:gd name="T6" fmla="*/ 1733 w 2020"/>
                  <a:gd name="T7" fmla="*/ 1395 h 1996"/>
                  <a:gd name="T8" fmla="*/ 1752 w 2020"/>
                  <a:gd name="T9" fmla="*/ 1530 h 1996"/>
                  <a:gd name="T10" fmla="*/ 1702 w 2020"/>
                  <a:gd name="T11" fmla="*/ 1593 h 1996"/>
                  <a:gd name="T12" fmla="*/ 1627 w 2020"/>
                  <a:gd name="T13" fmla="*/ 1530 h 1996"/>
                  <a:gd name="T14" fmla="*/ 1602 w 2020"/>
                  <a:gd name="T15" fmla="*/ 1514 h 1996"/>
                  <a:gd name="T16" fmla="*/ 1625 w 2020"/>
                  <a:gd name="T17" fmla="*/ 1487 h 1996"/>
                  <a:gd name="T18" fmla="*/ 1644 w 2020"/>
                  <a:gd name="T19" fmla="*/ 1462 h 1996"/>
                  <a:gd name="T20" fmla="*/ 1659 w 2020"/>
                  <a:gd name="T21" fmla="*/ 1441 h 1996"/>
                  <a:gd name="T22" fmla="*/ 1674 w 2020"/>
                  <a:gd name="T23" fmla="*/ 1409 h 1996"/>
                  <a:gd name="T24" fmla="*/ 1695 w 2020"/>
                  <a:gd name="T25" fmla="*/ 1382 h 1996"/>
                  <a:gd name="T26" fmla="*/ 1650 w 2020"/>
                  <a:gd name="T27" fmla="*/ 1350 h 1996"/>
                  <a:gd name="T28" fmla="*/ 359 w 2020"/>
                  <a:gd name="T29" fmla="*/ 244 h 1996"/>
                  <a:gd name="T30" fmla="*/ 1627 w 2020"/>
                  <a:gd name="T31" fmla="*/ 225 h 1996"/>
                  <a:gd name="T32" fmla="*/ 1593 w 2020"/>
                  <a:gd name="T33" fmla="*/ 1797 h 1996"/>
                  <a:gd name="T34" fmla="*/ 603 w 2020"/>
                  <a:gd name="T35" fmla="*/ 1905 h 1996"/>
                  <a:gd name="T36" fmla="*/ 100 w 2020"/>
                  <a:gd name="T37" fmla="*/ 1407 h 1996"/>
                  <a:gd name="T38" fmla="*/ 290 w 2020"/>
                  <a:gd name="T39" fmla="*/ 309 h 1996"/>
                  <a:gd name="T40" fmla="*/ 100 w 2020"/>
                  <a:gd name="T41" fmla="*/ 809 h 1996"/>
                  <a:gd name="T42" fmla="*/ 601 w 2020"/>
                  <a:gd name="T43" fmla="*/ 1829 h 1996"/>
                  <a:gd name="T44" fmla="*/ 1185 w 2020"/>
                  <a:gd name="T45" fmla="*/ 1904 h 1996"/>
                  <a:gd name="T46" fmla="*/ 1909 w 2020"/>
                  <a:gd name="T47" fmla="*/ 1185 h 1996"/>
                  <a:gd name="T48" fmla="*/ 822 w 2020"/>
                  <a:gd name="T49" fmla="*/ 92 h 1996"/>
                  <a:gd name="T50" fmla="*/ 807 w 2020"/>
                  <a:gd name="T51" fmla="*/ 19 h 1996"/>
                  <a:gd name="T52" fmla="*/ 372 w 2020"/>
                  <a:gd name="T53" fmla="*/ 333 h 1996"/>
                  <a:gd name="T54" fmla="*/ 1389 w 2020"/>
                  <a:gd name="T55" fmla="*/ 164 h 1996"/>
                  <a:gd name="T56" fmla="*/ 1757 w 2020"/>
                  <a:gd name="T57" fmla="*/ 1348 h 1996"/>
                  <a:gd name="T58" fmla="*/ 1781 w 2020"/>
                  <a:gd name="T59" fmla="*/ 706 h 1996"/>
                  <a:gd name="T60" fmla="*/ 802 w 2020"/>
                  <a:gd name="T61" fmla="*/ 193 h 1996"/>
                  <a:gd name="T62" fmla="*/ 534 w 2020"/>
                  <a:gd name="T63" fmla="*/ 326 h 1996"/>
                  <a:gd name="T64" fmla="*/ 1231 w 2020"/>
                  <a:gd name="T65" fmla="*/ 210 h 1996"/>
                  <a:gd name="T66" fmla="*/ 1822 w 2020"/>
                  <a:gd name="T67" fmla="*/ 1051 h 1996"/>
                  <a:gd name="T68" fmla="*/ 1745 w 2020"/>
                  <a:gd name="T69" fmla="*/ 1342 h 1996"/>
                  <a:gd name="T70" fmla="*/ 1768 w 2020"/>
                  <a:gd name="T71" fmla="*/ 710 h 1996"/>
                  <a:gd name="T72" fmla="*/ 805 w 2020"/>
                  <a:gd name="T73" fmla="*/ 206 h 1996"/>
                  <a:gd name="T74" fmla="*/ 542 w 2020"/>
                  <a:gd name="T75" fmla="*/ 338 h 1996"/>
                  <a:gd name="T76" fmla="*/ 1228 w 2020"/>
                  <a:gd name="T77" fmla="*/ 223 h 1996"/>
                  <a:gd name="T78" fmla="*/ 1808 w 2020"/>
                  <a:gd name="T79" fmla="*/ 1050 h 1996"/>
                  <a:gd name="T80" fmla="*/ 1704 w 2020"/>
                  <a:gd name="T81" fmla="*/ 1366 h 1996"/>
                  <a:gd name="T82" fmla="*/ 1669 w 2020"/>
                  <a:gd name="T83" fmla="*/ 1407 h 1996"/>
                  <a:gd name="T84" fmla="*/ 1608 w 2020"/>
                  <a:gd name="T85" fmla="*/ 1407 h 1996"/>
                  <a:gd name="T86" fmla="*/ 1592 w 2020"/>
                  <a:gd name="T87" fmla="*/ 1430 h 1996"/>
                  <a:gd name="T88" fmla="*/ 1610 w 2020"/>
                  <a:gd name="T89" fmla="*/ 1490 h 1996"/>
                  <a:gd name="T90" fmla="*/ 1599 w 2020"/>
                  <a:gd name="T91" fmla="*/ 1518 h 1996"/>
                  <a:gd name="T92" fmla="*/ 200 w 2020"/>
                  <a:gd name="T93" fmla="*/ 1050 h 1996"/>
                  <a:gd name="T94" fmla="*/ 255 w 2020"/>
                  <a:gd name="T95" fmla="*/ 675 h 1996"/>
                  <a:gd name="T96" fmla="*/ 1006 w 2020"/>
                  <a:gd name="T97" fmla="*/ 1814 h 1996"/>
                  <a:gd name="T98" fmla="*/ 480 w 2020"/>
                  <a:gd name="T99" fmla="*/ 1628 h 1996"/>
                  <a:gd name="T100" fmla="*/ 265 w 2020"/>
                  <a:gd name="T101" fmla="*/ 620 h 1996"/>
                  <a:gd name="T102" fmla="*/ 837 w 2020"/>
                  <a:gd name="T103" fmla="*/ 1811 h 1996"/>
                  <a:gd name="T104" fmla="*/ 1542 w 2020"/>
                  <a:gd name="T105" fmla="*/ 1630 h 1996"/>
                  <a:gd name="T106" fmla="*/ 1575 w 2020"/>
                  <a:gd name="T107" fmla="*/ 1601 h 1996"/>
                  <a:gd name="T108" fmla="*/ 1184 w 2020"/>
                  <a:gd name="T109" fmla="*/ 1898 h 1996"/>
                  <a:gd name="T110" fmla="*/ 559 w 2020"/>
                  <a:gd name="T111" fmla="*/ 1800 h 1996"/>
                  <a:gd name="T112" fmla="*/ 312 w 2020"/>
                  <a:gd name="T113" fmla="*/ 396 h 1996"/>
                  <a:gd name="T114" fmla="*/ 279 w 2020"/>
                  <a:gd name="T115" fmla="*/ 312 h 1996"/>
                  <a:gd name="T116" fmla="*/ 222 w 2020"/>
                  <a:gd name="T117" fmla="*/ 1618 h 1996"/>
                  <a:gd name="T118" fmla="*/ 611 w 2020"/>
                  <a:gd name="T119" fmla="*/ 1915 h 1996"/>
                  <a:gd name="T120" fmla="*/ 1708 w 2020"/>
                  <a:gd name="T121" fmla="*/ 1706 h 1996"/>
                  <a:gd name="T122" fmla="*/ 1630 w 2020"/>
                  <a:gd name="T123" fmla="*/ 220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0" h="1996">
                    <a:moveTo>
                      <a:pt x="1594" y="1514"/>
                    </a:moveTo>
                    <a:cubicBezTo>
                      <a:pt x="1558" y="1482"/>
                      <a:pt x="1558" y="1482"/>
                      <a:pt x="1558" y="1482"/>
                    </a:cubicBezTo>
                    <a:cubicBezTo>
                      <a:pt x="1561" y="1478"/>
                      <a:pt x="1561" y="1478"/>
                      <a:pt x="1561" y="1478"/>
                    </a:cubicBezTo>
                    <a:cubicBezTo>
                      <a:pt x="1595" y="1507"/>
                      <a:pt x="1595" y="1507"/>
                      <a:pt x="1595" y="1507"/>
                    </a:cubicBezTo>
                    <a:cubicBezTo>
                      <a:pt x="1591" y="1511"/>
                      <a:pt x="1591" y="1511"/>
                      <a:pt x="1591" y="1511"/>
                    </a:cubicBezTo>
                    <a:cubicBezTo>
                      <a:pt x="1594" y="1514"/>
                      <a:pt x="1594" y="1514"/>
                      <a:pt x="1594" y="1514"/>
                    </a:cubicBezTo>
                    <a:cubicBezTo>
                      <a:pt x="1594" y="1514"/>
                      <a:pt x="1594" y="1514"/>
                      <a:pt x="1594" y="1514"/>
                    </a:cubicBezTo>
                    <a:moveTo>
                      <a:pt x="1613" y="1485"/>
                    </a:moveTo>
                    <a:cubicBezTo>
                      <a:pt x="1578" y="1457"/>
                      <a:pt x="1578" y="1457"/>
                      <a:pt x="1578" y="1457"/>
                    </a:cubicBezTo>
                    <a:cubicBezTo>
                      <a:pt x="1581" y="1453"/>
                      <a:pt x="1581" y="1453"/>
                      <a:pt x="1581" y="1453"/>
                    </a:cubicBezTo>
                    <a:cubicBezTo>
                      <a:pt x="1617" y="1481"/>
                      <a:pt x="1617" y="1481"/>
                      <a:pt x="1617" y="1481"/>
                    </a:cubicBezTo>
                    <a:cubicBezTo>
                      <a:pt x="1613" y="1485"/>
                      <a:pt x="1613" y="1485"/>
                      <a:pt x="1613" y="1485"/>
                    </a:cubicBezTo>
                    <a:moveTo>
                      <a:pt x="1634" y="1458"/>
                    </a:moveTo>
                    <a:cubicBezTo>
                      <a:pt x="1598" y="1432"/>
                      <a:pt x="1598" y="1432"/>
                      <a:pt x="1598" y="1432"/>
                    </a:cubicBezTo>
                    <a:cubicBezTo>
                      <a:pt x="1599" y="1431"/>
                      <a:pt x="1599" y="1430"/>
                      <a:pt x="1599" y="1430"/>
                    </a:cubicBezTo>
                    <a:cubicBezTo>
                      <a:pt x="1601" y="1428"/>
                      <a:pt x="1601" y="1428"/>
                      <a:pt x="1601" y="1428"/>
                    </a:cubicBezTo>
                    <a:cubicBezTo>
                      <a:pt x="1637" y="1454"/>
                      <a:pt x="1637" y="1454"/>
                      <a:pt x="1637" y="1454"/>
                    </a:cubicBezTo>
                    <a:cubicBezTo>
                      <a:pt x="1636" y="1455"/>
                      <a:pt x="1635" y="1457"/>
                      <a:pt x="1634" y="1458"/>
                    </a:cubicBezTo>
                    <a:moveTo>
                      <a:pt x="1654" y="1430"/>
                    </a:moveTo>
                    <a:cubicBezTo>
                      <a:pt x="1617" y="1405"/>
                      <a:pt x="1617" y="1405"/>
                      <a:pt x="1617" y="1405"/>
                    </a:cubicBezTo>
                    <a:cubicBezTo>
                      <a:pt x="1618" y="1403"/>
                      <a:pt x="1618" y="1403"/>
                      <a:pt x="1618" y="1403"/>
                    </a:cubicBezTo>
                    <a:cubicBezTo>
                      <a:pt x="1618" y="1403"/>
                      <a:pt x="1619" y="1402"/>
                      <a:pt x="1619" y="1401"/>
                    </a:cubicBezTo>
                    <a:cubicBezTo>
                      <a:pt x="1657" y="1426"/>
                      <a:pt x="1657" y="1426"/>
                      <a:pt x="1657" y="1426"/>
                    </a:cubicBezTo>
                    <a:cubicBezTo>
                      <a:pt x="1656" y="1427"/>
                      <a:pt x="1655" y="1429"/>
                      <a:pt x="1654" y="1430"/>
                    </a:cubicBezTo>
                    <a:moveTo>
                      <a:pt x="1698" y="1598"/>
                    </a:moveTo>
                    <a:cubicBezTo>
                      <a:pt x="1632" y="1540"/>
                      <a:pt x="1632" y="1540"/>
                      <a:pt x="1632" y="1540"/>
                    </a:cubicBezTo>
                    <a:cubicBezTo>
                      <a:pt x="1633" y="1539"/>
                      <a:pt x="1634" y="1538"/>
                      <a:pt x="1635" y="1537"/>
                    </a:cubicBezTo>
                    <a:cubicBezTo>
                      <a:pt x="1672" y="1495"/>
                      <a:pt x="1705" y="1447"/>
                      <a:pt x="1733" y="1395"/>
                    </a:cubicBezTo>
                    <a:cubicBezTo>
                      <a:pt x="1810" y="1437"/>
                      <a:pt x="1810" y="1437"/>
                      <a:pt x="1810" y="1437"/>
                    </a:cubicBezTo>
                    <a:cubicBezTo>
                      <a:pt x="1796" y="1462"/>
                      <a:pt x="1796" y="1462"/>
                      <a:pt x="1796" y="1462"/>
                    </a:cubicBezTo>
                    <a:cubicBezTo>
                      <a:pt x="1792" y="1469"/>
                      <a:pt x="1787" y="1476"/>
                      <a:pt x="1782" y="1484"/>
                    </a:cubicBezTo>
                    <a:cubicBezTo>
                      <a:pt x="1778" y="1491"/>
                      <a:pt x="1778" y="1491"/>
                      <a:pt x="1778" y="1491"/>
                    </a:cubicBezTo>
                    <a:cubicBezTo>
                      <a:pt x="1772" y="1501"/>
                      <a:pt x="1765" y="1511"/>
                      <a:pt x="1758" y="1520"/>
                    </a:cubicBezTo>
                    <a:cubicBezTo>
                      <a:pt x="1756" y="1524"/>
                      <a:pt x="1754" y="1527"/>
                      <a:pt x="1751" y="1530"/>
                    </a:cubicBezTo>
                    <a:cubicBezTo>
                      <a:pt x="1752" y="1530"/>
                      <a:pt x="1752" y="1530"/>
                      <a:pt x="1752" y="1530"/>
                    </a:cubicBezTo>
                    <a:cubicBezTo>
                      <a:pt x="1751" y="1531"/>
                      <a:pt x="1751" y="1531"/>
                      <a:pt x="1751" y="1531"/>
                    </a:cubicBezTo>
                    <a:cubicBezTo>
                      <a:pt x="1751" y="1530"/>
                      <a:pt x="1751" y="1530"/>
                      <a:pt x="1751" y="1530"/>
                    </a:cubicBezTo>
                    <a:cubicBezTo>
                      <a:pt x="1746" y="1537"/>
                      <a:pt x="1741" y="1544"/>
                      <a:pt x="1736" y="1550"/>
                    </a:cubicBezTo>
                    <a:cubicBezTo>
                      <a:pt x="1716" y="1576"/>
                      <a:pt x="1716" y="1576"/>
                      <a:pt x="1716" y="1576"/>
                    </a:cubicBezTo>
                    <a:cubicBezTo>
                      <a:pt x="1713" y="1581"/>
                      <a:pt x="1709" y="1585"/>
                      <a:pt x="1706" y="1588"/>
                    </a:cubicBezTo>
                    <a:cubicBezTo>
                      <a:pt x="1705" y="1589"/>
                      <a:pt x="1705" y="1589"/>
                      <a:pt x="1705" y="1589"/>
                    </a:cubicBezTo>
                    <a:cubicBezTo>
                      <a:pt x="1704" y="1590"/>
                      <a:pt x="1703" y="1592"/>
                      <a:pt x="1702" y="1593"/>
                    </a:cubicBezTo>
                    <a:cubicBezTo>
                      <a:pt x="1698" y="1598"/>
                      <a:pt x="1698" y="1598"/>
                      <a:pt x="1698" y="1598"/>
                    </a:cubicBezTo>
                    <a:moveTo>
                      <a:pt x="1624" y="1534"/>
                    </a:moveTo>
                    <a:cubicBezTo>
                      <a:pt x="1622" y="1531"/>
                      <a:pt x="1622" y="1531"/>
                      <a:pt x="1622" y="1531"/>
                    </a:cubicBezTo>
                    <a:cubicBezTo>
                      <a:pt x="1623" y="1530"/>
                      <a:pt x="1624" y="1529"/>
                      <a:pt x="1625" y="1528"/>
                    </a:cubicBezTo>
                    <a:cubicBezTo>
                      <a:pt x="1661" y="1486"/>
                      <a:pt x="1693" y="1440"/>
                      <a:pt x="1721" y="1388"/>
                    </a:cubicBezTo>
                    <a:cubicBezTo>
                      <a:pt x="1724" y="1390"/>
                      <a:pt x="1724" y="1390"/>
                      <a:pt x="1724" y="1390"/>
                    </a:cubicBezTo>
                    <a:cubicBezTo>
                      <a:pt x="1696" y="1441"/>
                      <a:pt x="1664" y="1488"/>
                      <a:pt x="1627" y="1530"/>
                    </a:cubicBezTo>
                    <a:cubicBezTo>
                      <a:pt x="1626" y="1531"/>
                      <a:pt x="1625" y="1532"/>
                      <a:pt x="1624" y="1534"/>
                    </a:cubicBezTo>
                    <a:moveTo>
                      <a:pt x="1695" y="1382"/>
                    </a:moveTo>
                    <a:cubicBezTo>
                      <a:pt x="1698" y="1376"/>
                      <a:pt x="1698" y="1376"/>
                      <a:pt x="1698" y="1376"/>
                    </a:cubicBezTo>
                    <a:cubicBezTo>
                      <a:pt x="1712" y="1383"/>
                      <a:pt x="1712" y="1383"/>
                      <a:pt x="1712" y="1383"/>
                    </a:cubicBezTo>
                    <a:cubicBezTo>
                      <a:pt x="1684" y="1434"/>
                      <a:pt x="1652" y="1480"/>
                      <a:pt x="1617" y="1521"/>
                    </a:cubicBezTo>
                    <a:cubicBezTo>
                      <a:pt x="1616" y="1522"/>
                      <a:pt x="1615" y="1523"/>
                      <a:pt x="1614" y="1525"/>
                    </a:cubicBezTo>
                    <a:cubicBezTo>
                      <a:pt x="1602" y="1514"/>
                      <a:pt x="1602" y="1514"/>
                      <a:pt x="1602" y="1514"/>
                    </a:cubicBezTo>
                    <a:cubicBezTo>
                      <a:pt x="1606" y="1509"/>
                      <a:pt x="1606" y="1509"/>
                      <a:pt x="1606" y="1509"/>
                    </a:cubicBezTo>
                    <a:cubicBezTo>
                      <a:pt x="1603" y="1506"/>
                      <a:pt x="1603" y="1506"/>
                      <a:pt x="1603" y="1506"/>
                    </a:cubicBezTo>
                    <a:cubicBezTo>
                      <a:pt x="1603" y="1505"/>
                      <a:pt x="1604" y="1504"/>
                      <a:pt x="1605" y="1503"/>
                    </a:cubicBezTo>
                    <a:cubicBezTo>
                      <a:pt x="1608" y="1500"/>
                      <a:pt x="1611" y="1497"/>
                      <a:pt x="1614" y="1493"/>
                    </a:cubicBezTo>
                    <a:cubicBezTo>
                      <a:pt x="1617" y="1496"/>
                      <a:pt x="1617" y="1496"/>
                      <a:pt x="1617" y="1496"/>
                    </a:cubicBezTo>
                    <a:cubicBezTo>
                      <a:pt x="1625" y="1487"/>
                      <a:pt x="1625" y="1487"/>
                      <a:pt x="1625" y="1487"/>
                    </a:cubicBezTo>
                    <a:cubicBezTo>
                      <a:pt x="1625" y="1487"/>
                      <a:pt x="1625" y="1487"/>
                      <a:pt x="1625" y="1487"/>
                    </a:cubicBezTo>
                    <a:cubicBezTo>
                      <a:pt x="1628" y="1483"/>
                      <a:pt x="1628" y="1483"/>
                      <a:pt x="1628" y="1483"/>
                    </a:cubicBezTo>
                    <a:cubicBezTo>
                      <a:pt x="1624" y="1480"/>
                      <a:pt x="1624" y="1480"/>
                      <a:pt x="1624" y="1480"/>
                    </a:cubicBezTo>
                    <a:cubicBezTo>
                      <a:pt x="1631" y="1471"/>
                      <a:pt x="1631" y="1471"/>
                      <a:pt x="1631" y="1471"/>
                    </a:cubicBezTo>
                    <a:cubicBezTo>
                      <a:pt x="1633" y="1469"/>
                      <a:pt x="1634" y="1468"/>
                      <a:pt x="1635" y="1466"/>
                    </a:cubicBezTo>
                    <a:cubicBezTo>
                      <a:pt x="1639" y="1469"/>
                      <a:pt x="1639" y="1469"/>
                      <a:pt x="1639" y="1469"/>
                    </a:cubicBezTo>
                    <a:cubicBezTo>
                      <a:pt x="1640" y="1467"/>
                      <a:pt x="1640" y="1467"/>
                      <a:pt x="1640" y="1467"/>
                    </a:cubicBezTo>
                    <a:cubicBezTo>
                      <a:pt x="1640" y="1467"/>
                      <a:pt x="1642" y="1464"/>
                      <a:pt x="1644" y="1462"/>
                    </a:cubicBezTo>
                    <a:cubicBezTo>
                      <a:pt x="1646" y="1459"/>
                      <a:pt x="1646" y="1459"/>
                      <a:pt x="1646" y="1459"/>
                    </a:cubicBezTo>
                    <a:cubicBezTo>
                      <a:pt x="1646" y="1459"/>
                      <a:pt x="1646" y="1459"/>
                      <a:pt x="1646" y="1459"/>
                    </a:cubicBezTo>
                    <a:cubicBezTo>
                      <a:pt x="1649" y="1455"/>
                      <a:pt x="1649" y="1455"/>
                      <a:pt x="1649" y="1455"/>
                    </a:cubicBezTo>
                    <a:cubicBezTo>
                      <a:pt x="1645" y="1452"/>
                      <a:pt x="1645" y="1452"/>
                      <a:pt x="1645" y="1452"/>
                    </a:cubicBezTo>
                    <a:cubicBezTo>
                      <a:pt x="1647" y="1450"/>
                      <a:pt x="1648" y="1447"/>
                      <a:pt x="1650" y="1445"/>
                    </a:cubicBezTo>
                    <a:cubicBezTo>
                      <a:pt x="1652" y="1443"/>
                      <a:pt x="1653" y="1440"/>
                      <a:pt x="1655" y="1438"/>
                    </a:cubicBezTo>
                    <a:cubicBezTo>
                      <a:pt x="1659" y="1441"/>
                      <a:pt x="1659" y="1441"/>
                      <a:pt x="1659" y="1441"/>
                    </a:cubicBezTo>
                    <a:cubicBezTo>
                      <a:pt x="1664" y="1434"/>
                      <a:pt x="1664" y="1434"/>
                      <a:pt x="1664" y="1434"/>
                    </a:cubicBezTo>
                    <a:cubicBezTo>
                      <a:pt x="1665" y="1431"/>
                      <a:pt x="1667" y="1429"/>
                      <a:pt x="1667" y="1429"/>
                    </a:cubicBezTo>
                    <a:cubicBezTo>
                      <a:pt x="1668" y="1426"/>
                      <a:pt x="1668" y="1426"/>
                      <a:pt x="1668" y="1426"/>
                    </a:cubicBezTo>
                    <a:cubicBezTo>
                      <a:pt x="1665" y="1424"/>
                      <a:pt x="1665" y="1424"/>
                      <a:pt x="1665" y="1424"/>
                    </a:cubicBezTo>
                    <a:cubicBezTo>
                      <a:pt x="1665" y="1423"/>
                      <a:pt x="1666" y="1422"/>
                      <a:pt x="1666" y="1421"/>
                    </a:cubicBezTo>
                    <a:cubicBezTo>
                      <a:pt x="1671" y="1413"/>
                      <a:pt x="1671" y="1413"/>
                      <a:pt x="1671" y="1413"/>
                    </a:cubicBezTo>
                    <a:cubicBezTo>
                      <a:pt x="1672" y="1412"/>
                      <a:pt x="1673" y="1411"/>
                      <a:pt x="1674" y="1409"/>
                    </a:cubicBezTo>
                    <a:cubicBezTo>
                      <a:pt x="1677" y="1412"/>
                      <a:pt x="1677" y="1412"/>
                      <a:pt x="1677" y="1412"/>
                    </a:cubicBezTo>
                    <a:cubicBezTo>
                      <a:pt x="1687" y="1397"/>
                      <a:pt x="1687" y="1397"/>
                      <a:pt x="1687" y="1397"/>
                    </a:cubicBezTo>
                    <a:cubicBezTo>
                      <a:pt x="1687" y="1397"/>
                      <a:pt x="1687" y="1397"/>
                      <a:pt x="1687" y="1397"/>
                    </a:cubicBezTo>
                    <a:cubicBezTo>
                      <a:pt x="1687" y="1397"/>
                      <a:pt x="1687" y="1397"/>
                      <a:pt x="1687" y="1397"/>
                    </a:cubicBezTo>
                    <a:cubicBezTo>
                      <a:pt x="1683" y="1394"/>
                      <a:pt x="1683" y="1394"/>
                      <a:pt x="1683" y="1394"/>
                    </a:cubicBezTo>
                    <a:cubicBezTo>
                      <a:pt x="1691" y="1380"/>
                      <a:pt x="1691" y="1380"/>
                      <a:pt x="1691" y="1380"/>
                    </a:cubicBezTo>
                    <a:cubicBezTo>
                      <a:pt x="1695" y="1382"/>
                      <a:pt x="1695" y="1382"/>
                      <a:pt x="1695" y="1382"/>
                    </a:cubicBezTo>
                    <a:moveTo>
                      <a:pt x="1672" y="1402"/>
                    </a:moveTo>
                    <a:cubicBezTo>
                      <a:pt x="1634" y="1378"/>
                      <a:pt x="1634" y="1378"/>
                      <a:pt x="1634" y="1378"/>
                    </a:cubicBezTo>
                    <a:cubicBezTo>
                      <a:pt x="1636" y="1374"/>
                      <a:pt x="1636" y="1374"/>
                      <a:pt x="1636" y="1374"/>
                    </a:cubicBezTo>
                    <a:cubicBezTo>
                      <a:pt x="1675" y="1397"/>
                      <a:pt x="1675" y="1397"/>
                      <a:pt x="1675" y="1397"/>
                    </a:cubicBezTo>
                    <a:cubicBezTo>
                      <a:pt x="1674" y="1398"/>
                      <a:pt x="1673" y="1400"/>
                      <a:pt x="1672" y="1402"/>
                    </a:cubicBezTo>
                    <a:moveTo>
                      <a:pt x="1690" y="1372"/>
                    </a:moveTo>
                    <a:cubicBezTo>
                      <a:pt x="1650" y="1350"/>
                      <a:pt x="1650" y="1350"/>
                      <a:pt x="1650" y="1350"/>
                    </a:cubicBezTo>
                    <a:cubicBezTo>
                      <a:pt x="1652" y="1346"/>
                      <a:pt x="1652" y="1346"/>
                      <a:pt x="1652" y="1346"/>
                    </a:cubicBezTo>
                    <a:cubicBezTo>
                      <a:pt x="1692" y="1367"/>
                      <a:pt x="1692" y="1367"/>
                      <a:pt x="1692" y="1367"/>
                    </a:cubicBezTo>
                    <a:cubicBezTo>
                      <a:pt x="1690" y="1372"/>
                      <a:pt x="1690" y="1372"/>
                      <a:pt x="1690" y="1372"/>
                    </a:cubicBezTo>
                    <a:moveTo>
                      <a:pt x="358" y="338"/>
                    </a:moveTo>
                    <a:cubicBezTo>
                      <a:pt x="310" y="289"/>
                      <a:pt x="310" y="289"/>
                      <a:pt x="310" y="289"/>
                    </a:cubicBezTo>
                    <a:cubicBezTo>
                      <a:pt x="321" y="279"/>
                      <a:pt x="321" y="279"/>
                      <a:pt x="321" y="279"/>
                    </a:cubicBezTo>
                    <a:cubicBezTo>
                      <a:pt x="329" y="271"/>
                      <a:pt x="342" y="259"/>
                      <a:pt x="359" y="244"/>
                    </a:cubicBezTo>
                    <a:cubicBezTo>
                      <a:pt x="410" y="200"/>
                      <a:pt x="463" y="163"/>
                      <a:pt x="521" y="131"/>
                    </a:cubicBezTo>
                    <a:cubicBezTo>
                      <a:pt x="560" y="109"/>
                      <a:pt x="603" y="89"/>
                      <a:pt x="649" y="71"/>
                    </a:cubicBezTo>
                    <a:cubicBezTo>
                      <a:pt x="702" y="51"/>
                      <a:pt x="755" y="35"/>
                      <a:pt x="808" y="25"/>
                    </a:cubicBezTo>
                    <a:cubicBezTo>
                      <a:pt x="873" y="12"/>
                      <a:pt x="939" y="6"/>
                      <a:pt x="1005" y="6"/>
                    </a:cubicBezTo>
                    <a:cubicBezTo>
                      <a:pt x="1072" y="6"/>
                      <a:pt x="1139" y="12"/>
                      <a:pt x="1204" y="26"/>
                    </a:cubicBezTo>
                    <a:cubicBezTo>
                      <a:pt x="1278" y="41"/>
                      <a:pt x="1351" y="65"/>
                      <a:pt x="1420" y="96"/>
                    </a:cubicBezTo>
                    <a:cubicBezTo>
                      <a:pt x="1493" y="130"/>
                      <a:pt x="1562" y="173"/>
                      <a:pt x="1627" y="225"/>
                    </a:cubicBezTo>
                    <a:cubicBezTo>
                      <a:pt x="1692" y="277"/>
                      <a:pt x="1752" y="340"/>
                      <a:pt x="1804" y="410"/>
                    </a:cubicBezTo>
                    <a:cubicBezTo>
                      <a:pt x="1859" y="485"/>
                      <a:pt x="1902" y="565"/>
                      <a:pt x="1932" y="645"/>
                    </a:cubicBezTo>
                    <a:cubicBezTo>
                      <a:pt x="1998" y="819"/>
                      <a:pt x="2014" y="1016"/>
                      <a:pt x="1976" y="1198"/>
                    </a:cubicBezTo>
                    <a:cubicBezTo>
                      <a:pt x="1957" y="1293"/>
                      <a:pt x="1924" y="1384"/>
                      <a:pt x="1878" y="1469"/>
                    </a:cubicBezTo>
                    <a:cubicBezTo>
                      <a:pt x="1857" y="1508"/>
                      <a:pt x="1832" y="1547"/>
                      <a:pt x="1799" y="1592"/>
                    </a:cubicBezTo>
                    <a:cubicBezTo>
                      <a:pt x="1773" y="1627"/>
                      <a:pt x="1742" y="1663"/>
                      <a:pt x="1704" y="1702"/>
                    </a:cubicBezTo>
                    <a:cubicBezTo>
                      <a:pt x="1669" y="1736"/>
                      <a:pt x="1632" y="1768"/>
                      <a:pt x="1593" y="1797"/>
                    </a:cubicBezTo>
                    <a:cubicBezTo>
                      <a:pt x="1552" y="1827"/>
                      <a:pt x="1510" y="1853"/>
                      <a:pt x="1470" y="1874"/>
                    </a:cubicBezTo>
                    <a:cubicBezTo>
                      <a:pt x="1425" y="1898"/>
                      <a:pt x="1380" y="1918"/>
                      <a:pt x="1337" y="1933"/>
                    </a:cubicBezTo>
                    <a:cubicBezTo>
                      <a:pt x="1290" y="1949"/>
                      <a:pt x="1243" y="1962"/>
                      <a:pt x="1198" y="1971"/>
                    </a:cubicBezTo>
                    <a:cubicBezTo>
                      <a:pt x="1135" y="1984"/>
                      <a:pt x="1070" y="1990"/>
                      <a:pt x="1006" y="1990"/>
                    </a:cubicBezTo>
                    <a:cubicBezTo>
                      <a:pt x="882" y="1990"/>
                      <a:pt x="759" y="1967"/>
                      <a:pt x="645" y="1923"/>
                    </a:cubicBezTo>
                    <a:cubicBezTo>
                      <a:pt x="634" y="1919"/>
                      <a:pt x="623" y="1914"/>
                      <a:pt x="614" y="1910"/>
                    </a:cubicBezTo>
                    <a:cubicBezTo>
                      <a:pt x="610" y="1908"/>
                      <a:pt x="607" y="1907"/>
                      <a:pt x="603" y="1905"/>
                    </a:cubicBezTo>
                    <a:cubicBezTo>
                      <a:pt x="596" y="1902"/>
                      <a:pt x="589" y="1899"/>
                      <a:pt x="583" y="1896"/>
                    </a:cubicBezTo>
                    <a:cubicBezTo>
                      <a:pt x="579" y="1894"/>
                      <a:pt x="575" y="1893"/>
                      <a:pt x="572" y="1891"/>
                    </a:cubicBezTo>
                    <a:cubicBezTo>
                      <a:pt x="555" y="1883"/>
                      <a:pt x="538" y="1874"/>
                      <a:pt x="522" y="1865"/>
                    </a:cubicBezTo>
                    <a:cubicBezTo>
                      <a:pt x="487" y="1846"/>
                      <a:pt x="451" y="1822"/>
                      <a:pt x="411" y="1793"/>
                    </a:cubicBezTo>
                    <a:cubicBezTo>
                      <a:pt x="371" y="1763"/>
                      <a:pt x="334" y="1731"/>
                      <a:pt x="301" y="1697"/>
                    </a:cubicBezTo>
                    <a:cubicBezTo>
                      <a:pt x="274" y="1671"/>
                      <a:pt x="249" y="1643"/>
                      <a:pt x="227" y="1614"/>
                    </a:cubicBezTo>
                    <a:cubicBezTo>
                      <a:pt x="175" y="1548"/>
                      <a:pt x="132" y="1478"/>
                      <a:pt x="100" y="1407"/>
                    </a:cubicBezTo>
                    <a:cubicBezTo>
                      <a:pt x="69" y="1337"/>
                      <a:pt x="46" y="1264"/>
                      <a:pt x="31" y="1190"/>
                    </a:cubicBezTo>
                    <a:cubicBezTo>
                      <a:pt x="5" y="1061"/>
                      <a:pt x="6" y="924"/>
                      <a:pt x="33" y="795"/>
                    </a:cubicBezTo>
                    <a:cubicBezTo>
                      <a:pt x="54" y="695"/>
                      <a:pt x="90" y="599"/>
                      <a:pt x="141" y="508"/>
                    </a:cubicBezTo>
                    <a:cubicBezTo>
                      <a:pt x="174" y="450"/>
                      <a:pt x="212" y="397"/>
                      <a:pt x="255" y="347"/>
                    </a:cubicBezTo>
                    <a:cubicBezTo>
                      <a:pt x="266" y="335"/>
                      <a:pt x="275" y="325"/>
                      <a:pt x="282" y="317"/>
                    </a:cubicBezTo>
                    <a:cubicBezTo>
                      <a:pt x="283" y="317"/>
                      <a:pt x="283" y="317"/>
                      <a:pt x="283" y="317"/>
                    </a:cubicBezTo>
                    <a:cubicBezTo>
                      <a:pt x="286" y="314"/>
                      <a:pt x="288" y="311"/>
                      <a:pt x="290" y="309"/>
                    </a:cubicBezTo>
                    <a:cubicBezTo>
                      <a:pt x="301" y="298"/>
                      <a:pt x="301" y="298"/>
                      <a:pt x="301" y="298"/>
                    </a:cubicBezTo>
                    <a:cubicBezTo>
                      <a:pt x="349" y="347"/>
                      <a:pt x="349" y="347"/>
                      <a:pt x="349" y="347"/>
                    </a:cubicBezTo>
                    <a:cubicBezTo>
                      <a:pt x="340" y="357"/>
                      <a:pt x="340" y="357"/>
                      <a:pt x="340" y="357"/>
                    </a:cubicBezTo>
                    <a:cubicBezTo>
                      <a:pt x="338" y="359"/>
                      <a:pt x="335" y="362"/>
                      <a:pt x="332" y="365"/>
                    </a:cubicBezTo>
                    <a:cubicBezTo>
                      <a:pt x="325" y="372"/>
                      <a:pt x="317" y="381"/>
                      <a:pt x="307" y="392"/>
                    </a:cubicBezTo>
                    <a:cubicBezTo>
                      <a:pt x="266" y="439"/>
                      <a:pt x="232" y="488"/>
                      <a:pt x="201" y="542"/>
                    </a:cubicBezTo>
                    <a:cubicBezTo>
                      <a:pt x="153" y="626"/>
                      <a:pt x="120" y="716"/>
                      <a:pt x="100" y="809"/>
                    </a:cubicBezTo>
                    <a:cubicBezTo>
                      <a:pt x="75" y="929"/>
                      <a:pt x="75" y="1056"/>
                      <a:pt x="98" y="1177"/>
                    </a:cubicBezTo>
                    <a:cubicBezTo>
                      <a:pt x="112" y="1246"/>
                      <a:pt x="134" y="1314"/>
                      <a:pt x="163" y="1378"/>
                    </a:cubicBezTo>
                    <a:cubicBezTo>
                      <a:pt x="192" y="1444"/>
                      <a:pt x="232" y="1509"/>
                      <a:pt x="281" y="1571"/>
                    </a:cubicBezTo>
                    <a:cubicBezTo>
                      <a:pt x="327" y="1631"/>
                      <a:pt x="385" y="1687"/>
                      <a:pt x="452" y="1738"/>
                    </a:cubicBezTo>
                    <a:cubicBezTo>
                      <a:pt x="489" y="1765"/>
                      <a:pt x="523" y="1787"/>
                      <a:pt x="556" y="1805"/>
                    </a:cubicBezTo>
                    <a:cubicBezTo>
                      <a:pt x="570" y="1814"/>
                      <a:pt x="586" y="1821"/>
                      <a:pt x="600" y="1828"/>
                    </a:cubicBezTo>
                    <a:cubicBezTo>
                      <a:pt x="601" y="1829"/>
                      <a:pt x="601" y="1829"/>
                      <a:pt x="601" y="1829"/>
                    </a:cubicBezTo>
                    <a:cubicBezTo>
                      <a:pt x="605" y="1830"/>
                      <a:pt x="608" y="1832"/>
                      <a:pt x="612" y="1834"/>
                    </a:cubicBezTo>
                    <a:cubicBezTo>
                      <a:pt x="618" y="1837"/>
                      <a:pt x="624" y="1840"/>
                      <a:pt x="631" y="1842"/>
                    </a:cubicBezTo>
                    <a:cubicBezTo>
                      <a:pt x="631" y="1843"/>
                      <a:pt x="631" y="1843"/>
                      <a:pt x="631" y="1843"/>
                    </a:cubicBezTo>
                    <a:cubicBezTo>
                      <a:pt x="634" y="1844"/>
                      <a:pt x="637" y="1845"/>
                      <a:pt x="641" y="1847"/>
                    </a:cubicBezTo>
                    <a:cubicBezTo>
                      <a:pt x="649" y="1851"/>
                      <a:pt x="659" y="1855"/>
                      <a:pt x="670" y="1859"/>
                    </a:cubicBezTo>
                    <a:cubicBezTo>
                      <a:pt x="776" y="1900"/>
                      <a:pt x="891" y="1921"/>
                      <a:pt x="1006" y="1921"/>
                    </a:cubicBezTo>
                    <a:cubicBezTo>
                      <a:pt x="1066" y="1921"/>
                      <a:pt x="1126" y="1915"/>
                      <a:pt x="1185" y="1904"/>
                    </a:cubicBezTo>
                    <a:cubicBezTo>
                      <a:pt x="1226" y="1895"/>
                      <a:pt x="1270" y="1883"/>
                      <a:pt x="1314" y="1868"/>
                    </a:cubicBezTo>
                    <a:cubicBezTo>
                      <a:pt x="1354" y="1854"/>
                      <a:pt x="1395" y="1836"/>
                      <a:pt x="1438" y="1814"/>
                    </a:cubicBezTo>
                    <a:cubicBezTo>
                      <a:pt x="1475" y="1794"/>
                      <a:pt x="1513" y="1770"/>
                      <a:pt x="1552" y="1742"/>
                    </a:cubicBezTo>
                    <a:cubicBezTo>
                      <a:pt x="1589" y="1714"/>
                      <a:pt x="1623" y="1685"/>
                      <a:pt x="1655" y="1653"/>
                    </a:cubicBezTo>
                    <a:cubicBezTo>
                      <a:pt x="1692" y="1616"/>
                      <a:pt x="1720" y="1583"/>
                      <a:pt x="1744" y="1551"/>
                    </a:cubicBezTo>
                    <a:cubicBezTo>
                      <a:pt x="1775" y="1508"/>
                      <a:pt x="1799" y="1472"/>
                      <a:pt x="1817" y="1437"/>
                    </a:cubicBezTo>
                    <a:cubicBezTo>
                      <a:pt x="1860" y="1358"/>
                      <a:pt x="1891" y="1273"/>
                      <a:pt x="1909" y="1185"/>
                    </a:cubicBezTo>
                    <a:cubicBezTo>
                      <a:pt x="1944" y="1014"/>
                      <a:pt x="1930" y="831"/>
                      <a:pt x="1868" y="670"/>
                    </a:cubicBezTo>
                    <a:cubicBezTo>
                      <a:pt x="1840" y="595"/>
                      <a:pt x="1800" y="521"/>
                      <a:pt x="1749" y="450"/>
                    </a:cubicBezTo>
                    <a:cubicBezTo>
                      <a:pt x="1700" y="385"/>
                      <a:pt x="1644" y="327"/>
                      <a:pt x="1583" y="278"/>
                    </a:cubicBezTo>
                    <a:cubicBezTo>
                      <a:pt x="1524" y="230"/>
                      <a:pt x="1459" y="190"/>
                      <a:pt x="1391" y="159"/>
                    </a:cubicBezTo>
                    <a:cubicBezTo>
                      <a:pt x="1327" y="129"/>
                      <a:pt x="1259" y="107"/>
                      <a:pt x="1190" y="93"/>
                    </a:cubicBezTo>
                    <a:cubicBezTo>
                      <a:pt x="1130" y="81"/>
                      <a:pt x="1068" y="74"/>
                      <a:pt x="1005" y="74"/>
                    </a:cubicBezTo>
                    <a:cubicBezTo>
                      <a:pt x="944" y="74"/>
                      <a:pt x="882" y="80"/>
                      <a:pt x="822" y="92"/>
                    </a:cubicBezTo>
                    <a:cubicBezTo>
                      <a:pt x="772" y="102"/>
                      <a:pt x="723" y="117"/>
                      <a:pt x="674" y="135"/>
                    </a:cubicBezTo>
                    <a:cubicBezTo>
                      <a:pt x="630" y="152"/>
                      <a:pt x="590" y="171"/>
                      <a:pt x="555" y="191"/>
                    </a:cubicBezTo>
                    <a:cubicBezTo>
                      <a:pt x="501" y="221"/>
                      <a:pt x="451" y="256"/>
                      <a:pt x="404" y="296"/>
                    </a:cubicBezTo>
                    <a:cubicBezTo>
                      <a:pt x="388" y="310"/>
                      <a:pt x="376" y="322"/>
                      <a:pt x="368" y="329"/>
                    </a:cubicBezTo>
                    <a:cubicBezTo>
                      <a:pt x="358" y="338"/>
                      <a:pt x="358" y="338"/>
                      <a:pt x="358" y="338"/>
                    </a:cubicBezTo>
                    <a:moveTo>
                      <a:pt x="1005" y="0"/>
                    </a:moveTo>
                    <a:cubicBezTo>
                      <a:pt x="939" y="0"/>
                      <a:pt x="872" y="6"/>
                      <a:pt x="807" y="19"/>
                    </a:cubicBezTo>
                    <a:cubicBezTo>
                      <a:pt x="754" y="30"/>
                      <a:pt x="700" y="45"/>
                      <a:pt x="647" y="66"/>
                    </a:cubicBezTo>
                    <a:cubicBezTo>
                      <a:pt x="600" y="84"/>
                      <a:pt x="557" y="104"/>
                      <a:pt x="518" y="126"/>
                    </a:cubicBezTo>
                    <a:cubicBezTo>
                      <a:pt x="460" y="158"/>
                      <a:pt x="407" y="196"/>
                      <a:pt x="356" y="239"/>
                    </a:cubicBezTo>
                    <a:cubicBezTo>
                      <a:pt x="338" y="254"/>
                      <a:pt x="325" y="267"/>
                      <a:pt x="317" y="274"/>
                    </a:cubicBezTo>
                    <a:cubicBezTo>
                      <a:pt x="302" y="289"/>
                      <a:pt x="302" y="289"/>
                      <a:pt x="302" y="289"/>
                    </a:cubicBezTo>
                    <a:cubicBezTo>
                      <a:pt x="358" y="346"/>
                      <a:pt x="358" y="346"/>
                      <a:pt x="358" y="346"/>
                    </a:cubicBezTo>
                    <a:cubicBezTo>
                      <a:pt x="372" y="333"/>
                      <a:pt x="372" y="333"/>
                      <a:pt x="372" y="333"/>
                    </a:cubicBezTo>
                    <a:cubicBezTo>
                      <a:pt x="380" y="326"/>
                      <a:pt x="392" y="314"/>
                      <a:pt x="408" y="301"/>
                    </a:cubicBezTo>
                    <a:cubicBezTo>
                      <a:pt x="455" y="260"/>
                      <a:pt x="504" y="226"/>
                      <a:pt x="558" y="196"/>
                    </a:cubicBezTo>
                    <a:cubicBezTo>
                      <a:pt x="593" y="176"/>
                      <a:pt x="633" y="157"/>
                      <a:pt x="676" y="141"/>
                    </a:cubicBezTo>
                    <a:cubicBezTo>
                      <a:pt x="724" y="122"/>
                      <a:pt x="774" y="108"/>
                      <a:pt x="823" y="98"/>
                    </a:cubicBezTo>
                    <a:cubicBezTo>
                      <a:pt x="883" y="86"/>
                      <a:pt x="944" y="80"/>
                      <a:pt x="1005" y="80"/>
                    </a:cubicBezTo>
                    <a:cubicBezTo>
                      <a:pt x="1067" y="80"/>
                      <a:pt x="1129" y="86"/>
                      <a:pt x="1189" y="99"/>
                    </a:cubicBezTo>
                    <a:cubicBezTo>
                      <a:pt x="1258" y="113"/>
                      <a:pt x="1325" y="135"/>
                      <a:pt x="1389" y="164"/>
                    </a:cubicBezTo>
                    <a:cubicBezTo>
                      <a:pt x="1456" y="195"/>
                      <a:pt x="1520" y="235"/>
                      <a:pt x="1580" y="283"/>
                    </a:cubicBezTo>
                    <a:cubicBezTo>
                      <a:pt x="1640" y="331"/>
                      <a:pt x="1695" y="389"/>
                      <a:pt x="1744" y="454"/>
                    </a:cubicBezTo>
                    <a:cubicBezTo>
                      <a:pt x="1795" y="524"/>
                      <a:pt x="1835" y="597"/>
                      <a:pt x="1862" y="672"/>
                    </a:cubicBezTo>
                    <a:cubicBezTo>
                      <a:pt x="1924" y="833"/>
                      <a:pt x="1938" y="1014"/>
                      <a:pt x="1903" y="1183"/>
                    </a:cubicBezTo>
                    <a:cubicBezTo>
                      <a:pt x="1885" y="1271"/>
                      <a:pt x="1855" y="1354"/>
                      <a:pt x="1813" y="1432"/>
                    </a:cubicBezTo>
                    <a:cubicBezTo>
                      <a:pt x="1736" y="1390"/>
                      <a:pt x="1736" y="1390"/>
                      <a:pt x="1736" y="1390"/>
                    </a:cubicBezTo>
                    <a:cubicBezTo>
                      <a:pt x="1743" y="1376"/>
                      <a:pt x="1750" y="1362"/>
                      <a:pt x="1757" y="1348"/>
                    </a:cubicBezTo>
                    <a:cubicBezTo>
                      <a:pt x="1789" y="1277"/>
                      <a:pt x="1812" y="1205"/>
                      <a:pt x="1823" y="1134"/>
                    </a:cubicBezTo>
                    <a:cubicBezTo>
                      <a:pt x="1825" y="1121"/>
                      <a:pt x="1827" y="1108"/>
                      <a:pt x="1829" y="1095"/>
                    </a:cubicBezTo>
                    <a:cubicBezTo>
                      <a:pt x="1829" y="1090"/>
                      <a:pt x="1830" y="1085"/>
                      <a:pt x="1830" y="1079"/>
                    </a:cubicBezTo>
                    <a:cubicBezTo>
                      <a:pt x="1832" y="1052"/>
                      <a:pt x="1832" y="1052"/>
                      <a:pt x="1832" y="1052"/>
                    </a:cubicBezTo>
                    <a:cubicBezTo>
                      <a:pt x="1833" y="1042"/>
                      <a:pt x="1834" y="1033"/>
                      <a:pt x="1834" y="1024"/>
                    </a:cubicBezTo>
                    <a:cubicBezTo>
                      <a:pt x="1836" y="986"/>
                      <a:pt x="1833" y="947"/>
                      <a:pt x="1830" y="915"/>
                    </a:cubicBezTo>
                    <a:cubicBezTo>
                      <a:pt x="1822" y="840"/>
                      <a:pt x="1806" y="770"/>
                      <a:pt x="1781" y="706"/>
                    </a:cubicBezTo>
                    <a:cubicBezTo>
                      <a:pt x="1769" y="671"/>
                      <a:pt x="1753" y="638"/>
                      <a:pt x="1738" y="610"/>
                    </a:cubicBezTo>
                    <a:cubicBezTo>
                      <a:pt x="1723" y="581"/>
                      <a:pt x="1705" y="550"/>
                      <a:pt x="1685" y="522"/>
                    </a:cubicBezTo>
                    <a:cubicBezTo>
                      <a:pt x="1646" y="467"/>
                      <a:pt x="1602" y="417"/>
                      <a:pt x="1552" y="374"/>
                    </a:cubicBezTo>
                    <a:cubicBezTo>
                      <a:pt x="1459" y="293"/>
                      <a:pt x="1349" y="233"/>
                      <a:pt x="1234" y="200"/>
                    </a:cubicBezTo>
                    <a:cubicBezTo>
                      <a:pt x="1160" y="179"/>
                      <a:pt x="1081" y="168"/>
                      <a:pt x="1003" y="168"/>
                    </a:cubicBezTo>
                    <a:cubicBezTo>
                      <a:pt x="978" y="168"/>
                      <a:pt x="953" y="169"/>
                      <a:pt x="929" y="171"/>
                    </a:cubicBezTo>
                    <a:cubicBezTo>
                      <a:pt x="887" y="175"/>
                      <a:pt x="845" y="182"/>
                      <a:pt x="802" y="193"/>
                    </a:cubicBezTo>
                    <a:cubicBezTo>
                      <a:pt x="767" y="202"/>
                      <a:pt x="733" y="212"/>
                      <a:pt x="698" y="226"/>
                    </a:cubicBezTo>
                    <a:cubicBezTo>
                      <a:pt x="650" y="245"/>
                      <a:pt x="606" y="268"/>
                      <a:pt x="562" y="296"/>
                    </a:cubicBezTo>
                    <a:cubicBezTo>
                      <a:pt x="551" y="302"/>
                      <a:pt x="542" y="309"/>
                      <a:pt x="535" y="314"/>
                    </a:cubicBezTo>
                    <a:cubicBezTo>
                      <a:pt x="532" y="315"/>
                      <a:pt x="530" y="317"/>
                      <a:pt x="528" y="318"/>
                    </a:cubicBezTo>
                    <a:cubicBezTo>
                      <a:pt x="516" y="327"/>
                      <a:pt x="516" y="327"/>
                      <a:pt x="516" y="327"/>
                    </a:cubicBezTo>
                    <a:cubicBezTo>
                      <a:pt x="522" y="335"/>
                      <a:pt x="522" y="335"/>
                      <a:pt x="522" y="335"/>
                    </a:cubicBezTo>
                    <a:cubicBezTo>
                      <a:pt x="534" y="326"/>
                      <a:pt x="534" y="326"/>
                      <a:pt x="534" y="326"/>
                    </a:cubicBezTo>
                    <a:cubicBezTo>
                      <a:pt x="536" y="325"/>
                      <a:pt x="538" y="324"/>
                      <a:pt x="540" y="322"/>
                    </a:cubicBezTo>
                    <a:cubicBezTo>
                      <a:pt x="547" y="317"/>
                      <a:pt x="556" y="311"/>
                      <a:pt x="568" y="304"/>
                    </a:cubicBezTo>
                    <a:cubicBezTo>
                      <a:pt x="611" y="277"/>
                      <a:pt x="655" y="254"/>
                      <a:pt x="702" y="236"/>
                    </a:cubicBezTo>
                    <a:cubicBezTo>
                      <a:pt x="737" y="222"/>
                      <a:pt x="770" y="211"/>
                      <a:pt x="805" y="203"/>
                    </a:cubicBezTo>
                    <a:cubicBezTo>
                      <a:pt x="847" y="193"/>
                      <a:pt x="889" y="185"/>
                      <a:pt x="930" y="182"/>
                    </a:cubicBezTo>
                    <a:cubicBezTo>
                      <a:pt x="954" y="179"/>
                      <a:pt x="979" y="178"/>
                      <a:pt x="1003" y="178"/>
                    </a:cubicBezTo>
                    <a:cubicBezTo>
                      <a:pt x="1080" y="178"/>
                      <a:pt x="1158" y="189"/>
                      <a:pt x="1231" y="210"/>
                    </a:cubicBezTo>
                    <a:cubicBezTo>
                      <a:pt x="1345" y="242"/>
                      <a:pt x="1453" y="301"/>
                      <a:pt x="1545" y="382"/>
                    </a:cubicBezTo>
                    <a:cubicBezTo>
                      <a:pt x="1594" y="425"/>
                      <a:pt x="1638" y="474"/>
                      <a:pt x="1676" y="528"/>
                    </a:cubicBezTo>
                    <a:cubicBezTo>
                      <a:pt x="1696" y="556"/>
                      <a:pt x="1714" y="586"/>
                      <a:pt x="1729" y="615"/>
                    </a:cubicBezTo>
                    <a:cubicBezTo>
                      <a:pt x="1743" y="642"/>
                      <a:pt x="1759" y="675"/>
                      <a:pt x="1772" y="709"/>
                    </a:cubicBezTo>
                    <a:cubicBezTo>
                      <a:pt x="1796" y="773"/>
                      <a:pt x="1812" y="842"/>
                      <a:pt x="1820" y="916"/>
                    </a:cubicBezTo>
                    <a:cubicBezTo>
                      <a:pt x="1823" y="950"/>
                      <a:pt x="1825" y="986"/>
                      <a:pt x="1823" y="1024"/>
                    </a:cubicBezTo>
                    <a:cubicBezTo>
                      <a:pt x="1823" y="1033"/>
                      <a:pt x="1823" y="1041"/>
                      <a:pt x="1822" y="1051"/>
                    </a:cubicBezTo>
                    <a:cubicBezTo>
                      <a:pt x="1820" y="1078"/>
                      <a:pt x="1820" y="1078"/>
                      <a:pt x="1820" y="1078"/>
                    </a:cubicBezTo>
                    <a:cubicBezTo>
                      <a:pt x="1819" y="1084"/>
                      <a:pt x="1819" y="1089"/>
                      <a:pt x="1818" y="1094"/>
                    </a:cubicBezTo>
                    <a:cubicBezTo>
                      <a:pt x="1817" y="1107"/>
                      <a:pt x="1815" y="1120"/>
                      <a:pt x="1813" y="1133"/>
                    </a:cubicBezTo>
                    <a:cubicBezTo>
                      <a:pt x="1801" y="1203"/>
                      <a:pt x="1780" y="1274"/>
                      <a:pt x="1748" y="1343"/>
                    </a:cubicBezTo>
                    <a:cubicBezTo>
                      <a:pt x="1741" y="1358"/>
                      <a:pt x="1734" y="1372"/>
                      <a:pt x="1727" y="1385"/>
                    </a:cubicBezTo>
                    <a:cubicBezTo>
                      <a:pt x="1724" y="1384"/>
                      <a:pt x="1724" y="1384"/>
                      <a:pt x="1724" y="1384"/>
                    </a:cubicBezTo>
                    <a:cubicBezTo>
                      <a:pt x="1731" y="1370"/>
                      <a:pt x="1738" y="1356"/>
                      <a:pt x="1745" y="1342"/>
                    </a:cubicBezTo>
                    <a:cubicBezTo>
                      <a:pt x="1776" y="1273"/>
                      <a:pt x="1798" y="1202"/>
                      <a:pt x="1809" y="1132"/>
                    </a:cubicBezTo>
                    <a:cubicBezTo>
                      <a:pt x="1812" y="1119"/>
                      <a:pt x="1813" y="1106"/>
                      <a:pt x="1815" y="1094"/>
                    </a:cubicBezTo>
                    <a:cubicBezTo>
                      <a:pt x="1815" y="1088"/>
                      <a:pt x="1816" y="1083"/>
                      <a:pt x="1817" y="1078"/>
                    </a:cubicBezTo>
                    <a:cubicBezTo>
                      <a:pt x="1819" y="1051"/>
                      <a:pt x="1819" y="1051"/>
                      <a:pt x="1819" y="1051"/>
                    </a:cubicBezTo>
                    <a:cubicBezTo>
                      <a:pt x="1820" y="1041"/>
                      <a:pt x="1820" y="1032"/>
                      <a:pt x="1820" y="1024"/>
                    </a:cubicBezTo>
                    <a:cubicBezTo>
                      <a:pt x="1822" y="986"/>
                      <a:pt x="1819" y="950"/>
                      <a:pt x="1817" y="916"/>
                    </a:cubicBezTo>
                    <a:cubicBezTo>
                      <a:pt x="1809" y="843"/>
                      <a:pt x="1793" y="774"/>
                      <a:pt x="1768" y="710"/>
                    </a:cubicBezTo>
                    <a:cubicBezTo>
                      <a:pt x="1756" y="676"/>
                      <a:pt x="1740" y="644"/>
                      <a:pt x="1726" y="616"/>
                    </a:cubicBezTo>
                    <a:cubicBezTo>
                      <a:pt x="1711" y="588"/>
                      <a:pt x="1693" y="558"/>
                      <a:pt x="1673" y="530"/>
                    </a:cubicBezTo>
                    <a:cubicBezTo>
                      <a:pt x="1636" y="476"/>
                      <a:pt x="1592" y="427"/>
                      <a:pt x="1543" y="384"/>
                    </a:cubicBezTo>
                    <a:cubicBezTo>
                      <a:pt x="1452" y="304"/>
                      <a:pt x="1344" y="245"/>
                      <a:pt x="1230" y="213"/>
                    </a:cubicBezTo>
                    <a:cubicBezTo>
                      <a:pt x="1157" y="192"/>
                      <a:pt x="1080" y="182"/>
                      <a:pt x="1003" y="182"/>
                    </a:cubicBezTo>
                    <a:cubicBezTo>
                      <a:pt x="979" y="182"/>
                      <a:pt x="954" y="183"/>
                      <a:pt x="930" y="185"/>
                    </a:cubicBezTo>
                    <a:cubicBezTo>
                      <a:pt x="889" y="189"/>
                      <a:pt x="847" y="196"/>
                      <a:pt x="805" y="206"/>
                    </a:cubicBezTo>
                    <a:cubicBezTo>
                      <a:pt x="771" y="215"/>
                      <a:pt x="738" y="225"/>
                      <a:pt x="703" y="239"/>
                    </a:cubicBezTo>
                    <a:cubicBezTo>
                      <a:pt x="656" y="257"/>
                      <a:pt x="612" y="280"/>
                      <a:pt x="569" y="307"/>
                    </a:cubicBezTo>
                    <a:cubicBezTo>
                      <a:pt x="558" y="314"/>
                      <a:pt x="549" y="320"/>
                      <a:pt x="542" y="325"/>
                    </a:cubicBezTo>
                    <a:cubicBezTo>
                      <a:pt x="540" y="327"/>
                      <a:pt x="538" y="328"/>
                      <a:pt x="536" y="329"/>
                    </a:cubicBezTo>
                    <a:cubicBezTo>
                      <a:pt x="524" y="338"/>
                      <a:pt x="524" y="338"/>
                      <a:pt x="524" y="338"/>
                    </a:cubicBezTo>
                    <a:cubicBezTo>
                      <a:pt x="530" y="346"/>
                      <a:pt x="530" y="346"/>
                      <a:pt x="530" y="346"/>
                    </a:cubicBezTo>
                    <a:cubicBezTo>
                      <a:pt x="542" y="338"/>
                      <a:pt x="542" y="338"/>
                      <a:pt x="542" y="338"/>
                    </a:cubicBezTo>
                    <a:cubicBezTo>
                      <a:pt x="544" y="336"/>
                      <a:pt x="546" y="335"/>
                      <a:pt x="548" y="334"/>
                    </a:cubicBezTo>
                    <a:cubicBezTo>
                      <a:pt x="555" y="329"/>
                      <a:pt x="564" y="323"/>
                      <a:pt x="575" y="316"/>
                    </a:cubicBezTo>
                    <a:cubicBezTo>
                      <a:pt x="617" y="289"/>
                      <a:pt x="661" y="267"/>
                      <a:pt x="707" y="249"/>
                    </a:cubicBezTo>
                    <a:cubicBezTo>
                      <a:pt x="741" y="235"/>
                      <a:pt x="774" y="225"/>
                      <a:pt x="808" y="216"/>
                    </a:cubicBezTo>
                    <a:cubicBezTo>
                      <a:pt x="849" y="206"/>
                      <a:pt x="891" y="199"/>
                      <a:pt x="931" y="195"/>
                    </a:cubicBezTo>
                    <a:cubicBezTo>
                      <a:pt x="955" y="193"/>
                      <a:pt x="979" y="192"/>
                      <a:pt x="1003" y="192"/>
                    </a:cubicBezTo>
                    <a:cubicBezTo>
                      <a:pt x="1079" y="192"/>
                      <a:pt x="1155" y="203"/>
                      <a:pt x="1228" y="223"/>
                    </a:cubicBezTo>
                    <a:cubicBezTo>
                      <a:pt x="1339" y="255"/>
                      <a:pt x="1446" y="313"/>
                      <a:pt x="1536" y="392"/>
                    </a:cubicBezTo>
                    <a:cubicBezTo>
                      <a:pt x="1584" y="434"/>
                      <a:pt x="1628" y="483"/>
                      <a:pt x="1665" y="536"/>
                    </a:cubicBezTo>
                    <a:cubicBezTo>
                      <a:pt x="1685" y="563"/>
                      <a:pt x="1702" y="593"/>
                      <a:pt x="1717" y="621"/>
                    </a:cubicBezTo>
                    <a:cubicBezTo>
                      <a:pt x="1731" y="648"/>
                      <a:pt x="1747" y="680"/>
                      <a:pt x="1759" y="714"/>
                    </a:cubicBezTo>
                    <a:cubicBezTo>
                      <a:pt x="1783" y="776"/>
                      <a:pt x="1799" y="845"/>
                      <a:pt x="1806" y="917"/>
                    </a:cubicBezTo>
                    <a:cubicBezTo>
                      <a:pt x="1809" y="950"/>
                      <a:pt x="1811" y="987"/>
                      <a:pt x="1810" y="1023"/>
                    </a:cubicBezTo>
                    <a:cubicBezTo>
                      <a:pt x="1810" y="1032"/>
                      <a:pt x="1809" y="1041"/>
                      <a:pt x="1808" y="1050"/>
                    </a:cubicBezTo>
                    <a:cubicBezTo>
                      <a:pt x="1806" y="1077"/>
                      <a:pt x="1806" y="1077"/>
                      <a:pt x="1806" y="1077"/>
                    </a:cubicBezTo>
                    <a:cubicBezTo>
                      <a:pt x="1806" y="1082"/>
                      <a:pt x="1805" y="1087"/>
                      <a:pt x="1805" y="1093"/>
                    </a:cubicBezTo>
                    <a:cubicBezTo>
                      <a:pt x="1803" y="1105"/>
                      <a:pt x="1802" y="1118"/>
                      <a:pt x="1799" y="1130"/>
                    </a:cubicBezTo>
                    <a:cubicBezTo>
                      <a:pt x="1788" y="1199"/>
                      <a:pt x="1767" y="1269"/>
                      <a:pt x="1735" y="1338"/>
                    </a:cubicBezTo>
                    <a:cubicBezTo>
                      <a:pt x="1729" y="1352"/>
                      <a:pt x="1722" y="1365"/>
                      <a:pt x="1715" y="1379"/>
                    </a:cubicBezTo>
                    <a:cubicBezTo>
                      <a:pt x="1701" y="1371"/>
                      <a:pt x="1701" y="1371"/>
                      <a:pt x="1701" y="1371"/>
                    </a:cubicBezTo>
                    <a:cubicBezTo>
                      <a:pt x="1704" y="1366"/>
                      <a:pt x="1704" y="1366"/>
                      <a:pt x="1704" y="1366"/>
                    </a:cubicBezTo>
                    <a:cubicBezTo>
                      <a:pt x="1650" y="1338"/>
                      <a:pt x="1650" y="1338"/>
                      <a:pt x="1650" y="1338"/>
                    </a:cubicBezTo>
                    <a:cubicBezTo>
                      <a:pt x="1642" y="1352"/>
                      <a:pt x="1642" y="1352"/>
                      <a:pt x="1642" y="1352"/>
                    </a:cubicBezTo>
                    <a:cubicBezTo>
                      <a:pt x="1687" y="1377"/>
                      <a:pt x="1687" y="1377"/>
                      <a:pt x="1687" y="1377"/>
                    </a:cubicBezTo>
                    <a:cubicBezTo>
                      <a:pt x="1678" y="1392"/>
                      <a:pt x="1678" y="1392"/>
                      <a:pt x="1678" y="1392"/>
                    </a:cubicBezTo>
                    <a:cubicBezTo>
                      <a:pt x="1634" y="1366"/>
                      <a:pt x="1634" y="1366"/>
                      <a:pt x="1634" y="1366"/>
                    </a:cubicBezTo>
                    <a:cubicBezTo>
                      <a:pt x="1626" y="1380"/>
                      <a:pt x="1626" y="1380"/>
                      <a:pt x="1626" y="1380"/>
                    </a:cubicBezTo>
                    <a:cubicBezTo>
                      <a:pt x="1669" y="1407"/>
                      <a:pt x="1669" y="1407"/>
                      <a:pt x="1669" y="1407"/>
                    </a:cubicBezTo>
                    <a:cubicBezTo>
                      <a:pt x="1668" y="1408"/>
                      <a:pt x="1668" y="1409"/>
                      <a:pt x="1667" y="1410"/>
                    </a:cubicBezTo>
                    <a:cubicBezTo>
                      <a:pt x="1662" y="1418"/>
                      <a:pt x="1662" y="1418"/>
                      <a:pt x="1662" y="1418"/>
                    </a:cubicBezTo>
                    <a:cubicBezTo>
                      <a:pt x="1661" y="1419"/>
                      <a:pt x="1661" y="1420"/>
                      <a:pt x="1660" y="1421"/>
                    </a:cubicBezTo>
                    <a:cubicBezTo>
                      <a:pt x="1617" y="1393"/>
                      <a:pt x="1617" y="1393"/>
                      <a:pt x="1617" y="1393"/>
                    </a:cubicBezTo>
                    <a:cubicBezTo>
                      <a:pt x="1616" y="1396"/>
                      <a:pt x="1616" y="1396"/>
                      <a:pt x="1616" y="1396"/>
                    </a:cubicBezTo>
                    <a:cubicBezTo>
                      <a:pt x="1616" y="1396"/>
                      <a:pt x="1614" y="1398"/>
                      <a:pt x="1613" y="1400"/>
                    </a:cubicBezTo>
                    <a:cubicBezTo>
                      <a:pt x="1608" y="1407"/>
                      <a:pt x="1608" y="1407"/>
                      <a:pt x="1608" y="1407"/>
                    </a:cubicBezTo>
                    <a:cubicBezTo>
                      <a:pt x="1651" y="1435"/>
                      <a:pt x="1651" y="1435"/>
                      <a:pt x="1651" y="1435"/>
                    </a:cubicBezTo>
                    <a:cubicBezTo>
                      <a:pt x="1649" y="1437"/>
                      <a:pt x="1648" y="1440"/>
                      <a:pt x="1646" y="1442"/>
                    </a:cubicBezTo>
                    <a:cubicBezTo>
                      <a:pt x="1644" y="1444"/>
                      <a:pt x="1643" y="1447"/>
                      <a:pt x="1641" y="1449"/>
                    </a:cubicBezTo>
                    <a:cubicBezTo>
                      <a:pt x="1602" y="1421"/>
                      <a:pt x="1602" y="1421"/>
                      <a:pt x="1602" y="1421"/>
                    </a:cubicBezTo>
                    <a:cubicBezTo>
                      <a:pt x="1599" y="1419"/>
                      <a:pt x="1599" y="1419"/>
                      <a:pt x="1599" y="1419"/>
                    </a:cubicBezTo>
                    <a:cubicBezTo>
                      <a:pt x="1595" y="1426"/>
                      <a:pt x="1595" y="1426"/>
                      <a:pt x="1595" y="1426"/>
                    </a:cubicBezTo>
                    <a:cubicBezTo>
                      <a:pt x="1593" y="1428"/>
                      <a:pt x="1592" y="1430"/>
                      <a:pt x="1592" y="1430"/>
                    </a:cubicBezTo>
                    <a:cubicBezTo>
                      <a:pt x="1590" y="1433"/>
                      <a:pt x="1590" y="1433"/>
                      <a:pt x="1590" y="1433"/>
                    </a:cubicBezTo>
                    <a:cubicBezTo>
                      <a:pt x="1631" y="1463"/>
                      <a:pt x="1631" y="1463"/>
                      <a:pt x="1631" y="1463"/>
                    </a:cubicBezTo>
                    <a:cubicBezTo>
                      <a:pt x="1630" y="1465"/>
                      <a:pt x="1629" y="1466"/>
                      <a:pt x="1627" y="1467"/>
                    </a:cubicBezTo>
                    <a:cubicBezTo>
                      <a:pt x="1620" y="1476"/>
                      <a:pt x="1620" y="1476"/>
                      <a:pt x="1620" y="1476"/>
                    </a:cubicBezTo>
                    <a:cubicBezTo>
                      <a:pt x="1580" y="1445"/>
                      <a:pt x="1580" y="1445"/>
                      <a:pt x="1580" y="1445"/>
                    </a:cubicBezTo>
                    <a:cubicBezTo>
                      <a:pt x="1570" y="1458"/>
                      <a:pt x="1570" y="1458"/>
                      <a:pt x="1570" y="1458"/>
                    </a:cubicBezTo>
                    <a:cubicBezTo>
                      <a:pt x="1610" y="1490"/>
                      <a:pt x="1610" y="1490"/>
                      <a:pt x="1610" y="1490"/>
                    </a:cubicBezTo>
                    <a:cubicBezTo>
                      <a:pt x="1607" y="1494"/>
                      <a:pt x="1604" y="1497"/>
                      <a:pt x="1601" y="1500"/>
                    </a:cubicBezTo>
                    <a:cubicBezTo>
                      <a:pt x="1601" y="1500"/>
                      <a:pt x="1601" y="1500"/>
                      <a:pt x="1601" y="1500"/>
                    </a:cubicBezTo>
                    <a:cubicBezTo>
                      <a:pt x="1600" y="1501"/>
                      <a:pt x="1599" y="1502"/>
                      <a:pt x="1599" y="1503"/>
                    </a:cubicBezTo>
                    <a:cubicBezTo>
                      <a:pt x="1560" y="1470"/>
                      <a:pt x="1560" y="1470"/>
                      <a:pt x="1560" y="1470"/>
                    </a:cubicBezTo>
                    <a:cubicBezTo>
                      <a:pt x="1549" y="1482"/>
                      <a:pt x="1549" y="1482"/>
                      <a:pt x="1549" y="1482"/>
                    </a:cubicBezTo>
                    <a:cubicBezTo>
                      <a:pt x="1595" y="1523"/>
                      <a:pt x="1595" y="1523"/>
                      <a:pt x="1595" y="1523"/>
                    </a:cubicBezTo>
                    <a:cubicBezTo>
                      <a:pt x="1599" y="1518"/>
                      <a:pt x="1599" y="1518"/>
                      <a:pt x="1599" y="1518"/>
                    </a:cubicBezTo>
                    <a:cubicBezTo>
                      <a:pt x="1611" y="1528"/>
                      <a:pt x="1611" y="1528"/>
                      <a:pt x="1611" y="1528"/>
                    </a:cubicBezTo>
                    <a:cubicBezTo>
                      <a:pt x="1518" y="1635"/>
                      <a:pt x="1393" y="1718"/>
                      <a:pt x="1259" y="1762"/>
                    </a:cubicBezTo>
                    <a:cubicBezTo>
                      <a:pt x="1178" y="1790"/>
                      <a:pt x="1092" y="1804"/>
                      <a:pt x="1006" y="1804"/>
                    </a:cubicBezTo>
                    <a:cubicBezTo>
                      <a:pt x="951" y="1804"/>
                      <a:pt x="896" y="1798"/>
                      <a:pt x="842" y="1787"/>
                    </a:cubicBezTo>
                    <a:cubicBezTo>
                      <a:pt x="712" y="1761"/>
                      <a:pt x="590" y="1702"/>
                      <a:pt x="489" y="1617"/>
                    </a:cubicBezTo>
                    <a:cubicBezTo>
                      <a:pt x="397" y="1541"/>
                      <a:pt x="323" y="1444"/>
                      <a:pt x="274" y="1339"/>
                    </a:cubicBezTo>
                    <a:cubicBezTo>
                      <a:pt x="232" y="1249"/>
                      <a:pt x="207" y="1149"/>
                      <a:pt x="200" y="1050"/>
                    </a:cubicBezTo>
                    <a:cubicBezTo>
                      <a:pt x="195" y="973"/>
                      <a:pt x="201" y="896"/>
                      <a:pt x="218" y="821"/>
                    </a:cubicBezTo>
                    <a:cubicBezTo>
                      <a:pt x="233" y="756"/>
                      <a:pt x="251" y="709"/>
                      <a:pt x="264" y="679"/>
                    </a:cubicBezTo>
                    <a:cubicBezTo>
                      <a:pt x="273" y="659"/>
                      <a:pt x="273" y="659"/>
                      <a:pt x="273" y="659"/>
                    </a:cubicBezTo>
                    <a:cubicBezTo>
                      <a:pt x="287" y="631"/>
                      <a:pt x="287" y="631"/>
                      <a:pt x="287" y="631"/>
                    </a:cubicBezTo>
                    <a:cubicBezTo>
                      <a:pt x="278" y="626"/>
                      <a:pt x="278" y="626"/>
                      <a:pt x="278" y="626"/>
                    </a:cubicBezTo>
                    <a:cubicBezTo>
                      <a:pt x="264" y="654"/>
                      <a:pt x="264" y="654"/>
                      <a:pt x="264" y="654"/>
                    </a:cubicBezTo>
                    <a:cubicBezTo>
                      <a:pt x="255" y="675"/>
                      <a:pt x="255" y="675"/>
                      <a:pt x="255" y="675"/>
                    </a:cubicBezTo>
                    <a:cubicBezTo>
                      <a:pt x="242" y="706"/>
                      <a:pt x="223" y="753"/>
                      <a:pt x="208" y="818"/>
                    </a:cubicBezTo>
                    <a:cubicBezTo>
                      <a:pt x="191" y="894"/>
                      <a:pt x="185" y="972"/>
                      <a:pt x="190" y="1051"/>
                    </a:cubicBezTo>
                    <a:cubicBezTo>
                      <a:pt x="196" y="1151"/>
                      <a:pt x="222" y="1252"/>
                      <a:pt x="265" y="1343"/>
                    </a:cubicBezTo>
                    <a:cubicBezTo>
                      <a:pt x="314" y="1450"/>
                      <a:pt x="390" y="1548"/>
                      <a:pt x="482" y="1625"/>
                    </a:cubicBezTo>
                    <a:cubicBezTo>
                      <a:pt x="585" y="1711"/>
                      <a:pt x="708" y="1770"/>
                      <a:pt x="840" y="1797"/>
                    </a:cubicBezTo>
                    <a:cubicBezTo>
                      <a:pt x="895" y="1808"/>
                      <a:pt x="950" y="1814"/>
                      <a:pt x="1005" y="1814"/>
                    </a:cubicBezTo>
                    <a:cubicBezTo>
                      <a:pt x="1005" y="1814"/>
                      <a:pt x="1005" y="1814"/>
                      <a:pt x="1006" y="1814"/>
                    </a:cubicBezTo>
                    <a:cubicBezTo>
                      <a:pt x="1093" y="1814"/>
                      <a:pt x="1180" y="1800"/>
                      <a:pt x="1262" y="1772"/>
                    </a:cubicBezTo>
                    <a:cubicBezTo>
                      <a:pt x="1398" y="1727"/>
                      <a:pt x="1525" y="1643"/>
                      <a:pt x="1618" y="1535"/>
                    </a:cubicBezTo>
                    <a:cubicBezTo>
                      <a:pt x="1621" y="1537"/>
                      <a:pt x="1621" y="1537"/>
                      <a:pt x="1621" y="1537"/>
                    </a:cubicBezTo>
                    <a:cubicBezTo>
                      <a:pt x="1527" y="1646"/>
                      <a:pt x="1400" y="1730"/>
                      <a:pt x="1264" y="1775"/>
                    </a:cubicBezTo>
                    <a:cubicBezTo>
                      <a:pt x="1181" y="1803"/>
                      <a:pt x="1093" y="1817"/>
                      <a:pt x="1005" y="1817"/>
                    </a:cubicBezTo>
                    <a:cubicBezTo>
                      <a:pt x="950" y="1817"/>
                      <a:pt x="894" y="1812"/>
                      <a:pt x="839" y="1800"/>
                    </a:cubicBezTo>
                    <a:cubicBezTo>
                      <a:pt x="707" y="1774"/>
                      <a:pt x="583" y="1714"/>
                      <a:pt x="480" y="1628"/>
                    </a:cubicBezTo>
                    <a:cubicBezTo>
                      <a:pt x="387" y="1550"/>
                      <a:pt x="312" y="1452"/>
                      <a:pt x="262" y="1345"/>
                    </a:cubicBezTo>
                    <a:cubicBezTo>
                      <a:pt x="219" y="1253"/>
                      <a:pt x="193" y="1152"/>
                      <a:pt x="187" y="1051"/>
                    </a:cubicBezTo>
                    <a:cubicBezTo>
                      <a:pt x="182" y="972"/>
                      <a:pt x="188" y="894"/>
                      <a:pt x="205" y="818"/>
                    </a:cubicBezTo>
                    <a:cubicBezTo>
                      <a:pt x="220" y="752"/>
                      <a:pt x="238" y="704"/>
                      <a:pt x="251" y="674"/>
                    </a:cubicBezTo>
                    <a:cubicBezTo>
                      <a:pt x="261" y="653"/>
                      <a:pt x="261" y="653"/>
                      <a:pt x="261" y="653"/>
                    </a:cubicBezTo>
                    <a:cubicBezTo>
                      <a:pt x="275" y="625"/>
                      <a:pt x="275" y="625"/>
                      <a:pt x="275" y="625"/>
                    </a:cubicBezTo>
                    <a:cubicBezTo>
                      <a:pt x="265" y="620"/>
                      <a:pt x="265" y="620"/>
                      <a:pt x="265" y="620"/>
                    </a:cubicBezTo>
                    <a:cubicBezTo>
                      <a:pt x="251" y="649"/>
                      <a:pt x="251" y="649"/>
                      <a:pt x="251" y="649"/>
                    </a:cubicBezTo>
                    <a:cubicBezTo>
                      <a:pt x="242" y="670"/>
                      <a:pt x="242" y="670"/>
                      <a:pt x="242" y="670"/>
                    </a:cubicBezTo>
                    <a:cubicBezTo>
                      <a:pt x="229" y="701"/>
                      <a:pt x="210" y="749"/>
                      <a:pt x="195" y="815"/>
                    </a:cubicBezTo>
                    <a:cubicBezTo>
                      <a:pt x="177" y="893"/>
                      <a:pt x="171" y="972"/>
                      <a:pt x="176" y="1052"/>
                    </a:cubicBezTo>
                    <a:cubicBezTo>
                      <a:pt x="183" y="1154"/>
                      <a:pt x="209" y="1257"/>
                      <a:pt x="252" y="1349"/>
                    </a:cubicBezTo>
                    <a:cubicBezTo>
                      <a:pt x="303" y="1458"/>
                      <a:pt x="379" y="1557"/>
                      <a:pt x="474" y="1636"/>
                    </a:cubicBezTo>
                    <a:cubicBezTo>
                      <a:pt x="578" y="1723"/>
                      <a:pt x="703" y="1783"/>
                      <a:pt x="837" y="1811"/>
                    </a:cubicBezTo>
                    <a:cubicBezTo>
                      <a:pt x="893" y="1822"/>
                      <a:pt x="949" y="1828"/>
                      <a:pt x="1005" y="1828"/>
                    </a:cubicBezTo>
                    <a:cubicBezTo>
                      <a:pt x="1094" y="1828"/>
                      <a:pt x="1183" y="1813"/>
                      <a:pt x="1267" y="1785"/>
                    </a:cubicBezTo>
                    <a:cubicBezTo>
                      <a:pt x="1359" y="1755"/>
                      <a:pt x="1446" y="1707"/>
                      <a:pt x="1523" y="1646"/>
                    </a:cubicBezTo>
                    <a:cubicBezTo>
                      <a:pt x="1576" y="1712"/>
                      <a:pt x="1576" y="1712"/>
                      <a:pt x="1576" y="1712"/>
                    </a:cubicBezTo>
                    <a:cubicBezTo>
                      <a:pt x="1588" y="1702"/>
                      <a:pt x="1588" y="1702"/>
                      <a:pt x="1588" y="1702"/>
                    </a:cubicBezTo>
                    <a:cubicBezTo>
                      <a:pt x="1534" y="1636"/>
                      <a:pt x="1534" y="1636"/>
                      <a:pt x="1534" y="1636"/>
                    </a:cubicBezTo>
                    <a:cubicBezTo>
                      <a:pt x="1537" y="1634"/>
                      <a:pt x="1539" y="1632"/>
                      <a:pt x="1542" y="1630"/>
                    </a:cubicBezTo>
                    <a:cubicBezTo>
                      <a:pt x="1596" y="1695"/>
                      <a:pt x="1596" y="1695"/>
                      <a:pt x="1596" y="1695"/>
                    </a:cubicBezTo>
                    <a:cubicBezTo>
                      <a:pt x="1619" y="1676"/>
                      <a:pt x="1619" y="1676"/>
                      <a:pt x="1619" y="1676"/>
                    </a:cubicBezTo>
                    <a:cubicBezTo>
                      <a:pt x="1562" y="1613"/>
                      <a:pt x="1562" y="1613"/>
                      <a:pt x="1562" y="1613"/>
                    </a:cubicBezTo>
                    <a:cubicBezTo>
                      <a:pt x="1564" y="1611"/>
                      <a:pt x="1566" y="1608"/>
                      <a:pt x="1569" y="1606"/>
                    </a:cubicBezTo>
                    <a:cubicBezTo>
                      <a:pt x="1626" y="1668"/>
                      <a:pt x="1626" y="1668"/>
                      <a:pt x="1626" y="1668"/>
                    </a:cubicBezTo>
                    <a:cubicBezTo>
                      <a:pt x="1633" y="1662"/>
                      <a:pt x="1633" y="1662"/>
                      <a:pt x="1633" y="1662"/>
                    </a:cubicBezTo>
                    <a:cubicBezTo>
                      <a:pt x="1575" y="1601"/>
                      <a:pt x="1575" y="1601"/>
                      <a:pt x="1575" y="1601"/>
                    </a:cubicBezTo>
                    <a:cubicBezTo>
                      <a:pt x="1594" y="1583"/>
                      <a:pt x="1612" y="1564"/>
                      <a:pt x="1629" y="1544"/>
                    </a:cubicBezTo>
                    <a:cubicBezTo>
                      <a:pt x="1695" y="1602"/>
                      <a:pt x="1695" y="1602"/>
                      <a:pt x="1695" y="1602"/>
                    </a:cubicBezTo>
                    <a:cubicBezTo>
                      <a:pt x="1682" y="1617"/>
                      <a:pt x="1667" y="1633"/>
                      <a:pt x="1651" y="1649"/>
                    </a:cubicBezTo>
                    <a:cubicBezTo>
                      <a:pt x="1619" y="1680"/>
                      <a:pt x="1585" y="1710"/>
                      <a:pt x="1549" y="1737"/>
                    </a:cubicBezTo>
                    <a:cubicBezTo>
                      <a:pt x="1510" y="1765"/>
                      <a:pt x="1472" y="1788"/>
                      <a:pt x="1435" y="1809"/>
                    </a:cubicBezTo>
                    <a:cubicBezTo>
                      <a:pt x="1392" y="1831"/>
                      <a:pt x="1352" y="1848"/>
                      <a:pt x="1312" y="1863"/>
                    </a:cubicBezTo>
                    <a:cubicBezTo>
                      <a:pt x="1268" y="1878"/>
                      <a:pt x="1225" y="1890"/>
                      <a:pt x="1184" y="1898"/>
                    </a:cubicBezTo>
                    <a:cubicBezTo>
                      <a:pt x="1125" y="1910"/>
                      <a:pt x="1065" y="1915"/>
                      <a:pt x="1006" y="1915"/>
                    </a:cubicBezTo>
                    <a:cubicBezTo>
                      <a:pt x="892" y="1915"/>
                      <a:pt x="777" y="1894"/>
                      <a:pt x="672" y="1853"/>
                    </a:cubicBezTo>
                    <a:cubicBezTo>
                      <a:pt x="662" y="1849"/>
                      <a:pt x="652" y="1845"/>
                      <a:pt x="643" y="1841"/>
                    </a:cubicBezTo>
                    <a:cubicBezTo>
                      <a:pt x="640" y="1840"/>
                      <a:pt x="636" y="1838"/>
                      <a:pt x="633" y="1837"/>
                    </a:cubicBezTo>
                    <a:cubicBezTo>
                      <a:pt x="627" y="1834"/>
                      <a:pt x="620" y="1832"/>
                      <a:pt x="614" y="1829"/>
                    </a:cubicBezTo>
                    <a:cubicBezTo>
                      <a:pt x="611" y="1827"/>
                      <a:pt x="607" y="1825"/>
                      <a:pt x="603" y="1823"/>
                    </a:cubicBezTo>
                    <a:cubicBezTo>
                      <a:pt x="588" y="1816"/>
                      <a:pt x="573" y="1808"/>
                      <a:pt x="559" y="1800"/>
                    </a:cubicBezTo>
                    <a:cubicBezTo>
                      <a:pt x="526" y="1782"/>
                      <a:pt x="493" y="1760"/>
                      <a:pt x="455" y="1733"/>
                    </a:cubicBezTo>
                    <a:cubicBezTo>
                      <a:pt x="389" y="1683"/>
                      <a:pt x="332" y="1627"/>
                      <a:pt x="285" y="1568"/>
                    </a:cubicBezTo>
                    <a:cubicBezTo>
                      <a:pt x="237" y="1506"/>
                      <a:pt x="197" y="1442"/>
                      <a:pt x="168" y="1376"/>
                    </a:cubicBezTo>
                    <a:cubicBezTo>
                      <a:pt x="139" y="1312"/>
                      <a:pt x="118" y="1244"/>
                      <a:pt x="104" y="1176"/>
                    </a:cubicBezTo>
                    <a:cubicBezTo>
                      <a:pt x="81" y="1056"/>
                      <a:pt x="81" y="929"/>
                      <a:pt x="106" y="810"/>
                    </a:cubicBezTo>
                    <a:cubicBezTo>
                      <a:pt x="125" y="718"/>
                      <a:pt x="159" y="629"/>
                      <a:pt x="206" y="545"/>
                    </a:cubicBezTo>
                    <a:cubicBezTo>
                      <a:pt x="237" y="491"/>
                      <a:pt x="271" y="442"/>
                      <a:pt x="312" y="396"/>
                    </a:cubicBezTo>
                    <a:cubicBezTo>
                      <a:pt x="321" y="385"/>
                      <a:pt x="330" y="376"/>
                      <a:pt x="337" y="369"/>
                    </a:cubicBezTo>
                    <a:cubicBezTo>
                      <a:pt x="337" y="368"/>
                      <a:pt x="337" y="368"/>
                      <a:pt x="337" y="368"/>
                    </a:cubicBezTo>
                    <a:cubicBezTo>
                      <a:pt x="340" y="366"/>
                      <a:pt x="342" y="363"/>
                      <a:pt x="344" y="361"/>
                    </a:cubicBezTo>
                    <a:cubicBezTo>
                      <a:pt x="358" y="347"/>
                      <a:pt x="358" y="347"/>
                      <a:pt x="358" y="347"/>
                    </a:cubicBezTo>
                    <a:cubicBezTo>
                      <a:pt x="301" y="290"/>
                      <a:pt x="301" y="290"/>
                      <a:pt x="301" y="290"/>
                    </a:cubicBezTo>
                    <a:cubicBezTo>
                      <a:pt x="286" y="305"/>
                      <a:pt x="286" y="305"/>
                      <a:pt x="286" y="305"/>
                    </a:cubicBezTo>
                    <a:cubicBezTo>
                      <a:pt x="284" y="307"/>
                      <a:pt x="282" y="310"/>
                      <a:pt x="279" y="312"/>
                    </a:cubicBezTo>
                    <a:cubicBezTo>
                      <a:pt x="278" y="313"/>
                      <a:pt x="278" y="313"/>
                      <a:pt x="278" y="313"/>
                    </a:cubicBezTo>
                    <a:cubicBezTo>
                      <a:pt x="271" y="321"/>
                      <a:pt x="261" y="331"/>
                      <a:pt x="251" y="343"/>
                    </a:cubicBezTo>
                    <a:cubicBezTo>
                      <a:pt x="207" y="394"/>
                      <a:pt x="169" y="447"/>
                      <a:pt x="136" y="505"/>
                    </a:cubicBezTo>
                    <a:cubicBezTo>
                      <a:pt x="85" y="596"/>
                      <a:pt x="48" y="693"/>
                      <a:pt x="27" y="793"/>
                    </a:cubicBezTo>
                    <a:cubicBezTo>
                      <a:pt x="0" y="923"/>
                      <a:pt x="0" y="1061"/>
                      <a:pt x="25" y="1191"/>
                    </a:cubicBezTo>
                    <a:cubicBezTo>
                      <a:pt x="40" y="1266"/>
                      <a:pt x="63" y="1339"/>
                      <a:pt x="95" y="1409"/>
                    </a:cubicBezTo>
                    <a:cubicBezTo>
                      <a:pt x="127" y="1481"/>
                      <a:pt x="170" y="1551"/>
                      <a:pt x="222" y="1618"/>
                    </a:cubicBezTo>
                    <a:cubicBezTo>
                      <a:pt x="273" y="1683"/>
                      <a:pt x="335" y="1743"/>
                      <a:pt x="407" y="1798"/>
                    </a:cubicBezTo>
                    <a:cubicBezTo>
                      <a:pt x="447" y="1827"/>
                      <a:pt x="484" y="1851"/>
                      <a:pt x="520" y="1870"/>
                    </a:cubicBezTo>
                    <a:cubicBezTo>
                      <a:pt x="536" y="1880"/>
                      <a:pt x="553" y="1888"/>
                      <a:pt x="569" y="1896"/>
                    </a:cubicBezTo>
                    <a:cubicBezTo>
                      <a:pt x="580" y="1901"/>
                      <a:pt x="580" y="1901"/>
                      <a:pt x="580" y="1901"/>
                    </a:cubicBezTo>
                    <a:cubicBezTo>
                      <a:pt x="587" y="1905"/>
                      <a:pt x="594" y="1908"/>
                      <a:pt x="601" y="1911"/>
                    </a:cubicBezTo>
                    <a:cubicBezTo>
                      <a:pt x="601" y="1911"/>
                      <a:pt x="601" y="1911"/>
                      <a:pt x="601" y="1911"/>
                    </a:cubicBezTo>
                    <a:cubicBezTo>
                      <a:pt x="605" y="1912"/>
                      <a:pt x="608" y="1914"/>
                      <a:pt x="611" y="1915"/>
                    </a:cubicBezTo>
                    <a:cubicBezTo>
                      <a:pt x="620" y="1919"/>
                      <a:pt x="632" y="1924"/>
                      <a:pt x="643" y="1928"/>
                    </a:cubicBezTo>
                    <a:cubicBezTo>
                      <a:pt x="757" y="1973"/>
                      <a:pt x="882" y="1996"/>
                      <a:pt x="1006" y="1996"/>
                    </a:cubicBezTo>
                    <a:cubicBezTo>
                      <a:pt x="1071" y="1996"/>
                      <a:pt x="1136" y="1990"/>
                      <a:pt x="1199" y="1977"/>
                    </a:cubicBezTo>
                    <a:cubicBezTo>
                      <a:pt x="1244" y="1968"/>
                      <a:pt x="1291" y="1955"/>
                      <a:pt x="1339" y="1938"/>
                    </a:cubicBezTo>
                    <a:cubicBezTo>
                      <a:pt x="1382" y="1923"/>
                      <a:pt x="1427" y="1903"/>
                      <a:pt x="1473" y="1880"/>
                    </a:cubicBezTo>
                    <a:cubicBezTo>
                      <a:pt x="1513" y="1858"/>
                      <a:pt x="1555" y="1832"/>
                      <a:pt x="1597" y="1802"/>
                    </a:cubicBezTo>
                    <a:cubicBezTo>
                      <a:pt x="1636" y="1772"/>
                      <a:pt x="1673" y="1740"/>
                      <a:pt x="1708" y="1706"/>
                    </a:cubicBezTo>
                    <a:cubicBezTo>
                      <a:pt x="1746" y="1667"/>
                      <a:pt x="1778" y="1631"/>
                      <a:pt x="1804" y="1596"/>
                    </a:cubicBezTo>
                    <a:cubicBezTo>
                      <a:pt x="1837" y="1550"/>
                      <a:pt x="1862" y="1511"/>
                      <a:pt x="1883" y="1472"/>
                    </a:cubicBezTo>
                    <a:cubicBezTo>
                      <a:pt x="1929" y="1387"/>
                      <a:pt x="1962" y="1295"/>
                      <a:pt x="1982" y="1200"/>
                    </a:cubicBezTo>
                    <a:cubicBezTo>
                      <a:pt x="2020" y="1016"/>
                      <a:pt x="2004" y="818"/>
                      <a:pt x="1938" y="643"/>
                    </a:cubicBezTo>
                    <a:cubicBezTo>
                      <a:pt x="1907" y="562"/>
                      <a:pt x="1864" y="482"/>
                      <a:pt x="1809" y="406"/>
                    </a:cubicBezTo>
                    <a:cubicBezTo>
                      <a:pt x="1778" y="365"/>
                      <a:pt x="1745" y="326"/>
                      <a:pt x="1709" y="291"/>
                    </a:cubicBezTo>
                    <a:cubicBezTo>
                      <a:pt x="1684" y="266"/>
                      <a:pt x="1657" y="242"/>
                      <a:pt x="1630" y="220"/>
                    </a:cubicBezTo>
                    <a:cubicBezTo>
                      <a:pt x="1566" y="168"/>
                      <a:pt x="1496" y="125"/>
                      <a:pt x="1422" y="91"/>
                    </a:cubicBezTo>
                    <a:cubicBezTo>
                      <a:pt x="1353" y="59"/>
                      <a:pt x="1280" y="35"/>
                      <a:pt x="1205" y="20"/>
                    </a:cubicBezTo>
                    <a:cubicBezTo>
                      <a:pt x="1140" y="6"/>
                      <a:pt x="1073" y="0"/>
                      <a:pt x="1005"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50806"/>
              <p:cNvSpPr>
                <a:spLocks noEditPoints="1"/>
              </p:cNvSpPr>
              <p:nvPr userDrawn="1"/>
            </p:nvSpPr>
            <p:spPr bwMode="auto">
              <a:xfrm>
                <a:off x="787400" y="4951516"/>
                <a:ext cx="3579813" cy="3357563"/>
              </a:xfrm>
              <a:custGeom>
                <a:avLst/>
                <a:gdLst>
                  <a:gd name="T0" fmla="*/ 1508 w 1929"/>
                  <a:gd name="T1" fmla="*/ 1601 h 1806"/>
                  <a:gd name="T2" fmla="*/ 1894 w 1929"/>
                  <a:gd name="T3" fmla="*/ 728 h 1806"/>
                  <a:gd name="T4" fmla="*/ 1847 w 1929"/>
                  <a:gd name="T5" fmla="*/ 518 h 1806"/>
                  <a:gd name="T6" fmla="*/ 1701 w 1929"/>
                  <a:gd name="T7" fmla="*/ 251 h 1806"/>
                  <a:gd name="T8" fmla="*/ 1523 w 1929"/>
                  <a:gd name="T9" fmla="*/ 74 h 1806"/>
                  <a:gd name="T10" fmla="*/ 1482 w 1929"/>
                  <a:gd name="T11" fmla="*/ 45 h 1806"/>
                  <a:gd name="T12" fmla="*/ 1449 w 1929"/>
                  <a:gd name="T13" fmla="*/ 23 h 1806"/>
                  <a:gd name="T14" fmla="*/ 1471 w 1929"/>
                  <a:gd name="T15" fmla="*/ 16 h 1806"/>
                  <a:gd name="T16" fmla="*/ 1534 w 1929"/>
                  <a:gd name="T17" fmla="*/ 60 h 1806"/>
                  <a:gd name="T18" fmla="*/ 1715 w 1929"/>
                  <a:gd name="T19" fmla="*/ 240 h 1806"/>
                  <a:gd name="T20" fmla="*/ 1863 w 1929"/>
                  <a:gd name="T21" fmla="*/ 512 h 1806"/>
                  <a:gd name="T22" fmla="*/ 1911 w 1929"/>
                  <a:gd name="T23" fmla="*/ 726 h 1806"/>
                  <a:gd name="T24" fmla="*/ 1518 w 1929"/>
                  <a:gd name="T25" fmla="*/ 1615 h 1806"/>
                  <a:gd name="T26" fmla="*/ 860 w 1929"/>
                  <a:gd name="T27" fmla="*/ 1796 h 1806"/>
                  <a:gd name="T28" fmla="*/ 309 w 1929"/>
                  <a:gd name="T29" fmla="*/ 1560 h 1806"/>
                  <a:gd name="T30" fmla="*/ 58 w 1929"/>
                  <a:gd name="T31" fmla="*/ 1214 h 1806"/>
                  <a:gd name="T32" fmla="*/ 41 w 1929"/>
                  <a:gd name="T33" fmla="*/ 1170 h 1806"/>
                  <a:gd name="T34" fmla="*/ 27 w 1929"/>
                  <a:gd name="T35" fmla="*/ 1132 h 1806"/>
                  <a:gd name="T36" fmla="*/ 7 w 1929"/>
                  <a:gd name="T37" fmla="*/ 1062 h 1806"/>
                  <a:gd name="T38" fmla="*/ 35 w 1929"/>
                  <a:gd name="T39" fmla="*/ 1096 h 1806"/>
                  <a:gd name="T40" fmla="*/ 57 w 1929"/>
                  <a:gd name="T41" fmla="*/ 1164 h 1806"/>
                  <a:gd name="T42" fmla="*/ 67 w 1929"/>
                  <a:gd name="T43" fmla="*/ 1191 h 1806"/>
                  <a:gd name="T44" fmla="*/ 321 w 1929"/>
                  <a:gd name="T45" fmla="*/ 1546 h 1806"/>
                  <a:gd name="T46" fmla="*/ 861 w 1929"/>
                  <a:gd name="T47" fmla="*/ 1779 h 1806"/>
                  <a:gd name="T48" fmla="*/ 1441 w 1929"/>
                  <a:gd name="T49" fmla="*/ 25 h 1806"/>
                  <a:gd name="T50" fmla="*/ 1458 w 1929"/>
                  <a:gd name="T51" fmla="*/ 36 h 1806"/>
                  <a:gd name="T52" fmla="*/ 1519 w 1929"/>
                  <a:gd name="T53" fmla="*/ 79 h 1806"/>
                  <a:gd name="T54" fmla="*/ 1697 w 1929"/>
                  <a:gd name="T55" fmla="*/ 254 h 1806"/>
                  <a:gd name="T56" fmla="*/ 1841 w 1929"/>
                  <a:gd name="T57" fmla="*/ 520 h 1806"/>
                  <a:gd name="T58" fmla="*/ 1888 w 1929"/>
                  <a:gd name="T59" fmla="*/ 729 h 1806"/>
                  <a:gd name="T60" fmla="*/ 1504 w 1929"/>
                  <a:gd name="T61" fmla="*/ 1596 h 1806"/>
                  <a:gd name="T62" fmla="*/ 862 w 1929"/>
                  <a:gd name="T63" fmla="*/ 1773 h 1806"/>
                  <a:gd name="T64" fmla="*/ 325 w 1929"/>
                  <a:gd name="T65" fmla="*/ 1542 h 1806"/>
                  <a:gd name="T66" fmla="*/ 73 w 1929"/>
                  <a:gd name="T67" fmla="*/ 1188 h 1806"/>
                  <a:gd name="T68" fmla="*/ 63 w 1929"/>
                  <a:gd name="T69" fmla="*/ 1161 h 1806"/>
                  <a:gd name="T70" fmla="*/ 40 w 1929"/>
                  <a:gd name="T71" fmla="*/ 1094 h 1806"/>
                  <a:gd name="T72" fmla="*/ 29 w 1929"/>
                  <a:gd name="T73" fmla="*/ 1051 h 1806"/>
                  <a:gd name="T74" fmla="*/ 4 w 1929"/>
                  <a:gd name="T75" fmla="*/ 1072 h 1806"/>
                  <a:gd name="T76" fmla="*/ 28 w 1929"/>
                  <a:gd name="T77" fmla="*/ 1152 h 1806"/>
                  <a:gd name="T78" fmla="*/ 45 w 1929"/>
                  <a:gd name="T79" fmla="*/ 1199 h 1806"/>
                  <a:gd name="T80" fmla="*/ 306 w 1929"/>
                  <a:gd name="T81" fmla="*/ 1564 h 1806"/>
                  <a:gd name="T82" fmla="*/ 859 w 1929"/>
                  <a:gd name="T83" fmla="*/ 1802 h 1806"/>
                  <a:gd name="T84" fmla="*/ 1522 w 1929"/>
                  <a:gd name="T85" fmla="*/ 1620 h 1806"/>
                  <a:gd name="T86" fmla="*/ 1917 w 1929"/>
                  <a:gd name="T87" fmla="*/ 726 h 1806"/>
                  <a:gd name="T88" fmla="*/ 1869 w 1929"/>
                  <a:gd name="T89" fmla="*/ 510 h 1806"/>
                  <a:gd name="T90" fmla="*/ 1720 w 1929"/>
                  <a:gd name="T91" fmla="*/ 236 h 1806"/>
                  <a:gd name="T92" fmla="*/ 1563 w 1929"/>
                  <a:gd name="T93" fmla="*/ 75 h 1806"/>
                  <a:gd name="T94" fmla="*/ 1495 w 1929"/>
                  <a:gd name="T95" fmla="*/ 25 h 1806"/>
                  <a:gd name="T96" fmla="*/ 1469 w 1929"/>
                  <a:gd name="T97" fmla="*/ 8 h 1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9" h="1806">
                    <a:moveTo>
                      <a:pt x="947" y="1783"/>
                    </a:moveTo>
                    <a:cubicBezTo>
                      <a:pt x="1030" y="1783"/>
                      <a:pt x="1115" y="1772"/>
                      <a:pt x="1195" y="1750"/>
                    </a:cubicBezTo>
                    <a:cubicBezTo>
                      <a:pt x="1307" y="1720"/>
                      <a:pt x="1415" y="1669"/>
                      <a:pt x="1508" y="1601"/>
                    </a:cubicBezTo>
                    <a:cubicBezTo>
                      <a:pt x="1601" y="1533"/>
                      <a:pt x="1683" y="1446"/>
                      <a:pt x="1746" y="1350"/>
                    </a:cubicBezTo>
                    <a:cubicBezTo>
                      <a:pt x="1806" y="1258"/>
                      <a:pt x="1851" y="1151"/>
                      <a:pt x="1876" y="1041"/>
                    </a:cubicBezTo>
                    <a:cubicBezTo>
                      <a:pt x="1899" y="940"/>
                      <a:pt x="1905" y="834"/>
                      <a:pt x="1894" y="728"/>
                    </a:cubicBezTo>
                    <a:cubicBezTo>
                      <a:pt x="1889" y="682"/>
                      <a:pt x="1880" y="634"/>
                      <a:pt x="1867" y="585"/>
                    </a:cubicBezTo>
                    <a:cubicBezTo>
                      <a:pt x="1862" y="566"/>
                      <a:pt x="1856" y="548"/>
                      <a:pt x="1851" y="530"/>
                    </a:cubicBezTo>
                    <a:cubicBezTo>
                      <a:pt x="1849" y="526"/>
                      <a:pt x="1848" y="522"/>
                      <a:pt x="1847" y="518"/>
                    </a:cubicBezTo>
                    <a:cubicBezTo>
                      <a:pt x="1845" y="513"/>
                      <a:pt x="1843" y="508"/>
                      <a:pt x="1841" y="502"/>
                    </a:cubicBezTo>
                    <a:cubicBezTo>
                      <a:pt x="1835" y="486"/>
                      <a:pt x="1829" y="471"/>
                      <a:pt x="1822" y="456"/>
                    </a:cubicBezTo>
                    <a:cubicBezTo>
                      <a:pt x="1791" y="383"/>
                      <a:pt x="1751" y="314"/>
                      <a:pt x="1701" y="251"/>
                    </a:cubicBezTo>
                    <a:cubicBezTo>
                      <a:pt x="1664" y="202"/>
                      <a:pt x="1623" y="159"/>
                      <a:pt x="1576" y="117"/>
                    </a:cubicBezTo>
                    <a:cubicBezTo>
                      <a:pt x="1548" y="93"/>
                      <a:pt x="1548" y="93"/>
                      <a:pt x="1548" y="93"/>
                    </a:cubicBezTo>
                    <a:cubicBezTo>
                      <a:pt x="1523" y="74"/>
                      <a:pt x="1523" y="74"/>
                      <a:pt x="1523" y="74"/>
                    </a:cubicBezTo>
                    <a:cubicBezTo>
                      <a:pt x="1513" y="65"/>
                      <a:pt x="1503" y="59"/>
                      <a:pt x="1494" y="53"/>
                    </a:cubicBezTo>
                    <a:cubicBezTo>
                      <a:pt x="1493" y="52"/>
                      <a:pt x="1493" y="52"/>
                      <a:pt x="1493" y="52"/>
                    </a:cubicBezTo>
                    <a:cubicBezTo>
                      <a:pt x="1489" y="50"/>
                      <a:pt x="1486" y="47"/>
                      <a:pt x="1482" y="45"/>
                    </a:cubicBezTo>
                    <a:cubicBezTo>
                      <a:pt x="1474" y="39"/>
                      <a:pt x="1467" y="34"/>
                      <a:pt x="1461" y="31"/>
                    </a:cubicBezTo>
                    <a:cubicBezTo>
                      <a:pt x="1459" y="29"/>
                      <a:pt x="1458" y="28"/>
                      <a:pt x="1456" y="27"/>
                    </a:cubicBezTo>
                    <a:cubicBezTo>
                      <a:pt x="1449" y="23"/>
                      <a:pt x="1449" y="23"/>
                      <a:pt x="1449" y="23"/>
                    </a:cubicBezTo>
                    <a:cubicBezTo>
                      <a:pt x="1459" y="8"/>
                      <a:pt x="1459" y="8"/>
                      <a:pt x="1459" y="8"/>
                    </a:cubicBezTo>
                    <a:cubicBezTo>
                      <a:pt x="1465" y="13"/>
                      <a:pt x="1465" y="13"/>
                      <a:pt x="1465" y="13"/>
                    </a:cubicBezTo>
                    <a:cubicBezTo>
                      <a:pt x="1467" y="13"/>
                      <a:pt x="1469" y="15"/>
                      <a:pt x="1471" y="16"/>
                    </a:cubicBezTo>
                    <a:cubicBezTo>
                      <a:pt x="1476" y="19"/>
                      <a:pt x="1484" y="24"/>
                      <a:pt x="1492" y="30"/>
                    </a:cubicBezTo>
                    <a:cubicBezTo>
                      <a:pt x="1496" y="32"/>
                      <a:pt x="1500" y="35"/>
                      <a:pt x="1504" y="38"/>
                    </a:cubicBezTo>
                    <a:cubicBezTo>
                      <a:pt x="1513" y="44"/>
                      <a:pt x="1523" y="51"/>
                      <a:pt x="1534" y="60"/>
                    </a:cubicBezTo>
                    <a:cubicBezTo>
                      <a:pt x="1559" y="80"/>
                      <a:pt x="1559" y="80"/>
                      <a:pt x="1559" y="80"/>
                    </a:cubicBezTo>
                    <a:cubicBezTo>
                      <a:pt x="1587" y="104"/>
                      <a:pt x="1587" y="104"/>
                      <a:pt x="1587" y="104"/>
                    </a:cubicBezTo>
                    <a:cubicBezTo>
                      <a:pt x="1635" y="146"/>
                      <a:pt x="1677" y="191"/>
                      <a:pt x="1715" y="240"/>
                    </a:cubicBezTo>
                    <a:cubicBezTo>
                      <a:pt x="1765" y="305"/>
                      <a:pt x="1807" y="375"/>
                      <a:pt x="1838" y="449"/>
                    </a:cubicBezTo>
                    <a:cubicBezTo>
                      <a:pt x="1845" y="464"/>
                      <a:pt x="1851" y="480"/>
                      <a:pt x="1857" y="497"/>
                    </a:cubicBezTo>
                    <a:cubicBezTo>
                      <a:pt x="1859" y="502"/>
                      <a:pt x="1861" y="507"/>
                      <a:pt x="1863" y="512"/>
                    </a:cubicBezTo>
                    <a:cubicBezTo>
                      <a:pt x="1867" y="524"/>
                      <a:pt x="1867" y="524"/>
                      <a:pt x="1867" y="524"/>
                    </a:cubicBezTo>
                    <a:cubicBezTo>
                      <a:pt x="1873" y="542"/>
                      <a:pt x="1879" y="561"/>
                      <a:pt x="1884" y="580"/>
                    </a:cubicBezTo>
                    <a:cubicBezTo>
                      <a:pt x="1897" y="630"/>
                      <a:pt x="1906" y="679"/>
                      <a:pt x="1911" y="726"/>
                    </a:cubicBezTo>
                    <a:cubicBezTo>
                      <a:pt x="1923" y="834"/>
                      <a:pt x="1917" y="942"/>
                      <a:pt x="1893" y="1045"/>
                    </a:cubicBezTo>
                    <a:cubicBezTo>
                      <a:pt x="1868" y="1157"/>
                      <a:pt x="1822" y="1266"/>
                      <a:pt x="1761" y="1360"/>
                    </a:cubicBezTo>
                    <a:cubicBezTo>
                      <a:pt x="1696" y="1459"/>
                      <a:pt x="1614" y="1545"/>
                      <a:pt x="1518" y="1615"/>
                    </a:cubicBezTo>
                    <a:cubicBezTo>
                      <a:pt x="1424" y="1684"/>
                      <a:pt x="1314" y="1737"/>
                      <a:pt x="1200" y="1767"/>
                    </a:cubicBezTo>
                    <a:cubicBezTo>
                      <a:pt x="1118" y="1789"/>
                      <a:pt x="1032" y="1800"/>
                      <a:pt x="947" y="1800"/>
                    </a:cubicBezTo>
                    <a:cubicBezTo>
                      <a:pt x="917" y="1800"/>
                      <a:pt x="888" y="1799"/>
                      <a:pt x="860" y="1796"/>
                    </a:cubicBezTo>
                    <a:cubicBezTo>
                      <a:pt x="752" y="1786"/>
                      <a:pt x="645" y="1758"/>
                      <a:pt x="550" y="1715"/>
                    </a:cubicBezTo>
                    <a:cubicBezTo>
                      <a:pt x="503" y="1694"/>
                      <a:pt x="460" y="1670"/>
                      <a:pt x="420" y="1644"/>
                    </a:cubicBezTo>
                    <a:cubicBezTo>
                      <a:pt x="376" y="1614"/>
                      <a:pt x="340" y="1587"/>
                      <a:pt x="309" y="1560"/>
                    </a:cubicBezTo>
                    <a:cubicBezTo>
                      <a:pt x="294" y="1546"/>
                      <a:pt x="279" y="1532"/>
                      <a:pt x="264" y="1517"/>
                    </a:cubicBezTo>
                    <a:cubicBezTo>
                      <a:pt x="222" y="1476"/>
                      <a:pt x="184" y="1429"/>
                      <a:pt x="149" y="1378"/>
                    </a:cubicBezTo>
                    <a:cubicBezTo>
                      <a:pt x="113" y="1327"/>
                      <a:pt x="83" y="1272"/>
                      <a:pt x="58" y="1214"/>
                    </a:cubicBezTo>
                    <a:cubicBezTo>
                      <a:pt x="51" y="1197"/>
                      <a:pt x="51" y="1197"/>
                      <a:pt x="51" y="1197"/>
                    </a:cubicBezTo>
                    <a:cubicBezTo>
                      <a:pt x="45" y="1180"/>
                      <a:pt x="45" y="1180"/>
                      <a:pt x="45" y="1180"/>
                    </a:cubicBezTo>
                    <a:cubicBezTo>
                      <a:pt x="43" y="1177"/>
                      <a:pt x="42" y="1173"/>
                      <a:pt x="41" y="1170"/>
                    </a:cubicBezTo>
                    <a:cubicBezTo>
                      <a:pt x="41" y="1170"/>
                      <a:pt x="41" y="1170"/>
                      <a:pt x="41" y="1170"/>
                    </a:cubicBezTo>
                    <a:cubicBezTo>
                      <a:pt x="38" y="1163"/>
                      <a:pt x="35" y="1156"/>
                      <a:pt x="33" y="1150"/>
                    </a:cubicBezTo>
                    <a:cubicBezTo>
                      <a:pt x="31" y="1144"/>
                      <a:pt x="29" y="1138"/>
                      <a:pt x="27" y="1132"/>
                    </a:cubicBezTo>
                    <a:cubicBezTo>
                      <a:pt x="24" y="1120"/>
                      <a:pt x="20" y="1110"/>
                      <a:pt x="18" y="1101"/>
                    </a:cubicBezTo>
                    <a:cubicBezTo>
                      <a:pt x="9" y="1070"/>
                      <a:pt x="9" y="1070"/>
                      <a:pt x="9" y="1070"/>
                    </a:cubicBezTo>
                    <a:cubicBezTo>
                      <a:pt x="9" y="1067"/>
                      <a:pt x="8" y="1064"/>
                      <a:pt x="7" y="1062"/>
                    </a:cubicBezTo>
                    <a:cubicBezTo>
                      <a:pt x="25" y="1058"/>
                      <a:pt x="25" y="1058"/>
                      <a:pt x="25" y="1058"/>
                    </a:cubicBezTo>
                    <a:cubicBezTo>
                      <a:pt x="25" y="1060"/>
                      <a:pt x="26" y="1063"/>
                      <a:pt x="27" y="1066"/>
                    </a:cubicBezTo>
                    <a:cubicBezTo>
                      <a:pt x="35" y="1096"/>
                      <a:pt x="35" y="1096"/>
                      <a:pt x="35" y="1096"/>
                    </a:cubicBezTo>
                    <a:cubicBezTo>
                      <a:pt x="37" y="1105"/>
                      <a:pt x="40" y="1115"/>
                      <a:pt x="44" y="1126"/>
                    </a:cubicBezTo>
                    <a:cubicBezTo>
                      <a:pt x="46" y="1132"/>
                      <a:pt x="48" y="1138"/>
                      <a:pt x="50" y="1144"/>
                    </a:cubicBezTo>
                    <a:cubicBezTo>
                      <a:pt x="52" y="1150"/>
                      <a:pt x="54" y="1157"/>
                      <a:pt x="57" y="1164"/>
                    </a:cubicBezTo>
                    <a:cubicBezTo>
                      <a:pt x="57" y="1164"/>
                      <a:pt x="57" y="1164"/>
                      <a:pt x="57" y="1164"/>
                    </a:cubicBezTo>
                    <a:cubicBezTo>
                      <a:pt x="59" y="1167"/>
                      <a:pt x="60" y="1171"/>
                      <a:pt x="61" y="1174"/>
                    </a:cubicBezTo>
                    <a:cubicBezTo>
                      <a:pt x="67" y="1191"/>
                      <a:pt x="67" y="1191"/>
                      <a:pt x="67" y="1191"/>
                    </a:cubicBezTo>
                    <a:cubicBezTo>
                      <a:pt x="75" y="1207"/>
                      <a:pt x="75" y="1207"/>
                      <a:pt x="75" y="1207"/>
                    </a:cubicBezTo>
                    <a:cubicBezTo>
                      <a:pt x="99" y="1264"/>
                      <a:pt x="129" y="1318"/>
                      <a:pt x="163" y="1368"/>
                    </a:cubicBezTo>
                    <a:cubicBezTo>
                      <a:pt x="210" y="1436"/>
                      <a:pt x="263" y="1496"/>
                      <a:pt x="321" y="1546"/>
                    </a:cubicBezTo>
                    <a:cubicBezTo>
                      <a:pt x="351" y="1573"/>
                      <a:pt x="386" y="1600"/>
                      <a:pt x="430" y="1629"/>
                    </a:cubicBezTo>
                    <a:cubicBezTo>
                      <a:pt x="468" y="1654"/>
                      <a:pt x="511" y="1678"/>
                      <a:pt x="558" y="1699"/>
                    </a:cubicBezTo>
                    <a:cubicBezTo>
                      <a:pt x="651" y="1741"/>
                      <a:pt x="756" y="1769"/>
                      <a:pt x="861" y="1779"/>
                    </a:cubicBezTo>
                    <a:cubicBezTo>
                      <a:pt x="889" y="1781"/>
                      <a:pt x="918" y="1783"/>
                      <a:pt x="947" y="1783"/>
                    </a:cubicBezTo>
                    <a:moveTo>
                      <a:pt x="1457" y="0"/>
                    </a:moveTo>
                    <a:cubicBezTo>
                      <a:pt x="1441" y="25"/>
                      <a:pt x="1441" y="25"/>
                      <a:pt x="1441" y="25"/>
                    </a:cubicBezTo>
                    <a:cubicBezTo>
                      <a:pt x="1453" y="32"/>
                      <a:pt x="1453" y="32"/>
                      <a:pt x="1453" y="32"/>
                    </a:cubicBezTo>
                    <a:cubicBezTo>
                      <a:pt x="1454" y="33"/>
                      <a:pt x="1456" y="34"/>
                      <a:pt x="1457" y="35"/>
                    </a:cubicBezTo>
                    <a:cubicBezTo>
                      <a:pt x="1458" y="36"/>
                      <a:pt x="1458" y="36"/>
                      <a:pt x="1458" y="36"/>
                    </a:cubicBezTo>
                    <a:cubicBezTo>
                      <a:pt x="1464" y="39"/>
                      <a:pt x="1471" y="43"/>
                      <a:pt x="1479" y="49"/>
                    </a:cubicBezTo>
                    <a:cubicBezTo>
                      <a:pt x="1482" y="52"/>
                      <a:pt x="1486" y="55"/>
                      <a:pt x="1490" y="57"/>
                    </a:cubicBezTo>
                    <a:cubicBezTo>
                      <a:pt x="1499" y="63"/>
                      <a:pt x="1509" y="70"/>
                      <a:pt x="1519" y="79"/>
                    </a:cubicBezTo>
                    <a:cubicBezTo>
                      <a:pt x="1544" y="98"/>
                      <a:pt x="1544" y="98"/>
                      <a:pt x="1544" y="98"/>
                    </a:cubicBezTo>
                    <a:cubicBezTo>
                      <a:pt x="1572" y="121"/>
                      <a:pt x="1572" y="121"/>
                      <a:pt x="1572" y="121"/>
                    </a:cubicBezTo>
                    <a:cubicBezTo>
                      <a:pt x="1619" y="163"/>
                      <a:pt x="1659" y="206"/>
                      <a:pt x="1697" y="254"/>
                    </a:cubicBezTo>
                    <a:cubicBezTo>
                      <a:pt x="1746" y="318"/>
                      <a:pt x="1786" y="386"/>
                      <a:pt x="1817" y="458"/>
                    </a:cubicBezTo>
                    <a:cubicBezTo>
                      <a:pt x="1824" y="473"/>
                      <a:pt x="1829" y="488"/>
                      <a:pt x="1835" y="504"/>
                    </a:cubicBezTo>
                    <a:cubicBezTo>
                      <a:pt x="1837" y="510"/>
                      <a:pt x="1839" y="515"/>
                      <a:pt x="1841" y="520"/>
                    </a:cubicBezTo>
                    <a:cubicBezTo>
                      <a:pt x="1842" y="524"/>
                      <a:pt x="1844" y="528"/>
                      <a:pt x="1845" y="532"/>
                    </a:cubicBezTo>
                    <a:cubicBezTo>
                      <a:pt x="1851" y="550"/>
                      <a:pt x="1857" y="568"/>
                      <a:pt x="1861" y="586"/>
                    </a:cubicBezTo>
                    <a:cubicBezTo>
                      <a:pt x="1874" y="635"/>
                      <a:pt x="1883" y="683"/>
                      <a:pt x="1888" y="729"/>
                    </a:cubicBezTo>
                    <a:cubicBezTo>
                      <a:pt x="1899" y="834"/>
                      <a:pt x="1893" y="939"/>
                      <a:pt x="1870" y="1040"/>
                    </a:cubicBezTo>
                    <a:cubicBezTo>
                      <a:pt x="1846" y="1149"/>
                      <a:pt x="1801" y="1256"/>
                      <a:pt x="1741" y="1347"/>
                    </a:cubicBezTo>
                    <a:cubicBezTo>
                      <a:pt x="1678" y="1443"/>
                      <a:pt x="1597" y="1529"/>
                      <a:pt x="1504" y="1596"/>
                    </a:cubicBezTo>
                    <a:cubicBezTo>
                      <a:pt x="1412" y="1664"/>
                      <a:pt x="1305" y="1715"/>
                      <a:pt x="1194" y="1745"/>
                    </a:cubicBezTo>
                    <a:cubicBezTo>
                      <a:pt x="1114" y="1766"/>
                      <a:pt x="1030" y="1777"/>
                      <a:pt x="947" y="1777"/>
                    </a:cubicBezTo>
                    <a:cubicBezTo>
                      <a:pt x="918" y="1777"/>
                      <a:pt x="890" y="1776"/>
                      <a:pt x="862" y="1773"/>
                    </a:cubicBezTo>
                    <a:cubicBezTo>
                      <a:pt x="757" y="1763"/>
                      <a:pt x="653" y="1736"/>
                      <a:pt x="560" y="1694"/>
                    </a:cubicBezTo>
                    <a:cubicBezTo>
                      <a:pt x="514" y="1673"/>
                      <a:pt x="471" y="1649"/>
                      <a:pt x="433" y="1624"/>
                    </a:cubicBezTo>
                    <a:cubicBezTo>
                      <a:pt x="390" y="1595"/>
                      <a:pt x="354" y="1568"/>
                      <a:pt x="325" y="1542"/>
                    </a:cubicBezTo>
                    <a:cubicBezTo>
                      <a:pt x="267" y="1492"/>
                      <a:pt x="215" y="1432"/>
                      <a:pt x="168" y="1365"/>
                    </a:cubicBezTo>
                    <a:cubicBezTo>
                      <a:pt x="134" y="1315"/>
                      <a:pt x="104" y="1261"/>
                      <a:pt x="80" y="1205"/>
                    </a:cubicBezTo>
                    <a:cubicBezTo>
                      <a:pt x="73" y="1188"/>
                      <a:pt x="73" y="1188"/>
                      <a:pt x="73" y="1188"/>
                    </a:cubicBezTo>
                    <a:cubicBezTo>
                      <a:pt x="67" y="1172"/>
                      <a:pt x="67" y="1172"/>
                      <a:pt x="67" y="1172"/>
                    </a:cubicBezTo>
                    <a:cubicBezTo>
                      <a:pt x="65" y="1168"/>
                      <a:pt x="64" y="1165"/>
                      <a:pt x="63" y="1162"/>
                    </a:cubicBezTo>
                    <a:cubicBezTo>
                      <a:pt x="63" y="1161"/>
                      <a:pt x="63" y="1161"/>
                      <a:pt x="63" y="1161"/>
                    </a:cubicBezTo>
                    <a:cubicBezTo>
                      <a:pt x="60" y="1155"/>
                      <a:pt x="58" y="1148"/>
                      <a:pt x="55" y="1142"/>
                    </a:cubicBezTo>
                    <a:cubicBezTo>
                      <a:pt x="53" y="1136"/>
                      <a:pt x="52" y="1130"/>
                      <a:pt x="50" y="1124"/>
                    </a:cubicBezTo>
                    <a:cubicBezTo>
                      <a:pt x="46" y="1113"/>
                      <a:pt x="43" y="1103"/>
                      <a:pt x="40" y="1094"/>
                    </a:cubicBezTo>
                    <a:cubicBezTo>
                      <a:pt x="32" y="1064"/>
                      <a:pt x="32" y="1064"/>
                      <a:pt x="32" y="1064"/>
                    </a:cubicBezTo>
                    <a:cubicBezTo>
                      <a:pt x="30" y="1058"/>
                      <a:pt x="30" y="1054"/>
                      <a:pt x="30" y="1054"/>
                    </a:cubicBezTo>
                    <a:cubicBezTo>
                      <a:pt x="29" y="1051"/>
                      <a:pt x="29" y="1051"/>
                      <a:pt x="29" y="1051"/>
                    </a:cubicBezTo>
                    <a:cubicBezTo>
                      <a:pt x="0" y="1058"/>
                      <a:pt x="0" y="1058"/>
                      <a:pt x="0" y="1058"/>
                    </a:cubicBezTo>
                    <a:cubicBezTo>
                      <a:pt x="1" y="1061"/>
                      <a:pt x="1" y="1061"/>
                      <a:pt x="1" y="1061"/>
                    </a:cubicBezTo>
                    <a:cubicBezTo>
                      <a:pt x="1" y="1062"/>
                      <a:pt x="2" y="1065"/>
                      <a:pt x="4" y="1072"/>
                    </a:cubicBezTo>
                    <a:cubicBezTo>
                      <a:pt x="12" y="1102"/>
                      <a:pt x="12" y="1102"/>
                      <a:pt x="12" y="1102"/>
                    </a:cubicBezTo>
                    <a:cubicBezTo>
                      <a:pt x="15" y="1112"/>
                      <a:pt x="18" y="1122"/>
                      <a:pt x="22" y="1134"/>
                    </a:cubicBezTo>
                    <a:cubicBezTo>
                      <a:pt x="24" y="1139"/>
                      <a:pt x="26" y="1145"/>
                      <a:pt x="28" y="1152"/>
                    </a:cubicBezTo>
                    <a:cubicBezTo>
                      <a:pt x="30" y="1158"/>
                      <a:pt x="32" y="1165"/>
                      <a:pt x="35" y="1172"/>
                    </a:cubicBezTo>
                    <a:cubicBezTo>
                      <a:pt x="36" y="1175"/>
                      <a:pt x="38" y="1179"/>
                      <a:pt x="39" y="1182"/>
                    </a:cubicBezTo>
                    <a:cubicBezTo>
                      <a:pt x="45" y="1199"/>
                      <a:pt x="45" y="1199"/>
                      <a:pt x="45" y="1199"/>
                    </a:cubicBezTo>
                    <a:cubicBezTo>
                      <a:pt x="53" y="1217"/>
                      <a:pt x="53" y="1217"/>
                      <a:pt x="53" y="1217"/>
                    </a:cubicBezTo>
                    <a:cubicBezTo>
                      <a:pt x="78" y="1274"/>
                      <a:pt x="108" y="1330"/>
                      <a:pt x="144" y="1382"/>
                    </a:cubicBezTo>
                    <a:cubicBezTo>
                      <a:pt x="192" y="1451"/>
                      <a:pt x="246" y="1512"/>
                      <a:pt x="306" y="1564"/>
                    </a:cubicBezTo>
                    <a:cubicBezTo>
                      <a:pt x="336" y="1591"/>
                      <a:pt x="372" y="1619"/>
                      <a:pt x="417" y="1649"/>
                    </a:cubicBezTo>
                    <a:cubicBezTo>
                      <a:pt x="457" y="1675"/>
                      <a:pt x="501" y="1699"/>
                      <a:pt x="548" y="1720"/>
                    </a:cubicBezTo>
                    <a:cubicBezTo>
                      <a:pt x="643" y="1764"/>
                      <a:pt x="751" y="1792"/>
                      <a:pt x="859" y="1802"/>
                    </a:cubicBezTo>
                    <a:cubicBezTo>
                      <a:pt x="888" y="1805"/>
                      <a:pt x="917" y="1806"/>
                      <a:pt x="947" y="1806"/>
                    </a:cubicBezTo>
                    <a:cubicBezTo>
                      <a:pt x="1032" y="1806"/>
                      <a:pt x="1119" y="1795"/>
                      <a:pt x="1201" y="1773"/>
                    </a:cubicBezTo>
                    <a:cubicBezTo>
                      <a:pt x="1316" y="1742"/>
                      <a:pt x="1427" y="1690"/>
                      <a:pt x="1522" y="1620"/>
                    </a:cubicBezTo>
                    <a:cubicBezTo>
                      <a:pt x="1618" y="1550"/>
                      <a:pt x="1700" y="1463"/>
                      <a:pt x="1766" y="1363"/>
                    </a:cubicBezTo>
                    <a:cubicBezTo>
                      <a:pt x="1827" y="1269"/>
                      <a:pt x="1874" y="1159"/>
                      <a:pt x="1899" y="1046"/>
                    </a:cubicBezTo>
                    <a:cubicBezTo>
                      <a:pt x="1923" y="942"/>
                      <a:pt x="1929" y="834"/>
                      <a:pt x="1917" y="726"/>
                    </a:cubicBezTo>
                    <a:cubicBezTo>
                      <a:pt x="1912" y="678"/>
                      <a:pt x="1903" y="629"/>
                      <a:pt x="1890" y="579"/>
                    </a:cubicBezTo>
                    <a:cubicBezTo>
                      <a:pt x="1885" y="559"/>
                      <a:pt x="1879" y="541"/>
                      <a:pt x="1873" y="522"/>
                    </a:cubicBezTo>
                    <a:cubicBezTo>
                      <a:pt x="1871" y="518"/>
                      <a:pt x="1870" y="515"/>
                      <a:pt x="1869" y="510"/>
                    </a:cubicBezTo>
                    <a:cubicBezTo>
                      <a:pt x="1867" y="505"/>
                      <a:pt x="1865" y="500"/>
                      <a:pt x="1863" y="495"/>
                    </a:cubicBezTo>
                    <a:cubicBezTo>
                      <a:pt x="1857" y="478"/>
                      <a:pt x="1851" y="462"/>
                      <a:pt x="1844" y="447"/>
                    </a:cubicBezTo>
                    <a:cubicBezTo>
                      <a:pt x="1812" y="372"/>
                      <a:pt x="1770" y="302"/>
                      <a:pt x="1720" y="236"/>
                    </a:cubicBezTo>
                    <a:cubicBezTo>
                      <a:pt x="1694" y="203"/>
                      <a:pt x="1667" y="173"/>
                      <a:pt x="1638" y="143"/>
                    </a:cubicBezTo>
                    <a:cubicBezTo>
                      <a:pt x="1623" y="128"/>
                      <a:pt x="1607" y="113"/>
                      <a:pt x="1591" y="99"/>
                    </a:cubicBezTo>
                    <a:cubicBezTo>
                      <a:pt x="1563" y="75"/>
                      <a:pt x="1563" y="75"/>
                      <a:pt x="1563" y="75"/>
                    </a:cubicBezTo>
                    <a:cubicBezTo>
                      <a:pt x="1537" y="55"/>
                      <a:pt x="1537" y="55"/>
                      <a:pt x="1537" y="55"/>
                    </a:cubicBezTo>
                    <a:cubicBezTo>
                      <a:pt x="1527" y="47"/>
                      <a:pt x="1516" y="40"/>
                      <a:pt x="1507" y="33"/>
                    </a:cubicBezTo>
                    <a:cubicBezTo>
                      <a:pt x="1503" y="30"/>
                      <a:pt x="1499" y="28"/>
                      <a:pt x="1495" y="25"/>
                    </a:cubicBezTo>
                    <a:cubicBezTo>
                      <a:pt x="1487" y="19"/>
                      <a:pt x="1480" y="14"/>
                      <a:pt x="1474" y="11"/>
                    </a:cubicBezTo>
                    <a:cubicBezTo>
                      <a:pt x="1473" y="10"/>
                      <a:pt x="1473" y="10"/>
                      <a:pt x="1473" y="10"/>
                    </a:cubicBezTo>
                    <a:cubicBezTo>
                      <a:pt x="1471" y="9"/>
                      <a:pt x="1470" y="8"/>
                      <a:pt x="1469" y="8"/>
                    </a:cubicBezTo>
                    <a:cubicBezTo>
                      <a:pt x="1457" y="0"/>
                      <a:pt x="1457" y="0"/>
                      <a:pt x="145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 name="Logo_Journey"/>
            <p:cNvGrpSpPr/>
            <p:nvPr userDrawn="1"/>
          </p:nvGrpSpPr>
          <p:grpSpPr>
            <a:xfrm>
              <a:off x="883074" y="2572634"/>
              <a:ext cx="10425853" cy="1659121"/>
              <a:chOff x="152400" y="5527779"/>
              <a:chExt cx="12190414" cy="1939925"/>
            </a:xfrm>
          </p:grpSpPr>
          <p:sp>
            <p:nvSpPr>
              <p:cNvPr id="53" name="Freeform 50270"/>
              <p:cNvSpPr>
                <a:spLocks/>
              </p:cNvSpPr>
              <p:nvPr userDrawn="1"/>
            </p:nvSpPr>
            <p:spPr bwMode="auto">
              <a:xfrm>
                <a:off x="7185026" y="5619854"/>
                <a:ext cx="1611313" cy="1755775"/>
              </a:xfrm>
              <a:custGeom>
                <a:avLst/>
                <a:gdLst>
                  <a:gd name="T0" fmla="*/ 0 w 1015"/>
                  <a:gd name="T1" fmla="*/ 0 h 1106"/>
                  <a:gd name="T2" fmla="*/ 232 w 1015"/>
                  <a:gd name="T3" fmla="*/ 0 h 1106"/>
                  <a:gd name="T4" fmla="*/ 767 w 1015"/>
                  <a:gd name="T5" fmla="*/ 681 h 1106"/>
                  <a:gd name="T6" fmla="*/ 767 w 1015"/>
                  <a:gd name="T7" fmla="*/ 0 h 1106"/>
                  <a:gd name="T8" fmla="*/ 1015 w 1015"/>
                  <a:gd name="T9" fmla="*/ 0 h 1106"/>
                  <a:gd name="T10" fmla="*/ 1015 w 1015"/>
                  <a:gd name="T11" fmla="*/ 1106 h 1106"/>
                  <a:gd name="T12" fmla="*/ 801 w 1015"/>
                  <a:gd name="T13" fmla="*/ 1106 h 1106"/>
                  <a:gd name="T14" fmla="*/ 248 w 1015"/>
                  <a:gd name="T15" fmla="*/ 403 h 1106"/>
                  <a:gd name="T16" fmla="*/ 248 w 1015"/>
                  <a:gd name="T17" fmla="*/ 1106 h 1106"/>
                  <a:gd name="T18" fmla="*/ 0 w 1015"/>
                  <a:gd name="T19" fmla="*/ 1106 h 1106"/>
                  <a:gd name="T20" fmla="*/ 0 w 1015"/>
                  <a:gd name="T21" fmla="*/ 0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5" h="1106">
                    <a:moveTo>
                      <a:pt x="0" y="0"/>
                    </a:moveTo>
                    <a:lnTo>
                      <a:pt x="232" y="0"/>
                    </a:lnTo>
                    <a:lnTo>
                      <a:pt x="767" y="681"/>
                    </a:lnTo>
                    <a:lnTo>
                      <a:pt x="767" y="0"/>
                    </a:lnTo>
                    <a:lnTo>
                      <a:pt x="1015" y="0"/>
                    </a:lnTo>
                    <a:lnTo>
                      <a:pt x="1015" y="1106"/>
                    </a:lnTo>
                    <a:lnTo>
                      <a:pt x="801" y="1106"/>
                    </a:lnTo>
                    <a:lnTo>
                      <a:pt x="248" y="403"/>
                    </a:lnTo>
                    <a:lnTo>
                      <a:pt x="248" y="1106"/>
                    </a:lnTo>
                    <a:lnTo>
                      <a:pt x="0" y="1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0271"/>
              <p:cNvSpPr>
                <a:spLocks/>
              </p:cNvSpPr>
              <p:nvPr userDrawn="1"/>
            </p:nvSpPr>
            <p:spPr bwMode="auto">
              <a:xfrm>
                <a:off x="8990013" y="5619854"/>
                <a:ext cx="1379538" cy="1755775"/>
              </a:xfrm>
              <a:custGeom>
                <a:avLst/>
                <a:gdLst>
                  <a:gd name="T0" fmla="*/ 0 w 869"/>
                  <a:gd name="T1" fmla="*/ 0 h 1106"/>
                  <a:gd name="T2" fmla="*/ 861 w 869"/>
                  <a:gd name="T3" fmla="*/ 0 h 1106"/>
                  <a:gd name="T4" fmla="*/ 861 w 869"/>
                  <a:gd name="T5" fmla="*/ 216 h 1106"/>
                  <a:gd name="T6" fmla="*/ 250 w 869"/>
                  <a:gd name="T7" fmla="*/ 216 h 1106"/>
                  <a:gd name="T8" fmla="*/ 250 w 869"/>
                  <a:gd name="T9" fmla="*/ 441 h 1106"/>
                  <a:gd name="T10" fmla="*/ 789 w 869"/>
                  <a:gd name="T11" fmla="*/ 441 h 1106"/>
                  <a:gd name="T12" fmla="*/ 789 w 869"/>
                  <a:gd name="T13" fmla="*/ 658 h 1106"/>
                  <a:gd name="T14" fmla="*/ 250 w 869"/>
                  <a:gd name="T15" fmla="*/ 658 h 1106"/>
                  <a:gd name="T16" fmla="*/ 250 w 869"/>
                  <a:gd name="T17" fmla="*/ 890 h 1106"/>
                  <a:gd name="T18" fmla="*/ 869 w 869"/>
                  <a:gd name="T19" fmla="*/ 890 h 1106"/>
                  <a:gd name="T20" fmla="*/ 869 w 869"/>
                  <a:gd name="T21" fmla="*/ 1106 h 1106"/>
                  <a:gd name="T22" fmla="*/ 0 w 869"/>
                  <a:gd name="T23" fmla="*/ 1106 h 1106"/>
                  <a:gd name="T24" fmla="*/ 0 w 869"/>
                  <a:gd name="T25" fmla="*/ 0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9" h="1106">
                    <a:moveTo>
                      <a:pt x="0" y="0"/>
                    </a:moveTo>
                    <a:lnTo>
                      <a:pt x="861" y="0"/>
                    </a:lnTo>
                    <a:lnTo>
                      <a:pt x="861" y="216"/>
                    </a:lnTo>
                    <a:lnTo>
                      <a:pt x="250" y="216"/>
                    </a:lnTo>
                    <a:lnTo>
                      <a:pt x="250" y="441"/>
                    </a:lnTo>
                    <a:lnTo>
                      <a:pt x="789" y="441"/>
                    </a:lnTo>
                    <a:lnTo>
                      <a:pt x="789" y="658"/>
                    </a:lnTo>
                    <a:lnTo>
                      <a:pt x="250" y="658"/>
                    </a:lnTo>
                    <a:lnTo>
                      <a:pt x="250" y="890"/>
                    </a:lnTo>
                    <a:lnTo>
                      <a:pt x="869" y="890"/>
                    </a:lnTo>
                    <a:lnTo>
                      <a:pt x="869" y="1106"/>
                    </a:lnTo>
                    <a:lnTo>
                      <a:pt x="0" y="11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272"/>
              <p:cNvSpPr>
                <a:spLocks/>
              </p:cNvSpPr>
              <p:nvPr userDrawn="1"/>
            </p:nvSpPr>
            <p:spPr bwMode="auto">
              <a:xfrm>
                <a:off x="10550526" y="5619854"/>
                <a:ext cx="1792288" cy="1755775"/>
              </a:xfrm>
              <a:custGeom>
                <a:avLst/>
                <a:gdLst>
                  <a:gd name="T0" fmla="*/ 439 w 1129"/>
                  <a:gd name="T1" fmla="*/ 671 h 1106"/>
                  <a:gd name="T2" fmla="*/ 0 w 1129"/>
                  <a:gd name="T3" fmla="*/ 0 h 1106"/>
                  <a:gd name="T4" fmla="*/ 293 w 1129"/>
                  <a:gd name="T5" fmla="*/ 0 h 1106"/>
                  <a:gd name="T6" fmla="*/ 567 w 1129"/>
                  <a:gd name="T7" fmla="*/ 445 h 1106"/>
                  <a:gd name="T8" fmla="*/ 844 w 1129"/>
                  <a:gd name="T9" fmla="*/ 0 h 1106"/>
                  <a:gd name="T10" fmla="*/ 1129 w 1129"/>
                  <a:gd name="T11" fmla="*/ 0 h 1106"/>
                  <a:gd name="T12" fmla="*/ 690 w 1129"/>
                  <a:gd name="T13" fmla="*/ 666 h 1106"/>
                  <a:gd name="T14" fmla="*/ 690 w 1129"/>
                  <a:gd name="T15" fmla="*/ 1106 h 1106"/>
                  <a:gd name="T16" fmla="*/ 439 w 1129"/>
                  <a:gd name="T17" fmla="*/ 1106 h 1106"/>
                  <a:gd name="T18" fmla="*/ 439 w 1129"/>
                  <a:gd name="T19" fmla="*/ 67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9" h="1106">
                    <a:moveTo>
                      <a:pt x="439" y="671"/>
                    </a:moveTo>
                    <a:lnTo>
                      <a:pt x="0" y="0"/>
                    </a:lnTo>
                    <a:lnTo>
                      <a:pt x="293" y="0"/>
                    </a:lnTo>
                    <a:lnTo>
                      <a:pt x="567" y="445"/>
                    </a:lnTo>
                    <a:lnTo>
                      <a:pt x="844" y="0"/>
                    </a:lnTo>
                    <a:lnTo>
                      <a:pt x="1129" y="0"/>
                    </a:lnTo>
                    <a:lnTo>
                      <a:pt x="690" y="666"/>
                    </a:lnTo>
                    <a:lnTo>
                      <a:pt x="690" y="1106"/>
                    </a:lnTo>
                    <a:lnTo>
                      <a:pt x="439" y="1106"/>
                    </a:lnTo>
                    <a:lnTo>
                      <a:pt x="439" y="6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807"/>
              <p:cNvSpPr>
                <a:spLocks/>
              </p:cNvSpPr>
              <p:nvPr userDrawn="1"/>
            </p:nvSpPr>
            <p:spPr bwMode="auto">
              <a:xfrm>
                <a:off x="152400" y="5619854"/>
                <a:ext cx="1238250" cy="1782763"/>
              </a:xfrm>
              <a:custGeom>
                <a:avLst/>
                <a:gdLst>
                  <a:gd name="T0" fmla="*/ 0 w 667"/>
                  <a:gd name="T1" fmla="*/ 817 h 959"/>
                  <a:gd name="T2" fmla="*/ 136 w 667"/>
                  <a:gd name="T3" fmla="*/ 671 h 959"/>
                  <a:gd name="T4" fmla="*/ 315 w 667"/>
                  <a:gd name="T5" fmla="*/ 766 h 959"/>
                  <a:gd name="T6" fmla="*/ 446 w 667"/>
                  <a:gd name="T7" fmla="*/ 609 h 959"/>
                  <a:gd name="T8" fmla="*/ 446 w 667"/>
                  <a:gd name="T9" fmla="*/ 0 h 959"/>
                  <a:gd name="T10" fmla="*/ 667 w 667"/>
                  <a:gd name="T11" fmla="*/ 0 h 959"/>
                  <a:gd name="T12" fmla="*/ 667 w 667"/>
                  <a:gd name="T13" fmla="*/ 619 h 959"/>
                  <a:gd name="T14" fmla="*/ 574 w 667"/>
                  <a:gd name="T15" fmla="*/ 871 h 959"/>
                  <a:gd name="T16" fmla="*/ 320 w 667"/>
                  <a:gd name="T17" fmla="*/ 959 h 959"/>
                  <a:gd name="T18" fmla="*/ 0 w 667"/>
                  <a:gd name="T19" fmla="*/ 817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7" h="959">
                    <a:moveTo>
                      <a:pt x="0" y="817"/>
                    </a:moveTo>
                    <a:cubicBezTo>
                      <a:pt x="136" y="671"/>
                      <a:pt x="136" y="671"/>
                      <a:pt x="136" y="671"/>
                    </a:cubicBezTo>
                    <a:cubicBezTo>
                      <a:pt x="192" y="731"/>
                      <a:pt x="246" y="766"/>
                      <a:pt x="315" y="766"/>
                    </a:cubicBezTo>
                    <a:cubicBezTo>
                      <a:pt x="396" y="766"/>
                      <a:pt x="446" y="719"/>
                      <a:pt x="446" y="609"/>
                    </a:cubicBezTo>
                    <a:cubicBezTo>
                      <a:pt x="446" y="0"/>
                      <a:pt x="446" y="0"/>
                      <a:pt x="446" y="0"/>
                    </a:cubicBezTo>
                    <a:cubicBezTo>
                      <a:pt x="667" y="0"/>
                      <a:pt x="667" y="0"/>
                      <a:pt x="667" y="0"/>
                    </a:cubicBezTo>
                    <a:cubicBezTo>
                      <a:pt x="667" y="619"/>
                      <a:pt x="667" y="619"/>
                      <a:pt x="667" y="619"/>
                    </a:cubicBezTo>
                    <a:cubicBezTo>
                      <a:pt x="667" y="731"/>
                      <a:pt x="633" y="814"/>
                      <a:pt x="574" y="871"/>
                    </a:cubicBezTo>
                    <a:cubicBezTo>
                      <a:pt x="514" y="929"/>
                      <a:pt x="426" y="959"/>
                      <a:pt x="320" y="959"/>
                    </a:cubicBezTo>
                    <a:cubicBezTo>
                      <a:pt x="168" y="959"/>
                      <a:pt x="67" y="894"/>
                      <a:pt x="0" y="8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7" name="Group 56"/>
              <p:cNvGrpSpPr/>
              <p:nvPr userDrawn="1"/>
            </p:nvGrpSpPr>
            <p:grpSpPr>
              <a:xfrm>
                <a:off x="1582738" y="5527779"/>
                <a:ext cx="5464175" cy="1939925"/>
                <a:chOff x="1582738" y="5527779"/>
                <a:chExt cx="5464175" cy="1939925"/>
              </a:xfrm>
            </p:grpSpPr>
            <p:sp>
              <p:nvSpPr>
                <p:cNvPr id="58" name="Freeform 50273"/>
                <p:cNvSpPr>
                  <a:spLocks noEditPoints="1"/>
                </p:cNvSpPr>
                <p:nvPr userDrawn="1"/>
              </p:nvSpPr>
              <p:spPr bwMode="auto">
                <a:xfrm>
                  <a:off x="5478463" y="5619854"/>
                  <a:ext cx="1568450" cy="1755775"/>
                </a:xfrm>
                <a:custGeom>
                  <a:avLst/>
                  <a:gdLst>
                    <a:gd name="T0" fmla="*/ 0 w 845"/>
                    <a:gd name="T1" fmla="*/ 0 h 945"/>
                    <a:gd name="T2" fmla="*/ 447 w 845"/>
                    <a:gd name="T3" fmla="*/ 0 h 945"/>
                    <a:gd name="T4" fmla="*/ 732 w 845"/>
                    <a:gd name="T5" fmla="*/ 96 h 945"/>
                    <a:gd name="T6" fmla="*/ 816 w 845"/>
                    <a:gd name="T7" fmla="*/ 312 h 945"/>
                    <a:gd name="T8" fmla="*/ 816 w 845"/>
                    <a:gd name="T9" fmla="*/ 315 h 945"/>
                    <a:gd name="T10" fmla="*/ 606 w 845"/>
                    <a:gd name="T11" fmla="*/ 608 h 945"/>
                    <a:gd name="T12" fmla="*/ 845 w 845"/>
                    <a:gd name="T13" fmla="*/ 945 h 945"/>
                    <a:gd name="T14" fmla="*/ 594 w 845"/>
                    <a:gd name="T15" fmla="*/ 945 h 945"/>
                    <a:gd name="T16" fmla="*/ 384 w 845"/>
                    <a:gd name="T17" fmla="*/ 643 h 945"/>
                    <a:gd name="T18" fmla="*/ 215 w 845"/>
                    <a:gd name="T19" fmla="*/ 643 h 945"/>
                    <a:gd name="T20" fmla="*/ 215 w 845"/>
                    <a:gd name="T21" fmla="*/ 945 h 945"/>
                    <a:gd name="T22" fmla="*/ 0 w 845"/>
                    <a:gd name="T23" fmla="*/ 945 h 945"/>
                    <a:gd name="T24" fmla="*/ 0 w 845"/>
                    <a:gd name="T25" fmla="*/ 0 h 945"/>
                    <a:gd name="T26" fmla="*/ 433 w 845"/>
                    <a:gd name="T27" fmla="*/ 459 h 945"/>
                    <a:gd name="T28" fmla="*/ 598 w 845"/>
                    <a:gd name="T29" fmla="*/ 326 h 945"/>
                    <a:gd name="T30" fmla="*/ 598 w 845"/>
                    <a:gd name="T31" fmla="*/ 323 h 945"/>
                    <a:gd name="T32" fmla="*/ 429 w 845"/>
                    <a:gd name="T33" fmla="*/ 188 h 945"/>
                    <a:gd name="T34" fmla="*/ 215 w 845"/>
                    <a:gd name="T35" fmla="*/ 188 h 945"/>
                    <a:gd name="T36" fmla="*/ 215 w 845"/>
                    <a:gd name="T37" fmla="*/ 459 h 945"/>
                    <a:gd name="T38" fmla="*/ 433 w 845"/>
                    <a:gd name="T39" fmla="*/ 459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5" h="945">
                      <a:moveTo>
                        <a:pt x="0" y="0"/>
                      </a:moveTo>
                      <a:cubicBezTo>
                        <a:pt x="447" y="0"/>
                        <a:pt x="447" y="0"/>
                        <a:pt x="447" y="0"/>
                      </a:cubicBezTo>
                      <a:cubicBezTo>
                        <a:pt x="572" y="0"/>
                        <a:pt x="668" y="34"/>
                        <a:pt x="732" y="96"/>
                      </a:cubicBezTo>
                      <a:cubicBezTo>
                        <a:pt x="787" y="149"/>
                        <a:pt x="816" y="223"/>
                        <a:pt x="816" y="312"/>
                      </a:cubicBezTo>
                      <a:cubicBezTo>
                        <a:pt x="816" y="315"/>
                        <a:pt x="816" y="315"/>
                        <a:pt x="816" y="315"/>
                      </a:cubicBezTo>
                      <a:cubicBezTo>
                        <a:pt x="816" y="467"/>
                        <a:pt x="731" y="563"/>
                        <a:pt x="606" y="608"/>
                      </a:cubicBezTo>
                      <a:cubicBezTo>
                        <a:pt x="845" y="945"/>
                        <a:pt x="845" y="945"/>
                        <a:pt x="845" y="945"/>
                      </a:cubicBezTo>
                      <a:cubicBezTo>
                        <a:pt x="594" y="945"/>
                        <a:pt x="594" y="945"/>
                        <a:pt x="594" y="945"/>
                      </a:cubicBezTo>
                      <a:cubicBezTo>
                        <a:pt x="384" y="643"/>
                        <a:pt x="384" y="643"/>
                        <a:pt x="384" y="643"/>
                      </a:cubicBezTo>
                      <a:cubicBezTo>
                        <a:pt x="215" y="643"/>
                        <a:pt x="215" y="643"/>
                        <a:pt x="215" y="643"/>
                      </a:cubicBezTo>
                      <a:cubicBezTo>
                        <a:pt x="215" y="945"/>
                        <a:pt x="215" y="945"/>
                        <a:pt x="215" y="945"/>
                      </a:cubicBezTo>
                      <a:cubicBezTo>
                        <a:pt x="0" y="945"/>
                        <a:pt x="0" y="945"/>
                        <a:pt x="0" y="945"/>
                      </a:cubicBezTo>
                      <a:lnTo>
                        <a:pt x="0" y="0"/>
                      </a:lnTo>
                      <a:close/>
                      <a:moveTo>
                        <a:pt x="433" y="459"/>
                      </a:moveTo>
                      <a:cubicBezTo>
                        <a:pt x="538" y="459"/>
                        <a:pt x="598" y="405"/>
                        <a:pt x="598" y="326"/>
                      </a:cubicBezTo>
                      <a:cubicBezTo>
                        <a:pt x="598" y="323"/>
                        <a:pt x="598" y="323"/>
                        <a:pt x="598" y="323"/>
                      </a:cubicBezTo>
                      <a:cubicBezTo>
                        <a:pt x="598" y="234"/>
                        <a:pt x="534" y="188"/>
                        <a:pt x="429" y="188"/>
                      </a:cubicBezTo>
                      <a:cubicBezTo>
                        <a:pt x="215" y="188"/>
                        <a:pt x="215" y="188"/>
                        <a:pt x="215" y="188"/>
                      </a:cubicBezTo>
                      <a:cubicBezTo>
                        <a:pt x="215" y="459"/>
                        <a:pt x="215" y="459"/>
                        <a:pt x="215" y="459"/>
                      </a:cubicBezTo>
                      <a:lnTo>
                        <a:pt x="433" y="45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0808"/>
                <p:cNvSpPr>
                  <a:spLocks/>
                </p:cNvSpPr>
                <p:nvPr userDrawn="1"/>
              </p:nvSpPr>
              <p:spPr bwMode="auto">
                <a:xfrm>
                  <a:off x="3706813" y="5619854"/>
                  <a:ext cx="1579563" cy="1784350"/>
                </a:xfrm>
                <a:custGeom>
                  <a:avLst/>
                  <a:gdLst>
                    <a:gd name="T0" fmla="*/ 0 w 852"/>
                    <a:gd name="T1" fmla="*/ 540 h 960"/>
                    <a:gd name="T2" fmla="*/ 0 w 852"/>
                    <a:gd name="T3" fmla="*/ 0 h 960"/>
                    <a:gd name="T4" fmla="*/ 215 w 852"/>
                    <a:gd name="T5" fmla="*/ 0 h 960"/>
                    <a:gd name="T6" fmla="*/ 215 w 852"/>
                    <a:gd name="T7" fmla="*/ 535 h 960"/>
                    <a:gd name="T8" fmla="*/ 426 w 852"/>
                    <a:gd name="T9" fmla="*/ 768 h 960"/>
                    <a:gd name="T10" fmla="*/ 637 w 852"/>
                    <a:gd name="T11" fmla="*/ 542 h 960"/>
                    <a:gd name="T12" fmla="*/ 637 w 852"/>
                    <a:gd name="T13" fmla="*/ 0 h 960"/>
                    <a:gd name="T14" fmla="*/ 852 w 852"/>
                    <a:gd name="T15" fmla="*/ 0 h 960"/>
                    <a:gd name="T16" fmla="*/ 852 w 852"/>
                    <a:gd name="T17" fmla="*/ 534 h 960"/>
                    <a:gd name="T18" fmla="*/ 423 w 852"/>
                    <a:gd name="T19" fmla="*/ 960 h 960"/>
                    <a:gd name="T20" fmla="*/ 0 w 852"/>
                    <a:gd name="T21" fmla="*/ 5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2" h="960">
                      <a:moveTo>
                        <a:pt x="0" y="540"/>
                      </a:moveTo>
                      <a:cubicBezTo>
                        <a:pt x="0" y="0"/>
                        <a:pt x="0" y="0"/>
                        <a:pt x="0" y="0"/>
                      </a:cubicBezTo>
                      <a:cubicBezTo>
                        <a:pt x="215" y="0"/>
                        <a:pt x="215" y="0"/>
                        <a:pt x="215" y="0"/>
                      </a:cubicBezTo>
                      <a:cubicBezTo>
                        <a:pt x="215" y="535"/>
                        <a:pt x="215" y="535"/>
                        <a:pt x="215" y="535"/>
                      </a:cubicBezTo>
                      <a:cubicBezTo>
                        <a:pt x="215" y="689"/>
                        <a:pt x="295" y="768"/>
                        <a:pt x="426" y="768"/>
                      </a:cubicBezTo>
                      <a:cubicBezTo>
                        <a:pt x="557" y="768"/>
                        <a:pt x="637" y="692"/>
                        <a:pt x="637" y="542"/>
                      </a:cubicBezTo>
                      <a:cubicBezTo>
                        <a:pt x="637" y="0"/>
                        <a:pt x="637" y="0"/>
                        <a:pt x="637" y="0"/>
                      </a:cubicBezTo>
                      <a:cubicBezTo>
                        <a:pt x="852" y="0"/>
                        <a:pt x="852" y="0"/>
                        <a:pt x="852" y="0"/>
                      </a:cubicBezTo>
                      <a:cubicBezTo>
                        <a:pt x="852" y="534"/>
                        <a:pt x="852" y="534"/>
                        <a:pt x="852" y="534"/>
                      </a:cubicBezTo>
                      <a:cubicBezTo>
                        <a:pt x="852" y="820"/>
                        <a:pt x="686" y="960"/>
                        <a:pt x="423" y="960"/>
                      </a:cubicBezTo>
                      <a:cubicBezTo>
                        <a:pt x="160" y="960"/>
                        <a:pt x="0" y="818"/>
                        <a:pt x="0" y="54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0809"/>
                <p:cNvSpPr>
                  <a:spLocks noEditPoints="1"/>
                </p:cNvSpPr>
                <p:nvPr userDrawn="1"/>
              </p:nvSpPr>
              <p:spPr bwMode="auto">
                <a:xfrm>
                  <a:off x="1582738" y="5527779"/>
                  <a:ext cx="1928813" cy="1939925"/>
                </a:xfrm>
                <a:custGeom>
                  <a:avLst/>
                  <a:gdLst>
                    <a:gd name="T0" fmla="*/ 0 w 1039"/>
                    <a:gd name="T1" fmla="*/ 525 h 1043"/>
                    <a:gd name="T2" fmla="*/ 0 w 1039"/>
                    <a:gd name="T3" fmla="*/ 522 h 1043"/>
                    <a:gd name="T4" fmla="*/ 521 w 1039"/>
                    <a:gd name="T5" fmla="*/ 0 h 1043"/>
                    <a:gd name="T6" fmla="*/ 1039 w 1039"/>
                    <a:gd name="T7" fmla="*/ 519 h 1043"/>
                    <a:gd name="T8" fmla="*/ 1039 w 1039"/>
                    <a:gd name="T9" fmla="*/ 522 h 1043"/>
                    <a:gd name="T10" fmla="*/ 518 w 1039"/>
                    <a:gd name="T11" fmla="*/ 1043 h 1043"/>
                    <a:gd name="T12" fmla="*/ 0 w 1039"/>
                    <a:gd name="T13" fmla="*/ 525 h 1043"/>
                    <a:gd name="T14" fmla="*/ 814 w 1039"/>
                    <a:gd name="T15" fmla="*/ 525 h 1043"/>
                    <a:gd name="T16" fmla="*/ 814 w 1039"/>
                    <a:gd name="T17" fmla="*/ 522 h 1043"/>
                    <a:gd name="T18" fmla="*/ 518 w 1039"/>
                    <a:gd name="T19" fmla="*/ 205 h 1043"/>
                    <a:gd name="T20" fmla="*/ 225 w 1039"/>
                    <a:gd name="T21" fmla="*/ 519 h 1043"/>
                    <a:gd name="T22" fmla="*/ 225 w 1039"/>
                    <a:gd name="T23" fmla="*/ 522 h 1043"/>
                    <a:gd name="T24" fmla="*/ 521 w 1039"/>
                    <a:gd name="T25" fmla="*/ 839 h 1043"/>
                    <a:gd name="T26" fmla="*/ 814 w 1039"/>
                    <a:gd name="T27" fmla="*/ 525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 h="1043">
                      <a:moveTo>
                        <a:pt x="0" y="525"/>
                      </a:moveTo>
                      <a:cubicBezTo>
                        <a:pt x="0" y="522"/>
                        <a:pt x="0" y="522"/>
                        <a:pt x="0" y="522"/>
                      </a:cubicBezTo>
                      <a:cubicBezTo>
                        <a:pt x="0" y="235"/>
                        <a:pt x="219" y="0"/>
                        <a:pt x="521" y="0"/>
                      </a:cubicBezTo>
                      <a:cubicBezTo>
                        <a:pt x="823" y="0"/>
                        <a:pt x="1039" y="232"/>
                        <a:pt x="1039" y="519"/>
                      </a:cubicBezTo>
                      <a:cubicBezTo>
                        <a:pt x="1039" y="522"/>
                        <a:pt x="1039" y="522"/>
                        <a:pt x="1039" y="522"/>
                      </a:cubicBezTo>
                      <a:cubicBezTo>
                        <a:pt x="1039" y="809"/>
                        <a:pt x="820" y="1043"/>
                        <a:pt x="518" y="1043"/>
                      </a:cubicBezTo>
                      <a:cubicBezTo>
                        <a:pt x="216" y="1043"/>
                        <a:pt x="0" y="811"/>
                        <a:pt x="0" y="525"/>
                      </a:cubicBezTo>
                      <a:close/>
                      <a:moveTo>
                        <a:pt x="814" y="525"/>
                      </a:moveTo>
                      <a:cubicBezTo>
                        <a:pt x="814" y="522"/>
                        <a:pt x="814" y="522"/>
                        <a:pt x="814" y="522"/>
                      </a:cubicBezTo>
                      <a:cubicBezTo>
                        <a:pt x="814" y="349"/>
                        <a:pt x="691" y="205"/>
                        <a:pt x="518" y="205"/>
                      </a:cubicBezTo>
                      <a:cubicBezTo>
                        <a:pt x="345" y="205"/>
                        <a:pt x="225" y="346"/>
                        <a:pt x="225" y="519"/>
                      </a:cubicBezTo>
                      <a:cubicBezTo>
                        <a:pt x="225" y="522"/>
                        <a:pt x="225" y="522"/>
                        <a:pt x="225" y="522"/>
                      </a:cubicBezTo>
                      <a:cubicBezTo>
                        <a:pt x="225" y="695"/>
                        <a:pt x="348" y="839"/>
                        <a:pt x="521" y="839"/>
                      </a:cubicBezTo>
                      <a:cubicBezTo>
                        <a:pt x="694" y="839"/>
                        <a:pt x="814" y="698"/>
                        <a:pt x="814" y="52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4" name="Logo_SKO"/>
            <p:cNvGrpSpPr/>
            <p:nvPr userDrawn="1"/>
          </p:nvGrpSpPr>
          <p:grpSpPr>
            <a:xfrm>
              <a:off x="8441444" y="2101508"/>
              <a:ext cx="2867483" cy="395094"/>
              <a:chOff x="8990013" y="4976916"/>
              <a:chExt cx="3352800" cy="461963"/>
            </a:xfrm>
          </p:grpSpPr>
          <p:sp>
            <p:nvSpPr>
              <p:cNvPr id="45" name="Freeform 50274"/>
              <p:cNvSpPr>
                <a:spLocks/>
              </p:cNvSpPr>
              <p:nvPr userDrawn="1"/>
            </p:nvSpPr>
            <p:spPr bwMode="auto">
              <a:xfrm>
                <a:off x="8990013" y="4984854"/>
                <a:ext cx="338138" cy="446088"/>
              </a:xfrm>
              <a:custGeom>
                <a:avLst/>
                <a:gdLst>
                  <a:gd name="T0" fmla="*/ 0 w 213"/>
                  <a:gd name="T1" fmla="*/ 0 h 281"/>
                  <a:gd name="T2" fmla="*/ 213 w 213"/>
                  <a:gd name="T3" fmla="*/ 0 h 281"/>
                  <a:gd name="T4" fmla="*/ 213 w 213"/>
                  <a:gd name="T5" fmla="*/ 57 h 281"/>
                  <a:gd name="T6" fmla="*/ 62 w 213"/>
                  <a:gd name="T7" fmla="*/ 57 h 281"/>
                  <a:gd name="T8" fmla="*/ 62 w 213"/>
                  <a:gd name="T9" fmla="*/ 116 h 281"/>
                  <a:gd name="T10" fmla="*/ 196 w 213"/>
                  <a:gd name="T11" fmla="*/ 116 h 281"/>
                  <a:gd name="T12" fmla="*/ 196 w 213"/>
                  <a:gd name="T13" fmla="*/ 173 h 281"/>
                  <a:gd name="T14" fmla="*/ 62 w 213"/>
                  <a:gd name="T15" fmla="*/ 173 h 281"/>
                  <a:gd name="T16" fmla="*/ 62 w 213"/>
                  <a:gd name="T17" fmla="*/ 281 h 281"/>
                  <a:gd name="T18" fmla="*/ 0 w 213"/>
                  <a:gd name="T19" fmla="*/ 281 h 281"/>
                  <a:gd name="T20" fmla="*/ 0 w 213"/>
                  <a:gd name="T2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81">
                    <a:moveTo>
                      <a:pt x="0" y="0"/>
                    </a:moveTo>
                    <a:lnTo>
                      <a:pt x="213" y="0"/>
                    </a:lnTo>
                    <a:lnTo>
                      <a:pt x="213" y="57"/>
                    </a:lnTo>
                    <a:lnTo>
                      <a:pt x="62" y="57"/>
                    </a:lnTo>
                    <a:lnTo>
                      <a:pt x="62" y="116"/>
                    </a:lnTo>
                    <a:lnTo>
                      <a:pt x="196" y="116"/>
                    </a:lnTo>
                    <a:lnTo>
                      <a:pt x="196" y="173"/>
                    </a:lnTo>
                    <a:lnTo>
                      <a:pt x="62" y="173"/>
                    </a:lnTo>
                    <a:lnTo>
                      <a:pt x="62" y="281"/>
                    </a:lnTo>
                    <a:lnTo>
                      <a:pt x="0" y="28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0275"/>
              <p:cNvSpPr>
                <a:spLocks/>
              </p:cNvSpPr>
              <p:nvPr userDrawn="1"/>
            </p:nvSpPr>
            <p:spPr bwMode="auto">
              <a:xfrm>
                <a:off x="9399588" y="4984854"/>
                <a:ext cx="441325" cy="446088"/>
              </a:xfrm>
              <a:custGeom>
                <a:avLst/>
                <a:gdLst>
                  <a:gd name="T0" fmla="*/ 109 w 278"/>
                  <a:gd name="T1" fmla="*/ 170 h 281"/>
                  <a:gd name="T2" fmla="*/ 0 w 278"/>
                  <a:gd name="T3" fmla="*/ 0 h 281"/>
                  <a:gd name="T4" fmla="*/ 72 w 278"/>
                  <a:gd name="T5" fmla="*/ 0 h 281"/>
                  <a:gd name="T6" fmla="*/ 140 w 278"/>
                  <a:gd name="T7" fmla="*/ 113 h 281"/>
                  <a:gd name="T8" fmla="*/ 208 w 278"/>
                  <a:gd name="T9" fmla="*/ 0 h 281"/>
                  <a:gd name="T10" fmla="*/ 278 w 278"/>
                  <a:gd name="T11" fmla="*/ 0 h 281"/>
                  <a:gd name="T12" fmla="*/ 171 w 278"/>
                  <a:gd name="T13" fmla="*/ 169 h 281"/>
                  <a:gd name="T14" fmla="*/ 171 w 278"/>
                  <a:gd name="T15" fmla="*/ 281 h 281"/>
                  <a:gd name="T16" fmla="*/ 109 w 278"/>
                  <a:gd name="T17" fmla="*/ 281 h 281"/>
                  <a:gd name="T18" fmla="*/ 109 w 278"/>
                  <a:gd name="T19" fmla="*/ 17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81">
                    <a:moveTo>
                      <a:pt x="109" y="170"/>
                    </a:moveTo>
                    <a:lnTo>
                      <a:pt x="0" y="0"/>
                    </a:lnTo>
                    <a:lnTo>
                      <a:pt x="72" y="0"/>
                    </a:lnTo>
                    <a:lnTo>
                      <a:pt x="140" y="113"/>
                    </a:lnTo>
                    <a:lnTo>
                      <a:pt x="208" y="0"/>
                    </a:lnTo>
                    <a:lnTo>
                      <a:pt x="278" y="0"/>
                    </a:lnTo>
                    <a:lnTo>
                      <a:pt x="171" y="169"/>
                    </a:lnTo>
                    <a:lnTo>
                      <a:pt x="171" y="281"/>
                    </a:lnTo>
                    <a:lnTo>
                      <a:pt x="109" y="281"/>
                    </a:lnTo>
                    <a:lnTo>
                      <a:pt x="109"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0276"/>
              <p:cNvSpPr>
                <a:spLocks/>
              </p:cNvSpPr>
              <p:nvPr userDrawn="1"/>
            </p:nvSpPr>
            <p:spPr bwMode="auto">
              <a:xfrm>
                <a:off x="9869488" y="4984854"/>
                <a:ext cx="125413" cy="204788"/>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4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4" y="110"/>
                    </a:cubicBezTo>
                    <a:lnTo>
                      <a:pt x="0"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0277"/>
              <p:cNvSpPr>
                <a:spLocks/>
              </p:cNvSpPr>
              <p:nvPr userDrawn="1"/>
            </p:nvSpPr>
            <p:spPr bwMode="auto">
              <a:xfrm>
                <a:off x="10072688" y="4981679"/>
                <a:ext cx="195263" cy="449263"/>
              </a:xfrm>
              <a:custGeom>
                <a:avLst/>
                <a:gdLst>
                  <a:gd name="T0" fmla="*/ 62 w 123"/>
                  <a:gd name="T1" fmla="*/ 62 h 283"/>
                  <a:gd name="T2" fmla="*/ 13 w 123"/>
                  <a:gd name="T3" fmla="*/ 75 h 283"/>
                  <a:gd name="T4" fmla="*/ 0 w 123"/>
                  <a:gd name="T5" fmla="*/ 24 h 283"/>
                  <a:gd name="T6" fmla="*/ 81 w 123"/>
                  <a:gd name="T7" fmla="*/ 0 h 283"/>
                  <a:gd name="T8" fmla="*/ 123 w 123"/>
                  <a:gd name="T9" fmla="*/ 0 h 283"/>
                  <a:gd name="T10" fmla="*/ 123 w 123"/>
                  <a:gd name="T11" fmla="*/ 283 h 283"/>
                  <a:gd name="T12" fmla="*/ 62 w 123"/>
                  <a:gd name="T13" fmla="*/ 283 h 283"/>
                  <a:gd name="T14" fmla="*/ 62 w 123"/>
                  <a:gd name="T15" fmla="*/ 62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283">
                    <a:moveTo>
                      <a:pt x="62" y="62"/>
                    </a:moveTo>
                    <a:lnTo>
                      <a:pt x="13" y="75"/>
                    </a:lnTo>
                    <a:lnTo>
                      <a:pt x="0" y="24"/>
                    </a:lnTo>
                    <a:lnTo>
                      <a:pt x="81" y="0"/>
                    </a:lnTo>
                    <a:lnTo>
                      <a:pt x="123" y="0"/>
                    </a:lnTo>
                    <a:lnTo>
                      <a:pt x="123" y="283"/>
                    </a:lnTo>
                    <a:lnTo>
                      <a:pt x="62" y="283"/>
                    </a:lnTo>
                    <a:lnTo>
                      <a:pt x="62"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278"/>
              <p:cNvSpPr>
                <a:spLocks noEditPoints="1"/>
              </p:cNvSpPr>
              <p:nvPr userDrawn="1"/>
            </p:nvSpPr>
            <p:spPr bwMode="auto">
              <a:xfrm>
                <a:off x="10355263" y="4978504"/>
                <a:ext cx="344488" cy="460375"/>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39"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0279"/>
              <p:cNvSpPr>
                <a:spLocks/>
              </p:cNvSpPr>
              <p:nvPr userDrawn="1"/>
            </p:nvSpPr>
            <p:spPr bwMode="auto">
              <a:xfrm>
                <a:off x="11018838" y="4978504"/>
                <a:ext cx="352425" cy="460375"/>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5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5"/>
                      <a:pt x="9" y="121"/>
                      <a:pt x="9" y="73"/>
                    </a:cubicBezTo>
                    <a:cubicBezTo>
                      <a:pt x="9" y="73"/>
                      <a:pt x="9" y="73"/>
                      <a:pt x="9" y="73"/>
                    </a:cubicBezTo>
                    <a:cubicBezTo>
                      <a:pt x="9" y="29"/>
                      <a:pt x="44" y="0"/>
                      <a:pt x="94" y="0"/>
                    </a:cubicBezTo>
                    <a:cubicBezTo>
                      <a:pt x="129" y="0"/>
                      <a:pt x="159" y="11"/>
                      <a:pt x="183" y="31"/>
                    </a:cubicBezTo>
                    <a:cubicBezTo>
                      <a:pt x="155" y="71"/>
                      <a:pt x="155" y="71"/>
                      <a:pt x="155"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5" y="248"/>
                      <a:pt x="29" y="235"/>
                      <a:pt x="0" y="2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280"/>
              <p:cNvSpPr>
                <a:spLocks/>
              </p:cNvSpPr>
              <p:nvPr userDrawn="1"/>
            </p:nvSpPr>
            <p:spPr bwMode="auto">
              <a:xfrm>
                <a:off x="11444288" y="4984854"/>
                <a:ext cx="406400" cy="446088"/>
              </a:xfrm>
              <a:custGeom>
                <a:avLst/>
                <a:gdLst>
                  <a:gd name="T0" fmla="*/ 0 w 256"/>
                  <a:gd name="T1" fmla="*/ 0 h 281"/>
                  <a:gd name="T2" fmla="*/ 62 w 256"/>
                  <a:gd name="T3" fmla="*/ 0 h 281"/>
                  <a:gd name="T4" fmla="*/ 62 w 256"/>
                  <a:gd name="T5" fmla="*/ 123 h 281"/>
                  <a:gd name="T6" fmla="*/ 177 w 256"/>
                  <a:gd name="T7" fmla="*/ 0 h 281"/>
                  <a:gd name="T8" fmla="*/ 251 w 256"/>
                  <a:gd name="T9" fmla="*/ 0 h 281"/>
                  <a:gd name="T10" fmla="*/ 137 w 256"/>
                  <a:gd name="T11" fmla="*/ 120 h 281"/>
                  <a:gd name="T12" fmla="*/ 256 w 256"/>
                  <a:gd name="T13" fmla="*/ 281 h 281"/>
                  <a:gd name="T14" fmla="*/ 182 w 256"/>
                  <a:gd name="T15" fmla="*/ 281 h 281"/>
                  <a:gd name="T16" fmla="*/ 95 w 256"/>
                  <a:gd name="T17" fmla="*/ 162 h 281"/>
                  <a:gd name="T18" fmla="*/ 62 w 256"/>
                  <a:gd name="T19" fmla="*/ 196 h 281"/>
                  <a:gd name="T20" fmla="*/ 62 w 256"/>
                  <a:gd name="T21" fmla="*/ 281 h 281"/>
                  <a:gd name="T22" fmla="*/ 0 w 256"/>
                  <a:gd name="T23" fmla="*/ 281 h 281"/>
                  <a:gd name="T24" fmla="*/ 0 w 256"/>
                  <a:gd name="T25"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81">
                    <a:moveTo>
                      <a:pt x="0" y="0"/>
                    </a:moveTo>
                    <a:lnTo>
                      <a:pt x="62" y="0"/>
                    </a:lnTo>
                    <a:lnTo>
                      <a:pt x="62" y="123"/>
                    </a:lnTo>
                    <a:lnTo>
                      <a:pt x="177" y="0"/>
                    </a:lnTo>
                    <a:lnTo>
                      <a:pt x="251" y="0"/>
                    </a:lnTo>
                    <a:lnTo>
                      <a:pt x="137" y="120"/>
                    </a:lnTo>
                    <a:lnTo>
                      <a:pt x="256" y="281"/>
                    </a:lnTo>
                    <a:lnTo>
                      <a:pt x="182" y="281"/>
                    </a:lnTo>
                    <a:lnTo>
                      <a:pt x="95" y="162"/>
                    </a:lnTo>
                    <a:lnTo>
                      <a:pt x="62" y="196"/>
                    </a:lnTo>
                    <a:lnTo>
                      <a:pt x="62" y="281"/>
                    </a:lnTo>
                    <a:lnTo>
                      <a:pt x="0" y="28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281"/>
              <p:cNvSpPr>
                <a:spLocks noEditPoints="1"/>
              </p:cNvSpPr>
              <p:nvPr userDrawn="1"/>
            </p:nvSpPr>
            <p:spPr bwMode="auto">
              <a:xfrm>
                <a:off x="11869738" y="4976916"/>
                <a:ext cx="473075" cy="461963"/>
              </a:xfrm>
              <a:custGeom>
                <a:avLst/>
                <a:gdLst>
                  <a:gd name="T0" fmla="*/ 0 w 255"/>
                  <a:gd name="T1" fmla="*/ 126 h 249"/>
                  <a:gd name="T2" fmla="*/ 0 w 255"/>
                  <a:gd name="T3" fmla="*/ 125 h 249"/>
                  <a:gd name="T4" fmla="*/ 128 w 255"/>
                  <a:gd name="T5" fmla="*/ 0 h 249"/>
                  <a:gd name="T6" fmla="*/ 255 w 255"/>
                  <a:gd name="T7" fmla="*/ 124 h 249"/>
                  <a:gd name="T8" fmla="*/ 255 w 255"/>
                  <a:gd name="T9" fmla="*/ 125 h 249"/>
                  <a:gd name="T10" fmla="*/ 127 w 255"/>
                  <a:gd name="T11" fmla="*/ 249 h 249"/>
                  <a:gd name="T12" fmla="*/ 0 w 255"/>
                  <a:gd name="T13" fmla="*/ 126 h 249"/>
                  <a:gd name="T14" fmla="*/ 200 w 255"/>
                  <a:gd name="T15" fmla="*/ 126 h 249"/>
                  <a:gd name="T16" fmla="*/ 200 w 255"/>
                  <a:gd name="T17" fmla="*/ 125 h 249"/>
                  <a:gd name="T18" fmla="*/ 127 w 255"/>
                  <a:gd name="T19" fmla="*/ 49 h 249"/>
                  <a:gd name="T20" fmla="*/ 55 w 255"/>
                  <a:gd name="T21" fmla="*/ 124 h 249"/>
                  <a:gd name="T22" fmla="*/ 55 w 255"/>
                  <a:gd name="T23" fmla="*/ 125 h 249"/>
                  <a:gd name="T24" fmla="*/ 128 w 255"/>
                  <a:gd name="T25" fmla="*/ 200 h 249"/>
                  <a:gd name="T26" fmla="*/ 200 w 255"/>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5" h="249">
                    <a:moveTo>
                      <a:pt x="0" y="126"/>
                    </a:moveTo>
                    <a:cubicBezTo>
                      <a:pt x="0" y="125"/>
                      <a:pt x="0" y="125"/>
                      <a:pt x="0" y="125"/>
                    </a:cubicBezTo>
                    <a:cubicBezTo>
                      <a:pt x="0" y="56"/>
                      <a:pt x="54" y="0"/>
                      <a:pt x="128" y="0"/>
                    </a:cubicBezTo>
                    <a:cubicBezTo>
                      <a:pt x="202" y="0"/>
                      <a:pt x="255" y="56"/>
                      <a:pt x="255" y="124"/>
                    </a:cubicBezTo>
                    <a:cubicBezTo>
                      <a:pt x="255" y="125"/>
                      <a:pt x="255" y="125"/>
                      <a:pt x="255" y="125"/>
                    </a:cubicBezTo>
                    <a:cubicBezTo>
                      <a:pt x="255" y="193"/>
                      <a:pt x="201"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w/Subhead and Content – Dark">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dirty="0" smtClean="0"/>
              <a:t>Subject: Slide Title on One Line</a:t>
            </a:r>
            <a:endParaRPr lang="en-US" dirty="0"/>
          </a:p>
        </p:txBody>
      </p:sp>
      <p:sp>
        <p:nvSpPr>
          <p:cNvPr id="7" name="Content Placeholder 14"/>
          <p:cNvSpPr>
            <a:spLocks noGrp="1"/>
          </p:cNvSpPr>
          <p:nvPr>
            <p:ph sz="quarter" idx="12"/>
          </p:nvPr>
        </p:nvSpPr>
        <p:spPr>
          <a:xfrm>
            <a:off x="456064" y="1828844"/>
            <a:ext cx="11145910" cy="43036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1"/>
          <p:cNvSpPr>
            <a:spLocks noGrp="1"/>
          </p:cNvSpPr>
          <p:nvPr>
            <p:ph type="body" sz="quarter" idx="13" hasCustomPrompt="1"/>
          </p:nvPr>
        </p:nvSpPr>
        <p:spPr>
          <a:xfrm>
            <a:off x="-3175" y="930895"/>
            <a:ext cx="12198350" cy="709307"/>
          </a:xfrm>
        </p:spPr>
        <p:txBody>
          <a:bodyPr/>
          <a:lstStyle>
            <a:lvl1pPr marL="0" indent="0" algn="ctr">
              <a:buNone/>
              <a:defRPr lang="en-US" sz="2800" b="0" kern="1200" baseline="0" dirty="0" smtClean="0">
                <a:solidFill>
                  <a:schemeClr val="accent2">
                    <a:lumMod val="75000"/>
                  </a:schemeClr>
                </a:solidFill>
                <a:latin typeface="+mn-lt"/>
                <a:ea typeface="+mn-ea"/>
                <a:cs typeface="+mn-cs"/>
              </a:defRPr>
            </a:lvl1pPr>
            <a:lvl2pPr algn="ctr">
              <a:defRPr/>
            </a:lvl2pPr>
            <a:lvl3pPr algn="ctr">
              <a:defRPr/>
            </a:lvl3pPr>
            <a:lvl4pPr algn="ctr">
              <a:defRPr/>
            </a:lvl4pPr>
            <a:lvl5pPr algn="ctr">
              <a:defRPr/>
            </a:lvl5pPr>
          </a:lstStyle>
          <a:p>
            <a:pPr lvl="0"/>
            <a:r>
              <a:rPr lang="en-US" dirty="0" smtClean="0"/>
              <a:t>Perhaps a Subhead Would Help Explain Context and Topic</a:t>
            </a:r>
          </a:p>
        </p:txBody>
      </p:sp>
      <p:grpSp>
        <p:nvGrpSpPr>
          <p:cNvPr id="6" name="Footer"/>
          <p:cNvGrpSpPr/>
          <p:nvPr userDrawn="1"/>
        </p:nvGrpSpPr>
        <p:grpSpPr>
          <a:xfrm>
            <a:off x="9753600" y="6324600"/>
            <a:ext cx="2113601" cy="274271"/>
            <a:chOff x="9807080" y="6052805"/>
            <a:chExt cx="1832114" cy="237744"/>
          </a:xfrm>
        </p:grpSpPr>
        <p:grpSp>
          <p:nvGrpSpPr>
            <p:cNvPr id="10" name="Logo_SKO"/>
            <p:cNvGrpSpPr>
              <a:grpSpLocks noChangeAspect="1"/>
            </p:cNvGrpSpPr>
            <p:nvPr/>
          </p:nvGrpSpPr>
          <p:grpSpPr>
            <a:xfrm>
              <a:off x="10728969" y="6106878"/>
              <a:ext cx="910225" cy="125167"/>
              <a:chOff x="10621963" y="2678113"/>
              <a:chExt cx="1570037" cy="215900"/>
            </a:xfrm>
            <a:solidFill>
              <a:srgbClr val="65A637"/>
            </a:solidFill>
          </p:grpSpPr>
          <p:sp>
            <p:nvSpPr>
              <p:cNvPr id="20"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2"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6"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7"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1" name="Logo_Splunk"/>
            <p:cNvGrpSpPr>
              <a:grpSpLocks noChangeAspect="1"/>
            </p:cNvGrpSpPr>
            <p:nvPr/>
          </p:nvGrpSpPr>
          <p:grpSpPr>
            <a:xfrm>
              <a:off x="9807080" y="6052805"/>
              <a:ext cx="800228" cy="237744"/>
              <a:chOff x="0" y="2608263"/>
              <a:chExt cx="5519738" cy="1639888"/>
            </a:xfrm>
          </p:grpSpPr>
          <p:sp>
            <p:nvSpPr>
              <p:cNvPr id="12"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945979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 2 Lines w/Subhead and Content – Dark">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10392"/>
            <a:ext cx="12192000" cy="1241571"/>
          </a:xfrm>
        </p:spPr>
        <p:txBody>
          <a:bodyPr/>
          <a:lstStyle>
            <a:lvl1pPr>
              <a:defRPr b="1" baseline="0"/>
            </a:lvl1pPr>
          </a:lstStyle>
          <a:p>
            <a:r>
              <a:rPr lang="en-US" dirty="0" smtClean="0"/>
              <a:t>Subject: Slide Title With Enough</a:t>
            </a:r>
            <a:br>
              <a:rPr lang="en-US" dirty="0" smtClean="0"/>
            </a:br>
            <a:r>
              <a:rPr lang="en-US" dirty="0" smtClean="0"/>
              <a:t>Detail to Require Two Lines</a:t>
            </a:r>
            <a:endParaRPr lang="en-US" dirty="0"/>
          </a:p>
        </p:txBody>
      </p:sp>
      <p:sp>
        <p:nvSpPr>
          <p:cNvPr id="15" name="Content Placeholder 14"/>
          <p:cNvSpPr>
            <a:spLocks noGrp="1"/>
          </p:cNvSpPr>
          <p:nvPr>
            <p:ph sz="quarter" idx="11"/>
          </p:nvPr>
        </p:nvSpPr>
        <p:spPr>
          <a:xfrm>
            <a:off x="456064" y="2549540"/>
            <a:ext cx="11145910" cy="3582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11"/>
          <p:cNvSpPr>
            <a:spLocks noGrp="1"/>
          </p:cNvSpPr>
          <p:nvPr>
            <p:ph type="body" sz="quarter" idx="13" hasCustomPrompt="1"/>
          </p:nvPr>
        </p:nvSpPr>
        <p:spPr>
          <a:xfrm>
            <a:off x="-3175" y="1574200"/>
            <a:ext cx="12198350" cy="709307"/>
          </a:xfrm>
        </p:spPr>
        <p:txBody>
          <a:bodyPr/>
          <a:lstStyle>
            <a:lvl1pPr marL="0" indent="0" algn="ctr">
              <a:buNone/>
              <a:defRPr lang="en-US" sz="2800" b="0" kern="1200" baseline="0" dirty="0" smtClean="0">
                <a:solidFill>
                  <a:schemeClr val="accent2">
                    <a:lumMod val="75000"/>
                  </a:schemeClr>
                </a:solidFill>
                <a:latin typeface="+mn-lt"/>
                <a:ea typeface="+mn-ea"/>
                <a:cs typeface="+mn-cs"/>
              </a:defRPr>
            </a:lvl1pPr>
            <a:lvl2pPr algn="ctr">
              <a:defRPr/>
            </a:lvl2pPr>
            <a:lvl3pPr algn="ctr">
              <a:defRPr/>
            </a:lvl3pPr>
            <a:lvl4pPr algn="ctr">
              <a:defRPr/>
            </a:lvl4pPr>
            <a:lvl5pPr algn="ctr">
              <a:defRPr/>
            </a:lvl5pPr>
          </a:lstStyle>
          <a:p>
            <a:pPr lvl="0"/>
            <a:r>
              <a:rPr lang="en-US" dirty="0" smtClean="0"/>
              <a:t>Perhaps a Subhead Would Help Explain Context and Topic</a:t>
            </a:r>
          </a:p>
        </p:txBody>
      </p:sp>
      <p:grpSp>
        <p:nvGrpSpPr>
          <p:cNvPr id="8" name="Footer"/>
          <p:cNvGrpSpPr/>
          <p:nvPr userDrawn="1"/>
        </p:nvGrpSpPr>
        <p:grpSpPr>
          <a:xfrm>
            <a:off x="9753600" y="6324600"/>
            <a:ext cx="2113601" cy="274271"/>
            <a:chOff x="9807080" y="6052805"/>
            <a:chExt cx="1832114" cy="237744"/>
          </a:xfrm>
        </p:grpSpPr>
        <p:grpSp>
          <p:nvGrpSpPr>
            <p:cNvPr id="9" name="Logo_SKO"/>
            <p:cNvGrpSpPr>
              <a:grpSpLocks noChangeAspect="1"/>
            </p:cNvGrpSpPr>
            <p:nvPr/>
          </p:nvGrpSpPr>
          <p:grpSpPr>
            <a:xfrm>
              <a:off x="10728969" y="6106878"/>
              <a:ext cx="910225" cy="125167"/>
              <a:chOff x="10621963" y="2678113"/>
              <a:chExt cx="1570037" cy="215900"/>
            </a:xfrm>
            <a:solidFill>
              <a:srgbClr val="65A637"/>
            </a:solidFill>
          </p:grpSpPr>
          <p:sp>
            <p:nvSpPr>
              <p:cNvPr id="20"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2"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6"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7"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0" name="Logo_Splunk"/>
            <p:cNvGrpSpPr>
              <a:grpSpLocks noChangeAspect="1"/>
            </p:cNvGrpSpPr>
            <p:nvPr/>
          </p:nvGrpSpPr>
          <p:grpSpPr>
            <a:xfrm>
              <a:off x="9807080" y="6052805"/>
              <a:ext cx="800228" cy="237744"/>
              <a:chOff x="0" y="2608263"/>
              <a:chExt cx="5519738" cy="1639888"/>
            </a:xfrm>
          </p:grpSpPr>
          <p:sp>
            <p:nvSpPr>
              <p:cNvPr id="11"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2"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817668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 2 Lines w/Subhead and 2 Content – Dark">
    <p:bg>
      <p:bgRef idx="1001">
        <a:schemeClr val="bg1"/>
      </p:bgRef>
    </p:bg>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456063" y="2548031"/>
            <a:ext cx="5469339" cy="36014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240441" y="2548031"/>
            <a:ext cx="5469339" cy="36014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a:xfrm>
            <a:off x="0" y="310392"/>
            <a:ext cx="12187696" cy="1241571"/>
          </a:xfrm>
        </p:spPr>
        <p:txBody>
          <a:bodyPr/>
          <a:lstStyle>
            <a:lvl1pPr>
              <a:defRPr b="1" baseline="0"/>
            </a:lvl1pPr>
          </a:lstStyle>
          <a:p>
            <a:r>
              <a:rPr lang="en-US" dirty="0" smtClean="0"/>
              <a:t>Subject: Slide Title With Enough</a:t>
            </a:r>
            <a:br>
              <a:rPr lang="en-US" dirty="0" smtClean="0"/>
            </a:br>
            <a:r>
              <a:rPr lang="en-US" dirty="0" smtClean="0"/>
              <a:t>Detail to Require Two Lines</a:t>
            </a:r>
            <a:endParaRPr lang="en-US" dirty="0"/>
          </a:p>
        </p:txBody>
      </p:sp>
      <p:sp>
        <p:nvSpPr>
          <p:cNvPr id="7" name="Text Placeholder 11"/>
          <p:cNvSpPr>
            <a:spLocks noGrp="1"/>
          </p:cNvSpPr>
          <p:nvPr>
            <p:ph type="body" sz="quarter" idx="13" hasCustomPrompt="1"/>
          </p:nvPr>
        </p:nvSpPr>
        <p:spPr>
          <a:xfrm>
            <a:off x="-3175" y="1574200"/>
            <a:ext cx="12198350" cy="709307"/>
          </a:xfrm>
        </p:spPr>
        <p:txBody>
          <a:bodyPr/>
          <a:lstStyle>
            <a:lvl1pPr marL="0" indent="0" algn="ctr">
              <a:buNone/>
              <a:defRPr lang="en-US" sz="2800" b="0" kern="1200" baseline="0" dirty="0" smtClean="0">
                <a:solidFill>
                  <a:schemeClr val="accent2">
                    <a:lumMod val="75000"/>
                  </a:schemeClr>
                </a:solidFill>
                <a:latin typeface="+mn-lt"/>
                <a:ea typeface="+mn-ea"/>
                <a:cs typeface="+mn-cs"/>
              </a:defRPr>
            </a:lvl1pPr>
            <a:lvl2pPr algn="ctr">
              <a:defRPr/>
            </a:lvl2pPr>
            <a:lvl3pPr algn="ctr">
              <a:defRPr/>
            </a:lvl3pPr>
            <a:lvl4pPr algn="ctr">
              <a:defRPr/>
            </a:lvl4pPr>
            <a:lvl5pPr algn="ctr">
              <a:defRPr/>
            </a:lvl5pPr>
          </a:lstStyle>
          <a:p>
            <a:pPr lvl="0"/>
            <a:r>
              <a:rPr lang="en-US" dirty="0" smtClean="0"/>
              <a:t>Perhaps a Subhead Would Help Explain Context and Topic</a:t>
            </a:r>
          </a:p>
        </p:txBody>
      </p:sp>
      <p:grpSp>
        <p:nvGrpSpPr>
          <p:cNvPr id="10" name="Footer"/>
          <p:cNvGrpSpPr/>
          <p:nvPr userDrawn="1"/>
        </p:nvGrpSpPr>
        <p:grpSpPr>
          <a:xfrm>
            <a:off x="9753600" y="6324600"/>
            <a:ext cx="2113601" cy="274271"/>
            <a:chOff x="9807080" y="6052805"/>
            <a:chExt cx="1832114" cy="237744"/>
          </a:xfrm>
        </p:grpSpPr>
        <p:grpSp>
          <p:nvGrpSpPr>
            <p:cNvPr id="12" name="Logo_SKO"/>
            <p:cNvGrpSpPr>
              <a:grpSpLocks noChangeAspect="1"/>
            </p:cNvGrpSpPr>
            <p:nvPr/>
          </p:nvGrpSpPr>
          <p:grpSpPr>
            <a:xfrm>
              <a:off x="10728969" y="6106878"/>
              <a:ext cx="910225" cy="125167"/>
              <a:chOff x="10621963" y="2678113"/>
              <a:chExt cx="1570037" cy="215900"/>
            </a:xfrm>
            <a:solidFill>
              <a:srgbClr val="65A637"/>
            </a:solidFill>
          </p:grpSpPr>
          <p:sp>
            <p:nvSpPr>
              <p:cNvPr id="22"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6"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7"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8"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9"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3" name="Logo_Splunk"/>
            <p:cNvGrpSpPr>
              <a:grpSpLocks noChangeAspect="1"/>
            </p:cNvGrpSpPr>
            <p:nvPr/>
          </p:nvGrpSpPr>
          <p:grpSpPr>
            <a:xfrm>
              <a:off x="9807080" y="6052805"/>
              <a:ext cx="800228" cy="237744"/>
              <a:chOff x="0" y="2608263"/>
              <a:chExt cx="5519738" cy="1639888"/>
            </a:xfrm>
          </p:grpSpPr>
          <p:sp>
            <p:nvSpPr>
              <p:cNvPr id="14"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Dark">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6064" y="1099268"/>
            <a:ext cx="546933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240442" y="1099268"/>
            <a:ext cx="546933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itle 9"/>
          <p:cNvSpPr>
            <a:spLocks noGrp="1"/>
          </p:cNvSpPr>
          <p:nvPr>
            <p:ph type="title" hasCustomPrompt="1"/>
          </p:nvPr>
        </p:nvSpPr>
        <p:spPr/>
        <p:txBody>
          <a:bodyPr/>
          <a:lstStyle>
            <a:lvl1pPr>
              <a:defRPr b="1"/>
            </a:lvl1pPr>
          </a:lstStyle>
          <a:p>
            <a:r>
              <a:rPr lang="en-US" dirty="0" smtClean="0"/>
              <a:t>Subject: Slide Title on One Line</a:t>
            </a:r>
            <a:endParaRPr lang="en-US" dirty="0"/>
          </a:p>
        </p:txBody>
      </p:sp>
      <p:sp>
        <p:nvSpPr>
          <p:cNvPr id="11" name="Content Placeholder 2"/>
          <p:cNvSpPr>
            <a:spLocks noGrp="1"/>
          </p:cNvSpPr>
          <p:nvPr>
            <p:ph sz="half" idx="10"/>
          </p:nvPr>
        </p:nvSpPr>
        <p:spPr>
          <a:xfrm>
            <a:off x="456063" y="2016700"/>
            <a:ext cx="5469339" cy="4245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p:cNvSpPr>
            <a:spLocks noGrp="1"/>
          </p:cNvSpPr>
          <p:nvPr>
            <p:ph sz="half" idx="2"/>
          </p:nvPr>
        </p:nvSpPr>
        <p:spPr>
          <a:xfrm>
            <a:off x="6240441" y="2016700"/>
            <a:ext cx="5469339" cy="4245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Footer"/>
          <p:cNvGrpSpPr/>
          <p:nvPr userDrawn="1"/>
        </p:nvGrpSpPr>
        <p:grpSpPr>
          <a:xfrm>
            <a:off x="9753600" y="6324600"/>
            <a:ext cx="2113601" cy="274271"/>
            <a:chOff x="9807080" y="6052805"/>
            <a:chExt cx="1832114" cy="237744"/>
          </a:xfrm>
        </p:grpSpPr>
        <p:grpSp>
          <p:nvGrpSpPr>
            <p:cNvPr id="13" name="Logo_SKO"/>
            <p:cNvGrpSpPr>
              <a:grpSpLocks noChangeAspect="1"/>
            </p:cNvGrpSpPr>
            <p:nvPr/>
          </p:nvGrpSpPr>
          <p:grpSpPr>
            <a:xfrm>
              <a:off x="10728969" y="6106878"/>
              <a:ext cx="910225" cy="125167"/>
              <a:chOff x="10621963" y="2678113"/>
              <a:chExt cx="1570037" cy="215900"/>
            </a:xfrm>
            <a:solidFill>
              <a:srgbClr val="65A637"/>
            </a:solidFill>
          </p:grpSpPr>
          <p:sp>
            <p:nvSpPr>
              <p:cNvPr id="23"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4"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5"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6"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7"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8"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9"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0"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4" name="Logo_Splunk"/>
            <p:cNvGrpSpPr>
              <a:grpSpLocks noChangeAspect="1"/>
            </p:cNvGrpSpPr>
            <p:nvPr/>
          </p:nvGrpSpPr>
          <p:grpSpPr>
            <a:xfrm>
              <a:off x="9807080" y="6052805"/>
              <a:ext cx="800228" cy="237744"/>
              <a:chOff x="0" y="2608263"/>
              <a:chExt cx="5519738" cy="1639888"/>
            </a:xfrm>
          </p:grpSpPr>
          <p:sp>
            <p:nvSpPr>
              <p:cNvPr id="15"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2"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Dark">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Subject: Slide Title on One Line</a:t>
            </a:r>
            <a:endParaRPr lang="en-US" dirty="0"/>
          </a:p>
        </p:txBody>
      </p:sp>
      <p:grpSp>
        <p:nvGrpSpPr>
          <p:cNvPr id="5" name="Footer"/>
          <p:cNvGrpSpPr/>
          <p:nvPr userDrawn="1"/>
        </p:nvGrpSpPr>
        <p:grpSpPr>
          <a:xfrm>
            <a:off x="9753600" y="6324600"/>
            <a:ext cx="2113601" cy="274271"/>
            <a:chOff x="9807080" y="6052805"/>
            <a:chExt cx="1832114" cy="237744"/>
          </a:xfrm>
        </p:grpSpPr>
        <p:grpSp>
          <p:nvGrpSpPr>
            <p:cNvPr id="6" name="Logo_SKO"/>
            <p:cNvGrpSpPr>
              <a:grpSpLocks noChangeAspect="1"/>
            </p:cNvGrpSpPr>
            <p:nvPr/>
          </p:nvGrpSpPr>
          <p:grpSpPr>
            <a:xfrm>
              <a:off x="10728969" y="6106878"/>
              <a:ext cx="910225" cy="125167"/>
              <a:chOff x="10621963" y="2678113"/>
              <a:chExt cx="1570037" cy="215900"/>
            </a:xfrm>
            <a:solidFill>
              <a:srgbClr val="65A637"/>
            </a:solidFill>
          </p:grpSpPr>
          <p:sp>
            <p:nvSpPr>
              <p:cNvPr id="16"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2"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3"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7" name="Logo_Splunk"/>
            <p:cNvGrpSpPr>
              <a:grpSpLocks noChangeAspect="1"/>
            </p:cNvGrpSpPr>
            <p:nvPr/>
          </p:nvGrpSpPr>
          <p:grpSpPr>
            <a:xfrm>
              <a:off x="9807080" y="6052805"/>
              <a:ext cx="800228" cy="237744"/>
              <a:chOff x="0" y="2608263"/>
              <a:chExt cx="5519738" cy="1639888"/>
            </a:xfrm>
          </p:grpSpPr>
          <p:sp>
            <p:nvSpPr>
              <p:cNvPr id="8"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9"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1"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2"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3679016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Subhea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0" y="1047581"/>
            <a:ext cx="12192000" cy="639705"/>
          </a:xfrm>
          <a:prstGeom prst="rect">
            <a:avLst/>
          </a:prstGeom>
        </p:spPr>
        <p:txBody>
          <a:bodyPr lIns="51426" tIns="25713" rIns="51426" bIns="25713"/>
          <a:lstStyle>
            <a:lvl1pPr algn="ctr">
              <a:buFontTx/>
              <a:buNone/>
              <a:defRPr sz="2667"/>
            </a:lvl1pPr>
          </a:lstStyle>
          <a:p>
            <a:pPr lvl="0"/>
            <a:r>
              <a:rPr lang="en-US" smtClean="0"/>
              <a:t>Click to edit Master text styles</a:t>
            </a:r>
          </a:p>
        </p:txBody>
      </p:sp>
      <p:sp>
        <p:nvSpPr>
          <p:cNvPr id="11" name="Content Placeholder 10"/>
          <p:cNvSpPr>
            <a:spLocks noGrp="1"/>
          </p:cNvSpPr>
          <p:nvPr>
            <p:ph sz="quarter" idx="14"/>
          </p:nvPr>
        </p:nvSpPr>
        <p:spPr>
          <a:xfrm>
            <a:off x="385114" y="1813618"/>
            <a:ext cx="11407959" cy="4216004"/>
          </a:xfrm>
          <a:prstGeom prst="rect">
            <a:avLst/>
          </a:prstGeom>
        </p:spPr>
        <p:txBody>
          <a:bodyPr lIns="51426" tIns="25713" rIns="51426" bIns="25713"/>
          <a:lstStyle>
            <a:lvl1pPr marL="463284" marR="0" indent="-463284" algn="l" defTabSz="1088418" rtl="0" eaLnBrk="1" fontAlgn="auto" latinLnBrk="0" hangingPunct="1">
              <a:lnSpc>
                <a:spcPct val="100000"/>
              </a:lnSpc>
              <a:spcBef>
                <a:spcPts val="0"/>
              </a:spcBef>
              <a:spcAft>
                <a:spcPts val="533"/>
              </a:spcAft>
              <a:buClr>
                <a:schemeClr val="accent4">
                  <a:lumMod val="75000"/>
                </a:schemeClr>
              </a:buClr>
              <a:buSzPct val="90000"/>
              <a:buFont typeface="Lucida Grande"/>
              <a:buChar char="●"/>
              <a:tabLst/>
              <a:defRPr/>
            </a:lvl1pPr>
            <a:lvl2pPr marL="694927" marR="0" indent="-390134" algn="l" defTabSz="1088418" rtl="0" eaLnBrk="1" fontAlgn="auto" latinLnBrk="0" hangingPunct="1">
              <a:lnSpc>
                <a:spcPct val="100000"/>
              </a:lnSpc>
              <a:spcBef>
                <a:spcPts val="0"/>
              </a:spcBef>
              <a:spcAft>
                <a:spcPts val="533"/>
              </a:spcAft>
              <a:buClrTx/>
              <a:buSzTx/>
              <a:buFont typeface="Calibri" pitchFamily="34" charset="0"/>
              <a:buChar char="–"/>
              <a:tabLst/>
              <a:defRPr/>
            </a:lvl2pPr>
            <a:lvl3pPr marL="914377" marR="0" indent="-316984" algn="l" defTabSz="1088418" rtl="0" eaLnBrk="1" fontAlgn="auto" latinLnBrk="0" hangingPunct="1">
              <a:lnSpc>
                <a:spcPct val="100000"/>
              </a:lnSpc>
              <a:spcBef>
                <a:spcPts val="0"/>
              </a:spcBef>
              <a:spcAft>
                <a:spcPts val="533"/>
              </a:spcAft>
              <a:buClr>
                <a:schemeClr val="accent4">
                  <a:lumMod val="75000"/>
                </a:schemeClr>
              </a:buClr>
              <a:buSzPct val="90000"/>
              <a:buFont typeface="Lucida Grande"/>
              <a:buChar char="‣"/>
              <a:tabLst/>
              <a:defRPr/>
            </a:lvl3pPr>
            <a:lvl4pPr marL="1450812" marR="0" indent="-304792" algn="l" defTabSz="1088418" rtl="0" eaLnBrk="1" fontAlgn="auto" latinLnBrk="0" hangingPunct="1">
              <a:lnSpc>
                <a:spcPct val="100000"/>
              </a:lnSpc>
              <a:spcBef>
                <a:spcPts val="533"/>
              </a:spcBef>
              <a:spcAft>
                <a:spcPts val="533"/>
              </a:spcAft>
              <a:buClrTx/>
              <a:buSzTx/>
              <a:buFont typeface="Arial"/>
              <a:buChar char="–"/>
              <a:tabLst/>
              <a:defRPr/>
            </a:lvl4pPr>
            <a:lvl5pPr marL="1755604" indent="-231642">
              <a:lnSpc>
                <a:spcPct val="100000"/>
              </a:lnSpc>
              <a:spcBef>
                <a:spcPts val="400"/>
              </a:spcBef>
              <a:spcAft>
                <a:spcPts val="533"/>
              </a:spcAft>
              <a:buClr>
                <a:schemeClr val="accent4">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noProof="0" dirty="0" smtClean="0"/>
          </a:p>
        </p:txBody>
      </p:sp>
      <p:sp>
        <p:nvSpPr>
          <p:cNvPr id="6" name="Slide Number Placeholder 5"/>
          <p:cNvSpPr>
            <a:spLocks noGrp="1"/>
          </p:cNvSpPr>
          <p:nvPr>
            <p:ph type="sldNum" sz="quarter" idx="15"/>
          </p:nvPr>
        </p:nvSpPr>
        <p:spPr>
          <a:xfrm>
            <a:off x="5524574" y="6356351"/>
            <a:ext cx="1142853" cy="366183"/>
          </a:xfrm>
          <a:prstGeom prst="rect">
            <a:avLst/>
          </a:prstGeom>
        </p:spPr>
        <p:txBody>
          <a:bodyPr/>
          <a:lstStyle/>
          <a:p>
            <a:fld id="{4821D795-FE12-2247-BAA5-F1F065BE8D34}" type="slidenum">
              <a:rPr lang="en-US" smtClean="0"/>
              <a:pPr/>
              <a:t>‹#›</a:t>
            </a:fld>
            <a:endParaRPr lang="en-US" dirty="0"/>
          </a:p>
        </p:txBody>
      </p:sp>
    </p:spTree>
    <p:extLst>
      <p:ext uri="{BB962C8B-B14F-4D97-AF65-F5344CB8AC3E}">
        <p14:creationId xmlns:p14="http://schemas.microsoft.com/office/powerpoint/2010/main" val="45676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grpSp>
        <p:nvGrpSpPr>
          <p:cNvPr id="40" name="Footer"/>
          <p:cNvGrpSpPr/>
          <p:nvPr userDrawn="1"/>
        </p:nvGrpSpPr>
        <p:grpSpPr>
          <a:xfrm>
            <a:off x="9753600" y="6324600"/>
            <a:ext cx="2113601" cy="274271"/>
            <a:chOff x="9807080" y="6052805"/>
            <a:chExt cx="1832114" cy="237744"/>
          </a:xfrm>
        </p:grpSpPr>
        <p:grpSp>
          <p:nvGrpSpPr>
            <p:cNvPr id="41" name="Logo_SKO"/>
            <p:cNvGrpSpPr>
              <a:grpSpLocks noChangeAspect="1"/>
            </p:cNvGrpSpPr>
            <p:nvPr/>
          </p:nvGrpSpPr>
          <p:grpSpPr>
            <a:xfrm>
              <a:off x="10728969" y="6106878"/>
              <a:ext cx="910225" cy="125167"/>
              <a:chOff x="10621963" y="2678113"/>
              <a:chExt cx="1570037" cy="215900"/>
            </a:xfrm>
            <a:solidFill>
              <a:srgbClr val="65A637"/>
            </a:solidFill>
          </p:grpSpPr>
          <p:sp>
            <p:nvSpPr>
              <p:cNvPr id="51"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6"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7"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2" name="Logo_Splunk"/>
            <p:cNvGrpSpPr>
              <a:grpSpLocks noChangeAspect="1"/>
            </p:cNvGrpSpPr>
            <p:nvPr/>
          </p:nvGrpSpPr>
          <p:grpSpPr>
            <a:xfrm>
              <a:off x="9807080" y="6052805"/>
              <a:ext cx="800228" cy="237744"/>
              <a:chOff x="0" y="2608263"/>
              <a:chExt cx="5519738" cy="1639888"/>
            </a:xfrm>
          </p:grpSpPr>
          <p:sp>
            <p:nvSpPr>
              <p:cNvPr id="43"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4"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5"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6"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4382258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alpha val="0"/>
          </a:schemeClr>
        </a:solidFill>
        <a:effectLst/>
      </p:bgPr>
    </p:bg>
    <p:spTree>
      <p:nvGrpSpPr>
        <p:cNvPr id="1" name=""/>
        <p:cNvGrpSpPr/>
        <p:nvPr/>
      </p:nvGrpSpPr>
      <p:grpSpPr>
        <a:xfrm>
          <a:off x="0" y="0"/>
          <a:ext cx="0" cy="0"/>
          <a:chOff x="0" y="0"/>
          <a:chExt cx="0" cy="0"/>
        </a:xfrm>
      </p:grpSpPr>
      <p:grpSp>
        <p:nvGrpSpPr>
          <p:cNvPr id="20" name="Footer"/>
          <p:cNvGrpSpPr/>
          <p:nvPr userDrawn="1"/>
        </p:nvGrpSpPr>
        <p:grpSpPr>
          <a:xfrm>
            <a:off x="9906000" y="6414254"/>
            <a:ext cx="1832114" cy="237744"/>
            <a:chOff x="9807080" y="6052805"/>
            <a:chExt cx="1832114" cy="237744"/>
          </a:xfrm>
        </p:grpSpPr>
        <p:grpSp>
          <p:nvGrpSpPr>
            <p:cNvPr id="21" name="Logo_SKO"/>
            <p:cNvGrpSpPr>
              <a:grpSpLocks noChangeAspect="1"/>
            </p:cNvGrpSpPr>
            <p:nvPr/>
          </p:nvGrpSpPr>
          <p:grpSpPr>
            <a:xfrm>
              <a:off x="10728969" y="6106878"/>
              <a:ext cx="910225" cy="125167"/>
              <a:chOff x="10621963" y="2678113"/>
              <a:chExt cx="1570037" cy="215900"/>
            </a:xfrm>
            <a:solidFill>
              <a:schemeClr val="accent1"/>
            </a:solidFill>
          </p:grpSpPr>
          <p:sp>
            <p:nvSpPr>
              <p:cNvPr id="31"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Logo_Splunk"/>
            <p:cNvGrpSpPr>
              <a:grpSpLocks noChangeAspect="1"/>
            </p:cNvGrpSpPr>
            <p:nvPr/>
          </p:nvGrpSpPr>
          <p:grpSpPr>
            <a:xfrm>
              <a:off x="9807080" y="6052805"/>
              <a:ext cx="800228" cy="237744"/>
              <a:chOff x="0" y="2608263"/>
              <a:chExt cx="5519738" cy="1639888"/>
            </a:xfrm>
          </p:grpSpPr>
          <p:sp>
            <p:nvSpPr>
              <p:cNvPr id="23"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1651000" y="2608263"/>
                <a:ext cx="220663" cy="1222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4331589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bg1"/>
        </a:solidFill>
        <a:effectLst/>
      </p:bgPr>
    </p:bg>
    <p:spTree>
      <p:nvGrpSpPr>
        <p:cNvPr id="1" name=""/>
        <p:cNvGrpSpPr/>
        <p:nvPr/>
      </p:nvGrpSpPr>
      <p:grpSpPr>
        <a:xfrm>
          <a:off x="0" y="0"/>
          <a:ext cx="0" cy="0"/>
          <a:chOff x="0" y="0"/>
          <a:chExt cx="0" cy="0"/>
        </a:xfrm>
      </p:grpSpPr>
      <p:grpSp>
        <p:nvGrpSpPr>
          <p:cNvPr id="90" name="Footer"/>
          <p:cNvGrpSpPr/>
          <p:nvPr userDrawn="1"/>
        </p:nvGrpSpPr>
        <p:grpSpPr>
          <a:xfrm>
            <a:off x="9753600" y="6324600"/>
            <a:ext cx="2113601" cy="274271"/>
            <a:chOff x="9807080" y="6052805"/>
            <a:chExt cx="1832114" cy="237744"/>
          </a:xfrm>
        </p:grpSpPr>
        <p:grpSp>
          <p:nvGrpSpPr>
            <p:cNvPr id="91" name="Logo_SKO"/>
            <p:cNvGrpSpPr>
              <a:grpSpLocks noChangeAspect="1"/>
            </p:cNvGrpSpPr>
            <p:nvPr/>
          </p:nvGrpSpPr>
          <p:grpSpPr>
            <a:xfrm>
              <a:off x="10728969" y="6106878"/>
              <a:ext cx="910225" cy="125167"/>
              <a:chOff x="10621963" y="2678113"/>
              <a:chExt cx="1570037" cy="215900"/>
            </a:xfrm>
            <a:solidFill>
              <a:srgbClr val="65A637"/>
            </a:solidFill>
          </p:grpSpPr>
          <p:sp>
            <p:nvSpPr>
              <p:cNvPr id="101"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2"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3"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4"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5"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6"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7"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8"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92" name="Logo_Splunk"/>
            <p:cNvGrpSpPr>
              <a:grpSpLocks noChangeAspect="1"/>
            </p:cNvGrpSpPr>
            <p:nvPr/>
          </p:nvGrpSpPr>
          <p:grpSpPr>
            <a:xfrm>
              <a:off x="9807080" y="6052805"/>
              <a:ext cx="800228" cy="237744"/>
              <a:chOff x="0" y="2608263"/>
              <a:chExt cx="5519738" cy="1639888"/>
            </a:xfrm>
          </p:grpSpPr>
          <p:sp>
            <p:nvSpPr>
              <p:cNvPr id="93"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94"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95"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96"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97"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98"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99"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00"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a:xfrm>
            <a:off x="5816183" y="1587609"/>
            <a:ext cx="6375817" cy="2165350"/>
          </a:xfrm>
          <a:prstGeom prst="rect">
            <a:avLst/>
          </a:prstGeom>
        </p:spPr>
        <p:txBody>
          <a:bodyPr anchor="b" anchorCtr="0">
            <a:noAutofit/>
          </a:bodyPr>
          <a:lstStyle>
            <a:lvl1pPr algn="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5816182" y="3906666"/>
            <a:ext cx="6375817" cy="1197592"/>
          </a:xfrm>
          <a:prstGeom prst="rect">
            <a:avLst/>
          </a:prstGeom>
        </p:spPr>
        <p:txBody>
          <a:bodyPr/>
          <a:lstStyle>
            <a:lvl1pPr marL="0" indent="0" algn="l">
              <a:buNone/>
              <a:defRPr sz="24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grpSp>
        <p:nvGrpSpPr>
          <p:cNvPr id="26" name="Footer"/>
          <p:cNvGrpSpPr/>
          <p:nvPr userDrawn="1"/>
        </p:nvGrpSpPr>
        <p:grpSpPr>
          <a:xfrm>
            <a:off x="9753600" y="6324600"/>
            <a:ext cx="2113601" cy="274271"/>
            <a:chOff x="9807080" y="6052805"/>
            <a:chExt cx="1832114" cy="237744"/>
          </a:xfrm>
        </p:grpSpPr>
        <p:grpSp>
          <p:nvGrpSpPr>
            <p:cNvPr id="27" name="Logo_SKO"/>
            <p:cNvGrpSpPr>
              <a:grpSpLocks noChangeAspect="1"/>
            </p:cNvGrpSpPr>
            <p:nvPr/>
          </p:nvGrpSpPr>
          <p:grpSpPr>
            <a:xfrm>
              <a:off x="10728969" y="6106878"/>
              <a:ext cx="910225" cy="125167"/>
              <a:chOff x="10621963" y="2678113"/>
              <a:chExt cx="1570037" cy="215900"/>
            </a:xfrm>
            <a:solidFill>
              <a:srgbClr val="65A637"/>
            </a:solidFill>
          </p:grpSpPr>
          <p:sp>
            <p:nvSpPr>
              <p:cNvPr id="37"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8"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9"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0"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1"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2"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3"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4"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28" name="Logo_Splunk"/>
            <p:cNvGrpSpPr>
              <a:grpSpLocks noChangeAspect="1"/>
            </p:cNvGrpSpPr>
            <p:nvPr/>
          </p:nvGrpSpPr>
          <p:grpSpPr>
            <a:xfrm>
              <a:off x="9807080" y="6052805"/>
              <a:ext cx="800228" cy="237744"/>
              <a:chOff x="0" y="2608263"/>
              <a:chExt cx="5519738" cy="1639888"/>
            </a:xfrm>
          </p:grpSpPr>
          <p:sp>
            <p:nvSpPr>
              <p:cNvPr id="29"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0"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1" name="Rectangle 22"/>
              <p:cNvSpPr>
                <a:spLocks noChangeArrowheads="1"/>
              </p:cNvSpPr>
              <p:nvPr/>
            </p:nvSpPr>
            <p:spPr bwMode="auto">
              <a:xfrm>
                <a:off x="1651000" y="2608263"/>
                <a:ext cx="220663" cy="1222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2"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3"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4"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5"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36"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9" name="Title 18"/>
          <p:cNvSpPr>
            <a:spLocks noGrp="1"/>
          </p:cNvSpPr>
          <p:nvPr>
            <p:ph type="title" hasCustomPrompt="1"/>
          </p:nvPr>
        </p:nvSpPr>
        <p:spPr/>
        <p:txBody>
          <a:bodyPr/>
          <a:lstStyle>
            <a:lvl1pPr>
              <a:defRPr baseline="0"/>
            </a:lvl1pPr>
          </a:lstStyle>
          <a:p>
            <a:r>
              <a:rPr lang="en-US" dirty="0" smtClean="0"/>
              <a:t>Subject: Slide Title on One Line</a:t>
            </a:r>
            <a:endParaRPr lang="en-US" dirty="0"/>
          </a:p>
        </p:txBody>
      </p:sp>
      <p:sp>
        <p:nvSpPr>
          <p:cNvPr id="22" name="Content Placeholder 21"/>
          <p:cNvSpPr>
            <a:spLocks noGrp="1"/>
          </p:cNvSpPr>
          <p:nvPr>
            <p:ph sz="quarter" idx="10"/>
          </p:nvPr>
        </p:nvSpPr>
        <p:spPr>
          <a:xfrm>
            <a:off x="456064" y="1417740"/>
            <a:ext cx="11145909" cy="47101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5" name="Footer"/>
          <p:cNvGrpSpPr/>
          <p:nvPr userDrawn="1"/>
        </p:nvGrpSpPr>
        <p:grpSpPr>
          <a:xfrm>
            <a:off x="9753604" y="6324600"/>
            <a:ext cx="1378804" cy="274271"/>
            <a:chOff x="9807080" y="6052805"/>
            <a:chExt cx="1195176" cy="237744"/>
          </a:xfrm>
        </p:grpSpPr>
        <p:grpSp>
          <p:nvGrpSpPr>
            <p:cNvPr id="46" name="Logo_SKO"/>
            <p:cNvGrpSpPr>
              <a:grpSpLocks noChangeAspect="1"/>
            </p:cNvGrpSpPr>
            <p:nvPr userDrawn="1"/>
          </p:nvGrpSpPr>
          <p:grpSpPr>
            <a:xfrm>
              <a:off x="10728915" y="6109645"/>
              <a:ext cx="273341" cy="120566"/>
              <a:chOff x="10621963" y="2682876"/>
              <a:chExt cx="471487" cy="207963"/>
            </a:xfrm>
            <a:solidFill>
              <a:srgbClr val="65A637"/>
            </a:solidFill>
          </p:grpSpPr>
          <p:sp>
            <p:nvSpPr>
              <p:cNvPr id="56" name="Freeform 9"/>
              <p:cNvSpPr>
                <a:spLocks/>
              </p:cNvSpPr>
              <p:nvPr userDrawn="1"/>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 name="Freeform 11"/>
              <p:cNvSpPr>
                <a:spLocks/>
              </p:cNvSpPr>
              <p:nvPr userDrawn="1"/>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7" name="Logo_Splunk"/>
            <p:cNvGrpSpPr>
              <a:grpSpLocks noChangeAspect="1"/>
            </p:cNvGrpSpPr>
            <p:nvPr/>
          </p:nvGrpSpPr>
          <p:grpSpPr>
            <a:xfrm>
              <a:off x="9807080" y="6052805"/>
              <a:ext cx="800228" cy="237744"/>
              <a:chOff x="0" y="2608263"/>
              <a:chExt cx="5519738" cy="1639888"/>
            </a:xfrm>
          </p:grpSpPr>
          <p:sp>
            <p:nvSpPr>
              <p:cNvPr id="48"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 name="Rectangle 22"/>
              <p:cNvSpPr>
                <a:spLocks noChangeArrowheads="1"/>
              </p:cNvSpPr>
              <p:nvPr/>
            </p:nvSpPr>
            <p:spPr bwMode="auto">
              <a:xfrm>
                <a:off x="1651000" y="2608263"/>
                <a:ext cx="220663" cy="12223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44425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 2 Lines with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6064" y="310392"/>
            <a:ext cx="11274552" cy="1241571"/>
          </a:xfrm>
        </p:spPr>
        <p:txBody>
          <a:bodyPr/>
          <a:lstStyle>
            <a:lvl1pPr>
              <a:defRPr b="1" baseline="0"/>
            </a:lvl1pPr>
          </a:lstStyle>
          <a:p>
            <a:r>
              <a:rPr lang="en-US" dirty="0" smtClean="0"/>
              <a:t>Subject: Slide Title With Enough Detail</a:t>
            </a:r>
            <a:br>
              <a:rPr lang="en-US" dirty="0" smtClean="0"/>
            </a:br>
            <a:r>
              <a:rPr lang="en-US" dirty="0" smtClean="0"/>
              <a:t>to Require Two Lines</a:t>
            </a:r>
            <a:endParaRPr lang="en-US" dirty="0"/>
          </a:p>
        </p:txBody>
      </p:sp>
      <p:sp>
        <p:nvSpPr>
          <p:cNvPr id="15" name="Content Placeholder 14"/>
          <p:cNvSpPr>
            <a:spLocks noGrp="1"/>
          </p:cNvSpPr>
          <p:nvPr>
            <p:ph sz="quarter" idx="11"/>
          </p:nvPr>
        </p:nvSpPr>
        <p:spPr>
          <a:xfrm>
            <a:off x="456064" y="1828844"/>
            <a:ext cx="11145910" cy="43036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5" name="Footer"/>
          <p:cNvGrpSpPr/>
          <p:nvPr userDrawn="1"/>
        </p:nvGrpSpPr>
        <p:grpSpPr>
          <a:xfrm>
            <a:off x="9753600" y="6324600"/>
            <a:ext cx="2113601" cy="274271"/>
            <a:chOff x="9807080" y="6052805"/>
            <a:chExt cx="1832114" cy="237744"/>
          </a:xfrm>
        </p:grpSpPr>
        <p:grpSp>
          <p:nvGrpSpPr>
            <p:cNvPr id="46" name="Logo_SKO"/>
            <p:cNvGrpSpPr>
              <a:grpSpLocks noChangeAspect="1"/>
            </p:cNvGrpSpPr>
            <p:nvPr/>
          </p:nvGrpSpPr>
          <p:grpSpPr>
            <a:xfrm>
              <a:off x="10728969" y="6106878"/>
              <a:ext cx="910225" cy="125167"/>
              <a:chOff x="10621963" y="2678113"/>
              <a:chExt cx="1570037" cy="215900"/>
            </a:xfrm>
            <a:solidFill>
              <a:srgbClr val="65A637"/>
            </a:solidFill>
          </p:grpSpPr>
          <p:sp>
            <p:nvSpPr>
              <p:cNvPr id="56"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7"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0"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1"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2"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3"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7" name="Logo_Splunk"/>
            <p:cNvGrpSpPr>
              <a:grpSpLocks noChangeAspect="1"/>
            </p:cNvGrpSpPr>
            <p:nvPr/>
          </p:nvGrpSpPr>
          <p:grpSpPr>
            <a:xfrm>
              <a:off x="9807080" y="6052805"/>
              <a:ext cx="800228" cy="237744"/>
              <a:chOff x="0" y="2608263"/>
              <a:chExt cx="5519738" cy="1639888"/>
            </a:xfrm>
          </p:grpSpPr>
          <p:sp>
            <p:nvSpPr>
              <p:cNvPr id="48"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 name="Rectangle 22"/>
              <p:cNvSpPr>
                <a:spLocks noChangeArrowheads="1"/>
              </p:cNvSpPr>
              <p:nvPr/>
            </p:nvSpPr>
            <p:spPr bwMode="auto">
              <a:xfrm>
                <a:off x="1651000" y="2608263"/>
                <a:ext cx="220663" cy="12223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124062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Subhead and Content ">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dirty="0" smtClean="0"/>
              <a:t>Subject: Slide Title on One Line</a:t>
            </a:r>
            <a:endParaRPr lang="en-US" dirty="0"/>
          </a:p>
        </p:txBody>
      </p:sp>
      <p:sp>
        <p:nvSpPr>
          <p:cNvPr id="5" name="Content Placeholder 14"/>
          <p:cNvSpPr>
            <a:spLocks noGrp="1"/>
          </p:cNvSpPr>
          <p:nvPr>
            <p:ph sz="quarter" idx="12"/>
          </p:nvPr>
        </p:nvSpPr>
        <p:spPr>
          <a:xfrm>
            <a:off x="456064" y="1828844"/>
            <a:ext cx="11145910" cy="43036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hasCustomPrompt="1"/>
          </p:nvPr>
        </p:nvSpPr>
        <p:spPr>
          <a:xfrm>
            <a:off x="-3175" y="930895"/>
            <a:ext cx="12198350" cy="709307"/>
          </a:xfrm>
        </p:spPr>
        <p:txBody>
          <a:bodyPr/>
          <a:lstStyle>
            <a:lvl1pPr marL="0" indent="0" algn="ctr">
              <a:buNone/>
              <a:defRPr lang="en-US" sz="2800" b="0" kern="1200" baseline="0" dirty="0" smtClean="0">
                <a:solidFill>
                  <a:schemeClr val="accent3"/>
                </a:solidFill>
                <a:latin typeface="+mn-lt"/>
                <a:ea typeface="+mn-ea"/>
                <a:cs typeface="+mn-cs"/>
              </a:defRPr>
            </a:lvl1pPr>
            <a:lvl2pPr algn="ctr">
              <a:defRPr/>
            </a:lvl2pPr>
            <a:lvl3pPr algn="ctr">
              <a:defRPr/>
            </a:lvl3pPr>
            <a:lvl4pPr algn="ctr">
              <a:defRPr/>
            </a:lvl4pPr>
            <a:lvl5pPr algn="ctr">
              <a:defRPr/>
            </a:lvl5pPr>
          </a:lstStyle>
          <a:p>
            <a:pPr lvl="0"/>
            <a:r>
              <a:rPr lang="en-US" dirty="0" smtClean="0"/>
              <a:t>Perhaps a Subhead Would Help Explain Context and Topic</a:t>
            </a:r>
          </a:p>
        </p:txBody>
      </p:sp>
      <p:grpSp>
        <p:nvGrpSpPr>
          <p:cNvPr id="46" name="Footer"/>
          <p:cNvGrpSpPr/>
          <p:nvPr userDrawn="1"/>
        </p:nvGrpSpPr>
        <p:grpSpPr>
          <a:xfrm>
            <a:off x="9753600" y="6324600"/>
            <a:ext cx="2113601" cy="274271"/>
            <a:chOff x="9807080" y="6052805"/>
            <a:chExt cx="1832114" cy="237744"/>
          </a:xfrm>
        </p:grpSpPr>
        <p:grpSp>
          <p:nvGrpSpPr>
            <p:cNvPr id="47" name="Logo_SKO"/>
            <p:cNvGrpSpPr>
              <a:grpSpLocks noChangeAspect="1"/>
            </p:cNvGrpSpPr>
            <p:nvPr/>
          </p:nvGrpSpPr>
          <p:grpSpPr>
            <a:xfrm>
              <a:off x="10728969" y="6106878"/>
              <a:ext cx="910225" cy="125167"/>
              <a:chOff x="10621963" y="2678113"/>
              <a:chExt cx="1570037" cy="215900"/>
            </a:xfrm>
            <a:solidFill>
              <a:srgbClr val="65A637"/>
            </a:solidFill>
          </p:grpSpPr>
          <p:sp>
            <p:nvSpPr>
              <p:cNvPr id="57" name="Freeform 9"/>
              <p:cNvSpPr>
                <a:spLocks/>
              </p:cNvSpPr>
              <p:nvPr/>
            </p:nvSpPr>
            <p:spPr bwMode="auto">
              <a:xfrm>
                <a:off x="10621963" y="2682876"/>
                <a:ext cx="158750" cy="207963"/>
              </a:xfrm>
              <a:custGeom>
                <a:avLst/>
                <a:gdLst>
                  <a:gd name="T0" fmla="*/ 0 w 100"/>
                  <a:gd name="T1" fmla="*/ 0 h 131"/>
                  <a:gd name="T2" fmla="*/ 100 w 100"/>
                  <a:gd name="T3" fmla="*/ 0 h 131"/>
                  <a:gd name="T4" fmla="*/ 100 w 100"/>
                  <a:gd name="T5" fmla="*/ 26 h 131"/>
                  <a:gd name="T6" fmla="*/ 29 w 100"/>
                  <a:gd name="T7" fmla="*/ 26 h 131"/>
                  <a:gd name="T8" fmla="*/ 29 w 100"/>
                  <a:gd name="T9" fmla="*/ 54 h 131"/>
                  <a:gd name="T10" fmla="*/ 92 w 100"/>
                  <a:gd name="T11" fmla="*/ 54 h 131"/>
                  <a:gd name="T12" fmla="*/ 92 w 100"/>
                  <a:gd name="T13" fmla="*/ 80 h 131"/>
                  <a:gd name="T14" fmla="*/ 29 w 100"/>
                  <a:gd name="T15" fmla="*/ 80 h 131"/>
                  <a:gd name="T16" fmla="*/ 29 w 100"/>
                  <a:gd name="T17" fmla="*/ 131 h 131"/>
                  <a:gd name="T18" fmla="*/ 0 w 100"/>
                  <a:gd name="T19" fmla="*/ 131 h 131"/>
                  <a:gd name="T20" fmla="*/ 0 w 10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31">
                    <a:moveTo>
                      <a:pt x="0" y="0"/>
                    </a:moveTo>
                    <a:lnTo>
                      <a:pt x="100" y="0"/>
                    </a:lnTo>
                    <a:lnTo>
                      <a:pt x="100" y="26"/>
                    </a:lnTo>
                    <a:lnTo>
                      <a:pt x="29" y="26"/>
                    </a:lnTo>
                    <a:lnTo>
                      <a:pt x="29" y="54"/>
                    </a:lnTo>
                    <a:lnTo>
                      <a:pt x="92" y="54"/>
                    </a:lnTo>
                    <a:lnTo>
                      <a:pt x="92" y="80"/>
                    </a:lnTo>
                    <a:lnTo>
                      <a:pt x="29" y="80"/>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8" name="Freeform 10"/>
              <p:cNvSpPr>
                <a:spLocks/>
              </p:cNvSpPr>
              <p:nvPr/>
            </p:nvSpPr>
            <p:spPr bwMode="auto">
              <a:xfrm>
                <a:off x="10814050" y="2682876"/>
                <a:ext cx="206375" cy="207963"/>
              </a:xfrm>
              <a:custGeom>
                <a:avLst/>
                <a:gdLst>
                  <a:gd name="T0" fmla="*/ 51 w 130"/>
                  <a:gd name="T1" fmla="*/ 79 h 131"/>
                  <a:gd name="T2" fmla="*/ 0 w 130"/>
                  <a:gd name="T3" fmla="*/ 0 h 131"/>
                  <a:gd name="T4" fmla="*/ 34 w 130"/>
                  <a:gd name="T5" fmla="*/ 0 h 131"/>
                  <a:gd name="T6" fmla="*/ 66 w 130"/>
                  <a:gd name="T7" fmla="*/ 52 h 131"/>
                  <a:gd name="T8" fmla="*/ 97 w 130"/>
                  <a:gd name="T9" fmla="*/ 0 h 131"/>
                  <a:gd name="T10" fmla="*/ 130 w 130"/>
                  <a:gd name="T11" fmla="*/ 0 h 131"/>
                  <a:gd name="T12" fmla="*/ 80 w 130"/>
                  <a:gd name="T13" fmla="*/ 78 h 131"/>
                  <a:gd name="T14" fmla="*/ 80 w 130"/>
                  <a:gd name="T15" fmla="*/ 131 h 131"/>
                  <a:gd name="T16" fmla="*/ 51 w 130"/>
                  <a:gd name="T17" fmla="*/ 131 h 131"/>
                  <a:gd name="T18" fmla="*/ 51 w 130"/>
                  <a:gd name="T19" fmla="*/ 7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1">
                    <a:moveTo>
                      <a:pt x="51" y="79"/>
                    </a:moveTo>
                    <a:lnTo>
                      <a:pt x="0" y="0"/>
                    </a:lnTo>
                    <a:lnTo>
                      <a:pt x="34" y="0"/>
                    </a:lnTo>
                    <a:lnTo>
                      <a:pt x="66" y="52"/>
                    </a:lnTo>
                    <a:lnTo>
                      <a:pt x="97" y="0"/>
                    </a:lnTo>
                    <a:lnTo>
                      <a:pt x="130" y="0"/>
                    </a:lnTo>
                    <a:lnTo>
                      <a:pt x="80" y="78"/>
                    </a:lnTo>
                    <a:lnTo>
                      <a:pt x="80" y="131"/>
                    </a:lnTo>
                    <a:lnTo>
                      <a:pt x="51" y="131"/>
                    </a:lnTo>
                    <a:lnTo>
                      <a:pt x="5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9" name="Freeform 11"/>
              <p:cNvSpPr>
                <a:spLocks/>
              </p:cNvSpPr>
              <p:nvPr/>
            </p:nvSpPr>
            <p:spPr bwMode="auto">
              <a:xfrm>
                <a:off x="11033125" y="2682876"/>
                <a:ext cx="60325" cy="95250"/>
              </a:xfrm>
              <a:custGeom>
                <a:avLst/>
                <a:gdLst>
                  <a:gd name="T0" fmla="*/ 0 w 68"/>
                  <a:gd name="T1" fmla="*/ 89 h 110"/>
                  <a:gd name="T2" fmla="*/ 34 w 68"/>
                  <a:gd name="T3" fmla="*/ 55 h 110"/>
                  <a:gd name="T4" fmla="*/ 12 w 68"/>
                  <a:gd name="T5" fmla="*/ 55 h 110"/>
                  <a:gd name="T6" fmla="*/ 12 w 68"/>
                  <a:gd name="T7" fmla="*/ 0 h 110"/>
                  <a:gd name="T8" fmla="*/ 68 w 68"/>
                  <a:gd name="T9" fmla="*/ 0 h 110"/>
                  <a:gd name="T10" fmla="*/ 68 w 68"/>
                  <a:gd name="T11" fmla="*/ 46 h 110"/>
                  <a:gd name="T12" fmla="*/ 5 w 68"/>
                  <a:gd name="T13" fmla="*/ 110 h 110"/>
                  <a:gd name="T14" fmla="*/ 0 w 68"/>
                  <a:gd name="T15" fmla="*/ 8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0">
                    <a:moveTo>
                      <a:pt x="0" y="89"/>
                    </a:moveTo>
                    <a:cubicBezTo>
                      <a:pt x="24" y="86"/>
                      <a:pt x="35" y="74"/>
                      <a:pt x="34" y="55"/>
                    </a:cubicBezTo>
                    <a:cubicBezTo>
                      <a:pt x="12" y="55"/>
                      <a:pt x="12" y="55"/>
                      <a:pt x="12" y="55"/>
                    </a:cubicBezTo>
                    <a:cubicBezTo>
                      <a:pt x="12" y="0"/>
                      <a:pt x="12" y="0"/>
                      <a:pt x="12" y="0"/>
                    </a:cubicBezTo>
                    <a:cubicBezTo>
                      <a:pt x="68" y="0"/>
                      <a:pt x="68" y="0"/>
                      <a:pt x="68" y="0"/>
                    </a:cubicBezTo>
                    <a:cubicBezTo>
                      <a:pt x="68" y="46"/>
                      <a:pt x="68" y="46"/>
                      <a:pt x="68" y="46"/>
                    </a:cubicBezTo>
                    <a:cubicBezTo>
                      <a:pt x="68" y="91"/>
                      <a:pt x="45" y="110"/>
                      <a:pt x="5" y="110"/>
                    </a:cubicBezTo>
                    <a:lnTo>
                      <a:pt x="0"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0" name="Freeform 12"/>
              <p:cNvSpPr>
                <a:spLocks/>
              </p:cNvSpPr>
              <p:nvPr/>
            </p:nvSpPr>
            <p:spPr bwMode="auto">
              <a:xfrm>
                <a:off x="11129963" y="2679701"/>
                <a:ext cx="90488" cy="211138"/>
              </a:xfrm>
              <a:custGeom>
                <a:avLst/>
                <a:gdLst>
                  <a:gd name="T0" fmla="*/ 29 w 57"/>
                  <a:gd name="T1" fmla="*/ 29 h 133"/>
                  <a:gd name="T2" fmla="*/ 6 w 57"/>
                  <a:gd name="T3" fmla="*/ 36 h 133"/>
                  <a:gd name="T4" fmla="*/ 0 w 57"/>
                  <a:gd name="T5" fmla="*/ 11 h 133"/>
                  <a:gd name="T6" fmla="*/ 37 w 57"/>
                  <a:gd name="T7" fmla="*/ 0 h 133"/>
                  <a:gd name="T8" fmla="*/ 57 w 57"/>
                  <a:gd name="T9" fmla="*/ 0 h 133"/>
                  <a:gd name="T10" fmla="*/ 57 w 57"/>
                  <a:gd name="T11" fmla="*/ 133 h 133"/>
                  <a:gd name="T12" fmla="*/ 29 w 57"/>
                  <a:gd name="T13" fmla="*/ 133 h 133"/>
                  <a:gd name="T14" fmla="*/ 29 w 57"/>
                  <a:gd name="T15" fmla="*/ 29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29" y="29"/>
                    </a:moveTo>
                    <a:lnTo>
                      <a:pt x="6" y="36"/>
                    </a:lnTo>
                    <a:lnTo>
                      <a:pt x="0" y="11"/>
                    </a:lnTo>
                    <a:lnTo>
                      <a:pt x="37" y="0"/>
                    </a:lnTo>
                    <a:lnTo>
                      <a:pt x="57" y="0"/>
                    </a:lnTo>
                    <a:lnTo>
                      <a:pt x="57" y="133"/>
                    </a:lnTo>
                    <a:lnTo>
                      <a:pt x="29" y="133"/>
                    </a:lnTo>
                    <a:lnTo>
                      <a:pt x="2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1" name="Freeform 13"/>
              <p:cNvSpPr>
                <a:spLocks noEditPoints="1"/>
              </p:cNvSpPr>
              <p:nvPr/>
            </p:nvSpPr>
            <p:spPr bwMode="auto">
              <a:xfrm>
                <a:off x="11261725" y="2678113"/>
                <a:ext cx="160338" cy="215900"/>
              </a:xfrm>
              <a:custGeom>
                <a:avLst/>
                <a:gdLst>
                  <a:gd name="T0" fmla="*/ 0 w 186"/>
                  <a:gd name="T1" fmla="*/ 178 h 248"/>
                  <a:gd name="T2" fmla="*/ 0 w 186"/>
                  <a:gd name="T3" fmla="*/ 177 h 248"/>
                  <a:gd name="T4" fmla="*/ 39 w 186"/>
                  <a:gd name="T5" fmla="*/ 119 h 248"/>
                  <a:gd name="T6" fmla="*/ 8 w 186"/>
                  <a:gd name="T7" fmla="*/ 67 h 248"/>
                  <a:gd name="T8" fmla="*/ 8 w 186"/>
                  <a:gd name="T9" fmla="*/ 66 h 248"/>
                  <a:gd name="T10" fmla="*/ 93 w 186"/>
                  <a:gd name="T11" fmla="*/ 0 h 248"/>
                  <a:gd name="T12" fmla="*/ 177 w 186"/>
                  <a:gd name="T13" fmla="*/ 66 h 248"/>
                  <a:gd name="T14" fmla="*/ 177 w 186"/>
                  <a:gd name="T15" fmla="*/ 67 h 248"/>
                  <a:gd name="T16" fmla="*/ 147 w 186"/>
                  <a:gd name="T17" fmla="*/ 119 h 248"/>
                  <a:gd name="T18" fmla="*/ 186 w 186"/>
                  <a:gd name="T19" fmla="*/ 176 h 248"/>
                  <a:gd name="T20" fmla="*/ 186 w 186"/>
                  <a:gd name="T21" fmla="*/ 177 h 248"/>
                  <a:gd name="T22" fmla="*/ 93 w 186"/>
                  <a:gd name="T23" fmla="*/ 248 h 248"/>
                  <a:gd name="T24" fmla="*/ 0 w 186"/>
                  <a:gd name="T25" fmla="*/ 178 h 248"/>
                  <a:gd name="T26" fmla="*/ 134 w 186"/>
                  <a:gd name="T27" fmla="*/ 174 h 248"/>
                  <a:gd name="T28" fmla="*/ 134 w 186"/>
                  <a:gd name="T29" fmla="*/ 173 h 248"/>
                  <a:gd name="T30" fmla="*/ 93 w 186"/>
                  <a:gd name="T31" fmla="*/ 144 h 248"/>
                  <a:gd name="T32" fmla="*/ 51 w 186"/>
                  <a:gd name="T33" fmla="*/ 173 h 248"/>
                  <a:gd name="T34" fmla="*/ 51 w 186"/>
                  <a:gd name="T35" fmla="*/ 174 h 248"/>
                  <a:gd name="T36" fmla="*/ 93 w 186"/>
                  <a:gd name="T37" fmla="*/ 204 h 248"/>
                  <a:gd name="T38" fmla="*/ 134 w 186"/>
                  <a:gd name="T39" fmla="*/ 174 h 248"/>
                  <a:gd name="T40" fmla="*/ 127 w 186"/>
                  <a:gd name="T41" fmla="*/ 73 h 248"/>
                  <a:gd name="T42" fmla="*/ 127 w 186"/>
                  <a:gd name="T43" fmla="*/ 72 h 248"/>
                  <a:gd name="T44" fmla="*/ 93 w 186"/>
                  <a:gd name="T45" fmla="*/ 44 h 248"/>
                  <a:gd name="T46" fmla="*/ 58 w 186"/>
                  <a:gd name="T47" fmla="*/ 72 h 248"/>
                  <a:gd name="T48" fmla="*/ 58 w 186"/>
                  <a:gd name="T49" fmla="*/ 72 h 248"/>
                  <a:gd name="T50" fmla="*/ 93 w 186"/>
                  <a:gd name="T51" fmla="*/ 102 h 248"/>
                  <a:gd name="T52" fmla="*/ 127 w 186"/>
                  <a:gd name="T5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248">
                    <a:moveTo>
                      <a:pt x="0" y="178"/>
                    </a:moveTo>
                    <a:cubicBezTo>
                      <a:pt x="0" y="177"/>
                      <a:pt x="0" y="177"/>
                      <a:pt x="0" y="177"/>
                    </a:cubicBezTo>
                    <a:cubicBezTo>
                      <a:pt x="0" y="148"/>
                      <a:pt x="13" y="131"/>
                      <a:pt x="39" y="119"/>
                    </a:cubicBezTo>
                    <a:cubicBezTo>
                      <a:pt x="20" y="108"/>
                      <a:pt x="8" y="93"/>
                      <a:pt x="8" y="67"/>
                    </a:cubicBezTo>
                    <a:cubicBezTo>
                      <a:pt x="8" y="66"/>
                      <a:pt x="8" y="66"/>
                      <a:pt x="8" y="66"/>
                    </a:cubicBezTo>
                    <a:cubicBezTo>
                      <a:pt x="8" y="29"/>
                      <a:pt x="42" y="0"/>
                      <a:pt x="93" y="0"/>
                    </a:cubicBezTo>
                    <a:cubicBezTo>
                      <a:pt x="144" y="0"/>
                      <a:pt x="177" y="29"/>
                      <a:pt x="177" y="66"/>
                    </a:cubicBezTo>
                    <a:cubicBezTo>
                      <a:pt x="177" y="67"/>
                      <a:pt x="177" y="67"/>
                      <a:pt x="177" y="67"/>
                    </a:cubicBezTo>
                    <a:cubicBezTo>
                      <a:pt x="177" y="93"/>
                      <a:pt x="165" y="108"/>
                      <a:pt x="147" y="119"/>
                    </a:cubicBezTo>
                    <a:cubicBezTo>
                      <a:pt x="171" y="132"/>
                      <a:pt x="186" y="148"/>
                      <a:pt x="186" y="176"/>
                    </a:cubicBezTo>
                    <a:cubicBezTo>
                      <a:pt x="186" y="177"/>
                      <a:pt x="186" y="177"/>
                      <a:pt x="186" y="177"/>
                    </a:cubicBezTo>
                    <a:cubicBezTo>
                      <a:pt x="186" y="221"/>
                      <a:pt x="146" y="248"/>
                      <a:pt x="93" y="248"/>
                    </a:cubicBezTo>
                    <a:cubicBezTo>
                      <a:pt x="40" y="248"/>
                      <a:pt x="0" y="220"/>
                      <a:pt x="0" y="178"/>
                    </a:cubicBezTo>
                    <a:close/>
                    <a:moveTo>
                      <a:pt x="134" y="174"/>
                    </a:moveTo>
                    <a:cubicBezTo>
                      <a:pt x="134" y="173"/>
                      <a:pt x="134" y="173"/>
                      <a:pt x="134" y="173"/>
                    </a:cubicBezTo>
                    <a:cubicBezTo>
                      <a:pt x="134" y="155"/>
                      <a:pt x="117" y="144"/>
                      <a:pt x="93" y="144"/>
                    </a:cubicBezTo>
                    <a:cubicBezTo>
                      <a:pt x="69" y="144"/>
                      <a:pt x="51" y="155"/>
                      <a:pt x="51" y="173"/>
                    </a:cubicBezTo>
                    <a:cubicBezTo>
                      <a:pt x="51" y="174"/>
                      <a:pt x="51" y="174"/>
                      <a:pt x="51" y="174"/>
                    </a:cubicBezTo>
                    <a:cubicBezTo>
                      <a:pt x="51" y="191"/>
                      <a:pt x="67" y="204"/>
                      <a:pt x="93" y="204"/>
                    </a:cubicBezTo>
                    <a:cubicBezTo>
                      <a:pt x="119" y="204"/>
                      <a:pt x="134" y="191"/>
                      <a:pt x="134" y="174"/>
                    </a:cubicBezTo>
                    <a:close/>
                    <a:moveTo>
                      <a:pt x="127" y="73"/>
                    </a:moveTo>
                    <a:cubicBezTo>
                      <a:pt x="127" y="72"/>
                      <a:pt x="127" y="72"/>
                      <a:pt x="127" y="72"/>
                    </a:cubicBezTo>
                    <a:cubicBezTo>
                      <a:pt x="127" y="57"/>
                      <a:pt x="114" y="44"/>
                      <a:pt x="93" y="44"/>
                    </a:cubicBezTo>
                    <a:cubicBezTo>
                      <a:pt x="71" y="44"/>
                      <a:pt x="58" y="57"/>
                      <a:pt x="58" y="72"/>
                    </a:cubicBezTo>
                    <a:cubicBezTo>
                      <a:pt x="58" y="72"/>
                      <a:pt x="58" y="72"/>
                      <a:pt x="58" y="72"/>
                    </a:cubicBezTo>
                    <a:cubicBezTo>
                      <a:pt x="58" y="89"/>
                      <a:pt x="72" y="102"/>
                      <a:pt x="93" y="102"/>
                    </a:cubicBezTo>
                    <a:cubicBezTo>
                      <a:pt x="114" y="102"/>
                      <a:pt x="127" y="89"/>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2" name="Freeform 14"/>
              <p:cNvSpPr>
                <a:spLocks/>
              </p:cNvSpPr>
              <p:nvPr/>
            </p:nvSpPr>
            <p:spPr bwMode="auto">
              <a:xfrm>
                <a:off x="11571288" y="2678113"/>
                <a:ext cx="165100" cy="215900"/>
              </a:xfrm>
              <a:custGeom>
                <a:avLst/>
                <a:gdLst>
                  <a:gd name="T0" fmla="*/ 0 w 190"/>
                  <a:gd name="T1" fmla="*/ 209 h 248"/>
                  <a:gd name="T2" fmla="*/ 31 w 190"/>
                  <a:gd name="T3" fmla="*/ 172 h 248"/>
                  <a:gd name="T4" fmla="*/ 103 w 190"/>
                  <a:gd name="T5" fmla="*/ 201 h 248"/>
                  <a:gd name="T6" fmla="*/ 138 w 190"/>
                  <a:gd name="T7" fmla="*/ 178 h 248"/>
                  <a:gd name="T8" fmla="*/ 138 w 190"/>
                  <a:gd name="T9" fmla="*/ 177 h 248"/>
                  <a:gd name="T10" fmla="*/ 89 w 190"/>
                  <a:gd name="T11" fmla="*/ 147 h 248"/>
                  <a:gd name="T12" fmla="*/ 9 w 190"/>
                  <a:gd name="T13" fmla="*/ 73 h 248"/>
                  <a:gd name="T14" fmla="*/ 9 w 190"/>
                  <a:gd name="T15" fmla="*/ 73 h 248"/>
                  <a:gd name="T16" fmla="*/ 94 w 190"/>
                  <a:gd name="T17" fmla="*/ 0 h 248"/>
                  <a:gd name="T18" fmla="*/ 183 w 190"/>
                  <a:gd name="T19" fmla="*/ 31 h 248"/>
                  <a:gd name="T20" fmla="*/ 156 w 190"/>
                  <a:gd name="T21" fmla="*/ 71 h 248"/>
                  <a:gd name="T22" fmla="*/ 93 w 190"/>
                  <a:gd name="T23" fmla="*/ 47 h 248"/>
                  <a:gd name="T24" fmla="*/ 62 w 190"/>
                  <a:gd name="T25" fmla="*/ 68 h 248"/>
                  <a:gd name="T26" fmla="*/ 62 w 190"/>
                  <a:gd name="T27" fmla="*/ 68 h 248"/>
                  <a:gd name="T28" fmla="*/ 114 w 190"/>
                  <a:gd name="T29" fmla="*/ 100 h 248"/>
                  <a:gd name="T30" fmla="*/ 190 w 190"/>
                  <a:gd name="T31" fmla="*/ 172 h 248"/>
                  <a:gd name="T32" fmla="*/ 190 w 190"/>
                  <a:gd name="T33" fmla="*/ 173 h 248"/>
                  <a:gd name="T34" fmla="*/ 102 w 190"/>
                  <a:gd name="T35" fmla="*/ 248 h 248"/>
                  <a:gd name="T36" fmla="*/ 0 w 190"/>
                  <a:gd name="T37" fmla="*/ 2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48">
                    <a:moveTo>
                      <a:pt x="0" y="209"/>
                    </a:moveTo>
                    <a:cubicBezTo>
                      <a:pt x="31" y="172"/>
                      <a:pt x="31" y="172"/>
                      <a:pt x="31" y="172"/>
                    </a:cubicBezTo>
                    <a:cubicBezTo>
                      <a:pt x="53" y="190"/>
                      <a:pt x="75" y="201"/>
                      <a:pt x="103" y="201"/>
                    </a:cubicBezTo>
                    <a:cubicBezTo>
                      <a:pt x="125" y="201"/>
                      <a:pt x="138" y="192"/>
                      <a:pt x="138" y="178"/>
                    </a:cubicBezTo>
                    <a:cubicBezTo>
                      <a:pt x="138" y="177"/>
                      <a:pt x="138" y="177"/>
                      <a:pt x="138" y="177"/>
                    </a:cubicBezTo>
                    <a:cubicBezTo>
                      <a:pt x="138" y="164"/>
                      <a:pt x="129" y="157"/>
                      <a:pt x="89" y="147"/>
                    </a:cubicBezTo>
                    <a:cubicBezTo>
                      <a:pt x="41" y="134"/>
                      <a:pt x="9" y="121"/>
                      <a:pt x="9" y="73"/>
                    </a:cubicBezTo>
                    <a:cubicBezTo>
                      <a:pt x="9" y="73"/>
                      <a:pt x="9" y="73"/>
                      <a:pt x="9" y="73"/>
                    </a:cubicBezTo>
                    <a:cubicBezTo>
                      <a:pt x="9" y="29"/>
                      <a:pt x="45" y="0"/>
                      <a:pt x="94" y="0"/>
                    </a:cubicBezTo>
                    <a:cubicBezTo>
                      <a:pt x="129" y="0"/>
                      <a:pt x="159" y="11"/>
                      <a:pt x="183" y="31"/>
                    </a:cubicBezTo>
                    <a:cubicBezTo>
                      <a:pt x="156" y="71"/>
                      <a:pt x="156" y="71"/>
                      <a:pt x="156" y="71"/>
                    </a:cubicBezTo>
                    <a:cubicBezTo>
                      <a:pt x="134" y="56"/>
                      <a:pt x="113" y="47"/>
                      <a:pt x="93" y="47"/>
                    </a:cubicBezTo>
                    <a:cubicBezTo>
                      <a:pt x="73" y="47"/>
                      <a:pt x="62" y="56"/>
                      <a:pt x="62" y="68"/>
                    </a:cubicBezTo>
                    <a:cubicBezTo>
                      <a:pt x="62" y="68"/>
                      <a:pt x="62" y="68"/>
                      <a:pt x="62" y="68"/>
                    </a:cubicBezTo>
                    <a:cubicBezTo>
                      <a:pt x="62" y="84"/>
                      <a:pt x="72" y="89"/>
                      <a:pt x="114" y="100"/>
                    </a:cubicBezTo>
                    <a:cubicBezTo>
                      <a:pt x="163" y="113"/>
                      <a:pt x="190" y="130"/>
                      <a:pt x="190" y="172"/>
                    </a:cubicBezTo>
                    <a:cubicBezTo>
                      <a:pt x="190" y="173"/>
                      <a:pt x="190" y="173"/>
                      <a:pt x="190" y="173"/>
                    </a:cubicBezTo>
                    <a:cubicBezTo>
                      <a:pt x="190" y="221"/>
                      <a:pt x="154" y="248"/>
                      <a:pt x="102" y="248"/>
                    </a:cubicBezTo>
                    <a:cubicBezTo>
                      <a:pt x="66" y="248"/>
                      <a:pt x="29" y="235"/>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3" name="Freeform 15"/>
              <p:cNvSpPr>
                <a:spLocks/>
              </p:cNvSpPr>
              <p:nvPr/>
            </p:nvSpPr>
            <p:spPr bwMode="auto">
              <a:xfrm>
                <a:off x="11771313" y="2682876"/>
                <a:ext cx="190500" cy="207963"/>
              </a:xfrm>
              <a:custGeom>
                <a:avLst/>
                <a:gdLst>
                  <a:gd name="T0" fmla="*/ 0 w 120"/>
                  <a:gd name="T1" fmla="*/ 0 h 131"/>
                  <a:gd name="T2" fmla="*/ 29 w 120"/>
                  <a:gd name="T3" fmla="*/ 0 h 131"/>
                  <a:gd name="T4" fmla="*/ 29 w 120"/>
                  <a:gd name="T5" fmla="*/ 57 h 131"/>
                  <a:gd name="T6" fmla="*/ 82 w 120"/>
                  <a:gd name="T7" fmla="*/ 0 h 131"/>
                  <a:gd name="T8" fmla="*/ 117 w 120"/>
                  <a:gd name="T9" fmla="*/ 0 h 131"/>
                  <a:gd name="T10" fmla="*/ 64 w 120"/>
                  <a:gd name="T11" fmla="*/ 55 h 131"/>
                  <a:gd name="T12" fmla="*/ 120 w 120"/>
                  <a:gd name="T13" fmla="*/ 131 h 131"/>
                  <a:gd name="T14" fmla="*/ 85 w 120"/>
                  <a:gd name="T15" fmla="*/ 131 h 131"/>
                  <a:gd name="T16" fmla="*/ 44 w 120"/>
                  <a:gd name="T17" fmla="*/ 75 h 131"/>
                  <a:gd name="T18" fmla="*/ 29 w 120"/>
                  <a:gd name="T19" fmla="*/ 91 h 131"/>
                  <a:gd name="T20" fmla="*/ 29 w 120"/>
                  <a:gd name="T21" fmla="*/ 131 h 131"/>
                  <a:gd name="T22" fmla="*/ 0 w 120"/>
                  <a:gd name="T23" fmla="*/ 131 h 131"/>
                  <a:gd name="T24" fmla="*/ 0 w 120"/>
                  <a:gd name="T2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31">
                    <a:moveTo>
                      <a:pt x="0" y="0"/>
                    </a:moveTo>
                    <a:lnTo>
                      <a:pt x="29" y="0"/>
                    </a:lnTo>
                    <a:lnTo>
                      <a:pt x="29" y="57"/>
                    </a:lnTo>
                    <a:lnTo>
                      <a:pt x="82" y="0"/>
                    </a:lnTo>
                    <a:lnTo>
                      <a:pt x="117" y="0"/>
                    </a:lnTo>
                    <a:lnTo>
                      <a:pt x="64" y="55"/>
                    </a:lnTo>
                    <a:lnTo>
                      <a:pt x="120" y="131"/>
                    </a:lnTo>
                    <a:lnTo>
                      <a:pt x="85" y="131"/>
                    </a:lnTo>
                    <a:lnTo>
                      <a:pt x="44" y="75"/>
                    </a:lnTo>
                    <a:lnTo>
                      <a:pt x="29" y="91"/>
                    </a:lnTo>
                    <a:lnTo>
                      <a:pt x="29" y="131"/>
                    </a:lnTo>
                    <a:lnTo>
                      <a:pt x="0" y="13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64" name="Freeform 16"/>
              <p:cNvSpPr>
                <a:spLocks noEditPoints="1"/>
              </p:cNvSpPr>
              <p:nvPr/>
            </p:nvSpPr>
            <p:spPr bwMode="auto">
              <a:xfrm>
                <a:off x="11969750" y="2678113"/>
                <a:ext cx="222250" cy="215900"/>
              </a:xfrm>
              <a:custGeom>
                <a:avLst/>
                <a:gdLst>
                  <a:gd name="T0" fmla="*/ 0 w 256"/>
                  <a:gd name="T1" fmla="*/ 126 h 249"/>
                  <a:gd name="T2" fmla="*/ 0 w 256"/>
                  <a:gd name="T3" fmla="*/ 125 h 249"/>
                  <a:gd name="T4" fmla="*/ 128 w 256"/>
                  <a:gd name="T5" fmla="*/ 0 h 249"/>
                  <a:gd name="T6" fmla="*/ 256 w 256"/>
                  <a:gd name="T7" fmla="*/ 124 h 249"/>
                  <a:gd name="T8" fmla="*/ 256 w 256"/>
                  <a:gd name="T9" fmla="*/ 125 h 249"/>
                  <a:gd name="T10" fmla="*/ 127 w 256"/>
                  <a:gd name="T11" fmla="*/ 249 h 249"/>
                  <a:gd name="T12" fmla="*/ 0 w 256"/>
                  <a:gd name="T13" fmla="*/ 126 h 249"/>
                  <a:gd name="T14" fmla="*/ 200 w 256"/>
                  <a:gd name="T15" fmla="*/ 126 h 249"/>
                  <a:gd name="T16" fmla="*/ 200 w 256"/>
                  <a:gd name="T17" fmla="*/ 125 h 249"/>
                  <a:gd name="T18" fmla="*/ 127 w 256"/>
                  <a:gd name="T19" fmla="*/ 49 h 249"/>
                  <a:gd name="T20" fmla="*/ 55 w 256"/>
                  <a:gd name="T21" fmla="*/ 124 h 249"/>
                  <a:gd name="T22" fmla="*/ 55 w 256"/>
                  <a:gd name="T23" fmla="*/ 125 h 249"/>
                  <a:gd name="T24" fmla="*/ 128 w 256"/>
                  <a:gd name="T25" fmla="*/ 200 h 249"/>
                  <a:gd name="T26" fmla="*/ 200 w 256"/>
                  <a:gd name="T27" fmla="*/ 12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49">
                    <a:moveTo>
                      <a:pt x="0" y="126"/>
                    </a:moveTo>
                    <a:cubicBezTo>
                      <a:pt x="0" y="125"/>
                      <a:pt x="0" y="125"/>
                      <a:pt x="0" y="125"/>
                    </a:cubicBezTo>
                    <a:cubicBezTo>
                      <a:pt x="0" y="56"/>
                      <a:pt x="54" y="0"/>
                      <a:pt x="128" y="0"/>
                    </a:cubicBezTo>
                    <a:cubicBezTo>
                      <a:pt x="202" y="0"/>
                      <a:pt x="256" y="56"/>
                      <a:pt x="256" y="124"/>
                    </a:cubicBezTo>
                    <a:cubicBezTo>
                      <a:pt x="256" y="125"/>
                      <a:pt x="256" y="125"/>
                      <a:pt x="256" y="125"/>
                    </a:cubicBezTo>
                    <a:cubicBezTo>
                      <a:pt x="256" y="193"/>
                      <a:pt x="202" y="249"/>
                      <a:pt x="127" y="249"/>
                    </a:cubicBezTo>
                    <a:cubicBezTo>
                      <a:pt x="53" y="249"/>
                      <a:pt x="0" y="194"/>
                      <a:pt x="0" y="126"/>
                    </a:cubicBezTo>
                    <a:close/>
                    <a:moveTo>
                      <a:pt x="200" y="126"/>
                    </a:moveTo>
                    <a:cubicBezTo>
                      <a:pt x="200" y="125"/>
                      <a:pt x="200" y="125"/>
                      <a:pt x="200" y="125"/>
                    </a:cubicBezTo>
                    <a:cubicBezTo>
                      <a:pt x="200" y="84"/>
                      <a:pt x="170" y="49"/>
                      <a:pt x="127" y="49"/>
                    </a:cubicBezTo>
                    <a:cubicBezTo>
                      <a:pt x="85" y="49"/>
                      <a:pt x="55" y="83"/>
                      <a:pt x="55" y="124"/>
                    </a:cubicBezTo>
                    <a:cubicBezTo>
                      <a:pt x="55" y="125"/>
                      <a:pt x="55" y="125"/>
                      <a:pt x="55" y="125"/>
                    </a:cubicBezTo>
                    <a:cubicBezTo>
                      <a:pt x="55" y="166"/>
                      <a:pt x="85" y="200"/>
                      <a:pt x="128" y="200"/>
                    </a:cubicBezTo>
                    <a:cubicBezTo>
                      <a:pt x="171" y="200"/>
                      <a:pt x="200" y="167"/>
                      <a:pt x="200"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8" name="Logo_Splunk"/>
            <p:cNvGrpSpPr>
              <a:grpSpLocks noChangeAspect="1"/>
            </p:cNvGrpSpPr>
            <p:nvPr/>
          </p:nvGrpSpPr>
          <p:grpSpPr>
            <a:xfrm>
              <a:off x="9807080" y="6052805"/>
              <a:ext cx="800228" cy="237744"/>
              <a:chOff x="0" y="2608263"/>
              <a:chExt cx="5519738" cy="1639888"/>
            </a:xfrm>
          </p:grpSpPr>
          <p:sp>
            <p:nvSpPr>
              <p:cNvPr id="49" name="Freeform 20"/>
              <p:cNvSpPr>
                <a:spLocks/>
              </p:cNvSpPr>
              <p:nvPr/>
            </p:nvSpPr>
            <p:spPr bwMode="auto">
              <a:xfrm>
                <a:off x="0" y="2978151"/>
                <a:ext cx="587375" cy="874713"/>
              </a:xfrm>
              <a:custGeom>
                <a:avLst/>
                <a:gdLst>
                  <a:gd name="T0" fmla="*/ 678 w 678"/>
                  <a:gd name="T1" fmla="*/ 717 h 1005"/>
                  <a:gd name="T2" fmla="*/ 651 w 678"/>
                  <a:gd name="T3" fmla="*/ 834 h 1005"/>
                  <a:gd name="T4" fmla="*/ 577 w 678"/>
                  <a:gd name="T5" fmla="*/ 925 h 1005"/>
                  <a:gd name="T6" fmla="*/ 463 w 678"/>
                  <a:gd name="T7" fmla="*/ 984 h 1005"/>
                  <a:gd name="T8" fmla="*/ 318 w 678"/>
                  <a:gd name="T9" fmla="*/ 1005 h 1005"/>
                  <a:gd name="T10" fmla="*/ 149 w 678"/>
                  <a:gd name="T11" fmla="*/ 979 h 1005"/>
                  <a:gd name="T12" fmla="*/ 0 w 678"/>
                  <a:gd name="T13" fmla="*/ 894 h 1005"/>
                  <a:gd name="T14" fmla="*/ 82 w 678"/>
                  <a:gd name="T15" fmla="*/ 760 h 1005"/>
                  <a:gd name="T16" fmla="*/ 189 w 678"/>
                  <a:gd name="T17" fmla="*/ 833 h 1005"/>
                  <a:gd name="T18" fmla="*/ 287 w 678"/>
                  <a:gd name="T19" fmla="*/ 856 h 1005"/>
                  <a:gd name="T20" fmla="*/ 386 w 678"/>
                  <a:gd name="T21" fmla="*/ 824 h 1005"/>
                  <a:gd name="T22" fmla="*/ 423 w 678"/>
                  <a:gd name="T23" fmla="*/ 739 h 1005"/>
                  <a:gd name="T24" fmla="*/ 417 w 678"/>
                  <a:gd name="T25" fmla="*/ 696 h 1005"/>
                  <a:gd name="T26" fmla="*/ 392 w 678"/>
                  <a:gd name="T27" fmla="*/ 655 h 1005"/>
                  <a:gd name="T28" fmla="*/ 342 w 678"/>
                  <a:gd name="T29" fmla="*/ 609 h 1005"/>
                  <a:gd name="T30" fmla="*/ 261 w 678"/>
                  <a:gd name="T31" fmla="*/ 547 h 1005"/>
                  <a:gd name="T32" fmla="*/ 186 w 678"/>
                  <a:gd name="T33" fmla="*/ 492 h 1005"/>
                  <a:gd name="T34" fmla="*/ 120 w 678"/>
                  <a:gd name="T35" fmla="*/ 430 h 1005"/>
                  <a:gd name="T36" fmla="*/ 72 w 678"/>
                  <a:gd name="T37" fmla="*/ 357 h 1005"/>
                  <a:gd name="T38" fmla="*/ 54 w 678"/>
                  <a:gd name="T39" fmla="*/ 265 h 1005"/>
                  <a:gd name="T40" fmla="*/ 79 w 678"/>
                  <a:gd name="T41" fmla="*/ 157 h 1005"/>
                  <a:gd name="T42" fmla="*/ 147 w 678"/>
                  <a:gd name="T43" fmla="*/ 73 h 1005"/>
                  <a:gd name="T44" fmla="*/ 250 w 678"/>
                  <a:gd name="T45" fmla="*/ 20 h 1005"/>
                  <a:gd name="T46" fmla="*/ 381 w 678"/>
                  <a:gd name="T47" fmla="*/ 0 h 1005"/>
                  <a:gd name="T48" fmla="*/ 525 w 678"/>
                  <a:gd name="T49" fmla="*/ 20 h 1005"/>
                  <a:gd name="T50" fmla="*/ 655 w 678"/>
                  <a:gd name="T51" fmla="*/ 79 h 1005"/>
                  <a:gd name="T52" fmla="*/ 580 w 678"/>
                  <a:gd name="T53" fmla="*/ 199 h 1005"/>
                  <a:gd name="T54" fmla="*/ 419 w 678"/>
                  <a:gd name="T55" fmla="*/ 145 h 1005"/>
                  <a:gd name="T56" fmla="*/ 334 w 678"/>
                  <a:gd name="T57" fmla="*/ 172 h 1005"/>
                  <a:gd name="T58" fmla="*/ 300 w 678"/>
                  <a:gd name="T59" fmla="*/ 239 h 1005"/>
                  <a:gd name="T60" fmla="*/ 330 w 678"/>
                  <a:gd name="T61" fmla="*/ 308 h 1005"/>
                  <a:gd name="T62" fmla="*/ 432 w 678"/>
                  <a:gd name="T63" fmla="*/ 395 h 1005"/>
                  <a:gd name="T64" fmla="*/ 553 w 678"/>
                  <a:gd name="T65" fmla="*/ 489 h 1005"/>
                  <a:gd name="T66" fmla="*/ 629 w 678"/>
                  <a:gd name="T67" fmla="*/ 565 h 1005"/>
                  <a:gd name="T68" fmla="*/ 668 w 678"/>
                  <a:gd name="T69" fmla="*/ 637 h 1005"/>
                  <a:gd name="T70" fmla="*/ 678 w 678"/>
                  <a:gd name="T71" fmla="*/ 717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1005">
                    <a:moveTo>
                      <a:pt x="678" y="717"/>
                    </a:moveTo>
                    <a:cubicBezTo>
                      <a:pt x="678" y="759"/>
                      <a:pt x="669" y="798"/>
                      <a:pt x="651" y="834"/>
                    </a:cubicBezTo>
                    <a:cubicBezTo>
                      <a:pt x="633" y="870"/>
                      <a:pt x="609" y="900"/>
                      <a:pt x="577" y="925"/>
                    </a:cubicBezTo>
                    <a:cubicBezTo>
                      <a:pt x="545" y="950"/>
                      <a:pt x="507" y="970"/>
                      <a:pt x="463" y="984"/>
                    </a:cubicBezTo>
                    <a:cubicBezTo>
                      <a:pt x="418" y="998"/>
                      <a:pt x="370" y="1005"/>
                      <a:pt x="318" y="1005"/>
                    </a:cubicBezTo>
                    <a:cubicBezTo>
                      <a:pt x="255" y="1005"/>
                      <a:pt x="199" y="996"/>
                      <a:pt x="149" y="979"/>
                    </a:cubicBezTo>
                    <a:cubicBezTo>
                      <a:pt x="99" y="962"/>
                      <a:pt x="50" y="934"/>
                      <a:pt x="0" y="894"/>
                    </a:cubicBezTo>
                    <a:cubicBezTo>
                      <a:pt x="82" y="760"/>
                      <a:pt x="82" y="760"/>
                      <a:pt x="82" y="760"/>
                    </a:cubicBezTo>
                    <a:cubicBezTo>
                      <a:pt x="122" y="793"/>
                      <a:pt x="157" y="818"/>
                      <a:pt x="189" y="833"/>
                    </a:cubicBezTo>
                    <a:cubicBezTo>
                      <a:pt x="221" y="848"/>
                      <a:pt x="254" y="856"/>
                      <a:pt x="287" y="856"/>
                    </a:cubicBezTo>
                    <a:cubicBezTo>
                      <a:pt x="328" y="856"/>
                      <a:pt x="361" y="845"/>
                      <a:pt x="386" y="824"/>
                    </a:cubicBezTo>
                    <a:cubicBezTo>
                      <a:pt x="411" y="803"/>
                      <a:pt x="423" y="775"/>
                      <a:pt x="423" y="739"/>
                    </a:cubicBezTo>
                    <a:cubicBezTo>
                      <a:pt x="423" y="724"/>
                      <a:pt x="421" y="709"/>
                      <a:pt x="417" y="696"/>
                    </a:cubicBezTo>
                    <a:cubicBezTo>
                      <a:pt x="412" y="682"/>
                      <a:pt x="404" y="669"/>
                      <a:pt x="392" y="655"/>
                    </a:cubicBezTo>
                    <a:cubicBezTo>
                      <a:pt x="380" y="641"/>
                      <a:pt x="363" y="625"/>
                      <a:pt x="342" y="609"/>
                    </a:cubicBezTo>
                    <a:cubicBezTo>
                      <a:pt x="321" y="592"/>
                      <a:pt x="294" y="571"/>
                      <a:pt x="261" y="547"/>
                    </a:cubicBezTo>
                    <a:cubicBezTo>
                      <a:pt x="235" y="529"/>
                      <a:pt x="210" y="511"/>
                      <a:pt x="186" y="492"/>
                    </a:cubicBezTo>
                    <a:cubicBezTo>
                      <a:pt x="162" y="472"/>
                      <a:pt x="140" y="452"/>
                      <a:pt x="120" y="430"/>
                    </a:cubicBezTo>
                    <a:cubicBezTo>
                      <a:pt x="100" y="408"/>
                      <a:pt x="84" y="384"/>
                      <a:pt x="72" y="357"/>
                    </a:cubicBezTo>
                    <a:cubicBezTo>
                      <a:pt x="60" y="330"/>
                      <a:pt x="54" y="300"/>
                      <a:pt x="54" y="265"/>
                    </a:cubicBezTo>
                    <a:cubicBezTo>
                      <a:pt x="54" y="226"/>
                      <a:pt x="62" y="189"/>
                      <a:pt x="79" y="157"/>
                    </a:cubicBezTo>
                    <a:cubicBezTo>
                      <a:pt x="95" y="124"/>
                      <a:pt x="118" y="96"/>
                      <a:pt x="147" y="73"/>
                    </a:cubicBezTo>
                    <a:cubicBezTo>
                      <a:pt x="175" y="50"/>
                      <a:pt x="210" y="32"/>
                      <a:pt x="250" y="20"/>
                    </a:cubicBezTo>
                    <a:cubicBezTo>
                      <a:pt x="290" y="7"/>
                      <a:pt x="334" y="0"/>
                      <a:pt x="381" y="0"/>
                    </a:cubicBezTo>
                    <a:cubicBezTo>
                      <a:pt x="430" y="0"/>
                      <a:pt x="479" y="7"/>
                      <a:pt x="525" y="20"/>
                    </a:cubicBezTo>
                    <a:cubicBezTo>
                      <a:pt x="572" y="34"/>
                      <a:pt x="615" y="53"/>
                      <a:pt x="655" y="79"/>
                    </a:cubicBezTo>
                    <a:cubicBezTo>
                      <a:pt x="580" y="199"/>
                      <a:pt x="580" y="199"/>
                      <a:pt x="580" y="199"/>
                    </a:cubicBezTo>
                    <a:cubicBezTo>
                      <a:pt x="529" y="163"/>
                      <a:pt x="475" y="145"/>
                      <a:pt x="419" y="145"/>
                    </a:cubicBezTo>
                    <a:cubicBezTo>
                      <a:pt x="384" y="145"/>
                      <a:pt x="356" y="154"/>
                      <a:pt x="334" y="172"/>
                    </a:cubicBezTo>
                    <a:cubicBezTo>
                      <a:pt x="311" y="190"/>
                      <a:pt x="300" y="212"/>
                      <a:pt x="300" y="239"/>
                    </a:cubicBezTo>
                    <a:cubicBezTo>
                      <a:pt x="300" y="265"/>
                      <a:pt x="310" y="288"/>
                      <a:pt x="330" y="308"/>
                    </a:cubicBezTo>
                    <a:cubicBezTo>
                      <a:pt x="349" y="329"/>
                      <a:pt x="383" y="358"/>
                      <a:pt x="432" y="395"/>
                    </a:cubicBezTo>
                    <a:cubicBezTo>
                      <a:pt x="481" y="431"/>
                      <a:pt x="521" y="462"/>
                      <a:pt x="553" y="489"/>
                    </a:cubicBezTo>
                    <a:cubicBezTo>
                      <a:pt x="585" y="516"/>
                      <a:pt x="610" y="541"/>
                      <a:pt x="629" y="565"/>
                    </a:cubicBezTo>
                    <a:cubicBezTo>
                      <a:pt x="648" y="588"/>
                      <a:pt x="661" y="612"/>
                      <a:pt x="668" y="637"/>
                    </a:cubicBezTo>
                    <a:cubicBezTo>
                      <a:pt x="675" y="661"/>
                      <a:pt x="678" y="688"/>
                      <a:pt x="678" y="7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 name="Freeform 21"/>
              <p:cNvSpPr>
                <a:spLocks noEditPoints="1"/>
              </p:cNvSpPr>
              <p:nvPr/>
            </p:nvSpPr>
            <p:spPr bwMode="auto">
              <a:xfrm>
                <a:off x="687388" y="2978151"/>
                <a:ext cx="869950" cy="1270000"/>
              </a:xfrm>
              <a:custGeom>
                <a:avLst/>
                <a:gdLst>
                  <a:gd name="T0" fmla="*/ 733 w 1001"/>
                  <a:gd name="T1" fmla="*/ 491 h 1461"/>
                  <a:gd name="T2" fmla="*/ 669 w 1001"/>
                  <a:gd name="T3" fmla="*/ 243 h 1461"/>
                  <a:gd name="T4" fmla="*/ 495 w 1001"/>
                  <a:gd name="T5" fmla="*/ 152 h 1461"/>
                  <a:gd name="T6" fmla="*/ 312 w 1001"/>
                  <a:gd name="T7" fmla="*/ 249 h 1461"/>
                  <a:gd name="T8" fmla="*/ 244 w 1001"/>
                  <a:gd name="T9" fmla="*/ 511 h 1461"/>
                  <a:gd name="T10" fmla="*/ 311 w 1001"/>
                  <a:gd name="T11" fmla="*/ 764 h 1461"/>
                  <a:gd name="T12" fmla="*/ 493 w 1001"/>
                  <a:gd name="T13" fmla="*/ 856 h 1461"/>
                  <a:gd name="T14" fmla="*/ 608 w 1001"/>
                  <a:gd name="T15" fmla="*/ 820 h 1461"/>
                  <a:gd name="T16" fmla="*/ 682 w 1001"/>
                  <a:gd name="T17" fmla="*/ 730 h 1461"/>
                  <a:gd name="T18" fmla="*/ 721 w 1001"/>
                  <a:gd name="T19" fmla="*/ 611 h 1461"/>
                  <a:gd name="T20" fmla="*/ 733 w 1001"/>
                  <a:gd name="T21" fmla="*/ 491 h 1461"/>
                  <a:gd name="T22" fmla="*/ 1001 w 1001"/>
                  <a:gd name="T23" fmla="*/ 482 h 1461"/>
                  <a:gd name="T24" fmla="*/ 966 w 1001"/>
                  <a:gd name="T25" fmla="*/ 690 h 1461"/>
                  <a:gd name="T26" fmla="*/ 870 w 1001"/>
                  <a:gd name="T27" fmla="*/ 856 h 1461"/>
                  <a:gd name="T28" fmla="*/ 724 w 1001"/>
                  <a:gd name="T29" fmla="*/ 966 h 1461"/>
                  <a:gd name="T30" fmla="*/ 541 w 1001"/>
                  <a:gd name="T31" fmla="*/ 1005 h 1461"/>
                  <a:gd name="T32" fmla="*/ 458 w 1001"/>
                  <a:gd name="T33" fmla="*/ 997 h 1461"/>
                  <a:gd name="T34" fmla="*/ 385 w 1001"/>
                  <a:gd name="T35" fmla="*/ 971 h 1461"/>
                  <a:gd name="T36" fmla="*/ 317 w 1001"/>
                  <a:gd name="T37" fmla="*/ 924 h 1461"/>
                  <a:gd name="T38" fmla="*/ 247 w 1001"/>
                  <a:gd name="T39" fmla="*/ 853 h 1461"/>
                  <a:gd name="T40" fmla="*/ 247 w 1001"/>
                  <a:gd name="T41" fmla="*/ 1461 h 1461"/>
                  <a:gd name="T42" fmla="*/ 0 w 1001"/>
                  <a:gd name="T43" fmla="*/ 1461 h 1461"/>
                  <a:gd name="T44" fmla="*/ 0 w 1001"/>
                  <a:gd name="T45" fmla="*/ 24 h 1461"/>
                  <a:gd name="T46" fmla="*/ 247 w 1001"/>
                  <a:gd name="T47" fmla="*/ 24 h 1461"/>
                  <a:gd name="T48" fmla="*/ 248 w 1001"/>
                  <a:gd name="T49" fmla="*/ 163 h 1461"/>
                  <a:gd name="T50" fmla="*/ 394 w 1001"/>
                  <a:gd name="T51" fmla="*/ 40 h 1461"/>
                  <a:gd name="T52" fmla="*/ 576 w 1001"/>
                  <a:gd name="T53" fmla="*/ 0 h 1461"/>
                  <a:gd name="T54" fmla="*/ 748 w 1001"/>
                  <a:gd name="T55" fmla="*/ 36 h 1461"/>
                  <a:gd name="T56" fmla="*/ 883 w 1001"/>
                  <a:gd name="T57" fmla="*/ 135 h 1461"/>
                  <a:gd name="T58" fmla="*/ 970 w 1001"/>
                  <a:gd name="T59" fmla="*/ 286 h 1461"/>
                  <a:gd name="T60" fmla="*/ 1001 w 1001"/>
                  <a:gd name="T61" fmla="*/ 482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1" h="1461">
                    <a:moveTo>
                      <a:pt x="733" y="491"/>
                    </a:moveTo>
                    <a:cubicBezTo>
                      <a:pt x="733" y="387"/>
                      <a:pt x="711" y="304"/>
                      <a:pt x="669" y="243"/>
                    </a:cubicBezTo>
                    <a:cubicBezTo>
                      <a:pt x="627" y="182"/>
                      <a:pt x="569" y="152"/>
                      <a:pt x="495" y="152"/>
                    </a:cubicBezTo>
                    <a:cubicBezTo>
                      <a:pt x="418" y="152"/>
                      <a:pt x="357" y="184"/>
                      <a:pt x="312" y="249"/>
                    </a:cubicBezTo>
                    <a:cubicBezTo>
                      <a:pt x="267" y="313"/>
                      <a:pt x="244" y="401"/>
                      <a:pt x="244" y="511"/>
                    </a:cubicBezTo>
                    <a:cubicBezTo>
                      <a:pt x="244" y="618"/>
                      <a:pt x="267" y="702"/>
                      <a:pt x="311" y="764"/>
                    </a:cubicBezTo>
                    <a:cubicBezTo>
                      <a:pt x="355" y="825"/>
                      <a:pt x="416" y="856"/>
                      <a:pt x="493" y="856"/>
                    </a:cubicBezTo>
                    <a:cubicBezTo>
                      <a:pt x="540" y="856"/>
                      <a:pt x="578" y="844"/>
                      <a:pt x="608" y="820"/>
                    </a:cubicBezTo>
                    <a:cubicBezTo>
                      <a:pt x="638" y="797"/>
                      <a:pt x="663" y="767"/>
                      <a:pt x="682" y="730"/>
                    </a:cubicBezTo>
                    <a:cubicBezTo>
                      <a:pt x="700" y="694"/>
                      <a:pt x="713" y="654"/>
                      <a:pt x="721" y="611"/>
                    </a:cubicBezTo>
                    <a:cubicBezTo>
                      <a:pt x="729" y="568"/>
                      <a:pt x="733" y="529"/>
                      <a:pt x="733" y="491"/>
                    </a:cubicBezTo>
                    <a:moveTo>
                      <a:pt x="1001" y="482"/>
                    </a:moveTo>
                    <a:cubicBezTo>
                      <a:pt x="1001" y="557"/>
                      <a:pt x="989" y="626"/>
                      <a:pt x="966" y="690"/>
                    </a:cubicBezTo>
                    <a:cubicBezTo>
                      <a:pt x="943" y="753"/>
                      <a:pt x="911" y="808"/>
                      <a:pt x="870" y="856"/>
                    </a:cubicBezTo>
                    <a:cubicBezTo>
                      <a:pt x="829" y="903"/>
                      <a:pt x="780" y="940"/>
                      <a:pt x="724" y="966"/>
                    </a:cubicBezTo>
                    <a:cubicBezTo>
                      <a:pt x="667" y="992"/>
                      <a:pt x="606" y="1005"/>
                      <a:pt x="541" y="1005"/>
                    </a:cubicBezTo>
                    <a:cubicBezTo>
                      <a:pt x="511" y="1005"/>
                      <a:pt x="484" y="1002"/>
                      <a:pt x="458" y="997"/>
                    </a:cubicBezTo>
                    <a:cubicBezTo>
                      <a:pt x="432" y="992"/>
                      <a:pt x="408" y="984"/>
                      <a:pt x="385" y="971"/>
                    </a:cubicBezTo>
                    <a:cubicBezTo>
                      <a:pt x="362" y="959"/>
                      <a:pt x="339" y="944"/>
                      <a:pt x="317" y="924"/>
                    </a:cubicBezTo>
                    <a:cubicBezTo>
                      <a:pt x="294" y="905"/>
                      <a:pt x="271" y="882"/>
                      <a:pt x="247" y="853"/>
                    </a:cubicBezTo>
                    <a:cubicBezTo>
                      <a:pt x="247" y="1461"/>
                      <a:pt x="247" y="1461"/>
                      <a:pt x="247" y="1461"/>
                    </a:cubicBezTo>
                    <a:cubicBezTo>
                      <a:pt x="0" y="1461"/>
                      <a:pt x="0" y="1461"/>
                      <a:pt x="0" y="1461"/>
                    </a:cubicBezTo>
                    <a:cubicBezTo>
                      <a:pt x="0" y="24"/>
                      <a:pt x="0" y="24"/>
                      <a:pt x="0" y="24"/>
                    </a:cubicBezTo>
                    <a:cubicBezTo>
                      <a:pt x="247" y="24"/>
                      <a:pt x="247" y="24"/>
                      <a:pt x="247" y="24"/>
                    </a:cubicBezTo>
                    <a:cubicBezTo>
                      <a:pt x="248" y="163"/>
                      <a:pt x="248" y="163"/>
                      <a:pt x="248" y="163"/>
                    </a:cubicBezTo>
                    <a:cubicBezTo>
                      <a:pt x="293" y="107"/>
                      <a:pt x="341" y="66"/>
                      <a:pt x="394" y="40"/>
                    </a:cubicBezTo>
                    <a:cubicBezTo>
                      <a:pt x="446" y="14"/>
                      <a:pt x="507" y="0"/>
                      <a:pt x="576" y="0"/>
                    </a:cubicBezTo>
                    <a:cubicBezTo>
                      <a:pt x="639" y="0"/>
                      <a:pt x="696" y="12"/>
                      <a:pt x="748" y="36"/>
                    </a:cubicBezTo>
                    <a:cubicBezTo>
                      <a:pt x="800" y="60"/>
                      <a:pt x="845" y="93"/>
                      <a:pt x="883" y="135"/>
                    </a:cubicBezTo>
                    <a:cubicBezTo>
                      <a:pt x="920" y="177"/>
                      <a:pt x="949" y="227"/>
                      <a:pt x="970" y="286"/>
                    </a:cubicBezTo>
                    <a:cubicBezTo>
                      <a:pt x="990" y="345"/>
                      <a:pt x="1001" y="410"/>
                      <a:pt x="1001" y="48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 name="Rectangle 22"/>
              <p:cNvSpPr>
                <a:spLocks noChangeArrowheads="1"/>
              </p:cNvSpPr>
              <p:nvPr/>
            </p:nvSpPr>
            <p:spPr bwMode="auto">
              <a:xfrm>
                <a:off x="1651000" y="2608263"/>
                <a:ext cx="220663" cy="12223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 name="Freeform 23"/>
              <p:cNvSpPr>
                <a:spLocks/>
              </p:cNvSpPr>
              <p:nvPr/>
            </p:nvSpPr>
            <p:spPr bwMode="auto">
              <a:xfrm>
                <a:off x="2014538" y="2997201"/>
                <a:ext cx="793750" cy="855663"/>
              </a:xfrm>
              <a:custGeom>
                <a:avLst/>
                <a:gdLst>
                  <a:gd name="T0" fmla="*/ 661 w 914"/>
                  <a:gd name="T1" fmla="*/ 960 h 983"/>
                  <a:gd name="T2" fmla="*/ 660 w 914"/>
                  <a:gd name="T3" fmla="*/ 831 h 983"/>
                  <a:gd name="T4" fmla="*/ 510 w 914"/>
                  <a:gd name="T5" fmla="*/ 948 h 983"/>
                  <a:gd name="T6" fmla="*/ 332 w 914"/>
                  <a:gd name="T7" fmla="*/ 983 h 983"/>
                  <a:gd name="T8" fmla="*/ 141 w 914"/>
                  <a:gd name="T9" fmla="*/ 938 h 983"/>
                  <a:gd name="T10" fmla="*/ 29 w 914"/>
                  <a:gd name="T11" fmla="*/ 805 h 983"/>
                  <a:gd name="T12" fmla="*/ 14 w 914"/>
                  <a:gd name="T13" fmla="*/ 760 h 983"/>
                  <a:gd name="T14" fmla="*/ 6 w 914"/>
                  <a:gd name="T15" fmla="*/ 708 h 983"/>
                  <a:gd name="T16" fmla="*/ 1 w 914"/>
                  <a:gd name="T17" fmla="*/ 639 h 983"/>
                  <a:gd name="T18" fmla="*/ 0 w 914"/>
                  <a:gd name="T19" fmla="*/ 545 h 983"/>
                  <a:gd name="T20" fmla="*/ 0 w 914"/>
                  <a:gd name="T21" fmla="*/ 0 h 983"/>
                  <a:gd name="T22" fmla="*/ 253 w 914"/>
                  <a:gd name="T23" fmla="*/ 0 h 983"/>
                  <a:gd name="T24" fmla="*/ 253 w 914"/>
                  <a:gd name="T25" fmla="*/ 549 h 983"/>
                  <a:gd name="T26" fmla="*/ 259 w 914"/>
                  <a:gd name="T27" fmla="*/ 661 h 983"/>
                  <a:gd name="T28" fmla="*/ 283 w 914"/>
                  <a:gd name="T29" fmla="*/ 730 h 983"/>
                  <a:gd name="T30" fmla="*/ 439 w 914"/>
                  <a:gd name="T31" fmla="*/ 810 h 983"/>
                  <a:gd name="T32" fmla="*/ 636 w 914"/>
                  <a:gd name="T33" fmla="*/ 691 h 983"/>
                  <a:gd name="T34" fmla="*/ 655 w 914"/>
                  <a:gd name="T35" fmla="*/ 623 h 983"/>
                  <a:gd name="T36" fmla="*/ 661 w 914"/>
                  <a:gd name="T37" fmla="*/ 517 h 983"/>
                  <a:gd name="T38" fmla="*/ 661 w 914"/>
                  <a:gd name="T39" fmla="*/ 0 h 983"/>
                  <a:gd name="T40" fmla="*/ 914 w 914"/>
                  <a:gd name="T41" fmla="*/ 0 h 983"/>
                  <a:gd name="T42" fmla="*/ 914 w 914"/>
                  <a:gd name="T43" fmla="*/ 960 h 983"/>
                  <a:gd name="T44" fmla="*/ 661 w 914"/>
                  <a:gd name="T45" fmla="*/ 96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4" h="983">
                    <a:moveTo>
                      <a:pt x="661" y="960"/>
                    </a:moveTo>
                    <a:cubicBezTo>
                      <a:pt x="660" y="831"/>
                      <a:pt x="660" y="831"/>
                      <a:pt x="660" y="831"/>
                    </a:cubicBezTo>
                    <a:cubicBezTo>
                      <a:pt x="612" y="885"/>
                      <a:pt x="562" y="924"/>
                      <a:pt x="510" y="948"/>
                    </a:cubicBezTo>
                    <a:cubicBezTo>
                      <a:pt x="459" y="971"/>
                      <a:pt x="400" y="983"/>
                      <a:pt x="332" y="983"/>
                    </a:cubicBezTo>
                    <a:cubicBezTo>
                      <a:pt x="256" y="983"/>
                      <a:pt x="193" y="968"/>
                      <a:pt x="141" y="938"/>
                    </a:cubicBezTo>
                    <a:cubicBezTo>
                      <a:pt x="89" y="908"/>
                      <a:pt x="52" y="863"/>
                      <a:pt x="29" y="805"/>
                    </a:cubicBezTo>
                    <a:cubicBezTo>
                      <a:pt x="22" y="790"/>
                      <a:pt x="17" y="776"/>
                      <a:pt x="14" y="760"/>
                    </a:cubicBezTo>
                    <a:cubicBezTo>
                      <a:pt x="11" y="745"/>
                      <a:pt x="8" y="727"/>
                      <a:pt x="6" y="708"/>
                    </a:cubicBezTo>
                    <a:cubicBezTo>
                      <a:pt x="3" y="688"/>
                      <a:pt x="1" y="665"/>
                      <a:pt x="1" y="639"/>
                    </a:cubicBezTo>
                    <a:cubicBezTo>
                      <a:pt x="0" y="614"/>
                      <a:pt x="0" y="582"/>
                      <a:pt x="0" y="545"/>
                    </a:cubicBezTo>
                    <a:cubicBezTo>
                      <a:pt x="0" y="0"/>
                      <a:pt x="0" y="0"/>
                      <a:pt x="0" y="0"/>
                    </a:cubicBezTo>
                    <a:cubicBezTo>
                      <a:pt x="253" y="0"/>
                      <a:pt x="253" y="0"/>
                      <a:pt x="253" y="0"/>
                    </a:cubicBezTo>
                    <a:cubicBezTo>
                      <a:pt x="253" y="549"/>
                      <a:pt x="253" y="549"/>
                      <a:pt x="253" y="549"/>
                    </a:cubicBezTo>
                    <a:cubicBezTo>
                      <a:pt x="253" y="598"/>
                      <a:pt x="255" y="635"/>
                      <a:pt x="259" y="661"/>
                    </a:cubicBezTo>
                    <a:cubicBezTo>
                      <a:pt x="264" y="686"/>
                      <a:pt x="272" y="709"/>
                      <a:pt x="283" y="730"/>
                    </a:cubicBezTo>
                    <a:cubicBezTo>
                      <a:pt x="313" y="783"/>
                      <a:pt x="365" y="810"/>
                      <a:pt x="439" y="810"/>
                    </a:cubicBezTo>
                    <a:cubicBezTo>
                      <a:pt x="534" y="810"/>
                      <a:pt x="600" y="771"/>
                      <a:pt x="636" y="691"/>
                    </a:cubicBezTo>
                    <a:cubicBezTo>
                      <a:pt x="645" y="671"/>
                      <a:pt x="651" y="648"/>
                      <a:pt x="655" y="623"/>
                    </a:cubicBezTo>
                    <a:cubicBezTo>
                      <a:pt x="659" y="598"/>
                      <a:pt x="661" y="563"/>
                      <a:pt x="661" y="517"/>
                    </a:cubicBezTo>
                    <a:cubicBezTo>
                      <a:pt x="661" y="0"/>
                      <a:pt x="661" y="0"/>
                      <a:pt x="661" y="0"/>
                    </a:cubicBezTo>
                    <a:cubicBezTo>
                      <a:pt x="914" y="0"/>
                      <a:pt x="914" y="0"/>
                      <a:pt x="914" y="0"/>
                    </a:cubicBezTo>
                    <a:cubicBezTo>
                      <a:pt x="914" y="960"/>
                      <a:pt x="914" y="960"/>
                      <a:pt x="914" y="960"/>
                    </a:cubicBezTo>
                    <a:lnTo>
                      <a:pt x="661"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 name="Freeform 24"/>
              <p:cNvSpPr>
                <a:spLocks/>
              </p:cNvSpPr>
              <p:nvPr/>
            </p:nvSpPr>
            <p:spPr bwMode="auto">
              <a:xfrm>
                <a:off x="2959100" y="2978151"/>
                <a:ext cx="795338" cy="852488"/>
              </a:xfrm>
              <a:custGeom>
                <a:avLst/>
                <a:gdLst>
                  <a:gd name="T0" fmla="*/ 663 w 916"/>
                  <a:gd name="T1" fmla="*/ 981 h 981"/>
                  <a:gd name="T2" fmla="*/ 663 w 916"/>
                  <a:gd name="T3" fmla="*/ 434 h 981"/>
                  <a:gd name="T4" fmla="*/ 656 w 916"/>
                  <a:gd name="T5" fmla="*/ 323 h 981"/>
                  <a:gd name="T6" fmla="*/ 632 w 916"/>
                  <a:gd name="T7" fmla="*/ 254 h 981"/>
                  <a:gd name="T8" fmla="*/ 476 w 916"/>
                  <a:gd name="T9" fmla="*/ 173 h 981"/>
                  <a:gd name="T10" fmla="*/ 354 w 916"/>
                  <a:gd name="T11" fmla="*/ 203 h 981"/>
                  <a:gd name="T12" fmla="*/ 278 w 916"/>
                  <a:gd name="T13" fmla="*/ 290 h 981"/>
                  <a:gd name="T14" fmla="*/ 260 w 916"/>
                  <a:gd name="T15" fmla="*/ 360 h 981"/>
                  <a:gd name="T16" fmla="*/ 255 w 916"/>
                  <a:gd name="T17" fmla="*/ 464 h 981"/>
                  <a:gd name="T18" fmla="*/ 255 w 916"/>
                  <a:gd name="T19" fmla="*/ 981 h 981"/>
                  <a:gd name="T20" fmla="*/ 0 w 916"/>
                  <a:gd name="T21" fmla="*/ 981 h 981"/>
                  <a:gd name="T22" fmla="*/ 0 w 916"/>
                  <a:gd name="T23" fmla="*/ 24 h 981"/>
                  <a:gd name="T24" fmla="*/ 255 w 916"/>
                  <a:gd name="T25" fmla="*/ 24 h 981"/>
                  <a:gd name="T26" fmla="*/ 255 w 916"/>
                  <a:gd name="T27" fmla="*/ 152 h 981"/>
                  <a:gd name="T28" fmla="*/ 405 w 916"/>
                  <a:gd name="T29" fmla="*/ 36 h 981"/>
                  <a:gd name="T30" fmla="*/ 584 w 916"/>
                  <a:gd name="T31" fmla="*/ 0 h 981"/>
                  <a:gd name="T32" fmla="*/ 775 w 916"/>
                  <a:gd name="T33" fmla="*/ 47 h 981"/>
                  <a:gd name="T34" fmla="*/ 887 w 916"/>
                  <a:gd name="T35" fmla="*/ 181 h 981"/>
                  <a:gd name="T36" fmla="*/ 901 w 916"/>
                  <a:gd name="T37" fmla="*/ 224 h 981"/>
                  <a:gd name="T38" fmla="*/ 910 w 916"/>
                  <a:gd name="T39" fmla="*/ 274 h 981"/>
                  <a:gd name="T40" fmla="*/ 915 w 916"/>
                  <a:gd name="T41" fmla="*/ 342 h 981"/>
                  <a:gd name="T42" fmla="*/ 916 w 916"/>
                  <a:gd name="T43" fmla="*/ 437 h 981"/>
                  <a:gd name="T44" fmla="*/ 916 w 916"/>
                  <a:gd name="T45" fmla="*/ 981 h 981"/>
                  <a:gd name="T46" fmla="*/ 663 w 916"/>
                  <a:gd name="T47"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6" h="981">
                    <a:moveTo>
                      <a:pt x="663" y="981"/>
                    </a:moveTo>
                    <a:cubicBezTo>
                      <a:pt x="663" y="434"/>
                      <a:pt x="663" y="434"/>
                      <a:pt x="663" y="434"/>
                    </a:cubicBezTo>
                    <a:cubicBezTo>
                      <a:pt x="663" y="385"/>
                      <a:pt x="661" y="348"/>
                      <a:pt x="656" y="323"/>
                    </a:cubicBezTo>
                    <a:cubicBezTo>
                      <a:pt x="652" y="297"/>
                      <a:pt x="644" y="274"/>
                      <a:pt x="632" y="254"/>
                    </a:cubicBezTo>
                    <a:cubicBezTo>
                      <a:pt x="603" y="200"/>
                      <a:pt x="551" y="173"/>
                      <a:pt x="476" y="173"/>
                    </a:cubicBezTo>
                    <a:cubicBezTo>
                      <a:pt x="429" y="173"/>
                      <a:pt x="388" y="183"/>
                      <a:pt x="354" y="203"/>
                    </a:cubicBezTo>
                    <a:cubicBezTo>
                      <a:pt x="320" y="223"/>
                      <a:pt x="295" y="252"/>
                      <a:pt x="278" y="290"/>
                    </a:cubicBezTo>
                    <a:cubicBezTo>
                      <a:pt x="269" y="312"/>
                      <a:pt x="263" y="335"/>
                      <a:pt x="260" y="360"/>
                    </a:cubicBezTo>
                    <a:cubicBezTo>
                      <a:pt x="256" y="385"/>
                      <a:pt x="255" y="420"/>
                      <a:pt x="255" y="464"/>
                    </a:cubicBezTo>
                    <a:cubicBezTo>
                      <a:pt x="255" y="981"/>
                      <a:pt x="255" y="981"/>
                      <a:pt x="255" y="981"/>
                    </a:cubicBezTo>
                    <a:cubicBezTo>
                      <a:pt x="0" y="981"/>
                      <a:pt x="0" y="981"/>
                      <a:pt x="0" y="981"/>
                    </a:cubicBezTo>
                    <a:cubicBezTo>
                      <a:pt x="0" y="24"/>
                      <a:pt x="0" y="24"/>
                      <a:pt x="0" y="24"/>
                    </a:cubicBezTo>
                    <a:cubicBezTo>
                      <a:pt x="255" y="24"/>
                      <a:pt x="255" y="24"/>
                      <a:pt x="255" y="24"/>
                    </a:cubicBezTo>
                    <a:cubicBezTo>
                      <a:pt x="255" y="152"/>
                      <a:pt x="255" y="152"/>
                      <a:pt x="255" y="152"/>
                    </a:cubicBezTo>
                    <a:cubicBezTo>
                      <a:pt x="304" y="98"/>
                      <a:pt x="354" y="60"/>
                      <a:pt x="405" y="36"/>
                    </a:cubicBezTo>
                    <a:cubicBezTo>
                      <a:pt x="456" y="12"/>
                      <a:pt x="516" y="0"/>
                      <a:pt x="584" y="0"/>
                    </a:cubicBezTo>
                    <a:cubicBezTo>
                      <a:pt x="659" y="0"/>
                      <a:pt x="723" y="16"/>
                      <a:pt x="775" y="47"/>
                    </a:cubicBezTo>
                    <a:cubicBezTo>
                      <a:pt x="827" y="79"/>
                      <a:pt x="864" y="123"/>
                      <a:pt x="887" y="181"/>
                    </a:cubicBezTo>
                    <a:cubicBezTo>
                      <a:pt x="892" y="195"/>
                      <a:pt x="897" y="209"/>
                      <a:pt x="901" y="224"/>
                    </a:cubicBezTo>
                    <a:cubicBezTo>
                      <a:pt x="904" y="238"/>
                      <a:pt x="908" y="255"/>
                      <a:pt x="910" y="274"/>
                    </a:cubicBezTo>
                    <a:cubicBezTo>
                      <a:pt x="913" y="294"/>
                      <a:pt x="914" y="316"/>
                      <a:pt x="915" y="342"/>
                    </a:cubicBezTo>
                    <a:cubicBezTo>
                      <a:pt x="916" y="369"/>
                      <a:pt x="916" y="400"/>
                      <a:pt x="916" y="437"/>
                    </a:cubicBezTo>
                    <a:cubicBezTo>
                      <a:pt x="916" y="981"/>
                      <a:pt x="916" y="981"/>
                      <a:pt x="916" y="981"/>
                    </a:cubicBezTo>
                    <a:lnTo>
                      <a:pt x="663" y="9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 name="Freeform 25"/>
              <p:cNvSpPr>
                <a:spLocks/>
              </p:cNvSpPr>
              <p:nvPr/>
            </p:nvSpPr>
            <p:spPr bwMode="auto">
              <a:xfrm>
                <a:off x="3906838" y="2608263"/>
                <a:ext cx="757238" cy="1239838"/>
              </a:xfrm>
              <a:custGeom>
                <a:avLst/>
                <a:gdLst>
                  <a:gd name="T0" fmla="*/ 348 w 477"/>
                  <a:gd name="T1" fmla="*/ 781 h 781"/>
                  <a:gd name="T2" fmla="*/ 140 w 477"/>
                  <a:gd name="T3" fmla="*/ 492 h 781"/>
                  <a:gd name="T4" fmla="*/ 140 w 477"/>
                  <a:gd name="T5" fmla="*/ 771 h 781"/>
                  <a:gd name="T6" fmla="*/ 0 w 477"/>
                  <a:gd name="T7" fmla="*/ 771 h 781"/>
                  <a:gd name="T8" fmla="*/ 0 w 477"/>
                  <a:gd name="T9" fmla="*/ 0 h 781"/>
                  <a:gd name="T10" fmla="*/ 140 w 477"/>
                  <a:gd name="T11" fmla="*/ 0 h 781"/>
                  <a:gd name="T12" fmla="*/ 140 w 477"/>
                  <a:gd name="T13" fmla="*/ 453 h 781"/>
                  <a:gd name="T14" fmla="*/ 154 w 477"/>
                  <a:gd name="T15" fmla="*/ 453 h 781"/>
                  <a:gd name="T16" fmla="*/ 339 w 477"/>
                  <a:gd name="T17" fmla="*/ 237 h 781"/>
                  <a:gd name="T18" fmla="*/ 444 w 477"/>
                  <a:gd name="T19" fmla="*/ 283 h 781"/>
                  <a:gd name="T20" fmla="*/ 266 w 477"/>
                  <a:gd name="T21" fmla="*/ 473 h 781"/>
                  <a:gd name="T22" fmla="*/ 477 w 477"/>
                  <a:gd name="T23" fmla="*/ 736 h 781"/>
                  <a:gd name="T24" fmla="*/ 348 w 477"/>
                  <a:gd name="T25" fmla="*/ 781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781">
                    <a:moveTo>
                      <a:pt x="348" y="781"/>
                    </a:moveTo>
                    <a:lnTo>
                      <a:pt x="140" y="492"/>
                    </a:lnTo>
                    <a:lnTo>
                      <a:pt x="140" y="771"/>
                    </a:lnTo>
                    <a:lnTo>
                      <a:pt x="0" y="771"/>
                    </a:lnTo>
                    <a:lnTo>
                      <a:pt x="0" y="0"/>
                    </a:lnTo>
                    <a:lnTo>
                      <a:pt x="140" y="0"/>
                    </a:lnTo>
                    <a:lnTo>
                      <a:pt x="140" y="453"/>
                    </a:lnTo>
                    <a:lnTo>
                      <a:pt x="154" y="453"/>
                    </a:lnTo>
                    <a:lnTo>
                      <a:pt x="339" y="237"/>
                    </a:lnTo>
                    <a:lnTo>
                      <a:pt x="444" y="283"/>
                    </a:lnTo>
                    <a:lnTo>
                      <a:pt x="266" y="473"/>
                    </a:lnTo>
                    <a:lnTo>
                      <a:pt x="477" y="736"/>
                    </a:lnTo>
                    <a:lnTo>
                      <a:pt x="348" y="7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 name="Freeform 26"/>
              <p:cNvSpPr>
                <a:spLocks/>
              </p:cNvSpPr>
              <p:nvPr/>
            </p:nvSpPr>
            <p:spPr bwMode="auto">
              <a:xfrm>
                <a:off x="4852988" y="3006726"/>
                <a:ext cx="666750" cy="801688"/>
              </a:xfrm>
              <a:custGeom>
                <a:avLst/>
                <a:gdLst>
                  <a:gd name="T0" fmla="*/ 0 w 420"/>
                  <a:gd name="T1" fmla="*/ 505 h 505"/>
                  <a:gd name="T2" fmla="*/ 0 w 420"/>
                  <a:gd name="T3" fmla="*/ 413 h 505"/>
                  <a:gd name="T4" fmla="*/ 325 w 420"/>
                  <a:gd name="T5" fmla="*/ 253 h 505"/>
                  <a:gd name="T6" fmla="*/ 0 w 420"/>
                  <a:gd name="T7" fmla="*/ 94 h 505"/>
                  <a:gd name="T8" fmla="*/ 0 w 420"/>
                  <a:gd name="T9" fmla="*/ 0 h 505"/>
                  <a:gd name="T10" fmla="*/ 420 w 420"/>
                  <a:gd name="T11" fmla="*/ 211 h 505"/>
                  <a:gd name="T12" fmla="*/ 420 w 420"/>
                  <a:gd name="T13" fmla="*/ 297 h 505"/>
                  <a:gd name="T14" fmla="*/ 0 w 420"/>
                  <a:gd name="T15" fmla="*/ 50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505">
                    <a:moveTo>
                      <a:pt x="0" y="505"/>
                    </a:moveTo>
                    <a:lnTo>
                      <a:pt x="0" y="413"/>
                    </a:lnTo>
                    <a:lnTo>
                      <a:pt x="325" y="253"/>
                    </a:lnTo>
                    <a:lnTo>
                      <a:pt x="0" y="94"/>
                    </a:lnTo>
                    <a:lnTo>
                      <a:pt x="0" y="0"/>
                    </a:lnTo>
                    <a:lnTo>
                      <a:pt x="420" y="211"/>
                    </a:lnTo>
                    <a:lnTo>
                      <a:pt x="420" y="297"/>
                    </a:lnTo>
                    <a:lnTo>
                      <a:pt x="0" y="50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6" name="Freeform 27"/>
              <p:cNvSpPr>
                <a:spLocks noEditPoints="1"/>
              </p:cNvSpPr>
              <p:nvPr/>
            </p:nvSpPr>
            <p:spPr bwMode="auto">
              <a:xfrm>
                <a:off x="4843463" y="2790826"/>
                <a:ext cx="149225" cy="149225"/>
              </a:xfrm>
              <a:custGeom>
                <a:avLst/>
                <a:gdLst>
                  <a:gd name="T0" fmla="*/ 86 w 171"/>
                  <a:gd name="T1" fmla="*/ 0 h 172"/>
                  <a:gd name="T2" fmla="*/ 171 w 171"/>
                  <a:gd name="T3" fmla="*/ 86 h 172"/>
                  <a:gd name="T4" fmla="*/ 86 w 171"/>
                  <a:gd name="T5" fmla="*/ 172 h 172"/>
                  <a:gd name="T6" fmla="*/ 0 w 171"/>
                  <a:gd name="T7" fmla="*/ 86 h 172"/>
                  <a:gd name="T8" fmla="*/ 86 w 171"/>
                  <a:gd name="T9" fmla="*/ 0 h 172"/>
                  <a:gd name="T10" fmla="*/ 86 w 171"/>
                  <a:gd name="T11" fmla="*/ 13 h 172"/>
                  <a:gd name="T12" fmla="*/ 17 w 171"/>
                  <a:gd name="T13" fmla="*/ 86 h 172"/>
                  <a:gd name="T14" fmla="*/ 86 w 171"/>
                  <a:gd name="T15" fmla="*/ 159 h 172"/>
                  <a:gd name="T16" fmla="*/ 155 w 171"/>
                  <a:gd name="T17" fmla="*/ 86 h 172"/>
                  <a:gd name="T18" fmla="*/ 86 w 171"/>
                  <a:gd name="T19" fmla="*/ 13 h 172"/>
                  <a:gd name="T20" fmla="*/ 70 w 171"/>
                  <a:gd name="T21" fmla="*/ 136 h 172"/>
                  <a:gd name="T22" fmla="*/ 54 w 171"/>
                  <a:gd name="T23" fmla="*/ 136 h 172"/>
                  <a:gd name="T24" fmla="*/ 54 w 171"/>
                  <a:gd name="T25" fmla="*/ 40 h 172"/>
                  <a:gd name="T26" fmla="*/ 81 w 171"/>
                  <a:gd name="T27" fmla="*/ 37 h 172"/>
                  <a:gd name="T28" fmla="*/ 111 w 171"/>
                  <a:gd name="T29" fmla="*/ 45 h 172"/>
                  <a:gd name="T30" fmla="*/ 120 w 171"/>
                  <a:gd name="T31" fmla="*/ 65 h 172"/>
                  <a:gd name="T32" fmla="*/ 101 w 171"/>
                  <a:gd name="T33" fmla="*/ 88 h 172"/>
                  <a:gd name="T34" fmla="*/ 101 w 171"/>
                  <a:gd name="T35" fmla="*/ 89 h 172"/>
                  <a:gd name="T36" fmla="*/ 117 w 171"/>
                  <a:gd name="T37" fmla="*/ 112 h 172"/>
                  <a:gd name="T38" fmla="*/ 123 w 171"/>
                  <a:gd name="T39" fmla="*/ 136 h 172"/>
                  <a:gd name="T40" fmla="*/ 107 w 171"/>
                  <a:gd name="T41" fmla="*/ 136 h 172"/>
                  <a:gd name="T42" fmla="*/ 101 w 171"/>
                  <a:gd name="T43" fmla="*/ 111 h 172"/>
                  <a:gd name="T44" fmla="*/ 80 w 171"/>
                  <a:gd name="T45" fmla="*/ 94 h 172"/>
                  <a:gd name="T46" fmla="*/ 70 w 171"/>
                  <a:gd name="T47" fmla="*/ 94 h 172"/>
                  <a:gd name="T48" fmla="*/ 70 w 171"/>
                  <a:gd name="T49" fmla="*/ 136 h 172"/>
                  <a:gd name="T50" fmla="*/ 70 w 171"/>
                  <a:gd name="T51" fmla="*/ 83 h 172"/>
                  <a:gd name="T52" fmla="*/ 81 w 171"/>
                  <a:gd name="T53" fmla="*/ 83 h 172"/>
                  <a:gd name="T54" fmla="*/ 104 w 171"/>
                  <a:gd name="T55" fmla="*/ 66 h 172"/>
                  <a:gd name="T56" fmla="*/ 81 w 171"/>
                  <a:gd name="T57" fmla="*/ 49 h 172"/>
                  <a:gd name="T58" fmla="*/ 70 w 171"/>
                  <a:gd name="T59" fmla="*/ 50 h 172"/>
                  <a:gd name="T60" fmla="*/ 70 w 171"/>
                  <a:gd name="T61"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2">
                    <a:moveTo>
                      <a:pt x="86" y="0"/>
                    </a:moveTo>
                    <a:cubicBezTo>
                      <a:pt x="133" y="0"/>
                      <a:pt x="171" y="38"/>
                      <a:pt x="171" y="86"/>
                    </a:cubicBezTo>
                    <a:cubicBezTo>
                      <a:pt x="171" y="134"/>
                      <a:pt x="133" y="172"/>
                      <a:pt x="86" y="172"/>
                    </a:cubicBezTo>
                    <a:cubicBezTo>
                      <a:pt x="39" y="172"/>
                      <a:pt x="0" y="134"/>
                      <a:pt x="0" y="86"/>
                    </a:cubicBezTo>
                    <a:cubicBezTo>
                      <a:pt x="0" y="38"/>
                      <a:pt x="39" y="0"/>
                      <a:pt x="86" y="0"/>
                    </a:cubicBezTo>
                    <a:close/>
                    <a:moveTo>
                      <a:pt x="86" y="13"/>
                    </a:moveTo>
                    <a:cubicBezTo>
                      <a:pt x="48" y="13"/>
                      <a:pt x="17" y="45"/>
                      <a:pt x="17" y="86"/>
                    </a:cubicBezTo>
                    <a:cubicBezTo>
                      <a:pt x="17" y="127"/>
                      <a:pt x="48" y="159"/>
                      <a:pt x="86" y="159"/>
                    </a:cubicBezTo>
                    <a:cubicBezTo>
                      <a:pt x="124" y="159"/>
                      <a:pt x="155" y="127"/>
                      <a:pt x="155" y="86"/>
                    </a:cubicBezTo>
                    <a:cubicBezTo>
                      <a:pt x="155" y="45"/>
                      <a:pt x="124" y="13"/>
                      <a:pt x="86" y="13"/>
                    </a:cubicBezTo>
                    <a:close/>
                    <a:moveTo>
                      <a:pt x="70" y="136"/>
                    </a:moveTo>
                    <a:cubicBezTo>
                      <a:pt x="54" y="136"/>
                      <a:pt x="54" y="136"/>
                      <a:pt x="54" y="136"/>
                    </a:cubicBezTo>
                    <a:cubicBezTo>
                      <a:pt x="54" y="40"/>
                      <a:pt x="54" y="40"/>
                      <a:pt x="54" y="40"/>
                    </a:cubicBezTo>
                    <a:cubicBezTo>
                      <a:pt x="62" y="39"/>
                      <a:pt x="70" y="37"/>
                      <a:pt x="81" y="37"/>
                    </a:cubicBezTo>
                    <a:cubicBezTo>
                      <a:pt x="96" y="37"/>
                      <a:pt x="105" y="40"/>
                      <a:pt x="111" y="45"/>
                    </a:cubicBezTo>
                    <a:cubicBezTo>
                      <a:pt x="117" y="49"/>
                      <a:pt x="120" y="55"/>
                      <a:pt x="120" y="65"/>
                    </a:cubicBezTo>
                    <a:cubicBezTo>
                      <a:pt x="120" y="77"/>
                      <a:pt x="112" y="85"/>
                      <a:pt x="101" y="88"/>
                    </a:cubicBezTo>
                    <a:cubicBezTo>
                      <a:pt x="101" y="89"/>
                      <a:pt x="101" y="89"/>
                      <a:pt x="101" y="89"/>
                    </a:cubicBezTo>
                    <a:cubicBezTo>
                      <a:pt x="110" y="90"/>
                      <a:pt x="115" y="98"/>
                      <a:pt x="117" y="112"/>
                    </a:cubicBezTo>
                    <a:cubicBezTo>
                      <a:pt x="120" y="127"/>
                      <a:pt x="122" y="133"/>
                      <a:pt x="123" y="136"/>
                    </a:cubicBezTo>
                    <a:cubicBezTo>
                      <a:pt x="107" y="136"/>
                      <a:pt x="107" y="136"/>
                      <a:pt x="107" y="136"/>
                    </a:cubicBezTo>
                    <a:cubicBezTo>
                      <a:pt x="105" y="133"/>
                      <a:pt x="103" y="124"/>
                      <a:pt x="101" y="111"/>
                    </a:cubicBezTo>
                    <a:cubicBezTo>
                      <a:pt x="99" y="99"/>
                      <a:pt x="92" y="94"/>
                      <a:pt x="80" y="94"/>
                    </a:cubicBezTo>
                    <a:cubicBezTo>
                      <a:pt x="70" y="94"/>
                      <a:pt x="70" y="94"/>
                      <a:pt x="70" y="94"/>
                    </a:cubicBezTo>
                    <a:lnTo>
                      <a:pt x="70" y="136"/>
                    </a:lnTo>
                    <a:close/>
                    <a:moveTo>
                      <a:pt x="70" y="83"/>
                    </a:moveTo>
                    <a:cubicBezTo>
                      <a:pt x="81" y="83"/>
                      <a:pt x="81" y="83"/>
                      <a:pt x="81" y="83"/>
                    </a:cubicBezTo>
                    <a:cubicBezTo>
                      <a:pt x="93" y="83"/>
                      <a:pt x="104" y="78"/>
                      <a:pt x="104" y="66"/>
                    </a:cubicBezTo>
                    <a:cubicBezTo>
                      <a:pt x="104" y="58"/>
                      <a:pt x="98" y="49"/>
                      <a:pt x="81" y="49"/>
                    </a:cubicBezTo>
                    <a:cubicBezTo>
                      <a:pt x="76" y="49"/>
                      <a:pt x="72" y="50"/>
                      <a:pt x="70" y="50"/>
                    </a:cubicBezTo>
                    <a:lnTo>
                      <a:pt x="70"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29694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5" name="Title Placeholder 14"/>
          <p:cNvSpPr>
            <a:spLocks noGrp="1"/>
          </p:cNvSpPr>
          <p:nvPr>
            <p:ph type="title"/>
          </p:nvPr>
        </p:nvSpPr>
        <p:spPr>
          <a:xfrm>
            <a:off x="-2659" y="310393"/>
            <a:ext cx="12197318" cy="604007"/>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16" name="Text Placeholder 15"/>
          <p:cNvSpPr>
            <a:spLocks noGrp="1"/>
          </p:cNvSpPr>
          <p:nvPr>
            <p:ph type="body" idx="1"/>
          </p:nvPr>
        </p:nvSpPr>
        <p:spPr>
          <a:xfrm>
            <a:off x="456064" y="1417740"/>
            <a:ext cx="11145910" cy="471010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 name="Picture 1"/>
          <p:cNvPicPr>
            <a:picLocks noChangeAspect="1"/>
          </p:cNvPicPr>
          <p:nvPr userDrawn="1"/>
        </p:nvPicPr>
        <p:blipFill>
          <a:blip r:embed="rId27"/>
          <a:stretch>
            <a:fillRect/>
          </a:stretch>
        </p:blipFill>
        <p:spPr>
          <a:xfrm>
            <a:off x="0" y="0"/>
            <a:ext cx="12192000" cy="6858000"/>
          </a:xfrm>
          <a:prstGeom prst="rect">
            <a:avLst/>
          </a:prstGeom>
        </p:spPr>
      </p:pic>
    </p:spTree>
    <p:extLst>
      <p:ext uri="{BB962C8B-B14F-4D97-AF65-F5344CB8AC3E}">
        <p14:creationId xmlns:p14="http://schemas.microsoft.com/office/powerpoint/2010/main" val="957531155"/>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21" r:id="rId3"/>
    <p:sldLayoutId id="2147483661" r:id="rId4"/>
    <p:sldLayoutId id="2147483760" r:id="rId5"/>
    <p:sldLayoutId id="2147483758" r:id="rId6"/>
    <p:sldLayoutId id="2147483710" r:id="rId7"/>
    <p:sldLayoutId id="2147483746" r:id="rId8"/>
    <p:sldLayoutId id="2147483723" r:id="rId9"/>
    <p:sldLayoutId id="2147483722" r:id="rId10"/>
    <p:sldLayoutId id="2147483755" r:id="rId11"/>
    <p:sldLayoutId id="2147483712" r:id="rId12"/>
    <p:sldLayoutId id="2147483748" r:id="rId13"/>
    <p:sldLayoutId id="2147483713" r:id="rId14"/>
    <p:sldLayoutId id="2147483750" r:id="rId15"/>
    <p:sldLayoutId id="2147483714" r:id="rId16"/>
    <p:sldLayoutId id="2147483728" r:id="rId17"/>
    <p:sldLayoutId id="2147483716" r:id="rId18"/>
    <p:sldLayoutId id="2147483747" r:id="rId19"/>
    <p:sldLayoutId id="2147483724" r:id="rId20"/>
    <p:sldLayoutId id="2147483725" r:id="rId21"/>
    <p:sldLayoutId id="2147483749" r:id="rId22"/>
    <p:sldLayoutId id="2147483751" r:id="rId23"/>
    <p:sldLayoutId id="2147483720" r:id="rId24"/>
    <p:sldLayoutId id="21474837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346075" marR="0" indent="-346075" algn="l" defTabSz="914400" rtl="0" eaLnBrk="1" fontAlgn="auto" latinLnBrk="0" hangingPunct="1">
        <a:lnSpc>
          <a:spcPct val="110000"/>
        </a:lnSpc>
        <a:spcBef>
          <a:spcPts val="1000"/>
        </a:spcBef>
        <a:spcAft>
          <a:spcPts val="400"/>
        </a:spcAft>
        <a:buClr>
          <a:schemeClr val="accent1"/>
        </a:buClr>
        <a:buSzPct val="70000"/>
        <a:buFont typeface=".LucidaGrandeUI" charset="0"/>
        <a:buChar char="▶"/>
        <a:tabLst/>
        <a:defRPr sz="2400" kern="1200">
          <a:solidFill>
            <a:schemeClr val="tx1"/>
          </a:solidFill>
          <a:latin typeface="+mn-lt"/>
          <a:ea typeface="+mn-ea"/>
          <a:cs typeface="+mn-cs"/>
        </a:defRPr>
      </a:lvl1pPr>
      <a:lvl2pPr marL="685800" marR="0" indent="-228600" algn="l" defTabSz="914400" rtl="0" eaLnBrk="1" fontAlgn="auto" latinLnBrk="0" hangingPunct="1">
        <a:lnSpc>
          <a:spcPct val="110000"/>
        </a:lnSpc>
        <a:spcBef>
          <a:spcPts val="500"/>
        </a:spcBef>
        <a:spcAft>
          <a:spcPts val="400"/>
        </a:spcAft>
        <a:buClr>
          <a:schemeClr val="accent1"/>
        </a:buClr>
        <a:buSzPct val="115000"/>
        <a:buFont typeface="Arial"/>
        <a:buChar char="•"/>
        <a:tabLst/>
        <a:defRPr sz="2200" kern="1200">
          <a:solidFill>
            <a:schemeClr val="tx2"/>
          </a:solidFill>
          <a:latin typeface="+mn-lt"/>
          <a:ea typeface="+mn-ea"/>
          <a:cs typeface="+mn-cs"/>
        </a:defRPr>
      </a:lvl2pPr>
      <a:lvl3pPr marL="1143000" marR="0" indent="-228600" algn="l" defTabSz="914400" rtl="0" eaLnBrk="1" fontAlgn="auto" latinLnBrk="0" hangingPunct="1">
        <a:lnSpc>
          <a:spcPct val="110000"/>
        </a:lnSpc>
        <a:spcBef>
          <a:spcPts val="500"/>
        </a:spcBef>
        <a:spcAft>
          <a:spcPts val="400"/>
        </a:spcAft>
        <a:buClr>
          <a:schemeClr val="accent1"/>
        </a:buClr>
        <a:buSzPct val="115000"/>
        <a:buFont typeface="Arial"/>
        <a:buChar char="•"/>
        <a:tabLst/>
        <a:defRPr sz="2000" kern="1200">
          <a:solidFill>
            <a:schemeClr val="tx2"/>
          </a:solidFill>
          <a:latin typeface="+mn-lt"/>
          <a:ea typeface="+mn-ea"/>
          <a:cs typeface="+mn-cs"/>
        </a:defRPr>
      </a:lvl3pPr>
      <a:lvl4pPr marL="1600200" marR="0" indent="-228600" algn="l" defTabSz="914400" rtl="0" eaLnBrk="1" fontAlgn="auto" latinLnBrk="0" hangingPunct="1">
        <a:lnSpc>
          <a:spcPct val="110000"/>
        </a:lnSpc>
        <a:spcBef>
          <a:spcPts val="500"/>
        </a:spcBef>
        <a:spcAft>
          <a:spcPts val="400"/>
        </a:spcAft>
        <a:buClr>
          <a:schemeClr val="accent1"/>
        </a:buClr>
        <a:buSzTx/>
        <a:buFont typeface="Arial"/>
        <a:buChar char="•"/>
        <a:tabLst/>
        <a:defRPr sz="2000" kern="1200">
          <a:solidFill>
            <a:schemeClr val="tx2"/>
          </a:solidFill>
          <a:latin typeface="+mn-lt"/>
          <a:ea typeface="+mn-ea"/>
          <a:cs typeface="+mn-cs"/>
        </a:defRPr>
      </a:lvl4pPr>
      <a:lvl5pPr marL="1828800" marR="0" indent="0" algn="l" defTabSz="914400" rtl="0" eaLnBrk="1" fontAlgn="auto" latinLnBrk="0" hangingPunct="1">
        <a:lnSpc>
          <a:spcPct val="110000"/>
        </a:lnSpc>
        <a:spcBef>
          <a:spcPts val="500"/>
        </a:spcBef>
        <a:spcAft>
          <a:spcPts val="400"/>
        </a:spcAft>
        <a:buClr>
          <a:schemeClr val="accent1"/>
        </a:buClr>
        <a:buSzTx/>
        <a:buFontTx/>
        <a:buNone/>
        <a:tabLst/>
        <a:defRPr sz="20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earnsplunk.com/splunk-pricing---splunk-licensing-model.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splunk.com/en_us/software/pric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splunkbase.splunk.com/develo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ocs.splunk.com/Documentation/Splunk/7.2.3/Installation/Systemrequirement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ocker/docker"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02-Splunk Approach &amp; Lab</a:t>
            </a:r>
            <a:br>
              <a:rPr lang="en-US" dirty="0" smtClean="0"/>
            </a:br>
            <a:r>
              <a:rPr lang="en-US" dirty="0"/>
              <a:t/>
            </a:r>
            <a:br>
              <a:rPr lang="en-US" dirty="0"/>
            </a:br>
            <a:r>
              <a:rPr lang="en-US" dirty="0" smtClean="0">
                <a:solidFill>
                  <a:schemeClr val="accent1">
                    <a:lumMod val="60000"/>
                    <a:lumOff val="40000"/>
                  </a:schemeClr>
                </a:solidFill>
              </a:rPr>
              <a:t/>
            </a:r>
            <a:br>
              <a:rPr lang="en-US" dirty="0" smtClean="0">
                <a:solidFill>
                  <a:schemeClr val="accent1">
                    <a:lumMod val="60000"/>
                    <a:lumOff val="40000"/>
                  </a:schemeClr>
                </a:solidFill>
              </a:rPr>
            </a:br>
            <a:endParaRPr lang="en-US" i="1" dirty="0">
              <a:solidFill>
                <a:schemeClr val="accent1"/>
              </a:solidFill>
            </a:endParaRPr>
          </a:p>
        </p:txBody>
      </p:sp>
      <p:sp>
        <p:nvSpPr>
          <p:cNvPr id="5" name="Rectangle 4"/>
          <p:cNvSpPr/>
          <p:nvPr/>
        </p:nvSpPr>
        <p:spPr>
          <a:xfrm>
            <a:off x="8991600" y="3657600"/>
            <a:ext cx="2819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bg1"/>
              </a:solidFill>
            </a:endParaRPr>
          </a:p>
        </p:txBody>
      </p:sp>
    </p:spTree>
    <p:extLst>
      <p:ext uri="{BB962C8B-B14F-4D97-AF65-F5344CB8AC3E}">
        <p14:creationId xmlns:p14="http://schemas.microsoft.com/office/powerpoint/2010/main" val="30735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Licencing Module</a:t>
            </a:r>
            <a:endParaRPr lang="en-IN" dirty="0"/>
          </a:p>
        </p:txBody>
      </p:sp>
      <p:sp>
        <p:nvSpPr>
          <p:cNvPr id="3" name="Content Placeholder 2"/>
          <p:cNvSpPr>
            <a:spLocks noGrp="1"/>
          </p:cNvSpPr>
          <p:nvPr>
            <p:ph sz="quarter" idx="10"/>
          </p:nvPr>
        </p:nvSpPr>
        <p:spPr>
          <a:xfrm>
            <a:off x="456064" y="990600"/>
            <a:ext cx="11145909" cy="5137245"/>
          </a:xfrm>
        </p:spPr>
        <p:txBody>
          <a:bodyPr/>
          <a:lstStyle/>
          <a:p>
            <a:r>
              <a:rPr lang="en-US" sz="2000" dirty="0" smtClean="0"/>
              <a:t>Every Splunk instance required license.</a:t>
            </a:r>
          </a:p>
          <a:p>
            <a:r>
              <a:rPr lang="en-US" sz="2000" dirty="0" smtClean="0"/>
              <a:t>Splunk license specify how much data a given splunk instance can index and features one has access to.</a:t>
            </a:r>
          </a:p>
          <a:p>
            <a:r>
              <a:rPr lang="en-US" sz="2000" dirty="0" smtClean="0"/>
              <a:t>Five type of License</a:t>
            </a:r>
          </a:p>
          <a:p>
            <a:pPr lvl="1"/>
            <a:r>
              <a:rPr lang="en-US" sz="2000" dirty="0" smtClean="0"/>
              <a:t>Standard Splunk Enterprise License</a:t>
            </a:r>
          </a:p>
          <a:p>
            <a:pPr lvl="1"/>
            <a:r>
              <a:rPr lang="en-US" sz="2000" dirty="0" smtClean="0"/>
              <a:t>Enterprise Trial License</a:t>
            </a:r>
          </a:p>
          <a:p>
            <a:pPr lvl="1"/>
            <a:r>
              <a:rPr lang="en-US" sz="2000" dirty="0" smtClean="0"/>
              <a:t>Sale Trial License</a:t>
            </a:r>
          </a:p>
          <a:p>
            <a:pPr lvl="1"/>
            <a:r>
              <a:rPr lang="en-US" sz="2000" dirty="0" err="1" smtClean="0"/>
              <a:t>Dev</a:t>
            </a:r>
            <a:r>
              <a:rPr lang="en-US" sz="2000" dirty="0" smtClean="0"/>
              <a:t>/Test License</a:t>
            </a:r>
          </a:p>
          <a:p>
            <a:pPr lvl="1"/>
            <a:r>
              <a:rPr lang="en-US" sz="2000" dirty="0" smtClean="0"/>
              <a:t>Free License</a:t>
            </a:r>
          </a:p>
          <a:p>
            <a:r>
              <a:rPr lang="en-US" sz="2000" dirty="0">
                <a:hlinkClick r:id="rId3"/>
              </a:rPr>
              <a:t>https://www.learnsplunk.com/splunk-pricing---</a:t>
            </a:r>
            <a:r>
              <a:rPr lang="en-US" sz="2000" dirty="0" smtClean="0">
                <a:hlinkClick r:id="rId3"/>
              </a:rPr>
              <a:t>splunk-licensing-model.html</a:t>
            </a:r>
            <a:endParaRPr lang="en-US" sz="2000" dirty="0" smtClean="0"/>
          </a:p>
          <a:p>
            <a:r>
              <a:rPr lang="en-US" sz="2000" dirty="0" smtClean="0">
                <a:hlinkClick r:id="rId4"/>
              </a:rPr>
              <a:t>https</a:t>
            </a:r>
            <a:r>
              <a:rPr lang="en-US" sz="2000" dirty="0">
                <a:hlinkClick r:id="rId4"/>
              </a:rPr>
              <a:t>://</a:t>
            </a:r>
            <a:r>
              <a:rPr lang="en-US" sz="2000" dirty="0" smtClean="0">
                <a:hlinkClick r:id="rId4"/>
              </a:rPr>
              <a:t>www.splunk.com/en_us/software/pricing.html</a:t>
            </a:r>
            <a:endParaRPr lang="en-US" sz="2000" dirty="0"/>
          </a:p>
          <a:p>
            <a:endParaRPr lang="en-US" dirty="0"/>
          </a:p>
        </p:txBody>
      </p:sp>
    </p:spTree>
    <p:extLst>
      <p:ext uri="{BB962C8B-B14F-4D97-AF65-F5344CB8AC3E}">
        <p14:creationId xmlns:p14="http://schemas.microsoft.com/office/powerpoint/2010/main" val="243802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Perpetual Vs </a:t>
            </a:r>
            <a:r>
              <a:rPr lang="en-US" dirty="0" smtClean="0"/>
              <a:t>Term </a:t>
            </a:r>
            <a:r>
              <a:rPr lang="en-US" dirty="0" smtClean="0"/>
              <a:t>License</a:t>
            </a:r>
            <a:endParaRPr lang="en-US" dirty="0"/>
          </a:p>
        </p:txBody>
      </p:sp>
      <p:sp>
        <p:nvSpPr>
          <p:cNvPr id="3" name="Content Placeholder 2"/>
          <p:cNvSpPr>
            <a:spLocks noGrp="1"/>
          </p:cNvSpPr>
          <p:nvPr>
            <p:ph sz="quarter" idx="10"/>
          </p:nvPr>
        </p:nvSpPr>
        <p:spPr>
          <a:xfrm>
            <a:off x="456064" y="990600"/>
            <a:ext cx="11145909" cy="5137245"/>
          </a:xfrm>
        </p:spPr>
        <p:txBody>
          <a:bodyPr/>
          <a:lstStyle/>
          <a:p>
            <a:r>
              <a:rPr lang="en-US" dirty="0" smtClean="0"/>
              <a:t>A perpetual license is one time license free that grants you indefinite right to use the software</a:t>
            </a:r>
          </a:p>
          <a:p>
            <a:r>
              <a:rPr lang="en-US" dirty="0" smtClean="0"/>
              <a:t>Term license is for specific period of Time(</a:t>
            </a:r>
            <a:r>
              <a:rPr lang="en-US" dirty="0" err="1" smtClean="0"/>
              <a:t>Eg</a:t>
            </a:r>
            <a:r>
              <a:rPr lang="en-US" dirty="0" smtClean="0"/>
              <a:t> One year) based on which you are allowed to use the software.</a:t>
            </a:r>
          </a:p>
          <a:p>
            <a:endParaRPr lang="en-US" dirty="0"/>
          </a:p>
          <a:p>
            <a:r>
              <a:rPr lang="en-US" dirty="0" smtClean="0"/>
              <a:t>License Calculation-</a:t>
            </a:r>
          </a:p>
          <a:p>
            <a:pPr lvl="1"/>
            <a:r>
              <a:rPr lang="en-US" dirty="0" smtClean="0"/>
              <a:t>Estimated Log size</a:t>
            </a:r>
          </a:p>
          <a:p>
            <a:pPr lvl="1"/>
            <a:r>
              <a:rPr lang="en-US" dirty="0" smtClean="0"/>
              <a:t>Determine no of Indexer and SH</a:t>
            </a:r>
          </a:p>
          <a:p>
            <a:pPr lvl="1"/>
            <a:r>
              <a:rPr lang="en-US" dirty="0" smtClean="0"/>
              <a:t>Evaluate Need of HF,DS and LM</a:t>
            </a:r>
          </a:p>
          <a:p>
            <a:pPr lvl="1"/>
            <a:r>
              <a:rPr lang="en-US" dirty="0" smtClean="0"/>
              <a:t>Evaluate of Clustering and HA</a:t>
            </a:r>
            <a:endParaRPr lang="en-US" dirty="0"/>
          </a:p>
        </p:txBody>
      </p:sp>
    </p:spTree>
    <p:extLst>
      <p:ext uri="{BB962C8B-B14F-4D97-AF65-F5344CB8AC3E}">
        <p14:creationId xmlns:p14="http://schemas.microsoft.com/office/powerpoint/2010/main" val="250153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Apply &amp; Importing </a:t>
            </a:r>
            <a:r>
              <a:rPr lang="en-IN" dirty="0"/>
              <a:t>License into Splunk</a:t>
            </a:r>
            <a:endParaRPr lang="en-US" dirty="0"/>
          </a:p>
        </p:txBody>
      </p:sp>
      <p:sp>
        <p:nvSpPr>
          <p:cNvPr id="3" name="Content Placeholder 2"/>
          <p:cNvSpPr>
            <a:spLocks noGrp="1"/>
          </p:cNvSpPr>
          <p:nvPr>
            <p:ph sz="quarter" idx="10"/>
          </p:nvPr>
        </p:nvSpPr>
        <p:spPr>
          <a:xfrm>
            <a:off x="456064" y="990600"/>
            <a:ext cx="11145909" cy="5137245"/>
          </a:xfrm>
        </p:spPr>
        <p:txBody>
          <a:bodyPr/>
          <a:lstStyle/>
          <a:p>
            <a:r>
              <a:rPr lang="en-IN" dirty="0"/>
              <a:t>Splunk Developer 10GB License</a:t>
            </a:r>
            <a:endParaRPr lang="en-US" dirty="0"/>
          </a:p>
          <a:p>
            <a:r>
              <a:rPr lang="en-US" dirty="0" smtClean="0"/>
              <a:t>Login to Splunk and request Developer License. (</a:t>
            </a:r>
            <a:r>
              <a:rPr lang="en-US" dirty="0">
                <a:hlinkClick r:id="rId2"/>
              </a:rPr>
              <a:t>https://splunkbase.splunk.com/develop</a:t>
            </a:r>
            <a:r>
              <a:rPr lang="en-US" dirty="0" smtClean="0">
                <a:hlinkClick r:id="rId2"/>
              </a:rPr>
              <a:t>/</a:t>
            </a:r>
            <a:r>
              <a:rPr lang="en-US" dirty="0" smtClean="0"/>
              <a:t>)</a:t>
            </a:r>
            <a:endParaRPr lang="en-US" dirty="0"/>
          </a:p>
          <a:p>
            <a:r>
              <a:rPr lang="en-US" dirty="0" smtClean="0"/>
              <a:t>Download </a:t>
            </a:r>
          </a:p>
          <a:p>
            <a:pPr lvl="1"/>
            <a:r>
              <a:rPr lang="en-US" dirty="0" smtClean="0"/>
              <a:t>Splunk web-&gt; Setting -&gt;Licensing-&gt;Add License-&gt;Choose File-&gt;Select File-&gt;Install</a:t>
            </a:r>
          </a:p>
          <a:p>
            <a:pPr lvl="1"/>
            <a:r>
              <a:rPr lang="en-US" dirty="0" smtClean="0"/>
              <a:t>Restart Now</a:t>
            </a:r>
          </a:p>
          <a:p>
            <a:pPr lvl="1"/>
            <a:r>
              <a:rPr lang="en-US" dirty="0" smtClean="0"/>
              <a:t>Login and Check</a:t>
            </a:r>
            <a:endParaRPr lang="en-US" dirty="0"/>
          </a:p>
        </p:txBody>
      </p:sp>
    </p:spTree>
    <p:extLst>
      <p:ext uri="{BB962C8B-B14F-4D97-AF65-F5344CB8AC3E}">
        <p14:creationId xmlns:p14="http://schemas.microsoft.com/office/powerpoint/2010/main" val="380268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p:cNvSpPr>
            <a:spLocks noGrp="1"/>
          </p:cNvSpPr>
          <p:nvPr>
            <p:ph type="title"/>
          </p:nvPr>
        </p:nvSpPr>
        <p:spPr/>
        <p:txBody>
          <a:bodyPr/>
          <a:lstStyle/>
          <a:p>
            <a:endParaRPr lang="en-US" dirty="0"/>
          </a:p>
        </p:txBody>
      </p:sp>
      <p:sp>
        <p:nvSpPr>
          <p:cNvPr id="2" name="Content Placeholder 1"/>
          <p:cNvSpPr>
            <a:spLocks noGrp="1"/>
          </p:cNvSpPr>
          <p:nvPr>
            <p:ph sz="quarter" idx="10"/>
          </p:nvPr>
        </p:nvSpPr>
        <p:spPr/>
        <p:txBody>
          <a:bodyPr/>
          <a:lstStyle/>
          <a:p>
            <a:endParaRPr lang="en-US" dirty="0" smtClean="0"/>
          </a:p>
          <a:p>
            <a:r>
              <a:rPr lang="en-US" dirty="0" smtClean="0"/>
              <a:t>Splunk Components</a:t>
            </a:r>
          </a:p>
          <a:p>
            <a:r>
              <a:rPr lang="en-US" dirty="0" smtClean="0"/>
              <a:t>Splunk Licensing module</a:t>
            </a:r>
          </a:p>
          <a:p>
            <a:r>
              <a:rPr lang="en-US" dirty="0" smtClean="0"/>
              <a:t>Short Intro to Docker</a:t>
            </a:r>
          </a:p>
          <a:p>
            <a:r>
              <a:rPr lang="en-US" dirty="0" smtClean="0"/>
              <a:t>Installing splunk via Docker</a:t>
            </a:r>
          </a:p>
          <a:p>
            <a:r>
              <a:rPr lang="en-US" dirty="0" smtClean="0"/>
              <a:t>Installing splunk via RPM and .EXE</a:t>
            </a:r>
          </a:p>
          <a:p>
            <a:r>
              <a:rPr lang="en-IN" dirty="0"/>
              <a:t>Splunk Developer 10GB </a:t>
            </a:r>
            <a:r>
              <a:rPr lang="en-IN" dirty="0" smtClean="0"/>
              <a:t>License</a:t>
            </a:r>
          </a:p>
          <a:p>
            <a:pPr lvl="0"/>
            <a:r>
              <a:rPr lang="en-IN" dirty="0"/>
              <a:t>Importing License into Splunk</a:t>
            </a:r>
            <a:endParaRPr lang="en-US" dirty="0"/>
          </a:p>
          <a:p>
            <a:endParaRPr lang="en-US" dirty="0"/>
          </a:p>
        </p:txBody>
      </p:sp>
    </p:spTree>
    <p:extLst>
      <p:ext uri="{BB962C8B-B14F-4D97-AF65-F5344CB8AC3E}">
        <p14:creationId xmlns:p14="http://schemas.microsoft.com/office/powerpoint/2010/main" val="165611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Splunk</a:t>
            </a:r>
            <a:endParaRPr lang="en-US" dirty="0"/>
          </a:p>
        </p:txBody>
      </p:sp>
      <p:sp>
        <p:nvSpPr>
          <p:cNvPr id="3" name="Content Placeholder 2"/>
          <p:cNvSpPr>
            <a:spLocks noGrp="1"/>
          </p:cNvSpPr>
          <p:nvPr>
            <p:ph sz="quarter" idx="10"/>
          </p:nvPr>
        </p:nvSpPr>
        <p:spPr>
          <a:xfrm>
            <a:off x="436746" y="914400"/>
            <a:ext cx="11145909" cy="4710105"/>
          </a:xfrm>
        </p:spPr>
        <p:txBody>
          <a:bodyPr/>
          <a:lstStyle/>
          <a:p>
            <a:endParaRPr lang="en-US" dirty="0"/>
          </a:p>
          <a:p>
            <a:r>
              <a:rPr lang="en-US" dirty="0" smtClean="0"/>
              <a:t>Universal Forwarder-It’s a light weight Components and push data to the HF or Indexer</a:t>
            </a:r>
          </a:p>
          <a:p>
            <a:r>
              <a:rPr lang="en-US" dirty="0" smtClean="0"/>
              <a:t>Heavy Forwarder:-</a:t>
            </a:r>
            <a:r>
              <a:rPr lang="en-US" dirty="0"/>
              <a:t> </a:t>
            </a:r>
            <a:endParaRPr lang="en-US" dirty="0" smtClean="0"/>
          </a:p>
          <a:p>
            <a:r>
              <a:rPr lang="en-US" dirty="0" smtClean="0"/>
              <a:t>Indexer-</a:t>
            </a:r>
          </a:p>
          <a:p>
            <a:r>
              <a:rPr lang="en-US" dirty="0" smtClean="0"/>
              <a:t>Search Head-</a:t>
            </a:r>
          </a:p>
          <a:p>
            <a:r>
              <a:rPr lang="en-US" dirty="0" smtClean="0"/>
              <a:t>Deployment server-</a:t>
            </a:r>
          </a:p>
          <a:p>
            <a:r>
              <a:rPr lang="en-US" dirty="0" smtClean="0"/>
              <a:t>License manager-</a:t>
            </a:r>
          </a:p>
          <a:p>
            <a:endParaRPr lang="en-US" dirty="0"/>
          </a:p>
        </p:txBody>
      </p:sp>
    </p:spTree>
    <p:extLst>
      <p:ext uri="{BB962C8B-B14F-4D97-AF65-F5344CB8AC3E}">
        <p14:creationId xmlns:p14="http://schemas.microsoft.com/office/powerpoint/2010/main" val="183980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Enablement Benefits </a:t>
            </a:r>
            <a:endParaRPr lang="en-US" dirty="0"/>
          </a:p>
        </p:txBody>
      </p:sp>
      <p:sp>
        <p:nvSpPr>
          <p:cNvPr id="3" name="Content Placeholder 2"/>
          <p:cNvSpPr>
            <a:spLocks noGrp="1"/>
          </p:cNvSpPr>
          <p:nvPr>
            <p:ph sz="quarter" idx="10"/>
          </p:nvPr>
        </p:nvSpPr>
        <p:spPr>
          <a:xfrm>
            <a:off x="456064" y="990600"/>
            <a:ext cx="11145909" cy="5137245"/>
          </a:xfrm>
        </p:spPr>
        <p:txBody>
          <a:bodyPr/>
          <a:lstStyle/>
          <a:p>
            <a:r>
              <a:rPr lang="en-CA" sz="2000" b="1" dirty="0"/>
              <a:t>Universal Forwarders (UFs)</a:t>
            </a:r>
            <a:endParaRPr lang="en-US" sz="2000" dirty="0"/>
          </a:p>
          <a:p>
            <a:pPr marL="0" lvl="0" indent="0">
              <a:buNone/>
            </a:pPr>
            <a:r>
              <a:rPr lang="en-CA" sz="2000" dirty="0"/>
              <a:t>The UFs are deployed to each endpoint system and configured to read the log files that are required. These logs are then forwarded in real-time to Splunk. The UFs are able to load balance the data across the array of IDXs, switching IDX every 30 seconds as they forward the data</a:t>
            </a:r>
            <a:r>
              <a:rPr lang="en-CA" sz="2000" dirty="0" smtClean="0"/>
              <a:t>.</a:t>
            </a:r>
          </a:p>
          <a:p>
            <a:r>
              <a:rPr lang="en-US" sz="2000" b="1" dirty="0"/>
              <a:t>Heavy Forwarder:- </a:t>
            </a:r>
          </a:p>
          <a:p>
            <a:pPr marL="0" indent="0">
              <a:buNone/>
            </a:pPr>
            <a:r>
              <a:rPr lang="en-US" sz="2000" dirty="0" smtClean="0"/>
              <a:t>Its</a:t>
            </a:r>
            <a:r>
              <a:rPr lang="en-US" sz="2000" b="1" dirty="0" smtClean="0"/>
              <a:t> </a:t>
            </a:r>
            <a:r>
              <a:rPr lang="en-US" sz="2000" dirty="0"/>
              <a:t>is a full Splunk Enterprise instance that can index, search, and change data as well as forward it. The heavy forwarder has some features disabled to reduce system resource usage</a:t>
            </a:r>
            <a:r>
              <a:rPr lang="en-US" sz="2000" dirty="0" smtClean="0"/>
              <a:t>.</a:t>
            </a:r>
            <a:endParaRPr lang="en-US" sz="2000" dirty="0"/>
          </a:p>
          <a:p>
            <a:pPr marL="0" indent="0">
              <a:buNone/>
            </a:pPr>
            <a:r>
              <a:rPr lang="en-CA" sz="2000" b="1" dirty="0"/>
              <a:t>Deployment Servers (DS)</a:t>
            </a:r>
            <a:endParaRPr lang="en-US" sz="2000" dirty="0"/>
          </a:p>
          <a:p>
            <a:r>
              <a:rPr lang="en-CA" sz="2000" dirty="0"/>
              <a:t>The DS is responsible for issuing </a:t>
            </a:r>
            <a:r>
              <a:rPr lang="en-CA" sz="2000" b="1" dirty="0"/>
              <a:t>Deployment Apps</a:t>
            </a:r>
            <a:r>
              <a:rPr lang="en-CA" sz="2000" dirty="0"/>
              <a:t> to the UFs. A Deployment App typically contains one or more configurations that instruct the UF what data to forward to Splunk. Apps are deployed via </a:t>
            </a:r>
            <a:r>
              <a:rPr lang="en-CA" sz="2000" b="1" dirty="0"/>
              <a:t>Server Classes</a:t>
            </a:r>
            <a:endParaRPr lang="en-US" sz="2000" dirty="0"/>
          </a:p>
        </p:txBody>
      </p:sp>
    </p:spTree>
    <p:extLst>
      <p:ext uri="{BB962C8B-B14F-4D97-AF65-F5344CB8AC3E}">
        <p14:creationId xmlns:p14="http://schemas.microsoft.com/office/powerpoint/2010/main" val="13158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Enablement Benefits </a:t>
            </a:r>
            <a:endParaRPr lang="en-US" dirty="0"/>
          </a:p>
        </p:txBody>
      </p:sp>
      <p:sp>
        <p:nvSpPr>
          <p:cNvPr id="3" name="Content Placeholder 2"/>
          <p:cNvSpPr>
            <a:spLocks noGrp="1"/>
          </p:cNvSpPr>
          <p:nvPr>
            <p:ph sz="quarter" idx="10"/>
          </p:nvPr>
        </p:nvSpPr>
        <p:spPr>
          <a:xfrm>
            <a:off x="456064" y="990600"/>
            <a:ext cx="11145909" cy="5137245"/>
          </a:xfrm>
        </p:spPr>
        <p:txBody>
          <a:bodyPr/>
          <a:lstStyle/>
          <a:p>
            <a:pPr marL="0" indent="0">
              <a:buNone/>
            </a:pPr>
            <a:r>
              <a:rPr lang="en-CA" b="1" dirty="0" smtClean="0"/>
              <a:t>Search </a:t>
            </a:r>
            <a:r>
              <a:rPr lang="en-CA" b="1" dirty="0"/>
              <a:t>Heads (SHs)</a:t>
            </a:r>
            <a:endParaRPr lang="en-US" dirty="0"/>
          </a:p>
          <a:p>
            <a:pPr lvl="0"/>
            <a:r>
              <a:rPr lang="en-CA" dirty="0"/>
              <a:t>The SHs execute searches and host end user facing applications. These applications can consist of dashboards, reports, searches and alerts. The SHs also apply search time knowledge objects such as field extractions, tags and event types.</a:t>
            </a:r>
            <a:endParaRPr lang="en-US" dirty="0"/>
          </a:p>
          <a:p>
            <a:pPr lvl="0"/>
            <a:r>
              <a:rPr lang="en-CA" dirty="0"/>
              <a:t>These will be configured in a </a:t>
            </a:r>
            <a:r>
              <a:rPr lang="en-CA" b="1" dirty="0"/>
              <a:t>Search Head Cluster </a:t>
            </a:r>
            <a:r>
              <a:rPr lang="en-CA" dirty="0"/>
              <a:t>for efficiency and redundancy purposes. Users will be load balanced across the various Search Heads using an external (to Splunk) load balancer. </a:t>
            </a:r>
            <a:endParaRPr lang="en-US" dirty="0"/>
          </a:p>
          <a:p>
            <a:pPr lvl="0"/>
            <a:r>
              <a:rPr lang="en-CA" dirty="0"/>
              <a:t>The SHs in the cluster will be configured and managed by the </a:t>
            </a:r>
            <a:r>
              <a:rPr lang="en-CA" b="1" dirty="0" err="1"/>
              <a:t>Deployer</a:t>
            </a:r>
            <a:r>
              <a:rPr lang="en-CA" dirty="0"/>
              <a:t>, which will reside on the Utility Server. </a:t>
            </a:r>
            <a:endParaRPr lang="en-US" dirty="0"/>
          </a:p>
          <a:p>
            <a:endParaRPr lang="en-US" dirty="0"/>
          </a:p>
        </p:txBody>
      </p:sp>
    </p:spTree>
    <p:extLst>
      <p:ext uri="{BB962C8B-B14F-4D97-AF65-F5344CB8AC3E}">
        <p14:creationId xmlns:p14="http://schemas.microsoft.com/office/powerpoint/2010/main" val="188247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Enablement Benefits </a:t>
            </a:r>
            <a:endParaRPr lang="en-US" dirty="0"/>
          </a:p>
        </p:txBody>
      </p:sp>
      <p:sp>
        <p:nvSpPr>
          <p:cNvPr id="3" name="Content Placeholder 2"/>
          <p:cNvSpPr>
            <a:spLocks noGrp="1"/>
          </p:cNvSpPr>
          <p:nvPr>
            <p:ph sz="quarter" idx="10"/>
          </p:nvPr>
        </p:nvSpPr>
        <p:spPr>
          <a:xfrm>
            <a:off x="456064" y="990600"/>
            <a:ext cx="11145909" cy="5137245"/>
          </a:xfrm>
        </p:spPr>
        <p:txBody>
          <a:bodyPr/>
          <a:lstStyle/>
          <a:p>
            <a:pPr marL="0" indent="0">
              <a:buNone/>
            </a:pPr>
            <a:r>
              <a:rPr lang="en-CA" sz="2000" b="1" dirty="0"/>
              <a:t>Indexers (IDXs)</a:t>
            </a:r>
            <a:endParaRPr lang="en-US" sz="2000" dirty="0"/>
          </a:p>
          <a:p>
            <a:pPr lvl="0"/>
            <a:r>
              <a:rPr lang="en-CA" sz="2000" dirty="0"/>
              <a:t>The IDXs run searches and index data. The IDXs are also able to perform parsing, filtering and transforming of the data prior to it being indexed as needed. </a:t>
            </a:r>
            <a:endParaRPr lang="en-US" sz="2000" dirty="0"/>
          </a:p>
          <a:p>
            <a:pPr lvl="0"/>
            <a:r>
              <a:rPr lang="en-CA" sz="2000" b="1" dirty="0"/>
              <a:t>Multi-site Clustering</a:t>
            </a:r>
            <a:r>
              <a:rPr lang="en-CA" sz="2000" dirty="0"/>
              <a:t> will be enabled and configured such that identical copies of the data will be held at each site, in the event of a disaster or data loss.</a:t>
            </a:r>
            <a:endParaRPr lang="en-US" sz="2000" dirty="0"/>
          </a:p>
          <a:p>
            <a:pPr lvl="0"/>
            <a:r>
              <a:rPr lang="en-CA" sz="2000" dirty="0"/>
              <a:t>The IDXs in the cluster will be configured and managed by the </a:t>
            </a:r>
            <a:r>
              <a:rPr lang="en-CA" sz="2000" b="1" dirty="0"/>
              <a:t>Cluster</a:t>
            </a:r>
            <a:r>
              <a:rPr lang="en-CA" sz="2000" dirty="0"/>
              <a:t> </a:t>
            </a:r>
            <a:r>
              <a:rPr lang="en-CA" sz="2000" b="1" dirty="0"/>
              <a:t>Master Node</a:t>
            </a:r>
            <a:r>
              <a:rPr lang="en-CA" sz="2000" dirty="0"/>
              <a:t>, which will also reside on the Utility Server</a:t>
            </a:r>
            <a:r>
              <a:rPr lang="en-CA" sz="2000" dirty="0" smtClean="0"/>
              <a:t>.</a:t>
            </a:r>
          </a:p>
          <a:p>
            <a:pPr lvl="0"/>
            <a:r>
              <a:rPr lang="en-CA" sz="2000" dirty="0" smtClean="0"/>
              <a:t>Hardware Requirement:-</a:t>
            </a:r>
          </a:p>
          <a:p>
            <a:pPr lvl="1"/>
            <a:r>
              <a:rPr lang="en-US" sz="2000" dirty="0">
                <a:hlinkClick r:id="rId3"/>
              </a:rPr>
              <a:t>https://</a:t>
            </a:r>
            <a:r>
              <a:rPr lang="en-US" sz="2000" dirty="0" smtClean="0">
                <a:hlinkClick r:id="rId3"/>
              </a:rPr>
              <a:t>docs.splunk.com/Documentation/Splunk/7.2.3/Installation/Systemrequirements</a:t>
            </a:r>
            <a:endParaRPr lang="en-US" sz="2000" dirty="0" smtClean="0"/>
          </a:p>
          <a:p>
            <a:pPr marL="457200" lvl="1" indent="0">
              <a:buNone/>
            </a:pPr>
            <a:r>
              <a:rPr lang="en-US" sz="2000" dirty="0" smtClean="0"/>
              <a:t>Capacity Planning:-</a:t>
            </a:r>
          </a:p>
          <a:p>
            <a:pPr lvl="1"/>
            <a:r>
              <a:rPr lang="en-US" sz="2000" dirty="0" smtClean="0"/>
              <a:t>http</a:t>
            </a:r>
            <a:r>
              <a:rPr lang="en-US" sz="2000" dirty="0"/>
              <a:t>://splunk-sizing.appspot.com/</a:t>
            </a:r>
          </a:p>
        </p:txBody>
      </p:sp>
    </p:spTree>
    <p:extLst>
      <p:ext uri="{BB962C8B-B14F-4D97-AF65-F5344CB8AC3E}">
        <p14:creationId xmlns:p14="http://schemas.microsoft.com/office/powerpoint/2010/main" val="97131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sz="quarter" idx="10"/>
          </p:nvPr>
        </p:nvSpPr>
        <p:spPr>
          <a:xfrm>
            <a:off x="456064" y="990600"/>
            <a:ext cx="11145909" cy="5137245"/>
          </a:xfrm>
        </p:spPr>
        <p:txBody>
          <a:bodyPr/>
          <a:lstStyle/>
          <a:p>
            <a:pPr marL="0" indent="0">
              <a:buNone/>
            </a:pPr>
            <a:r>
              <a:rPr lang="en-US" sz="2000" dirty="0">
                <a:hlinkClick r:id="rId2"/>
              </a:rPr>
              <a:t>Docker</a:t>
            </a:r>
            <a:r>
              <a:rPr lang="en-US" sz="2000" dirty="0"/>
              <a:t> is a tool designed to make it easier to create, deploy, and run applications by using </a:t>
            </a:r>
            <a:r>
              <a:rPr lang="en-US" sz="2000" dirty="0" smtClean="0"/>
              <a:t>containers.</a:t>
            </a:r>
          </a:p>
          <a:p>
            <a:pPr marL="0" indent="0">
              <a:buNone/>
            </a:pPr>
            <a:r>
              <a:rPr lang="en-US" sz="2000" dirty="0"/>
              <a:t>Docker is a bit like a virtual machine. But unlike a virtual machine, rather than creating a whole virtual operating system, Docker allows applications to use the same Linux kernel as the system that they're running on and only requires applications be shipped with things not already running on the host computer. This gives a significant performance boost and reduces the size of the application</a:t>
            </a:r>
            <a:r>
              <a:rPr lang="en-US" sz="2000" dirty="0" smtClean="0"/>
              <a:t>.</a:t>
            </a:r>
          </a:p>
          <a:p>
            <a:r>
              <a:rPr lang="en-US" sz="2000" b="1" dirty="0"/>
              <a:t>What is Docker Container?</a:t>
            </a:r>
            <a:r>
              <a:rPr lang="en-US" sz="2000" dirty="0"/>
              <a:t/>
            </a:r>
            <a:br>
              <a:rPr lang="en-US" sz="2000" dirty="0"/>
            </a:br>
            <a:r>
              <a:rPr lang="en-US" sz="2000" dirty="0" smtClean="0"/>
              <a:t>Containers </a:t>
            </a:r>
            <a:r>
              <a:rPr lang="en-US" sz="2000" dirty="0"/>
              <a:t>are the ready applications created from Docker Images or you can say a Docker Container is a running instance of a Docker Image and they hold the entire package needed to run the application. This happens to be the ultimate utility of Docker. </a:t>
            </a:r>
          </a:p>
          <a:p>
            <a:pPr marL="0" indent="0">
              <a:buNone/>
            </a:pPr>
            <a:endParaRPr lang="en-US" dirty="0"/>
          </a:p>
        </p:txBody>
      </p:sp>
    </p:spTree>
    <p:extLst>
      <p:ext uri="{BB962C8B-B14F-4D97-AF65-F5344CB8AC3E}">
        <p14:creationId xmlns:p14="http://schemas.microsoft.com/office/powerpoint/2010/main" val="194782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splunk via Docker</a:t>
            </a:r>
          </a:p>
        </p:txBody>
      </p:sp>
      <p:sp>
        <p:nvSpPr>
          <p:cNvPr id="3" name="Content Placeholder 2"/>
          <p:cNvSpPr>
            <a:spLocks noGrp="1"/>
          </p:cNvSpPr>
          <p:nvPr>
            <p:ph sz="quarter" idx="10"/>
          </p:nvPr>
        </p:nvSpPr>
        <p:spPr>
          <a:xfrm>
            <a:off x="456064" y="990600"/>
            <a:ext cx="11431136" cy="5715000"/>
          </a:xfrm>
        </p:spPr>
        <p:txBody>
          <a:bodyPr/>
          <a:lstStyle/>
          <a:p>
            <a:r>
              <a:rPr lang="en-US" dirty="0" smtClean="0"/>
              <a:t>Download and install a Splunk Enterprise Installation Package</a:t>
            </a:r>
          </a:p>
          <a:p>
            <a:r>
              <a:rPr lang="en-US" dirty="0" smtClean="0"/>
              <a:t>Download the splunk Enterprise Docker image.</a:t>
            </a:r>
          </a:p>
          <a:p>
            <a:pPr>
              <a:buFont typeface="Arial" panose="020B0604020202020204" pitchFamily="34" charset="0"/>
              <a:buChar char="•"/>
            </a:pPr>
            <a:r>
              <a:rPr lang="en-US" dirty="0" smtClean="0"/>
              <a:t>Docker Hub-&gt;search Splunk-&gt; </a:t>
            </a:r>
          </a:p>
          <a:p>
            <a:pPr lvl="2">
              <a:buFont typeface="Arial" panose="020B0604020202020204" pitchFamily="34" charset="0"/>
              <a:buChar char="•"/>
            </a:pPr>
            <a:r>
              <a:rPr lang="en-US" dirty="0" err="1" smtClean="0"/>
              <a:t>docker</a:t>
            </a:r>
            <a:r>
              <a:rPr lang="en-US" dirty="0" smtClean="0"/>
              <a:t> pull splunk/splunk</a:t>
            </a:r>
          </a:p>
          <a:p>
            <a:pPr lvl="2">
              <a:buFont typeface="Arial" panose="020B0604020202020204" pitchFamily="34" charset="0"/>
              <a:buChar char="•"/>
            </a:pPr>
            <a:r>
              <a:rPr lang="en-US" dirty="0" smtClean="0"/>
              <a:t>Docker images</a:t>
            </a:r>
          </a:p>
          <a:p>
            <a:pPr lvl="2">
              <a:buFont typeface="Arial" panose="020B0604020202020204" pitchFamily="34" charset="0"/>
              <a:buChar char="•"/>
            </a:pPr>
            <a:r>
              <a:rPr lang="en-US" dirty="0" err="1" smtClean="0"/>
              <a:t>docker</a:t>
            </a:r>
            <a:r>
              <a:rPr lang="en-US" dirty="0" smtClean="0"/>
              <a:t> </a:t>
            </a:r>
            <a:r>
              <a:rPr lang="en-US" dirty="0"/>
              <a:t>run --name splunk -d -p 8000:8000 -e SPLUNK_START_ARGS=--accept-license -e SPLUNK_PASSWORD=password </a:t>
            </a:r>
            <a:r>
              <a:rPr lang="en-US" dirty="0" smtClean="0"/>
              <a:t>splunk/</a:t>
            </a:r>
            <a:r>
              <a:rPr lang="en-US" dirty="0" err="1" smtClean="0"/>
              <a:t>splunk:latest</a:t>
            </a:r>
            <a:r>
              <a:rPr lang="en-US" dirty="0" smtClean="0"/>
              <a:t>  (Check on web)</a:t>
            </a:r>
            <a:endParaRPr lang="en-US" dirty="0"/>
          </a:p>
          <a:p>
            <a:pPr marL="0" indent="0">
              <a:buNone/>
            </a:pPr>
            <a:r>
              <a:rPr lang="en-US" dirty="0"/>
              <a:t/>
            </a:r>
            <a:br>
              <a:rPr lang="en-US" dirty="0"/>
            </a:b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250060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splunk via RPM and .EXE</a:t>
            </a:r>
          </a:p>
        </p:txBody>
      </p:sp>
      <p:sp>
        <p:nvSpPr>
          <p:cNvPr id="3" name="Content Placeholder 2"/>
          <p:cNvSpPr>
            <a:spLocks noGrp="1"/>
          </p:cNvSpPr>
          <p:nvPr>
            <p:ph sz="quarter" idx="10"/>
          </p:nvPr>
        </p:nvSpPr>
        <p:spPr>
          <a:xfrm>
            <a:off x="454772" y="1017722"/>
            <a:ext cx="11145909" cy="5137245"/>
          </a:xfrm>
        </p:spPr>
        <p:txBody>
          <a:bodyPr/>
          <a:lstStyle/>
          <a:p>
            <a:r>
              <a:rPr lang="en-US" dirty="0" smtClean="0"/>
              <a:t>Login to Splunk</a:t>
            </a:r>
          </a:p>
          <a:p>
            <a:r>
              <a:rPr lang="en-US" dirty="0" smtClean="0"/>
              <a:t>Select OS flavor and download.</a:t>
            </a:r>
            <a:endParaRPr lang="en-US" dirty="0"/>
          </a:p>
          <a:p>
            <a:pPr marL="914400" lvl="2" indent="0">
              <a:buNone/>
            </a:pPr>
            <a:r>
              <a:rPr lang="en-US" dirty="0" smtClean="0"/>
              <a:t>Linux:-</a:t>
            </a:r>
          </a:p>
          <a:p>
            <a:pPr marL="914400" lvl="2" indent="0">
              <a:buNone/>
            </a:pPr>
            <a:r>
              <a:rPr lang="en-US" dirty="0" err="1" smtClean="0"/>
              <a:t>wget</a:t>
            </a:r>
            <a:r>
              <a:rPr lang="en-US" dirty="0" smtClean="0"/>
              <a:t> </a:t>
            </a:r>
            <a:r>
              <a:rPr lang="en-US" dirty="0"/>
              <a:t>-O splunk-7.2.0-8c86330ac18-linux-2.6-x86_64.rpm 'https://</a:t>
            </a:r>
            <a:r>
              <a:rPr lang="en-US" dirty="0" smtClean="0"/>
              <a:t>www.splunk.com/bin/splunk/</a:t>
            </a:r>
            <a:r>
              <a:rPr lang="en-US" dirty="0" err="1" smtClean="0"/>
              <a:t>DownloadActivityServlet?architecture</a:t>
            </a:r>
            <a:r>
              <a:rPr lang="en-US" dirty="0" smtClean="0"/>
              <a:t>=x86_64&amp;platform=</a:t>
            </a:r>
            <a:r>
              <a:rPr lang="en-US" dirty="0" err="1" smtClean="0"/>
              <a:t>linux&amp;version</a:t>
            </a:r>
            <a:r>
              <a:rPr lang="en-US" dirty="0" smtClean="0"/>
              <a:t>=7.2.0&amp;product=</a:t>
            </a:r>
            <a:r>
              <a:rPr lang="en-US" dirty="0" err="1" smtClean="0"/>
              <a:t>splunk&amp;filename</a:t>
            </a:r>
            <a:r>
              <a:rPr lang="en-US" dirty="0" smtClean="0"/>
              <a:t>=splunk-7.2.0-8c86330ac18-linux-2.6-x86_64.rpm&amp;wget=true‘</a:t>
            </a:r>
          </a:p>
          <a:p>
            <a:pPr marL="914400" lvl="2" indent="0">
              <a:buNone/>
            </a:pPr>
            <a:r>
              <a:rPr lang="en-US" dirty="0"/>
              <a:t>y</a:t>
            </a:r>
            <a:r>
              <a:rPr lang="en-US" dirty="0" smtClean="0"/>
              <a:t>um install –y splunk…..rpm</a:t>
            </a:r>
          </a:p>
          <a:p>
            <a:pPr marL="914400" lvl="2" indent="0">
              <a:buNone/>
            </a:pPr>
            <a:r>
              <a:rPr lang="en-US" dirty="0" smtClean="0"/>
              <a:t>/opt/splunk/bin/splunk status/start</a:t>
            </a:r>
            <a:endParaRPr lang="en-US" dirty="0"/>
          </a:p>
          <a:p>
            <a:endParaRPr lang="en-US" dirty="0" smtClean="0"/>
          </a:p>
          <a:p>
            <a:endParaRPr lang="en-US" dirty="0"/>
          </a:p>
        </p:txBody>
      </p:sp>
    </p:spTree>
    <p:extLst>
      <p:ext uri="{BB962C8B-B14F-4D97-AF65-F5344CB8AC3E}">
        <p14:creationId xmlns:p14="http://schemas.microsoft.com/office/powerpoint/2010/main" val="180074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Splunk 2017 - 2">
      <a:dk1>
        <a:srgbClr val="FFFFFF"/>
      </a:dk1>
      <a:lt1>
        <a:srgbClr val="000000"/>
      </a:lt1>
      <a:dk2>
        <a:srgbClr val="FFFFFF"/>
      </a:dk2>
      <a:lt2>
        <a:srgbClr val="000000"/>
      </a:lt2>
      <a:accent1>
        <a:srgbClr val="65A637"/>
      </a:accent1>
      <a:accent2>
        <a:srgbClr val="B2B2B2"/>
      </a:accent2>
      <a:accent3>
        <a:srgbClr val="515151"/>
      </a:accent3>
      <a:accent4>
        <a:srgbClr val="00A9E0"/>
      </a:accent4>
      <a:accent5>
        <a:srgbClr val="005880"/>
      </a:accent5>
      <a:accent6>
        <a:srgbClr val="CBDB2F"/>
      </a:accent6>
      <a:hlink>
        <a:srgbClr val="02A8E0"/>
      </a:hlink>
      <a:folHlink>
        <a:srgbClr val="02A8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sz="24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plunk-Corp-2017-ALPHA-103" id="{52C95D3E-07F4-EA49-A724-51F4EECEC351}" vid="{D2EB3C72-452B-E542-8963-A920A58DDF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Splunk-Corp-2017-BETA-101</Template>
  <TotalTime>28875</TotalTime>
  <Words>616</Words>
  <Application>Microsoft Office PowerPoint</Application>
  <PresentationFormat>Widescreen</PresentationFormat>
  <Paragraphs>93</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.LucidaGrandeUI</vt:lpstr>
      <vt:lpstr>Arial</vt:lpstr>
      <vt:lpstr>Arial Black</vt:lpstr>
      <vt:lpstr>Calibri</vt:lpstr>
      <vt:lpstr>Lucida Grande</vt:lpstr>
      <vt:lpstr>Custom Design</vt:lpstr>
      <vt:lpstr>02-Splunk Approach &amp; Lab   </vt:lpstr>
      <vt:lpstr>PowerPoint Presentation</vt:lpstr>
      <vt:lpstr>Components of Splunk</vt:lpstr>
      <vt:lpstr>Enablement Benefits </vt:lpstr>
      <vt:lpstr>Enablement Benefits </vt:lpstr>
      <vt:lpstr>Enablement Benefits </vt:lpstr>
      <vt:lpstr>Docker</vt:lpstr>
      <vt:lpstr>Installing splunk via Docker</vt:lpstr>
      <vt:lpstr>Installing splunk via RPM and .EXE</vt:lpstr>
      <vt:lpstr>Licencing Module</vt:lpstr>
      <vt:lpstr>Perpetual Vs Term License</vt:lpstr>
      <vt:lpstr>Apply &amp; Importing License into Splunk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Splunk Corporate PowerPoint Template</dc:title>
  <dc:creator>Alison Maloney</dc:creator>
  <cp:lastModifiedBy>Meraj</cp:lastModifiedBy>
  <cp:revision>219</cp:revision>
  <dcterms:created xsi:type="dcterms:W3CDTF">2016-11-09T19:07:42Z</dcterms:created>
  <dcterms:modified xsi:type="dcterms:W3CDTF">2019-12-18T05:35:50Z</dcterms:modified>
</cp:coreProperties>
</file>