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53B8-B885-42B7-A181-44428E86029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68C57-E39C-42BD-98D7-AD693C4A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FD3C-61BD-4E78-81F3-C03B9C6D8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33561-2BF4-4538-AC63-E6C6F7FD6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4C78-B40B-4740-A275-82C93473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F5B9-94EF-4B29-A556-28B9E1180B91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48E2-BDEC-44FC-98DE-EE0A435F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F5A6-9738-4360-B592-5AF8AFEF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B052-E170-4C81-8E31-BB43C8F6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131A-E80E-4A7B-9BFD-331E0561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C3F6-A176-4A57-B844-6FAA12E5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BEA5-E17B-47C9-9D92-97DFF16E5378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B417-FA85-4D66-A97B-205C920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5426-48DF-413B-A033-C004B183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D72A6-810A-417F-A8BB-B337AB6E0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D70F1-2D69-4907-906A-C7EFE182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D3ED-FFB2-4B49-A2D1-495F6B44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1386-7A0C-4927-9964-5B13CDB7D0ED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4B05-8785-4962-A53C-E9CDE24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3571-998F-4483-BA97-7FCB8F2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E71-A940-4289-9E62-ECA151F4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3843-BB40-4AD9-A451-F946F03A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ABE9-87D9-4FF1-93EE-1705860F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96E1-947A-45FA-B8BF-46604BB6346B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E32E-C9DF-443A-9787-A9FC933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6B2D-76B1-40B2-9ADE-EC0F99C5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3A5D-D8A9-4683-9D17-5BF186E1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7D82-30C1-4B62-BF95-5F347B47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4D8F-B8BA-4EA6-8673-9FA92A50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5AAA-23C9-4781-8F8C-D11ACD45CE3D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40E5-EEF2-41EF-A705-9C8D08D7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D467-C78C-43BD-83DC-238E2DA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03A1-3991-4E55-AABD-F6EA7965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04D2-6A98-478D-B62E-CDD025AC0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9D3B3-8421-41C5-9D0F-1FB92EB5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7508E-01E6-4DB4-B115-77BC51ED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42E9-FA4F-43F6-9EDB-E0924AAC32D2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7941-1BBB-43BB-8B4A-80845158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14CF-2346-4BCB-8409-4B670E26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3230-DC7F-4F58-AA14-995E916B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464EB-2F08-457D-A30E-068A23E3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61117-C20D-4DC7-A8C6-F5783EF35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0211-1688-4296-9248-73C4BD0F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28E5A-C3AB-4B73-B0CB-F5B1CE56A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762BA-097E-4376-809F-9D0225F5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6ACF-204E-44D2-95F8-780F3D110F66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99854-0AE8-4527-BDBA-5851DE97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F3180-C783-4D09-B7DE-7FDC3F7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7E3A-7D14-4AED-972E-C07E9BF5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863DE-E162-49A3-AE24-1E517C2E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4A1-20A3-4144-8EBA-BA7708A82714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CDCB6-F54A-44A4-940C-CC3AEDA4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1F3E-03ED-470F-B611-1572C3E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F61EA-D2BA-4FC9-9800-764BF1C4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7164-E11D-4354-BFE3-0B63BA1E40ED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A88FA-95AF-4A26-A8F9-EDD10914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6A887-F63D-4F6B-BE07-81667072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D4A-D5D4-447A-81A7-49FD064B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72E3-E8D9-4F34-9EC6-699DC8B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0D3E-65A8-44EB-A3F4-1C02F304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C603-FFF5-46C7-AC2C-FBA68FE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2B8-92C2-478E-AED5-2F4C4CA3341D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012E2-842F-4664-AB42-1DB5D5A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44B1-541F-4080-9428-2AF00E72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49DB-BB3F-4933-A911-B57C6F4F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D802B-2C22-4ECD-A877-A94610DDB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60B1D-A60A-4252-8EAE-8263939F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F161B-BEA3-4C38-80FC-E1150642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C4B5-5F2C-446D-A387-08C94688CBAC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55DB-DD34-4B32-92F1-1CE4D71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F548-C7E5-4DDD-BC60-07117F9E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0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xhere.com/en/photo/61638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5FEF4-FA56-4725-97EA-E6CEFEAF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5F9C-5F70-4E87-9E2D-23B69AC9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133A-506F-49B8-8903-D5CFF5BC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F4E7-FCAD-461A-9B2F-F939B0FB641A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F0EC-8B22-4584-8479-DE54A2BB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5BEB-1122-415C-94B6-75B4648BF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A431-1BC7-42CE-A5ED-6FA1463C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215F-EC81-4956-9447-8905E5C0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B1FB-D9BA-4CC8-84C2-1B1503A443D6}" type="datetime1">
              <a:rPr lang="en-US" sz="1800" smtClean="0">
                <a:solidFill>
                  <a:schemeClr val="tx1"/>
                </a:solidFill>
              </a:rPr>
              <a:t>12/19/2024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2250-BB5E-4C9A-BA01-DD095CF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4B44F-A533-4A7E-8065-8B65250DE87F}"/>
              </a:ext>
            </a:extLst>
          </p:cNvPr>
          <p:cNvSpPr txBox="1"/>
          <p:nvPr/>
        </p:nvSpPr>
        <p:spPr>
          <a:xfrm>
            <a:off x="3211606" y="812899"/>
            <a:ext cx="576878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EDGE Program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Prepared by</a:t>
            </a:r>
          </a:p>
          <a:p>
            <a:pPr algn="ctr"/>
            <a:r>
              <a:rPr lang="en-US" dirty="0"/>
              <a:t>Md. </a:t>
            </a:r>
            <a:r>
              <a:rPr lang="en-US" dirty="0" err="1"/>
              <a:t>Merajul</a:t>
            </a:r>
            <a:r>
              <a:rPr lang="en-US" dirty="0"/>
              <a:t> Islam</a:t>
            </a:r>
          </a:p>
          <a:p>
            <a:pPr algn="ctr"/>
            <a:r>
              <a:rPr lang="en-US" dirty="0"/>
              <a:t>ID: BBA17024</a:t>
            </a:r>
          </a:p>
          <a:p>
            <a:pPr algn="ctr"/>
            <a:r>
              <a:rPr lang="en-US" dirty="0"/>
              <a:t>Department of Management</a:t>
            </a:r>
          </a:p>
          <a:p>
            <a:pPr algn="ctr"/>
            <a:r>
              <a:rPr lang="en-US" dirty="0"/>
              <a:t>MBSTU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Supervised by</a:t>
            </a:r>
          </a:p>
          <a:p>
            <a:pPr algn="ctr"/>
            <a:r>
              <a:rPr lang="en-US" dirty="0"/>
              <a:t>Dr. Muhammad Shahin Uddin</a:t>
            </a:r>
          </a:p>
          <a:p>
            <a:pPr algn="ctr"/>
            <a:r>
              <a:rPr lang="en-US" dirty="0"/>
              <a:t>Professor</a:t>
            </a:r>
          </a:p>
          <a:p>
            <a:pPr algn="ctr"/>
            <a:r>
              <a:rPr lang="en-US" dirty="0"/>
              <a:t>Department of ICT</a:t>
            </a:r>
          </a:p>
          <a:p>
            <a:pPr algn="ctr"/>
            <a:r>
              <a:rPr lang="en-US" dirty="0"/>
              <a:t>MBSTU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8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53499-C8F9-414C-8DC9-99331D56D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7551" cy="144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D9154-BB0D-41D0-A1E3-18319B88F190}"/>
              </a:ext>
            </a:extLst>
          </p:cNvPr>
          <p:cNvSpPr/>
          <p:nvPr/>
        </p:nvSpPr>
        <p:spPr>
          <a:xfrm>
            <a:off x="9786424" y="0"/>
            <a:ext cx="2405576" cy="1448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Department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D45E3F-254C-422A-80EF-F585D41F7448}"/>
              </a:ext>
            </a:extLst>
          </p:cNvPr>
          <p:cNvSpPr/>
          <p:nvPr/>
        </p:nvSpPr>
        <p:spPr>
          <a:xfrm>
            <a:off x="4628271" y="0"/>
            <a:ext cx="3024554" cy="14489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0BF79-EEA5-41D9-8444-3A667AAC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676F-D2CC-4F45-8ADB-C21CDCAC3B0E}" type="datetime1">
              <a:rPr lang="en-US" sz="1800" smtClean="0">
                <a:solidFill>
                  <a:schemeClr val="tx1"/>
                </a:solidFill>
              </a:rPr>
              <a:t>12/19/2024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3DD8B9-6FFB-4106-B5CE-80FFD786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WhatsApp Video 2024-12-19 at 13.04.03_97a3b339">
            <a:hlinkClick r:id="" action="ppaction://media"/>
            <a:extLst>
              <a:ext uri="{FF2B5EF4-FFF2-40B4-BE49-F238E27FC236}">
                <a16:creationId xmlns:a16="http://schemas.microsoft.com/office/drawing/2014/main" id="{D86CEA9C-CB6D-4825-A0EE-5579828F2D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8849" y="1803400"/>
            <a:ext cx="8077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4F43D-0A7E-48EA-AD65-20D8F73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5CA8-7F6D-48CB-9AAF-038D8C2BB281}" type="datetime1">
              <a:rPr lang="en-US" sz="1800" smtClean="0">
                <a:solidFill>
                  <a:schemeClr val="tx1"/>
                </a:solidFill>
              </a:rPr>
              <a:t>12/19/2024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72BF4-0242-4DE0-8CBE-395AE10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A431-1BC7-42CE-A5ED-6FA1463C5A80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7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</Words>
  <Application>Microsoft Office PowerPoint</Application>
  <PresentationFormat>Widescreen</PresentationFormat>
  <Paragraphs>28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mrj</dc:creator>
  <cp:lastModifiedBy>mrj</cp:lastModifiedBy>
  <cp:revision>8</cp:revision>
  <dcterms:created xsi:type="dcterms:W3CDTF">2024-12-19T05:19:30Z</dcterms:created>
  <dcterms:modified xsi:type="dcterms:W3CDTF">2024-12-19T07:08:38Z</dcterms:modified>
</cp:coreProperties>
</file>