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Lexe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843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2c15df22e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82c15df22e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940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c9789c4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c9789c4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7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2c9789c4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2c9789c4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3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c9789c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c9789c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ef9626b3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ef9626b3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f9626b3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f9626b3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28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2c9789c4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2c9789c4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82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c9789c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2c9789c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5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2c9789c4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2c9789c4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2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File Management System Using Shell</a:t>
            </a:r>
            <a:endParaRPr sz="4900" b="1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 </a:t>
            </a:r>
            <a:r>
              <a:rPr lang="en"/>
              <a:t>Operating System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" y="70950"/>
            <a:ext cx="8957276" cy="49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75150" y="-75250"/>
            <a:ext cx="4045200" cy="11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  TEAM MEMBERS       </a:t>
            </a:r>
            <a:endParaRPr sz="50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338025" y="9384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221 - 15 - </a:t>
            </a:r>
            <a:r>
              <a:rPr lang="en" dirty="0" smtClean="0">
                <a:solidFill>
                  <a:schemeClr val="lt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4870</a:t>
            </a:r>
            <a:endParaRPr dirty="0">
              <a:solidFill>
                <a:schemeClr val="lt1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4869300" y="2064075"/>
            <a:ext cx="31629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chemeClr val="lt1"/>
                </a:highlight>
              </a:rPr>
              <a:t>Azmain Inqiad Sadaf </a:t>
            </a:r>
            <a:endParaRPr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chemeClr val="lt1"/>
                </a:highlight>
              </a:rPr>
              <a:t>          </a:t>
            </a:r>
            <a:endParaRPr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           </a:t>
            </a:r>
            <a:endParaRPr b="1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28125" y="22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74575" y="1099775"/>
            <a:ext cx="6606000" cy="32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: Create a user-friendly file management system to perform common file operations efficiently in a Linux environment.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Listing, creating, deleting, renaming, editing, and searching files.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Viewing file details, sorting files, counting files/folders, and more.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5970" t="9950"/>
          <a:stretch/>
        </p:blipFill>
        <p:spPr>
          <a:xfrm>
            <a:off x="3473350" y="3223725"/>
            <a:ext cx="1841675" cy="1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571225" y="1425875"/>
            <a:ext cx="55668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Simplify file operations without relying on GUI-based tools.</a:t>
            </a:r>
            <a:endParaRPr sz="15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Streamline commonly used commands into a single interface.</a:t>
            </a:r>
            <a:endParaRPr sz="15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Improve productivity for users familiar with command-line interfaces.</a:t>
            </a:r>
            <a:endParaRPr sz="15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1A1A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1A1A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450" y="2946175"/>
            <a:ext cx="2850300" cy="21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16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Features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22825"/>
            <a:ext cx="59097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Core Functionalities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List all files and directories.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Create new files of specified types.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Delete, rename, and edit files with confirmation prompts.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View and sort file content.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Advanced Features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Search for files across directories.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Count and list files based on extensions.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Sort files and directories, providing a comprehensive management solution.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72" y="1479622"/>
            <a:ext cx="6285699" cy="1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462150"/>
            <a:ext cx="55848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Programming Language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Bash scripting and C (for menu UI)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Development Environment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Ubuntu Linux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gcc for compiling, nano editor, and command-line utilities like ls, cat, find, and stat.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75" y="2726225"/>
            <a:ext cx="2315150" cy="23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5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Implementation Overview</a:t>
            </a:r>
            <a:endParaRPr sz="33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83300"/>
            <a:ext cx="7079700" cy="3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296" b="1" dirty="0">
                <a:latin typeface="Arial"/>
                <a:ea typeface="Arial"/>
                <a:cs typeface="Arial"/>
                <a:sym typeface="Arial"/>
              </a:rPr>
              <a:t>Menu Code (C)</a:t>
            </a: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Displays a structured menu of options for the user.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Guides users to select actions and proceed with file operations.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296" b="1" dirty="0">
                <a:latin typeface="Arial"/>
                <a:ea typeface="Arial"/>
                <a:cs typeface="Arial"/>
                <a:sym typeface="Arial"/>
              </a:rPr>
              <a:t>Main Code (Bash)</a:t>
            </a: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Performs the actual file operations.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Functions are modularized for each feature, allowing easy expansion and debugging.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296" b="1" dirty="0"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Verifies user inputs, checks file existence, and prompts for confirmation on irreversible actions.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09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7"/>
              <a:buFont typeface="Arial"/>
              <a:buChar char="●"/>
            </a:pPr>
            <a:r>
              <a:rPr lang="en" sz="1296" dirty="0">
                <a:latin typeface="Arial"/>
                <a:ea typeface="Arial"/>
                <a:cs typeface="Arial"/>
                <a:sym typeface="Arial"/>
              </a:rPr>
              <a:t>Returns meaningful messages for successful and unsuccessful operations.</a:t>
            </a:r>
            <a:endParaRPr sz="1296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3238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48825" y="1480550"/>
            <a:ext cx="66804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Ensuring seamless error handling in file operations.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Implementing user-friendly prompts and validation.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Making the system modular and extensible.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Developed comprehensive error checks for user inputs.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Structured functions to isolate specific tasks.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Modularized code for readability and future expandability.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44575" y="482250"/>
            <a:ext cx="4881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Challenges &amp; Solutions</a:t>
            </a:r>
            <a:endParaRPr sz="3300">
              <a:solidFill>
                <a:schemeClr val="dk2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550" y="1257250"/>
            <a:ext cx="2727775" cy="2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-189675" y="1247700"/>
            <a:ext cx="78318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The File Management System simplifies and organizes essential file operations into an intuitive, user-friendly command-line interface. By offering a reliable, efficient toolset, this project meets the needs of users seeking to manage files without a graphical interface.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713925" y="4532825"/>
            <a:ext cx="24318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651" y="2621125"/>
            <a:ext cx="1930200" cy="2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381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Oswald</vt:lpstr>
      <vt:lpstr>Playfair Display</vt:lpstr>
      <vt:lpstr>Arial</vt:lpstr>
      <vt:lpstr>Lexend</vt:lpstr>
      <vt:lpstr>Pop</vt:lpstr>
      <vt:lpstr>File Management System Using Shell</vt:lpstr>
      <vt:lpstr>  TEAM MEMBERS       </vt:lpstr>
      <vt:lpstr>Project Overview</vt:lpstr>
      <vt:lpstr>Why this project?</vt:lpstr>
      <vt:lpstr>Proposed Features</vt:lpstr>
      <vt:lpstr>Technology Stack</vt:lpstr>
      <vt:lpstr>Implementation Overview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System Using Shell</dc:title>
  <dc:creator>SCOFIELD</dc:creator>
  <cp:lastModifiedBy>Microsoft account</cp:lastModifiedBy>
  <cp:revision>4</cp:revision>
  <dcterms:modified xsi:type="dcterms:W3CDTF">2024-12-05T00:37:58Z</dcterms:modified>
</cp:coreProperties>
</file>