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8"/>
  </p:notesMasterIdLst>
  <p:sldIdLst>
    <p:sldId id="304" r:id="rId2"/>
    <p:sldId id="256" r:id="rId3"/>
    <p:sldId id="257" r:id="rId4"/>
    <p:sldId id="258" r:id="rId5"/>
    <p:sldId id="261" r:id="rId6"/>
    <p:sldId id="294" r:id="rId7"/>
    <p:sldId id="295" r:id="rId8"/>
    <p:sldId id="296" r:id="rId9"/>
    <p:sldId id="264" r:id="rId10"/>
    <p:sldId id="299" r:id="rId11"/>
    <p:sldId id="298" r:id="rId12"/>
    <p:sldId id="267" r:id="rId13"/>
    <p:sldId id="300" r:id="rId14"/>
    <p:sldId id="301" r:id="rId15"/>
    <p:sldId id="302" r:id="rId16"/>
    <p:sldId id="303" r:id="rId17"/>
  </p:sldIdLst>
  <p:sldSz cx="9144000" cy="5143500" type="screen16x9"/>
  <p:notesSz cx="6858000" cy="9144000"/>
  <p:embeddedFontLst>
    <p:embeddedFont>
      <p:font typeface="Bebas Neue" panose="020B0606020202050201" pitchFamily="34" charset="0"/>
      <p:regular r:id="rId19"/>
    </p:embeddedFont>
    <p:embeddedFont>
      <p:font typeface="Golos Text" panose="020B0604020202020204" charset="0"/>
      <p:regular r:id="rId20"/>
      <p:bold r:id="rId21"/>
    </p:embeddedFont>
    <p:embeddedFont>
      <p:font typeface="Golos Text Medium"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6F7"/>
    <a:srgbClr val="E67C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604F68-948E-4E7D-BF65-90200F096E48}">
  <a:tblStyle styleId="{78604F68-948E-4E7D-BF65-90200F096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06" autoAdjust="0"/>
  </p:normalViewPr>
  <p:slideViewPr>
    <p:cSldViewPr snapToGrid="0">
      <p:cViewPr varScale="1">
        <p:scale>
          <a:sx n="106" d="100"/>
          <a:sy n="106" d="100"/>
        </p:scale>
        <p:origin x="7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a:extLst>
            <a:ext uri="{FF2B5EF4-FFF2-40B4-BE49-F238E27FC236}">
              <a16:creationId xmlns:a16="http://schemas.microsoft.com/office/drawing/2014/main" id="{101CF236-02B8-33A0-7D18-44EE1EEF0CAB}"/>
            </a:ext>
          </a:extLst>
        </p:cNvPr>
        <p:cNvGrpSpPr/>
        <p:nvPr/>
      </p:nvGrpSpPr>
      <p:grpSpPr>
        <a:xfrm>
          <a:off x="0" y="0"/>
          <a:ext cx="0" cy="0"/>
          <a:chOff x="0" y="0"/>
          <a:chExt cx="0" cy="0"/>
        </a:xfrm>
      </p:grpSpPr>
      <p:sp>
        <p:nvSpPr>
          <p:cNvPr id="79" name="Google Shape;79;g22a8e28482d_0_614:notes">
            <a:extLst>
              <a:ext uri="{FF2B5EF4-FFF2-40B4-BE49-F238E27FC236}">
                <a16:creationId xmlns:a16="http://schemas.microsoft.com/office/drawing/2014/main" id="{A523AED1-B950-6F17-472B-1F5B0D42DF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a:extLst>
              <a:ext uri="{FF2B5EF4-FFF2-40B4-BE49-F238E27FC236}">
                <a16:creationId xmlns:a16="http://schemas.microsoft.com/office/drawing/2014/main" id="{C17C8CF8-F7F0-FD20-EAFE-514A5FA9E2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5152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64E42930-0334-701A-7D99-BF9548DAE9AF}"/>
            </a:ext>
          </a:extLst>
        </p:cNvPr>
        <p:cNvGrpSpPr/>
        <p:nvPr/>
      </p:nvGrpSpPr>
      <p:grpSpPr>
        <a:xfrm>
          <a:off x="0" y="0"/>
          <a:ext cx="0" cy="0"/>
          <a:chOff x="0" y="0"/>
          <a:chExt cx="0" cy="0"/>
        </a:xfrm>
      </p:grpSpPr>
      <p:sp>
        <p:nvSpPr>
          <p:cNvPr id="466" name="Google Shape;466;g22b21ebf290_0_153:notes">
            <a:extLst>
              <a:ext uri="{FF2B5EF4-FFF2-40B4-BE49-F238E27FC236}">
                <a16:creationId xmlns:a16="http://schemas.microsoft.com/office/drawing/2014/main" id="{9A2D2BC5-C41C-6F1D-56D5-789CD239DB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a:extLst>
              <a:ext uri="{FF2B5EF4-FFF2-40B4-BE49-F238E27FC236}">
                <a16:creationId xmlns:a16="http://schemas.microsoft.com/office/drawing/2014/main" id="{10D61FA6-833C-3E3D-E1F3-EBF0CB2F7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82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a:extLst>
            <a:ext uri="{FF2B5EF4-FFF2-40B4-BE49-F238E27FC236}">
              <a16:creationId xmlns:a16="http://schemas.microsoft.com/office/drawing/2014/main" id="{E8AF1B48-CF75-A209-9BA5-C03B51C4214E}"/>
            </a:ext>
          </a:extLst>
        </p:cNvPr>
        <p:cNvGrpSpPr/>
        <p:nvPr/>
      </p:nvGrpSpPr>
      <p:grpSpPr>
        <a:xfrm>
          <a:off x="0" y="0"/>
          <a:ext cx="0" cy="0"/>
          <a:chOff x="0" y="0"/>
          <a:chExt cx="0" cy="0"/>
        </a:xfrm>
      </p:grpSpPr>
      <p:sp>
        <p:nvSpPr>
          <p:cNvPr id="466" name="Google Shape;466;g22b21ebf290_0_153:notes">
            <a:extLst>
              <a:ext uri="{FF2B5EF4-FFF2-40B4-BE49-F238E27FC236}">
                <a16:creationId xmlns:a16="http://schemas.microsoft.com/office/drawing/2014/main" id="{66B36180-B852-0810-262A-4CC6DC7327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a:extLst>
              <a:ext uri="{FF2B5EF4-FFF2-40B4-BE49-F238E27FC236}">
                <a16:creationId xmlns:a16="http://schemas.microsoft.com/office/drawing/2014/main" id="{E7D1EE8B-97F3-A71B-211F-59F76EC757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223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601C191E-0E61-D83F-CB6A-5E9FCDE00B85}"/>
            </a:ext>
          </a:extLst>
        </p:cNvPr>
        <p:cNvGrpSpPr/>
        <p:nvPr/>
      </p:nvGrpSpPr>
      <p:grpSpPr>
        <a:xfrm>
          <a:off x="0" y="0"/>
          <a:ext cx="0" cy="0"/>
          <a:chOff x="0" y="0"/>
          <a:chExt cx="0" cy="0"/>
        </a:xfrm>
      </p:grpSpPr>
      <p:sp>
        <p:nvSpPr>
          <p:cNvPr id="491" name="Google Shape;491;g22b21ebf290_0_178:notes">
            <a:extLst>
              <a:ext uri="{FF2B5EF4-FFF2-40B4-BE49-F238E27FC236}">
                <a16:creationId xmlns:a16="http://schemas.microsoft.com/office/drawing/2014/main" id="{50EE0F37-C57A-7B22-C2B1-9E272096D5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a:extLst>
              <a:ext uri="{FF2B5EF4-FFF2-40B4-BE49-F238E27FC236}">
                <a16:creationId xmlns:a16="http://schemas.microsoft.com/office/drawing/2014/main" id="{6A974BDB-6220-9191-A68C-2DA68181C2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685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C37DD0F6-F3C7-F509-FED4-43654B8EFB69}"/>
            </a:ext>
          </a:extLst>
        </p:cNvPr>
        <p:cNvGrpSpPr/>
        <p:nvPr/>
      </p:nvGrpSpPr>
      <p:grpSpPr>
        <a:xfrm>
          <a:off x="0" y="0"/>
          <a:ext cx="0" cy="0"/>
          <a:chOff x="0" y="0"/>
          <a:chExt cx="0" cy="0"/>
        </a:xfrm>
      </p:grpSpPr>
      <p:sp>
        <p:nvSpPr>
          <p:cNvPr id="491" name="Google Shape;491;g22b21ebf290_0_178:notes">
            <a:extLst>
              <a:ext uri="{FF2B5EF4-FFF2-40B4-BE49-F238E27FC236}">
                <a16:creationId xmlns:a16="http://schemas.microsoft.com/office/drawing/2014/main" id="{87AB8BF6-EFCD-DCF3-A8AD-F221E6DD1A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a:extLst>
              <a:ext uri="{FF2B5EF4-FFF2-40B4-BE49-F238E27FC236}">
                <a16:creationId xmlns:a16="http://schemas.microsoft.com/office/drawing/2014/main" id="{D858ED01-4AE0-9112-EF68-56796AE49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605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F7C8493D-46B3-045B-E587-20935B43A257}"/>
            </a:ext>
          </a:extLst>
        </p:cNvPr>
        <p:cNvGrpSpPr/>
        <p:nvPr/>
      </p:nvGrpSpPr>
      <p:grpSpPr>
        <a:xfrm>
          <a:off x="0" y="0"/>
          <a:ext cx="0" cy="0"/>
          <a:chOff x="0" y="0"/>
          <a:chExt cx="0" cy="0"/>
        </a:xfrm>
      </p:grpSpPr>
      <p:sp>
        <p:nvSpPr>
          <p:cNvPr id="491" name="Google Shape;491;g22b21ebf290_0_178:notes">
            <a:extLst>
              <a:ext uri="{FF2B5EF4-FFF2-40B4-BE49-F238E27FC236}">
                <a16:creationId xmlns:a16="http://schemas.microsoft.com/office/drawing/2014/main" id="{2A92CDB2-C939-3A14-8280-DBA87AD144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a:extLst>
              <a:ext uri="{FF2B5EF4-FFF2-40B4-BE49-F238E27FC236}">
                <a16:creationId xmlns:a16="http://schemas.microsoft.com/office/drawing/2014/main" id="{E57A3AA3-58B2-B468-307B-A8A1208FAA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22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C7BF237E-A748-39D8-70A7-C0ECFF1AB652}"/>
            </a:ext>
          </a:extLst>
        </p:cNvPr>
        <p:cNvGrpSpPr/>
        <p:nvPr/>
      </p:nvGrpSpPr>
      <p:grpSpPr>
        <a:xfrm>
          <a:off x="0" y="0"/>
          <a:ext cx="0" cy="0"/>
          <a:chOff x="0" y="0"/>
          <a:chExt cx="0" cy="0"/>
        </a:xfrm>
      </p:grpSpPr>
      <p:sp>
        <p:nvSpPr>
          <p:cNvPr id="491" name="Google Shape;491;g22b21ebf290_0_178:notes">
            <a:extLst>
              <a:ext uri="{FF2B5EF4-FFF2-40B4-BE49-F238E27FC236}">
                <a16:creationId xmlns:a16="http://schemas.microsoft.com/office/drawing/2014/main" id="{0A423827-8415-F986-99E7-7652A7ACCE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a:extLst>
              <a:ext uri="{FF2B5EF4-FFF2-40B4-BE49-F238E27FC236}">
                <a16:creationId xmlns:a16="http://schemas.microsoft.com/office/drawing/2014/main" id="{F90C426B-D4E9-8D6C-6A06-D3CD7B64E8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32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2a8e28482d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2a8e28482d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2b21ebf29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a:extLst>
            <a:ext uri="{FF2B5EF4-FFF2-40B4-BE49-F238E27FC236}">
              <a16:creationId xmlns:a16="http://schemas.microsoft.com/office/drawing/2014/main" id="{86F07873-743B-5E26-AB37-9DC8B123EC53}"/>
            </a:ext>
          </a:extLst>
        </p:cNvPr>
        <p:cNvGrpSpPr/>
        <p:nvPr/>
      </p:nvGrpSpPr>
      <p:grpSpPr>
        <a:xfrm>
          <a:off x="0" y="0"/>
          <a:ext cx="0" cy="0"/>
          <a:chOff x="0" y="0"/>
          <a:chExt cx="0" cy="0"/>
        </a:xfrm>
      </p:grpSpPr>
      <p:sp>
        <p:nvSpPr>
          <p:cNvPr id="442" name="Google Shape;442;g22b21ebf290_0_5:notes">
            <a:extLst>
              <a:ext uri="{FF2B5EF4-FFF2-40B4-BE49-F238E27FC236}">
                <a16:creationId xmlns:a16="http://schemas.microsoft.com/office/drawing/2014/main" id="{624565FF-67F4-1B08-84B6-D1CA01FC0D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a:extLst>
              <a:ext uri="{FF2B5EF4-FFF2-40B4-BE49-F238E27FC236}">
                <a16:creationId xmlns:a16="http://schemas.microsoft.com/office/drawing/2014/main" id="{1D306184-F5AA-9289-19CF-F93ED5FF48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0555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a:extLst>
            <a:ext uri="{FF2B5EF4-FFF2-40B4-BE49-F238E27FC236}">
              <a16:creationId xmlns:a16="http://schemas.microsoft.com/office/drawing/2014/main" id="{4C1AD439-5B6D-B6D9-ABC2-0F46436E6ED8}"/>
            </a:ext>
          </a:extLst>
        </p:cNvPr>
        <p:cNvGrpSpPr/>
        <p:nvPr/>
      </p:nvGrpSpPr>
      <p:grpSpPr>
        <a:xfrm>
          <a:off x="0" y="0"/>
          <a:ext cx="0" cy="0"/>
          <a:chOff x="0" y="0"/>
          <a:chExt cx="0" cy="0"/>
        </a:xfrm>
      </p:grpSpPr>
      <p:sp>
        <p:nvSpPr>
          <p:cNvPr id="442" name="Google Shape;442;g22b21ebf290_0_5:notes">
            <a:extLst>
              <a:ext uri="{FF2B5EF4-FFF2-40B4-BE49-F238E27FC236}">
                <a16:creationId xmlns:a16="http://schemas.microsoft.com/office/drawing/2014/main" id="{D0895E0A-F9BD-066A-FE92-C2107D1BD2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a:extLst>
              <a:ext uri="{FF2B5EF4-FFF2-40B4-BE49-F238E27FC236}">
                <a16:creationId xmlns:a16="http://schemas.microsoft.com/office/drawing/2014/main" id="{B3F8DF5E-A719-C988-9A5C-2362E52D44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081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a:extLst>
            <a:ext uri="{FF2B5EF4-FFF2-40B4-BE49-F238E27FC236}">
              <a16:creationId xmlns:a16="http://schemas.microsoft.com/office/drawing/2014/main" id="{91BD5321-E8CB-D402-EC55-C577F0972BA9}"/>
            </a:ext>
          </a:extLst>
        </p:cNvPr>
        <p:cNvGrpSpPr/>
        <p:nvPr/>
      </p:nvGrpSpPr>
      <p:grpSpPr>
        <a:xfrm>
          <a:off x="0" y="0"/>
          <a:ext cx="0" cy="0"/>
          <a:chOff x="0" y="0"/>
          <a:chExt cx="0" cy="0"/>
        </a:xfrm>
      </p:grpSpPr>
      <p:sp>
        <p:nvSpPr>
          <p:cNvPr id="442" name="Google Shape;442;g22b21ebf290_0_5:notes">
            <a:extLst>
              <a:ext uri="{FF2B5EF4-FFF2-40B4-BE49-F238E27FC236}">
                <a16:creationId xmlns:a16="http://schemas.microsoft.com/office/drawing/2014/main" id="{F5E0E364-8900-72AB-1905-A60C0FF5D0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2b21ebf290_0_5:notes">
            <a:extLst>
              <a:ext uri="{FF2B5EF4-FFF2-40B4-BE49-F238E27FC236}">
                <a16:creationId xmlns:a16="http://schemas.microsoft.com/office/drawing/2014/main" id="{39E878CE-135E-1E82-EF0A-680465A1E7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206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0" name="Google Shape;50;p13"/>
          <p:cNvSpPr txBox="1">
            <a:spLocks noGrp="1"/>
          </p:cNvSpPr>
          <p:nvPr>
            <p:ph type="title" hasCustomPrompt="1"/>
          </p:nvPr>
        </p:nvSpPr>
        <p:spPr>
          <a:xfrm>
            <a:off x="715100" y="15472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
          </p:nvPr>
        </p:nvSpPr>
        <p:spPr>
          <a:xfrm>
            <a:off x="2050814" y="15472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a:buNone/>
              <a:defRPr sz="3000" b="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9pPr>
          </a:lstStyle>
          <a:p>
            <a:endParaRPr/>
          </a:p>
        </p:txBody>
      </p:sp>
      <p:sp>
        <p:nvSpPr>
          <p:cNvPr id="53" name="Google Shape;53;p13"/>
          <p:cNvSpPr txBox="1">
            <a:spLocks noGrp="1"/>
          </p:cNvSpPr>
          <p:nvPr>
            <p:ph type="title" idx="3" hasCustomPrompt="1"/>
          </p:nvPr>
        </p:nvSpPr>
        <p:spPr>
          <a:xfrm>
            <a:off x="715100" y="22249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4"/>
          </p:nvPr>
        </p:nvSpPr>
        <p:spPr>
          <a:xfrm>
            <a:off x="2050814" y="22249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title" idx="5" hasCustomPrompt="1"/>
          </p:nvPr>
        </p:nvSpPr>
        <p:spPr>
          <a:xfrm>
            <a:off x="715100" y="29026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6"/>
          </p:nvPr>
        </p:nvSpPr>
        <p:spPr>
          <a:xfrm>
            <a:off x="2050814" y="29026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title" idx="7" hasCustomPrompt="1"/>
          </p:nvPr>
        </p:nvSpPr>
        <p:spPr>
          <a:xfrm>
            <a:off x="715100" y="35803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8"/>
          </p:nvPr>
        </p:nvSpPr>
        <p:spPr>
          <a:xfrm>
            <a:off x="2050814" y="35803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 id="2147483658" r:id="rId7"/>
    <p:sldLayoutId id="2147483659"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a:extLst>
            <a:ext uri="{FF2B5EF4-FFF2-40B4-BE49-F238E27FC236}">
              <a16:creationId xmlns:a16="http://schemas.microsoft.com/office/drawing/2014/main" id="{2540BD81-64DB-BFD5-52EB-744C33AF8CAF}"/>
            </a:ext>
          </a:extLst>
        </p:cNvPr>
        <p:cNvGrpSpPr/>
        <p:nvPr/>
      </p:nvGrpSpPr>
      <p:grpSpPr>
        <a:xfrm>
          <a:off x="0" y="0"/>
          <a:ext cx="0" cy="0"/>
          <a:chOff x="0" y="0"/>
          <a:chExt cx="0" cy="0"/>
        </a:xfrm>
      </p:grpSpPr>
      <p:sp>
        <p:nvSpPr>
          <p:cNvPr id="82" name="Google Shape;82;p21">
            <a:extLst>
              <a:ext uri="{FF2B5EF4-FFF2-40B4-BE49-F238E27FC236}">
                <a16:creationId xmlns:a16="http://schemas.microsoft.com/office/drawing/2014/main" id="{9EC4D6FC-A084-F512-60C0-56E1332CCAEB}"/>
              </a:ext>
            </a:extLst>
          </p:cNvPr>
          <p:cNvSpPr txBox="1">
            <a:spLocks noGrp="1"/>
          </p:cNvSpPr>
          <p:nvPr>
            <p:ph type="ctrTitle"/>
          </p:nvPr>
        </p:nvSpPr>
        <p:spPr>
          <a:xfrm>
            <a:off x="737772" y="1201523"/>
            <a:ext cx="5532400" cy="2372950"/>
          </a:xfrm>
          <a:prstGeom prst="rect">
            <a:avLst/>
          </a:prstGeom>
        </p:spPr>
        <p:txBody>
          <a:bodyPr spcFirstLastPara="1" wrap="square" lIns="91425" tIns="91425" rIns="91425" bIns="91425" anchor="ctr" anchorCtr="0">
            <a:noAutofit/>
          </a:bodyPr>
          <a:lstStyle/>
          <a:p>
            <a:pPr marR="254000" rtl="0">
              <a:spcBef>
                <a:spcPts val="1200"/>
              </a:spcBef>
              <a:spcAft>
                <a:spcPts val="1200"/>
              </a:spcAft>
            </a:pPr>
            <a:r>
              <a:rPr lang="en-US" sz="3600" b="1" i="0" u="none" strike="noStrike" dirty="0">
                <a:solidFill>
                  <a:schemeClr val="bg1">
                    <a:lumMod val="50000"/>
                  </a:schemeClr>
                </a:solidFill>
                <a:effectLst/>
                <a:latin typeface="Golos Text" panose="020B0604020202020204" charset="0"/>
                <a:cs typeface="Golos Text" panose="020B0604020202020204" charset="0"/>
              </a:rPr>
              <a:t>Student Performance Prediction Through Multiple Linear Regression</a:t>
            </a:r>
            <a:endParaRPr sz="3600" dirty="0">
              <a:solidFill>
                <a:schemeClr val="bg1">
                  <a:lumMod val="50000"/>
                </a:schemeClr>
              </a:solidFill>
              <a:latin typeface="Golos Text" panose="020B0604020202020204" charset="0"/>
              <a:cs typeface="Golos Text" panose="020B0604020202020204" charset="0"/>
            </a:endParaRPr>
          </a:p>
        </p:txBody>
      </p:sp>
      <p:pic>
        <p:nvPicPr>
          <p:cNvPr id="3" name="Picture 2">
            <a:extLst>
              <a:ext uri="{FF2B5EF4-FFF2-40B4-BE49-F238E27FC236}">
                <a16:creationId xmlns:a16="http://schemas.microsoft.com/office/drawing/2014/main" id="{5D6D7DF5-5410-1FCC-407C-75DBC1C923B2}"/>
              </a:ext>
            </a:extLst>
          </p:cNvPr>
          <p:cNvPicPr>
            <a:picLocks noChangeAspect="1"/>
          </p:cNvPicPr>
          <p:nvPr/>
        </p:nvPicPr>
        <p:blipFill>
          <a:blip r:embed="rId3"/>
          <a:stretch>
            <a:fillRect/>
          </a:stretch>
        </p:blipFill>
        <p:spPr>
          <a:xfrm>
            <a:off x="5368858" y="1161439"/>
            <a:ext cx="3533731" cy="2780538"/>
          </a:xfrm>
          <a:prstGeom prst="rect">
            <a:avLst/>
          </a:prstGeom>
        </p:spPr>
      </p:pic>
    </p:spTree>
    <p:extLst>
      <p:ext uri="{BB962C8B-B14F-4D97-AF65-F5344CB8AC3E}">
        <p14:creationId xmlns:p14="http://schemas.microsoft.com/office/powerpoint/2010/main" val="63795322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A062573D-11DA-8E0E-9F43-3ECE66F3304E}"/>
            </a:ext>
          </a:extLst>
        </p:cNvPr>
        <p:cNvGrpSpPr/>
        <p:nvPr/>
      </p:nvGrpSpPr>
      <p:grpSpPr>
        <a:xfrm>
          <a:off x="0" y="0"/>
          <a:ext cx="0" cy="0"/>
          <a:chOff x="0" y="0"/>
          <a:chExt cx="0" cy="0"/>
        </a:xfrm>
      </p:grpSpPr>
      <p:sp>
        <p:nvSpPr>
          <p:cNvPr id="469" name="Google Shape;469;p29">
            <a:extLst>
              <a:ext uri="{FF2B5EF4-FFF2-40B4-BE49-F238E27FC236}">
                <a16:creationId xmlns:a16="http://schemas.microsoft.com/office/drawing/2014/main" id="{026A32B7-3BCA-D31B-60D9-D51CEA2FB473}"/>
              </a:ext>
            </a:extLst>
          </p:cNvPr>
          <p:cNvSpPr txBox="1">
            <a:spLocks noGrp="1"/>
          </p:cNvSpPr>
          <p:nvPr>
            <p:ph type="title"/>
          </p:nvPr>
        </p:nvSpPr>
        <p:spPr>
          <a:xfrm>
            <a:off x="2325031" y="328197"/>
            <a:ext cx="6092917" cy="903925"/>
          </a:xfrm>
          <a:prstGeom prst="rect">
            <a:avLst/>
          </a:prstGeom>
        </p:spPr>
        <p:txBody>
          <a:bodyPr spcFirstLastPara="1" wrap="square" lIns="91425" tIns="91425" rIns="91425" bIns="91425" anchor="t" anchorCtr="0">
            <a:noAutofit/>
          </a:bodyPr>
          <a:lstStyle/>
          <a:p>
            <a:r>
              <a:rPr lang="en-US" sz="3600" b="1" dirty="0"/>
              <a:t>Visualizations Cont.</a:t>
            </a:r>
            <a:br>
              <a:rPr lang="en-US" sz="3600" b="1" dirty="0"/>
            </a:br>
            <a:endParaRPr sz="3600" b="1" dirty="0"/>
          </a:p>
        </p:txBody>
      </p:sp>
      <p:sp>
        <p:nvSpPr>
          <p:cNvPr id="470" name="Google Shape;470;p29">
            <a:extLst>
              <a:ext uri="{FF2B5EF4-FFF2-40B4-BE49-F238E27FC236}">
                <a16:creationId xmlns:a16="http://schemas.microsoft.com/office/drawing/2014/main" id="{E6BE2FC5-6555-2610-2910-08453168DEB4}"/>
              </a:ext>
            </a:extLst>
          </p:cNvPr>
          <p:cNvSpPr txBox="1">
            <a:spLocks noGrp="1"/>
          </p:cNvSpPr>
          <p:nvPr>
            <p:ph type="title" idx="2"/>
          </p:nvPr>
        </p:nvSpPr>
        <p:spPr>
          <a:xfrm>
            <a:off x="603594" y="271347"/>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471" name="Google Shape;471;p29">
            <a:extLst>
              <a:ext uri="{FF2B5EF4-FFF2-40B4-BE49-F238E27FC236}">
                <a16:creationId xmlns:a16="http://schemas.microsoft.com/office/drawing/2014/main" id="{861ACE06-93F7-589E-9274-6E3DE8CED8BD}"/>
              </a:ext>
            </a:extLst>
          </p:cNvPr>
          <p:cNvCxnSpPr/>
          <p:nvPr/>
        </p:nvCxnSpPr>
        <p:spPr>
          <a:xfrm>
            <a:off x="1772431" y="807147"/>
            <a:ext cx="552600" cy="0"/>
          </a:xfrm>
          <a:prstGeom prst="straightConnector1">
            <a:avLst/>
          </a:prstGeom>
          <a:noFill/>
          <a:ln w="19050" cap="flat" cmpd="sng">
            <a:solidFill>
              <a:schemeClr val="dk1"/>
            </a:solidFill>
            <a:prstDash val="solid"/>
            <a:round/>
            <a:headEnd type="none" w="med" len="med"/>
            <a:tailEnd type="stealth" w="med" len="med"/>
          </a:ln>
        </p:spPr>
      </p:cxnSp>
      <p:sp>
        <p:nvSpPr>
          <p:cNvPr id="3" name="TextBox 2">
            <a:extLst>
              <a:ext uri="{FF2B5EF4-FFF2-40B4-BE49-F238E27FC236}">
                <a16:creationId xmlns:a16="http://schemas.microsoft.com/office/drawing/2014/main" id="{DB129BF3-6C49-6D26-A7FE-C5FCAB65DD55}"/>
              </a:ext>
            </a:extLst>
          </p:cNvPr>
          <p:cNvSpPr txBox="1"/>
          <p:nvPr/>
        </p:nvSpPr>
        <p:spPr>
          <a:xfrm>
            <a:off x="603593" y="1493795"/>
            <a:ext cx="4228602" cy="2308324"/>
          </a:xfrm>
          <a:prstGeom prst="rect">
            <a:avLst/>
          </a:prstGeom>
          <a:noFill/>
        </p:spPr>
        <p:txBody>
          <a:bodyPr wrap="square" rtlCol="0">
            <a:spAutoFit/>
          </a:bodyPr>
          <a:lstStyle/>
          <a:p>
            <a:pPr marL="171450" indent="-171450">
              <a:buFont typeface="Arial" panose="020B0604020202020204" pitchFamily="34" charset="0"/>
              <a:buChar char="•"/>
            </a:pPr>
            <a:r>
              <a:rPr lang="en-US" sz="1600" b="0" i="0" u="none" strike="noStrike" dirty="0">
                <a:solidFill>
                  <a:schemeClr val="bg1">
                    <a:lumMod val="50000"/>
                  </a:schemeClr>
                </a:solidFill>
                <a:effectLst/>
                <a:latin typeface="Golos Text" panose="020B0604020202020204" charset="0"/>
                <a:cs typeface="Golos Text" panose="020B0604020202020204" charset="0"/>
              </a:rPr>
              <a:t>This line graph shows the relationship between Previous Scores (x-axis) and Average Performance Index (y-axis).</a:t>
            </a:r>
          </a:p>
          <a:p>
            <a:pPr marL="171450" indent="-171450">
              <a:buFont typeface="Arial" panose="020B0604020202020204" pitchFamily="34" charset="0"/>
              <a:buChar char="•"/>
            </a:pPr>
            <a:r>
              <a:rPr lang="en-US" sz="1600" b="0" i="0" u="none" strike="noStrike" dirty="0">
                <a:solidFill>
                  <a:schemeClr val="bg1">
                    <a:lumMod val="50000"/>
                  </a:schemeClr>
                </a:solidFill>
                <a:effectLst/>
                <a:latin typeface="Golos Text" panose="020B0604020202020204" charset="0"/>
                <a:cs typeface="Golos Text" panose="020B0604020202020204" charset="0"/>
              </a:rPr>
              <a:t>Demonstrates a clear positive trend.</a:t>
            </a:r>
          </a:p>
          <a:p>
            <a:pPr marL="171450" indent="-171450">
              <a:buFont typeface="Arial" panose="020B0604020202020204" pitchFamily="34" charset="0"/>
              <a:buChar char="•"/>
            </a:pPr>
            <a:r>
              <a:rPr lang="en-US" sz="1600" b="0" i="0" u="none" strike="noStrike" dirty="0">
                <a:solidFill>
                  <a:schemeClr val="bg1">
                    <a:lumMod val="50000"/>
                  </a:schemeClr>
                </a:solidFill>
                <a:effectLst/>
                <a:latin typeface="Golos Text" panose="020B0604020202020204" charset="0"/>
                <a:cs typeface="Golos Text" panose="020B0604020202020204" charset="0"/>
              </a:rPr>
              <a:t>As Previous Scores increase, the Performance Index also rises steadily.</a:t>
            </a:r>
          </a:p>
          <a:p>
            <a:pPr marL="171450" indent="-171450">
              <a:buFont typeface="Arial" panose="020B0604020202020204" pitchFamily="34" charset="0"/>
              <a:buChar char="•"/>
            </a:pPr>
            <a:r>
              <a:rPr lang="en-US" sz="1600" b="0" i="0" u="none" strike="noStrike" dirty="0">
                <a:solidFill>
                  <a:schemeClr val="bg1">
                    <a:lumMod val="50000"/>
                  </a:schemeClr>
                </a:solidFill>
                <a:effectLst/>
                <a:latin typeface="Golos Text" panose="020B0604020202020204" charset="0"/>
                <a:cs typeface="Golos Text" panose="020B0604020202020204" charset="0"/>
              </a:rPr>
              <a:t>Suggests that past academic performance is a significant factor in predicting future performance.</a:t>
            </a:r>
            <a:endParaRPr lang="en-US" sz="1600" dirty="0">
              <a:solidFill>
                <a:schemeClr val="bg1">
                  <a:lumMod val="50000"/>
                </a:schemeClr>
              </a:solidFill>
              <a:latin typeface="Golos Text" panose="020B0604020202020204" charset="0"/>
              <a:cs typeface="Golos Text" panose="020B0604020202020204" charset="0"/>
            </a:endParaRPr>
          </a:p>
        </p:txBody>
      </p:sp>
      <p:pic>
        <p:nvPicPr>
          <p:cNvPr id="2" name="Picture 1">
            <a:extLst>
              <a:ext uri="{FF2B5EF4-FFF2-40B4-BE49-F238E27FC236}">
                <a16:creationId xmlns:a16="http://schemas.microsoft.com/office/drawing/2014/main" id="{6F61C217-F240-57D5-DCD6-CE97C1031AE9}"/>
              </a:ext>
            </a:extLst>
          </p:cNvPr>
          <p:cNvPicPr>
            <a:picLocks noChangeAspect="1"/>
          </p:cNvPicPr>
          <p:nvPr/>
        </p:nvPicPr>
        <p:blipFill>
          <a:blip r:embed="rId3"/>
          <a:stretch>
            <a:fillRect/>
          </a:stretch>
        </p:blipFill>
        <p:spPr>
          <a:xfrm>
            <a:off x="4938013" y="1493795"/>
            <a:ext cx="3602394" cy="2468112"/>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8880A07B-5D9E-66F1-D252-17ED3E79D97E}"/>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10</a:t>
            </a:r>
          </a:p>
        </p:txBody>
      </p:sp>
    </p:spTree>
    <p:extLst>
      <p:ext uri="{BB962C8B-B14F-4D97-AF65-F5344CB8AC3E}">
        <p14:creationId xmlns:p14="http://schemas.microsoft.com/office/powerpoint/2010/main" val="110670094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a:extLst>
            <a:ext uri="{FF2B5EF4-FFF2-40B4-BE49-F238E27FC236}">
              <a16:creationId xmlns:a16="http://schemas.microsoft.com/office/drawing/2014/main" id="{D4A5E2F8-6D47-553A-8DAF-3398438B060E}"/>
            </a:ext>
          </a:extLst>
        </p:cNvPr>
        <p:cNvGrpSpPr/>
        <p:nvPr/>
      </p:nvGrpSpPr>
      <p:grpSpPr>
        <a:xfrm>
          <a:off x="0" y="0"/>
          <a:ext cx="0" cy="0"/>
          <a:chOff x="0" y="0"/>
          <a:chExt cx="0" cy="0"/>
        </a:xfrm>
      </p:grpSpPr>
      <p:sp>
        <p:nvSpPr>
          <p:cNvPr id="469" name="Google Shape;469;p29">
            <a:extLst>
              <a:ext uri="{FF2B5EF4-FFF2-40B4-BE49-F238E27FC236}">
                <a16:creationId xmlns:a16="http://schemas.microsoft.com/office/drawing/2014/main" id="{98F8DD5F-C65F-C3F4-4F03-85D4AEDFEF7E}"/>
              </a:ext>
            </a:extLst>
          </p:cNvPr>
          <p:cNvSpPr txBox="1">
            <a:spLocks noGrp="1"/>
          </p:cNvSpPr>
          <p:nvPr>
            <p:ph type="title"/>
          </p:nvPr>
        </p:nvSpPr>
        <p:spPr>
          <a:xfrm>
            <a:off x="2136503" y="368664"/>
            <a:ext cx="5535537" cy="804240"/>
          </a:xfrm>
          <a:prstGeom prst="rect">
            <a:avLst/>
          </a:prstGeom>
        </p:spPr>
        <p:txBody>
          <a:bodyPr spcFirstLastPara="1" wrap="square" lIns="91425" tIns="91425" rIns="91425" bIns="91425" anchor="t" anchorCtr="0">
            <a:noAutofit/>
          </a:bodyPr>
          <a:lstStyle/>
          <a:p>
            <a:r>
              <a:rPr lang="en-US" sz="3600" b="1" dirty="0">
                <a:latin typeface="Golos Text Medium" panose="020B0604020202020204" charset="0"/>
                <a:cs typeface="Golos Text Medium" panose="020B0604020202020204" charset="0"/>
              </a:rPr>
              <a:t>Visualizations Cont.</a:t>
            </a:r>
            <a:endParaRPr sz="3600" b="1" dirty="0">
              <a:latin typeface="Golos Text Medium" panose="020B0604020202020204" charset="0"/>
              <a:cs typeface="Golos Text Medium" panose="020B0604020202020204" charset="0"/>
            </a:endParaRPr>
          </a:p>
        </p:txBody>
      </p:sp>
      <p:sp>
        <p:nvSpPr>
          <p:cNvPr id="470" name="Google Shape;470;p29">
            <a:extLst>
              <a:ext uri="{FF2B5EF4-FFF2-40B4-BE49-F238E27FC236}">
                <a16:creationId xmlns:a16="http://schemas.microsoft.com/office/drawing/2014/main" id="{F21370BB-AB82-0B82-FECD-75940C2E636D}"/>
              </a:ext>
            </a:extLst>
          </p:cNvPr>
          <p:cNvSpPr txBox="1">
            <a:spLocks noGrp="1"/>
          </p:cNvSpPr>
          <p:nvPr>
            <p:ph type="title" idx="2"/>
          </p:nvPr>
        </p:nvSpPr>
        <p:spPr>
          <a:xfrm>
            <a:off x="432603" y="239309"/>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03</a:t>
            </a:r>
            <a:endParaRPr dirty="0">
              <a:latin typeface="Golos Text Medium" panose="020B0604020202020204" charset="0"/>
              <a:cs typeface="Golos Text Medium" panose="020B0604020202020204" charset="0"/>
            </a:endParaRPr>
          </a:p>
        </p:txBody>
      </p:sp>
      <p:cxnSp>
        <p:nvCxnSpPr>
          <p:cNvPr id="471" name="Google Shape;471;p29">
            <a:extLst>
              <a:ext uri="{FF2B5EF4-FFF2-40B4-BE49-F238E27FC236}">
                <a16:creationId xmlns:a16="http://schemas.microsoft.com/office/drawing/2014/main" id="{E04A181C-B875-9A39-BCFF-06E757C847BC}"/>
              </a:ext>
            </a:extLst>
          </p:cNvPr>
          <p:cNvCxnSpPr/>
          <p:nvPr/>
        </p:nvCxnSpPr>
        <p:spPr>
          <a:xfrm>
            <a:off x="1583903" y="718259"/>
            <a:ext cx="552600" cy="0"/>
          </a:xfrm>
          <a:prstGeom prst="straightConnector1">
            <a:avLst/>
          </a:prstGeom>
          <a:noFill/>
          <a:ln w="19050" cap="flat" cmpd="sng">
            <a:solidFill>
              <a:schemeClr val="dk1"/>
            </a:solidFill>
            <a:prstDash val="solid"/>
            <a:round/>
            <a:headEnd type="none" w="med" len="med"/>
            <a:tailEnd type="stealth" w="med" len="med"/>
          </a:ln>
        </p:spPr>
      </p:cxnSp>
      <p:sp>
        <p:nvSpPr>
          <p:cNvPr id="3" name="TextBox 2">
            <a:extLst>
              <a:ext uri="{FF2B5EF4-FFF2-40B4-BE49-F238E27FC236}">
                <a16:creationId xmlns:a16="http://schemas.microsoft.com/office/drawing/2014/main" id="{5BE58C89-8BCF-99F4-EBAC-3CF57F284AAF}"/>
              </a:ext>
            </a:extLst>
          </p:cNvPr>
          <p:cNvSpPr txBox="1"/>
          <p:nvPr/>
        </p:nvSpPr>
        <p:spPr>
          <a:xfrm>
            <a:off x="4118517" y="1380719"/>
            <a:ext cx="4638907"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lumMod val="50000"/>
                  </a:schemeClr>
                </a:solidFill>
                <a:effectLst/>
                <a:latin typeface="Golos Text" panose="020B0604020202020204" charset="0"/>
                <a:ea typeface="Times New Roman" panose="02020603050405020304" pitchFamily="18" charset="0"/>
                <a:cs typeface="Golos Text" panose="020B0604020202020204" charset="0"/>
              </a:rPr>
              <a:t>This </a:t>
            </a:r>
            <a:r>
              <a:rPr lang="en-US" sz="1600" b="1" dirty="0">
                <a:solidFill>
                  <a:schemeClr val="bg1">
                    <a:lumMod val="50000"/>
                  </a:schemeClr>
                </a:solidFill>
                <a:latin typeface="Golos Text" panose="020B0604020202020204" charset="0"/>
                <a:ea typeface="Times New Roman" panose="02020603050405020304" pitchFamily="18" charset="0"/>
                <a:cs typeface="Golos Text" panose="020B0604020202020204" charset="0"/>
              </a:rPr>
              <a:t>C</a:t>
            </a:r>
            <a:r>
              <a:rPr lang="en-US" sz="1600" b="1" dirty="0">
                <a:solidFill>
                  <a:schemeClr val="bg1">
                    <a:lumMod val="50000"/>
                  </a:schemeClr>
                </a:solidFill>
                <a:effectLst/>
                <a:latin typeface="Golos Text" panose="020B0604020202020204" charset="0"/>
                <a:ea typeface="Times New Roman" panose="02020603050405020304" pitchFamily="18" charset="0"/>
                <a:cs typeface="Golos Text" panose="020B0604020202020204" charset="0"/>
              </a:rPr>
              <a:t>orrelation </a:t>
            </a:r>
            <a:r>
              <a:rPr lang="en-US" sz="1600" b="1" dirty="0">
                <a:solidFill>
                  <a:schemeClr val="bg1">
                    <a:lumMod val="50000"/>
                  </a:schemeClr>
                </a:solidFill>
                <a:latin typeface="Golos Text" panose="020B0604020202020204" charset="0"/>
                <a:ea typeface="Times New Roman" panose="02020603050405020304" pitchFamily="18" charset="0"/>
                <a:cs typeface="Golos Text" panose="020B0604020202020204" charset="0"/>
              </a:rPr>
              <a:t>M</a:t>
            </a:r>
            <a:r>
              <a:rPr lang="en-US" sz="1600" b="1" dirty="0">
                <a:solidFill>
                  <a:schemeClr val="bg1">
                    <a:lumMod val="50000"/>
                  </a:schemeClr>
                </a:solidFill>
                <a:effectLst/>
                <a:latin typeface="Golos Text" panose="020B0604020202020204" charset="0"/>
                <a:ea typeface="Times New Roman" panose="02020603050405020304" pitchFamily="18" charset="0"/>
                <a:cs typeface="Golos Text" panose="020B0604020202020204" charset="0"/>
              </a:rPr>
              <a:t>atrix </a:t>
            </a:r>
            <a:r>
              <a:rPr lang="en-US" sz="1600" dirty="0">
                <a:solidFill>
                  <a:schemeClr val="bg1">
                    <a:lumMod val="50000"/>
                  </a:schemeClr>
                </a:solidFill>
                <a:effectLst/>
                <a:latin typeface="Golos Text" panose="020B0604020202020204" charset="0"/>
                <a:ea typeface="Times New Roman" panose="02020603050405020304" pitchFamily="18" charset="0"/>
                <a:cs typeface="Golos Text" panose="020B0604020202020204" charset="0"/>
              </a:rPr>
              <a:t>is a visual representation of the correlations between every variables.</a:t>
            </a:r>
          </a:p>
          <a:p>
            <a:pPr marL="285750" indent="-285750">
              <a:buFont typeface="Arial" panose="020B0604020202020204" pitchFamily="34" charset="0"/>
              <a:buChar char="•"/>
            </a:pPr>
            <a:r>
              <a:rPr lang="en-US" sz="1600" b="1" i="0" u="none" strike="noStrike" dirty="0">
                <a:solidFill>
                  <a:schemeClr val="bg1">
                    <a:lumMod val="50000"/>
                  </a:schemeClr>
                </a:solidFill>
                <a:effectLst/>
                <a:latin typeface="Golos Text" panose="020B0604020202020204" charset="0"/>
                <a:cs typeface="Golos Text" panose="020B0604020202020204" charset="0"/>
              </a:rPr>
              <a:t>Highest correlation: </a:t>
            </a:r>
            <a:r>
              <a:rPr lang="en-US" sz="1600" b="0" i="0" u="none" strike="noStrike" dirty="0">
                <a:solidFill>
                  <a:schemeClr val="bg1">
                    <a:lumMod val="50000"/>
                  </a:schemeClr>
                </a:solidFill>
                <a:effectLst/>
                <a:latin typeface="Golos Text" panose="020B0604020202020204" charset="0"/>
                <a:cs typeface="Golos Text" panose="020B0604020202020204" charset="0"/>
              </a:rPr>
              <a:t>Previous Score and Performance Index (0.92), showing that higher past scores strongly boost performance.</a:t>
            </a:r>
          </a:p>
          <a:p>
            <a:pPr marL="285750" indent="-285750">
              <a:buFont typeface="Arial" panose="020B0604020202020204" pitchFamily="34" charset="0"/>
              <a:buChar char="•"/>
            </a:pPr>
            <a:r>
              <a:rPr lang="en-US" sz="1600" b="1" i="0" u="none" strike="noStrike" dirty="0">
                <a:solidFill>
                  <a:schemeClr val="bg1">
                    <a:lumMod val="50000"/>
                  </a:schemeClr>
                </a:solidFill>
                <a:effectLst/>
                <a:latin typeface="Golos Text" panose="020B0604020202020204" charset="0"/>
                <a:cs typeface="Golos Text" panose="020B0604020202020204" charset="0"/>
              </a:rPr>
              <a:t>Moderate correlation: </a:t>
            </a:r>
            <a:r>
              <a:rPr lang="en-US" sz="1600" b="0" i="0" u="none" strike="noStrike" dirty="0">
                <a:solidFill>
                  <a:schemeClr val="bg1">
                    <a:lumMod val="50000"/>
                  </a:schemeClr>
                </a:solidFill>
                <a:effectLst/>
                <a:latin typeface="Golos Text" panose="020B0604020202020204" charset="0"/>
                <a:cs typeface="Golos Text" panose="020B0604020202020204" charset="0"/>
              </a:rPr>
              <a:t>Hours Studied and Performance Index (0.38).</a:t>
            </a:r>
          </a:p>
          <a:p>
            <a:pPr marL="285750" indent="-285750">
              <a:buFont typeface="Arial" panose="020B0604020202020204" pitchFamily="34" charset="0"/>
              <a:buChar char="•"/>
            </a:pPr>
            <a:r>
              <a:rPr lang="en-US" sz="1600" b="1" i="0" u="none" strike="noStrike" dirty="0">
                <a:solidFill>
                  <a:schemeClr val="bg1">
                    <a:lumMod val="50000"/>
                  </a:schemeClr>
                </a:solidFill>
                <a:effectLst/>
                <a:latin typeface="Golos Text" panose="020B0604020202020204" charset="0"/>
                <a:cs typeface="Golos Text" panose="020B0604020202020204" charset="0"/>
              </a:rPr>
              <a:t>Weak correlations: </a:t>
            </a:r>
            <a:r>
              <a:rPr lang="en-US" sz="1600" b="0" i="0" u="none" strike="noStrike" dirty="0">
                <a:solidFill>
                  <a:schemeClr val="bg1">
                    <a:lumMod val="50000"/>
                  </a:schemeClr>
                </a:solidFill>
                <a:effectLst/>
                <a:latin typeface="Golos Text" panose="020B0604020202020204" charset="0"/>
                <a:cs typeface="Golos Text" panose="020B0604020202020204" charset="0"/>
              </a:rPr>
              <a:t>Sleep Hours (0.05). Sample Questions Practiced (0.04).</a:t>
            </a:r>
          </a:p>
        </p:txBody>
      </p:sp>
      <p:pic>
        <p:nvPicPr>
          <p:cNvPr id="4" name="Picture 3">
            <a:extLst>
              <a:ext uri="{FF2B5EF4-FFF2-40B4-BE49-F238E27FC236}">
                <a16:creationId xmlns:a16="http://schemas.microsoft.com/office/drawing/2014/main" id="{89759A2D-AC78-C7DA-302B-4D6605163F6C}"/>
              </a:ext>
            </a:extLst>
          </p:cNvPr>
          <p:cNvPicPr>
            <a:picLocks noChangeAspect="1"/>
          </p:cNvPicPr>
          <p:nvPr/>
        </p:nvPicPr>
        <p:blipFill>
          <a:blip r:embed="rId3"/>
          <a:stretch>
            <a:fillRect/>
          </a:stretch>
        </p:blipFill>
        <p:spPr>
          <a:xfrm>
            <a:off x="277124" y="1416358"/>
            <a:ext cx="3618370" cy="2817618"/>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57FDBBC3-0A45-0D56-008B-D10C0E7CBD1C}"/>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11</a:t>
            </a:r>
          </a:p>
        </p:txBody>
      </p:sp>
    </p:spTree>
    <p:extLst>
      <p:ext uri="{BB962C8B-B14F-4D97-AF65-F5344CB8AC3E}">
        <p14:creationId xmlns:p14="http://schemas.microsoft.com/office/powerpoint/2010/main" val="6420261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2202478" y="335050"/>
            <a:ext cx="5759494" cy="802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Golos Text Medium" panose="020B0604020202020204" charset="0"/>
                <a:cs typeface="Golos Text Medium" panose="020B0604020202020204" charset="0"/>
              </a:rPr>
              <a:t>Experimental Results</a:t>
            </a:r>
            <a:endParaRPr sz="3600" b="1" dirty="0">
              <a:latin typeface="Golos Text Medium" panose="020B0604020202020204" charset="0"/>
              <a:cs typeface="Golos Text Medium" panose="020B0604020202020204" charset="0"/>
            </a:endParaRPr>
          </a:p>
        </p:txBody>
      </p:sp>
      <p:sp>
        <p:nvSpPr>
          <p:cNvPr id="495" name="Google Shape;495;p32"/>
          <p:cNvSpPr txBox="1">
            <a:spLocks noGrp="1"/>
          </p:cNvSpPr>
          <p:nvPr>
            <p:ph type="title" idx="2"/>
          </p:nvPr>
        </p:nvSpPr>
        <p:spPr>
          <a:xfrm>
            <a:off x="498577" y="291291"/>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04</a:t>
            </a:r>
            <a:endParaRPr dirty="0">
              <a:latin typeface="Golos Text Medium" panose="020B0604020202020204" charset="0"/>
              <a:cs typeface="Golos Text Medium" panose="020B0604020202020204" charset="0"/>
            </a:endParaRPr>
          </a:p>
        </p:txBody>
      </p:sp>
      <p:cxnSp>
        <p:nvCxnSpPr>
          <p:cNvPr id="496" name="Google Shape;496;p32"/>
          <p:cNvCxnSpPr>
            <a:cxnSpLocks/>
          </p:cNvCxnSpPr>
          <p:nvPr/>
        </p:nvCxnSpPr>
        <p:spPr>
          <a:xfrm>
            <a:off x="1649877" y="770241"/>
            <a:ext cx="552600" cy="0"/>
          </a:xfrm>
          <a:prstGeom prst="straightConnector1">
            <a:avLst/>
          </a:prstGeom>
          <a:noFill/>
          <a:ln w="19050" cap="flat" cmpd="sng">
            <a:solidFill>
              <a:schemeClr val="dk1"/>
            </a:solidFill>
            <a:prstDash val="solid"/>
            <a:round/>
            <a:headEnd type="none" w="med" len="med"/>
            <a:tailEnd type="stealth" w="med" len="med"/>
          </a:ln>
        </p:spPr>
      </p:cxnSp>
      <p:pic>
        <p:nvPicPr>
          <p:cNvPr id="3074" name="Picture 2">
            <a:extLst>
              <a:ext uri="{FF2B5EF4-FFF2-40B4-BE49-F238E27FC236}">
                <a16:creationId xmlns:a16="http://schemas.microsoft.com/office/drawing/2014/main" id="{90B3A6FB-CD69-616C-A74A-5D23B19DA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225" y="1497427"/>
            <a:ext cx="3254594" cy="25726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82E278-B477-BCA0-7FAA-69DE1DE6F35B}"/>
              </a:ext>
            </a:extLst>
          </p:cNvPr>
          <p:cNvSpPr txBox="1"/>
          <p:nvPr/>
        </p:nvSpPr>
        <p:spPr>
          <a:xfrm>
            <a:off x="498577" y="1497427"/>
            <a:ext cx="4519471" cy="2554545"/>
          </a:xfrm>
          <a:prstGeom prst="rect">
            <a:avLst/>
          </a:prstGeom>
          <a:noFill/>
        </p:spPr>
        <p:txBody>
          <a:bodyPr wrap="square" rtlCol="0">
            <a:spAutoFit/>
          </a:bodyPr>
          <a:lstStyle/>
          <a:p>
            <a:pPr marL="171450" indent="-171450">
              <a:buFont typeface="Arial" panose="020B0604020202020204" pitchFamily="34" charset="0"/>
              <a:buChar char="•"/>
            </a:pPr>
            <a:r>
              <a:rPr lang="en-US" sz="1600" b="0" i="0" dirty="0">
                <a:solidFill>
                  <a:schemeClr val="bg1">
                    <a:lumMod val="50000"/>
                  </a:schemeClr>
                </a:solidFill>
                <a:effectLst/>
                <a:latin typeface="Golos Text Medium" panose="020B0604020202020204" charset="0"/>
                <a:cs typeface="Golos Text Medium" panose="020B0604020202020204" charset="0"/>
              </a:rPr>
              <a:t>The </a:t>
            </a:r>
            <a:r>
              <a:rPr lang="en-US" sz="1600" b="1" i="0" dirty="0">
                <a:solidFill>
                  <a:schemeClr val="bg1">
                    <a:lumMod val="50000"/>
                  </a:schemeClr>
                </a:solidFill>
                <a:effectLst/>
                <a:latin typeface="Golos Text Medium" panose="020B0604020202020204" charset="0"/>
                <a:cs typeface="Golos Text Medium" panose="020B0604020202020204" charset="0"/>
              </a:rPr>
              <a:t>Scatter Plot </a:t>
            </a:r>
            <a:r>
              <a:rPr lang="en-US" sz="1600" b="0" i="0" dirty="0">
                <a:solidFill>
                  <a:schemeClr val="bg1">
                    <a:lumMod val="50000"/>
                  </a:schemeClr>
                </a:solidFill>
                <a:effectLst/>
                <a:latin typeface="Golos Text Medium" panose="020B0604020202020204" charset="0"/>
                <a:cs typeface="Golos Text Medium" panose="020B0604020202020204" charset="0"/>
              </a:rPr>
              <a:t>compares actual and predicted values</a:t>
            </a:r>
            <a:r>
              <a:rPr lang="en-US" sz="1600" dirty="0">
                <a:solidFill>
                  <a:schemeClr val="bg1">
                    <a:lumMod val="50000"/>
                  </a:schemeClr>
                </a:solidFill>
                <a:latin typeface="Golos Text Medium" panose="020B0604020202020204" charset="0"/>
                <a:cs typeface="Golos Text Medium" panose="020B0604020202020204" charset="0"/>
              </a:rPr>
              <a:t> of the regression model.</a:t>
            </a:r>
          </a:p>
          <a:p>
            <a:pPr marL="171450" indent="-171450">
              <a:buFont typeface="Arial" panose="020B0604020202020204" pitchFamily="34" charset="0"/>
              <a:buChar char="•"/>
            </a:pPr>
            <a:r>
              <a:rPr lang="en-US" sz="1600" b="0" i="0" dirty="0">
                <a:solidFill>
                  <a:schemeClr val="bg1">
                    <a:lumMod val="50000"/>
                  </a:schemeClr>
                </a:solidFill>
                <a:effectLst/>
                <a:latin typeface="Golos Text Medium" panose="020B0604020202020204" charset="0"/>
                <a:cs typeface="Golos Text Medium" panose="020B0604020202020204" charset="0"/>
              </a:rPr>
              <a:t>The scatter plot compares actual (x-axis) and predicted performance (y-axis). </a:t>
            </a:r>
          </a:p>
          <a:p>
            <a:pPr marL="171450" indent="-171450">
              <a:buFont typeface="Arial" panose="020B0604020202020204" pitchFamily="34" charset="0"/>
              <a:buChar char="•"/>
            </a:pPr>
            <a:r>
              <a:rPr lang="en-US" sz="1600" b="0" i="0" dirty="0">
                <a:solidFill>
                  <a:schemeClr val="bg1">
                    <a:lumMod val="50000"/>
                  </a:schemeClr>
                </a:solidFill>
                <a:effectLst/>
                <a:latin typeface="Golos Text Medium" panose="020B0604020202020204" charset="0"/>
                <a:cs typeface="Golos Text Medium" panose="020B0604020202020204" charset="0"/>
              </a:rPr>
              <a:t>The plot shows a strong positive correlation, meaning the predictions closely match the actual values.</a:t>
            </a:r>
          </a:p>
          <a:p>
            <a:pPr marL="171450" indent="-171450">
              <a:buFont typeface="Arial" panose="020B0604020202020204" pitchFamily="34" charset="0"/>
              <a:buChar char="•"/>
            </a:pPr>
            <a:r>
              <a:rPr lang="en-US" sz="1600" dirty="0">
                <a:solidFill>
                  <a:schemeClr val="bg1">
                    <a:lumMod val="50000"/>
                  </a:schemeClr>
                </a:solidFill>
                <a:effectLst/>
                <a:latin typeface="Golos Text" panose="020B0604020202020204" charset="0"/>
                <a:ea typeface="Times New Roman" panose="02020603050405020304" pitchFamily="18" charset="0"/>
                <a:cs typeface="Golos Text" panose="020B0604020202020204" charset="0"/>
              </a:rPr>
              <a:t>As the actual performance increases, the predicted performance also tends to increase.</a:t>
            </a:r>
            <a:endParaRPr lang="en-US" sz="1600" dirty="0">
              <a:solidFill>
                <a:schemeClr val="bg1">
                  <a:lumMod val="50000"/>
                </a:schemeClr>
              </a:solidFill>
              <a:latin typeface="Golos Text" panose="020B0604020202020204" charset="0"/>
              <a:cs typeface="Golos Text" panose="020B0604020202020204" charset="0"/>
            </a:endParaRPr>
          </a:p>
        </p:txBody>
      </p:sp>
      <p:sp>
        <p:nvSpPr>
          <p:cNvPr id="3" name="TextBox 2">
            <a:extLst>
              <a:ext uri="{FF2B5EF4-FFF2-40B4-BE49-F238E27FC236}">
                <a16:creationId xmlns:a16="http://schemas.microsoft.com/office/drawing/2014/main" id="{C7308569-2738-3AB5-3922-38B7400CBB75}"/>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12</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59EE3158-9DB5-2062-8B73-2C96F1773827}"/>
            </a:ext>
          </a:extLst>
        </p:cNvPr>
        <p:cNvGrpSpPr/>
        <p:nvPr/>
      </p:nvGrpSpPr>
      <p:grpSpPr>
        <a:xfrm>
          <a:off x="0" y="0"/>
          <a:ext cx="0" cy="0"/>
          <a:chOff x="0" y="0"/>
          <a:chExt cx="0" cy="0"/>
        </a:xfrm>
      </p:grpSpPr>
      <p:sp>
        <p:nvSpPr>
          <p:cNvPr id="494" name="Google Shape;494;p32">
            <a:extLst>
              <a:ext uri="{FF2B5EF4-FFF2-40B4-BE49-F238E27FC236}">
                <a16:creationId xmlns:a16="http://schemas.microsoft.com/office/drawing/2014/main" id="{E5B69615-0A7E-D619-79B5-2A373B56F606}"/>
              </a:ext>
            </a:extLst>
          </p:cNvPr>
          <p:cNvSpPr txBox="1">
            <a:spLocks noGrp="1"/>
          </p:cNvSpPr>
          <p:nvPr>
            <p:ph type="title"/>
          </p:nvPr>
        </p:nvSpPr>
        <p:spPr>
          <a:xfrm>
            <a:off x="2197046" y="314429"/>
            <a:ext cx="6478953" cy="6297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Golos Text Medium" panose="020B0604020202020204" charset="0"/>
                <a:cs typeface="Golos Text Medium" panose="020B0604020202020204" charset="0"/>
              </a:rPr>
              <a:t>Experimental Results Cont.</a:t>
            </a:r>
            <a:endParaRPr sz="3600" b="1" dirty="0">
              <a:latin typeface="Golos Text Medium" panose="020B0604020202020204" charset="0"/>
              <a:cs typeface="Golos Text Medium" panose="020B0604020202020204" charset="0"/>
            </a:endParaRPr>
          </a:p>
        </p:txBody>
      </p:sp>
      <p:sp>
        <p:nvSpPr>
          <p:cNvPr id="495" name="Google Shape;495;p32">
            <a:extLst>
              <a:ext uri="{FF2B5EF4-FFF2-40B4-BE49-F238E27FC236}">
                <a16:creationId xmlns:a16="http://schemas.microsoft.com/office/drawing/2014/main" id="{C0FD98C0-E979-3E1F-1EBD-6B01C0DAC1FB}"/>
              </a:ext>
            </a:extLst>
          </p:cNvPr>
          <p:cNvSpPr txBox="1">
            <a:spLocks noGrp="1"/>
          </p:cNvSpPr>
          <p:nvPr>
            <p:ph type="title" idx="2"/>
          </p:nvPr>
        </p:nvSpPr>
        <p:spPr>
          <a:xfrm>
            <a:off x="536346" y="270670"/>
            <a:ext cx="1850132"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04</a:t>
            </a:r>
            <a:endParaRPr dirty="0">
              <a:latin typeface="Golos Text Medium" panose="020B0604020202020204" charset="0"/>
              <a:cs typeface="Golos Text Medium" panose="020B0604020202020204" charset="0"/>
            </a:endParaRPr>
          </a:p>
        </p:txBody>
      </p:sp>
      <p:cxnSp>
        <p:nvCxnSpPr>
          <p:cNvPr id="496" name="Google Shape;496;p32">
            <a:extLst>
              <a:ext uri="{FF2B5EF4-FFF2-40B4-BE49-F238E27FC236}">
                <a16:creationId xmlns:a16="http://schemas.microsoft.com/office/drawing/2014/main" id="{662D6983-5AA7-C901-6BB2-1B20FB1C1C67}"/>
              </a:ext>
            </a:extLst>
          </p:cNvPr>
          <p:cNvCxnSpPr>
            <a:cxnSpLocks/>
          </p:cNvCxnSpPr>
          <p:nvPr/>
        </p:nvCxnSpPr>
        <p:spPr>
          <a:xfrm>
            <a:off x="1687646" y="749620"/>
            <a:ext cx="502350" cy="0"/>
          </a:xfrm>
          <a:prstGeom prst="straightConnector1">
            <a:avLst/>
          </a:prstGeom>
          <a:noFill/>
          <a:ln w="19050" cap="flat" cmpd="sng">
            <a:solidFill>
              <a:schemeClr val="dk1"/>
            </a:solidFill>
            <a:prstDash val="solid"/>
            <a:round/>
            <a:headEnd type="none" w="med" len="med"/>
            <a:tailEnd type="stealth" w="med" len="med"/>
          </a:ln>
        </p:spPr>
      </p:cxnSp>
      <p:sp>
        <p:nvSpPr>
          <p:cNvPr id="2" name="TextBox 1">
            <a:extLst>
              <a:ext uri="{FF2B5EF4-FFF2-40B4-BE49-F238E27FC236}">
                <a16:creationId xmlns:a16="http://schemas.microsoft.com/office/drawing/2014/main" id="{0263D306-CA3E-1374-2A99-04E8741BF6AA}"/>
              </a:ext>
            </a:extLst>
          </p:cNvPr>
          <p:cNvSpPr txBox="1"/>
          <p:nvPr/>
        </p:nvSpPr>
        <p:spPr>
          <a:xfrm>
            <a:off x="817851" y="1423087"/>
            <a:ext cx="5723749" cy="2308324"/>
          </a:xfrm>
          <a:prstGeom prst="rect">
            <a:avLst/>
          </a:prstGeom>
          <a:noFill/>
        </p:spPr>
        <p:txBody>
          <a:bodyPr wrap="square" rtlCol="0">
            <a:spAutoFit/>
          </a:bodyPr>
          <a:lstStyle/>
          <a:p>
            <a:r>
              <a:rPr lang="en-US" sz="1600" b="1" u="sng" dirty="0">
                <a:solidFill>
                  <a:schemeClr val="bg1">
                    <a:lumMod val="50000"/>
                  </a:schemeClr>
                </a:solidFill>
                <a:latin typeface="Golos Text" panose="020B0604020202020204" charset="0"/>
                <a:cs typeface="Golos Text" panose="020B0604020202020204" charset="0"/>
              </a:rPr>
              <a:t>Model Evaluation</a:t>
            </a:r>
          </a:p>
          <a:p>
            <a:pPr marL="285750" indent="-285750">
              <a:buFont typeface="Arial" panose="020B0604020202020204" pitchFamily="34" charset="0"/>
              <a:buChar char="•"/>
            </a:pPr>
            <a:r>
              <a:rPr lang="en-US" sz="1600" b="1" dirty="0">
                <a:solidFill>
                  <a:schemeClr val="bg1">
                    <a:lumMod val="50000"/>
                  </a:schemeClr>
                </a:solidFill>
                <a:latin typeface="Golos Text" panose="020B0604020202020204" charset="0"/>
                <a:cs typeface="Golos Text" panose="020B0604020202020204" charset="0"/>
              </a:rPr>
              <a:t>Mean Absolute Error (MAE): </a:t>
            </a:r>
            <a:r>
              <a:rPr lang="en-US" sz="1600" dirty="0">
                <a:solidFill>
                  <a:schemeClr val="bg1">
                    <a:lumMod val="50000"/>
                  </a:schemeClr>
                </a:solidFill>
                <a:latin typeface="Golos Text" panose="020B0604020202020204" charset="0"/>
                <a:cs typeface="Golos Text" panose="020B0604020202020204" charset="0"/>
              </a:rPr>
              <a:t>1.6469 which means the average absolute difference between the actual and predicted value is 1.6469.</a:t>
            </a:r>
          </a:p>
          <a:p>
            <a:pPr marL="285750" indent="-285750">
              <a:buFont typeface="Arial" panose="020B0604020202020204" pitchFamily="34" charset="0"/>
              <a:buChar char="•"/>
            </a:pPr>
            <a:r>
              <a:rPr lang="en-US" sz="1600" b="1" dirty="0">
                <a:solidFill>
                  <a:schemeClr val="bg1">
                    <a:lumMod val="50000"/>
                  </a:schemeClr>
                </a:solidFill>
                <a:effectLst/>
                <a:latin typeface="Golos Text" panose="020B0604020202020204" charset="0"/>
                <a:ea typeface="Times New Roman" panose="02020603050405020304" pitchFamily="18" charset="0"/>
                <a:cs typeface="Golos Text" panose="020B0604020202020204" charset="0"/>
              </a:rPr>
              <a:t>R-squared (R²):</a:t>
            </a:r>
            <a:r>
              <a:rPr lang="en-US" sz="1600" dirty="0">
                <a:solidFill>
                  <a:schemeClr val="bg1">
                    <a:lumMod val="50000"/>
                  </a:schemeClr>
                </a:solidFill>
                <a:effectLst/>
                <a:latin typeface="Golos Text" panose="020B0604020202020204" charset="0"/>
                <a:ea typeface="Times New Roman" panose="02020603050405020304" pitchFamily="18" charset="0"/>
                <a:cs typeface="Golos Text" panose="020B0604020202020204" charset="0"/>
              </a:rPr>
              <a:t> 0.9884 which indicates the </a:t>
            </a:r>
            <a:r>
              <a:rPr lang="en-US" sz="1600" dirty="0">
                <a:solidFill>
                  <a:schemeClr val="bg1">
                    <a:lumMod val="50000"/>
                  </a:schemeClr>
                </a:solidFill>
                <a:latin typeface="Golos Text" panose="020B0604020202020204" charset="0"/>
                <a:cs typeface="Golos Text" panose="020B0604020202020204" charset="0"/>
              </a:rPr>
              <a:t>model explains 98.84% of the variation in the target variable based on the input features.</a:t>
            </a:r>
          </a:p>
          <a:p>
            <a:pPr marL="285750" indent="-285750">
              <a:buFont typeface="Arial" panose="020B0604020202020204" pitchFamily="34" charset="0"/>
              <a:buChar char="•"/>
            </a:pPr>
            <a:r>
              <a:rPr lang="en-US" sz="1600" b="1" dirty="0">
                <a:solidFill>
                  <a:schemeClr val="bg1">
                    <a:lumMod val="50000"/>
                  </a:schemeClr>
                </a:solidFill>
                <a:latin typeface="Golos Text" panose="020B0604020202020204" charset="0"/>
                <a:cs typeface="Golos Text" panose="020B0604020202020204" charset="0"/>
              </a:rPr>
              <a:t>Intercept: </a:t>
            </a:r>
            <a:r>
              <a:rPr lang="en-US" sz="1600" dirty="0">
                <a:solidFill>
                  <a:schemeClr val="bg1">
                    <a:lumMod val="50000"/>
                  </a:schemeClr>
                </a:solidFill>
                <a:latin typeface="Golos Text" panose="020B0604020202020204" charset="0"/>
                <a:cs typeface="Golos Text" panose="020B0604020202020204" charset="0"/>
              </a:rPr>
              <a:t>-33.9813. If all input features are zero, the predicted performance would be -33.9813.</a:t>
            </a:r>
          </a:p>
        </p:txBody>
      </p:sp>
      <p:sp>
        <p:nvSpPr>
          <p:cNvPr id="3" name="TextBox 2">
            <a:extLst>
              <a:ext uri="{FF2B5EF4-FFF2-40B4-BE49-F238E27FC236}">
                <a16:creationId xmlns:a16="http://schemas.microsoft.com/office/drawing/2014/main" id="{A21EF00B-7C1F-B6B0-6C8C-935BCCD974C4}"/>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13</a:t>
            </a:r>
          </a:p>
        </p:txBody>
      </p:sp>
    </p:spTree>
    <p:extLst>
      <p:ext uri="{BB962C8B-B14F-4D97-AF65-F5344CB8AC3E}">
        <p14:creationId xmlns:p14="http://schemas.microsoft.com/office/powerpoint/2010/main" val="13294411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B71FE7E6-E6E9-1D43-3CB1-420EC89AD7EB}"/>
            </a:ext>
          </a:extLst>
        </p:cNvPr>
        <p:cNvGrpSpPr/>
        <p:nvPr/>
      </p:nvGrpSpPr>
      <p:grpSpPr>
        <a:xfrm>
          <a:off x="0" y="0"/>
          <a:ext cx="0" cy="0"/>
          <a:chOff x="0" y="0"/>
          <a:chExt cx="0" cy="0"/>
        </a:xfrm>
      </p:grpSpPr>
      <p:sp>
        <p:nvSpPr>
          <p:cNvPr id="494" name="Google Shape;494;p32">
            <a:extLst>
              <a:ext uri="{FF2B5EF4-FFF2-40B4-BE49-F238E27FC236}">
                <a16:creationId xmlns:a16="http://schemas.microsoft.com/office/drawing/2014/main" id="{5DD8A541-09F6-4AC9-350C-A2BE4ECDCDEA}"/>
              </a:ext>
            </a:extLst>
          </p:cNvPr>
          <p:cNvSpPr txBox="1">
            <a:spLocks noGrp="1"/>
          </p:cNvSpPr>
          <p:nvPr>
            <p:ph type="title"/>
          </p:nvPr>
        </p:nvSpPr>
        <p:spPr>
          <a:xfrm>
            <a:off x="2314923" y="368735"/>
            <a:ext cx="4509624" cy="8378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Golos Text Medium" panose="020B0604020202020204" charset="0"/>
                <a:cs typeface="Golos Text Medium" panose="020B0604020202020204" charset="0"/>
              </a:rPr>
              <a:t>Discussion</a:t>
            </a:r>
            <a:endParaRPr sz="3600" b="1" dirty="0">
              <a:latin typeface="Golos Text Medium" panose="020B0604020202020204" charset="0"/>
              <a:cs typeface="Golos Text Medium" panose="020B0604020202020204" charset="0"/>
            </a:endParaRPr>
          </a:p>
        </p:txBody>
      </p:sp>
      <p:sp>
        <p:nvSpPr>
          <p:cNvPr id="495" name="Google Shape;495;p32">
            <a:extLst>
              <a:ext uri="{FF2B5EF4-FFF2-40B4-BE49-F238E27FC236}">
                <a16:creationId xmlns:a16="http://schemas.microsoft.com/office/drawing/2014/main" id="{F751FFD3-E179-0CB6-E1B0-A18DBE523746}"/>
              </a:ext>
            </a:extLst>
          </p:cNvPr>
          <p:cNvSpPr txBox="1">
            <a:spLocks noGrp="1"/>
          </p:cNvSpPr>
          <p:nvPr>
            <p:ph type="title" idx="2"/>
          </p:nvPr>
        </p:nvSpPr>
        <p:spPr>
          <a:xfrm>
            <a:off x="611022" y="324976"/>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05</a:t>
            </a:r>
            <a:endParaRPr dirty="0">
              <a:latin typeface="Golos Text Medium" panose="020B0604020202020204" charset="0"/>
              <a:cs typeface="Golos Text Medium" panose="020B0604020202020204" charset="0"/>
            </a:endParaRPr>
          </a:p>
        </p:txBody>
      </p:sp>
      <p:cxnSp>
        <p:nvCxnSpPr>
          <p:cNvPr id="496" name="Google Shape;496;p32">
            <a:extLst>
              <a:ext uri="{FF2B5EF4-FFF2-40B4-BE49-F238E27FC236}">
                <a16:creationId xmlns:a16="http://schemas.microsoft.com/office/drawing/2014/main" id="{0BD964E3-A614-D005-BBAF-0FA798FBD4B0}"/>
              </a:ext>
            </a:extLst>
          </p:cNvPr>
          <p:cNvCxnSpPr/>
          <p:nvPr/>
        </p:nvCxnSpPr>
        <p:spPr>
          <a:xfrm>
            <a:off x="1762322" y="803926"/>
            <a:ext cx="552600" cy="0"/>
          </a:xfrm>
          <a:prstGeom prst="straightConnector1">
            <a:avLst/>
          </a:prstGeom>
          <a:noFill/>
          <a:ln w="19050" cap="flat" cmpd="sng">
            <a:solidFill>
              <a:schemeClr val="dk1"/>
            </a:solidFill>
            <a:prstDash val="solid"/>
            <a:round/>
            <a:headEnd type="none" w="med" len="med"/>
            <a:tailEnd type="stealth" w="med" len="med"/>
          </a:ln>
        </p:spPr>
      </p:cxnSp>
      <p:sp>
        <p:nvSpPr>
          <p:cNvPr id="2" name="TextBox 1">
            <a:extLst>
              <a:ext uri="{FF2B5EF4-FFF2-40B4-BE49-F238E27FC236}">
                <a16:creationId xmlns:a16="http://schemas.microsoft.com/office/drawing/2014/main" id="{12CB01F1-BB53-EB60-6BB9-03E260B77E27}"/>
              </a:ext>
            </a:extLst>
          </p:cNvPr>
          <p:cNvSpPr txBox="1"/>
          <p:nvPr/>
        </p:nvSpPr>
        <p:spPr>
          <a:xfrm>
            <a:off x="863783" y="1685549"/>
            <a:ext cx="6711870" cy="1938992"/>
          </a:xfrm>
          <a:prstGeom prst="rect">
            <a:avLst/>
          </a:prstGeom>
          <a:noFill/>
        </p:spPr>
        <p:txBody>
          <a:bodyPr wrap="square" rtlCol="0">
            <a:spAutoFit/>
          </a:bodyPr>
          <a:lstStyle/>
          <a:p>
            <a:pPr marL="171450" indent="-171450">
              <a:buFont typeface="Arial" panose="020B0604020202020204" pitchFamily="34" charset="0"/>
              <a:buChar char="•"/>
            </a:pPr>
            <a:r>
              <a:rPr lang="en-US" sz="1500" b="1" i="0" u="none" strike="noStrike" dirty="0">
                <a:solidFill>
                  <a:schemeClr val="bg1">
                    <a:lumMod val="50000"/>
                  </a:schemeClr>
                </a:solidFill>
                <a:effectLst/>
                <a:latin typeface="Golos Text Medium" panose="020B0604020202020204" charset="0"/>
                <a:cs typeface="Golos Text Medium" panose="020B0604020202020204" charset="0"/>
              </a:rPr>
              <a:t>Good Fit (High R-squared and Low MAE): </a:t>
            </a:r>
            <a:r>
              <a:rPr lang="en-US" sz="1500" b="0" i="0" u="none" strike="noStrike" dirty="0">
                <a:solidFill>
                  <a:schemeClr val="bg1">
                    <a:lumMod val="50000"/>
                  </a:schemeClr>
                </a:solidFill>
                <a:effectLst/>
                <a:latin typeface="Golos Text Medium" panose="020B0604020202020204" charset="0"/>
                <a:cs typeface="Golos Text Medium" panose="020B0604020202020204" charset="0"/>
              </a:rPr>
              <a:t>The model works well because it explains most of the data (high R-squared) and the predictions are almost accurate (low MAE).</a:t>
            </a:r>
          </a:p>
          <a:p>
            <a:pPr marL="171450" indent="-171450">
              <a:buFont typeface="Arial" panose="020B0604020202020204" pitchFamily="34" charset="0"/>
              <a:buChar char="•"/>
            </a:pPr>
            <a:r>
              <a:rPr lang="en-US" sz="1500" b="1" i="0" u="none" strike="noStrike" dirty="0">
                <a:solidFill>
                  <a:schemeClr val="bg1">
                    <a:lumMod val="50000"/>
                  </a:schemeClr>
                </a:solidFill>
                <a:effectLst/>
                <a:latin typeface="Golos Text Medium" panose="020B0604020202020204" charset="0"/>
                <a:cs typeface="Golos Text Medium" panose="020B0604020202020204" charset="0"/>
              </a:rPr>
              <a:t>Feature Importance (Coefficients): </a:t>
            </a:r>
            <a:r>
              <a:rPr lang="en-US" sz="1500" b="0" i="0" u="none" strike="noStrike" dirty="0">
                <a:solidFill>
                  <a:schemeClr val="bg1">
                    <a:lumMod val="50000"/>
                  </a:schemeClr>
                </a:solidFill>
                <a:effectLst/>
                <a:latin typeface="Golos Text Medium" panose="020B0604020202020204" charset="0"/>
                <a:cs typeface="Golos Text Medium" panose="020B0604020202020204" charset="0"/>
              </a:rPr>
              <a:t>The coefficients show which features are most important in making predictions. Larger values mean those features have a bigger impact.</a:t>
            </a:r>
          </a:p>
          <a:p>
            <a:pPr marL="171450" indent="-171450">
              <a:buFont typeface="Arial" panose="020B0604020202020204" pitchFamily="34" charset="0"/>
              <a:buChar char="•"/>
            </a:pPr>
            <a:r>
              <a:rPr lang="en-US" sz="1500" b="1" i="0" u="none" strike="noStrike" dirty="0">
                <a:solidFill>
                  <a:schemeClr val="bg1">
                    <a:lumMod val="50000"/>
                  </a:schemeClr>
                </a:solidFill>
                <a:effectLst/>
                <a:latin typeface="Golos Text Medium" panose="020B0604020202020204" charset="0"/>
                <a:cs typeface="Golos Text Medium" panose="020B0604020202020204" charset="0"/>
              </a:rPr>
              <a:t>Accuracy: </a:t>
            </a:r>
            <a:r>
              <a:rPr lang="en-US" sz="1500" b="0" i="0" u="none" strike="noStrike" dirty="0">
                <a:solidFill>
                  <a:schemeClr val="bg1">
                    <a:lumMod val="50000"/>
                  </a:schemeClr>
                </a:solidFill>
                <a:effectLst/>
                <a:latin typeface="Golos Text Medium" panose="020B0604020202020204" charset="0"/>
                <a:cs typeface="Golos Text Medium" panose="020B0604020202020204" charset="0"/>
              </a:rPr>
              <a:t>The scatter plot shows that the predicted values are close to the actual ones, which means the model is accurate.</a:t>
            </a:r>
            <a:endParaRPr lang="en-US" sz="1500" dirty="0">
              <a:solidFill>
                <a:schemeClr val="bg1">
                  <a:lumMod val="50000"/>
                </a:schemeClr>
              </a:solidFill>
              <a:latin typeface="Golos Text Medium" panose="020B0604020202020204" charset="0"/>
              <a:cs typeface="Golos Text Medium" panose="020B0604020202020204" charset="0"/>
            </a:endParaRPr>
          </a:p>
        </p:txBody>
      </p:sp>
      <p:sp>
        <p:nvSpPr>
          <p:cNvPr id="3" name="TextBox 2">
            <a:extLst>
              <a:ext uri="{FF2B5EF4-FFF2-40B4-BE49-F238E27FC236}">
                <a16:creationId xmlns:a16="http://schemas.microsoft.com/office/drawing/2014/main" id="{2CA9DE82-DB98-70EF-084B-EDB25177D338}"/>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14</a:t>
            </a:r>
          </a:p>
        </p:txBody>
      </p:sp>
    </p:spTree>
    <p:extLst>
      <p:ext uri="{BB962C8B-B14F-4D97-AF65-F5344CB8AC3E}">
        <p14:creationId xmlns:p14="http://schemas.microsoft.com/office/powerpoint/2010/main" val="61508871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ED9EFF75-5E8B-CCB9-AA4C-2949E86BFF4B}"/>
            </a:ext>
          </a:extLst>
        </p:cNvPr>
        <p:cNvGrpSpPr/>
        <p:nvPr/>
      </p:nvGrpSpPr>
      <p:grpSpPr>
        <a:xfrm>
          <a:off x="0" y="0"/>
          <a:ext cx="0" cy="0"/>
          <a:chOff x="0" y="0"/>
          <a:chExt cx="0" cy="0"/>
        </a:xfrm>
      </p:grpSpPr>
      <p:sp>
        <p:nvSpPr>
          <p:cNvPr id="494" name="Google Shape;494;p32">
            <a:extLst>
              <a:ext uri="{FF2B5EF4-FFF2-40B4-BE49-F238E27FC236}">
                <a16:creationId xmlns:a16="http://schemas.microsoft.com/office/drawing/2014/main" id="{5E62449D-645F-9067-BCF6-F6FCAB4615D6}"/>
              </a:ext>
            </a:extLst>
          </p:cNvPr>
          <p:cNvSpPr txBox="1">
            <a:spLocks noGrp="1"/>
          </p:cNvSpPr>
          <p:nvPr>
            <p:ph type="title"/>
          </p:nvPr>
        </p:nvSpPr>
        <p:spPr>
          <a:xfrm>
            <a:off x="2463606" y="471967"/>
            <a:ext cx="4933912" cy="8750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Golos Text Medium" panose="020B0604020202020204" charset="0"/>
                <a:cs typeface="Golos Text Medium" panose="020B0604020202020204" charset="0"/>
              </a:rPr>
              <a:t>Conclusion</a:t>
            </a:r>
            <a:endParaRPr sz="3600" b="1" dirty="0">
              <a:latin typeface="Golos Text Medium" panose="020B0604020202020204" charset="0"/>
              <a:cs typeface="Golos Text Medium" panose="020B0604020202020204" charset="0"/>
            </a:endParaRPr>
          </a:p>
        </p:txBody>
      </p:sp>
      <p:sp>
        <p:nvSpPr>
          <p:cNvPr id="495" name="Google Shape;495;p32">
            <a:extLst>
              <a:ext uri="{FF2B5EF4-FFF2-40B4-BE49-F238E27FC236}">
                <a16:creationId xmlns:a16="http://schemas.microsoft.com/office/drawing/2014/main" id="{48E14F75-8E71-9782-FD25-D90076FA6594}"/>
              </a:ext>
            </a:extLst>
          </p:cNvPr>
          <p:cNvSpPr txBox="1">
            <a:spLocks noGrp="1"/>
          </p:cNvSpPr>
          <p:nvPr>
            <p:ph type="title" idx="2"/>
          </p:nvPr>
        </p:nvSpPr>
        <p:spPr>
          <a:xfrm>
            <a:off x="759705" y="428208"/>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Golos Text Medium" panose="020B0604020202020204" charset="0"/>
                <a:cs typeface="Golos Text Medium" panose="020B0604020202020204" charset="0"/>
              </a:rPr>
              <a:t>06</a:t>
            </a:r>
            <a:endParaRPr dirty="0">
              <a:latin typeface="Golos Text Medium" panose="020B0604020202020204" charset="0"/>
              <a:cs typeface="Golos Text Medium" panose="020B0604020202020204" charset="0"/>
            </a:endParaRPr>
          </a:p>
        </p:txBody>
      </p:sp>
      <p:sp>
        <p:nvSpPr>
          <p:cNvPr id="2" name="TextBox 1">
            <a:extLst>
              <a:ext uri="{FF2B5EF4-FFF2-40B4-BE49-F238E27FC236}">
                <a16:creationId xmlns:a16="http://schemas.microsoft.com/office/drawing/2014/main" id="{F64B9C2E-E9DC-3907-5482-927F74812FA7}"/>
              </a:ext>
            </a:extLst>
          </p:cNvPr>
          <p:cNvSpPr txBox="1"/>
          <p:nvPr/>
        </p:nvSpPr>
        <p:spPr>
          <a:xfrm>
            <a:off x="759705" y="2005147"/>
            <a:ext cx="3707842" cy="1323439"/>
          </a:xfrm>
          <a:prstGeom prst="rect">
            <a:avLst/>
          </a:prstGeom>
          <a:noFill/>
        </p:spPr>
        <p:txBody>
          <a:bodyPr wrap="square" rtlCol="0">
            <a:spAutoFit/>
          </a:bodyPr>
          <a:lstStyle/>
          <a:p>
            <a:r>
              <a:rPr lang="en-US" sz="1600" b="1" i="0" u="none" strike="noStrike" dirty="0">
                <a:solidFill>
                  <a:schemeClr val="bg1">
                    <a:lumMod val="50000"/>
                  </a:schemeClr>
                </a:solidFill>
                <a:effectLst/>
                <a:latin typeface="Golos Text Medium" panose="020B0604020202020204" charset="0"/>
                <a:cs typeface="Golos Text Medium" panose="020B0604020202020204" charset="0"/>
              </a:rPr>
              <a:t>Key features:</a:t>
            </a:r>
          </a:p>
          <a:p>
            <a:pPr marL="171450" lvl="6" indent="-171450">
              <a:buFont typeface="Arial" panose="020B0604020202020204" pitchFamily="34" charset="0"/>
              <a:buChar char="•"/>
            </a:pPr>
            <a:r>
              <a:rPr lang="en-US" sz="1600" i="0" u="none" strike="noStrike" dirty="0">
                <a:solidFill>
                  <a:schemeClr val="bg1">
                    <a:lumMod val="50000"/>
                  </a:schemeClr>
                </a:solidFill>
                <a:effectLst/>
                <a:latin typeface="Golos Text Medium" panose="020B0604020202020204" charset="0"/>
                <a:cs typeface="Golos Text Medium" panose="020B0604020202020204" charset="0"/>
              </a:rPr>
              <a:t>Most significant: Previous Scores and Study Hours.</a:t>
            </a:r>
          </a:p>
          <a:p>
            <a:pPr marL="171450" lvl="6" indent="-171450">
              <a:buFont typeface="Arial" panose="020B0604020202020204" pitchFamily="34" charset="0"/>
              <a:buChar char="•"/>
            </a:pPr>
            <a:r>
              <a:rPr lang="en-US" sz="1600" i="0" u="none" strike="noStrike" dirty="0">
                <a:solidFill>
                  <a:schemeClr val="bg1">
                    <a:lumMod val="50000"/>
                  </a:schemeClr>
                </a:solidFill>
                <a:effectLst/>
                <a:latin typeface="Golos Text Medium" panose="020B0604020202020204" charset="0"/>
                <a:cs typeface="Golos Text Medium" panose="020B0604020202020204" charset="0"/>
              </a:rPr>
              <a:t>Least significant: Sleep Hours and Sample Papers.</a:t>
            </a:r>
          </a:p>
        </p:txBody>
      </p:sp>
      <p:cxnSp>
        <p:nvCxnSpPr>
          <p:cNvPr id="3" name="Google Shape;623;p37">
            <a:extLst>
              <a:ext uri="{FF2B5EF4-FFF2-40B4-BE49-F238E27FC236}">
                <a16:creationId xmlns:a16="http://schemas.microsoft.com/office/drawing/2014/main" id="{DBD24867-F4FD-16AF-5877-8207A6952433}"/>
              </a:ext>
            </a:extLst>
          </p:cNvPr>
          <p:cNvCxnSpPr/>
          <p:nvPr/>
        </p:nvCxnSpPr>
        <p:spPr>
          <a:xfrm>
            <a:off x="1835693" y="933547"/>
            <a:ext cx="552600" cy="0"/>
          </a:xfrm>
          <a:prstGeom prst="straightConnector1">
            <a:avLst/>
          </a:prstGeom>
          <a:noFill/>
          <a:ln w="19050" cap="flat" cmpd="sng">
            <a:solidFill>
              <a:schemeClr val="dk1"/>
            </a:solidFill>
            <a:prstDash val="solid"/>
            <a:round/>
            <a:headEnd type="none" w="med" len="med"/>
            <a:tailEnd type="stealth" w="med" len="med"/>
          </a:ln>
        </p:spPr>
      </p:cxnSp>
      <p:sp>
        <p:nvSpPr>
          <p:cNvPr id="4" name="TextBox 3">
            <a:extLst>
              <a:ext uri="{FF2B5EF4-FFF2-40B4-BE49-F238E27FC236}">
                <a16:creationId xmlns:a16="http://schemas.microsoft.com/office/drawing/2014/main" id="{AA37467A-09FF-0576-BA74-97E39B8B4F34}"/>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15</a:t>
            </a:r>
          </a:p>
        </p:txBody>
      </p:sp>
      <p:sp>
        <p:nvSpPr>
          <p:cNvPr id="5" name="TextBox 4">
            <a:extLst>
              <a:ext uri="{FF2B5EF4-FFF2-40B4-BE49-F238E27FC236}">
                <a16:creationId xmlns:a16="http://schemas.microsoft.com/office/drawing/2014/main" id="{93F01A1E-377D-0543-59F4-416780765DFC}"/>
              </a:ext>
            </a:extLst>
          </p:cNvPr>
          <p:cNvSpPr txBox="1"/>
          <p:nvPr/>
        </p:nvSpPr>
        <p:spPr>
          <a:xfrm>
            <a:off x="4676455" y="2065973"/>
            <a:ext cx="3917795" cy="1569660"/>
          </a:xfrm>
          <a:prstGeom prst="rect">
            <a:avLst/>
          </a:prstGeom>
          <a:noFill/>
        </p:spPr>
        <p:txBody>
          <a:bodyPr wrap="square" rtlCol="0">
            <a:spAutoFit/>
          </a:bodyPr>
          <a:lstStyle/>
          <a:p>
            <a:pPr marR="0" algn="l" rtl="0"/>
            <a:r>
              <a:rPr lang="en-US" sz="1600" b="1" i="0" dirty="0">
                <a:solidFill>
                  <a:schemeClr val="bg1">
                    <a:lumMod val="50000"/>
                  </a:schemeClr>
                </a:solidFill>
                <a:effectLst/>
                <a:latin typeface="Golos Text Medium" panose="020B0604020202020204" charset="0"/>
                <a:ea typeface="Arial" panose="020B0604020202020204" pitchFamily="34" charset="0"/>
                <a:cs typeface="Golos Text Medium" panose="020B0604020202020204" charset="0"/>
              </a:rPr>
              <a:t>Future Work:</a:t>
            </a:r>
            <a:endParaRPr lang="en-US" sz="1600" dirty="0">
              <a:solidFill>
                <a:schemeClr val="bg1">
                  <a:lumMod val="50000"/>
                </a:schemeClr>
              </a:solidFill>
              <a:effectLst/>
            </a:endParaRPr>
          </a:p>
          <a:p>
            <a:pPr marL="285750" marR="0" indent="-285750" algn="l" rtl="0">
              <a:buFont typeface="Arial" panose="020B0604020202020204" pitchFamily="34" charset="0"/>
              <a:buChar char="•"/>
            </a:pPr>
            <a:r>
              <a:rPr lang="en-US" sz="1600" b="0" i="0" dirty="0">
                <a:solidFill>
                  <a:schemeClr val="bg1">
                    <a:lumMod val="50000"/>
                  </a:schemeClr>
                </a:solidFill>
                <a:effectLst/>
                <a:latin typeface="Golos Text Medium" panose="020B0604020202020204" charset="0"/>
                <a:ea typeface="Arial" panose="020B0604020202020204" pitchFamily="34" charset="0"/>
                <a:cs typeface="Golos Text Medium" panose="020B0604020202020204" charset="0"/>
              </a:rPr>
              <a:t>Explore additional datasets with different features.</a:t>
            </a:r>
            <a:endParaRPr lang="en-US" sz="1600" dirty="0">
              <a:solidFill>
                <a:schemeClr val="bg1">
                  <a:lumMod val="50000"/>
                </a:schemeClr>
              </a:solidFill>
              <a:ea typeface="Arial" panose="020B0604020202020204" pitchFamily="34" charset="0"/>
            </a:endParaRPr>
          </a:p>
          <a:p>
            <a:pPr marL="285750" marR="0" indent="-285750" algn="l" rtl="0">
              <a:buFont typeface="Arial" panose="020B0604020202020204" pitchFamily="34" charset="0"/>
              <a:buChar char="•"/>
            </a:pPr>
            <a:r>
              <a:rPr lang="en-US" sz="1600" b="0" i="0" dirty="0">
                <a:solidFill>
                  <a:schemeClr val="bg1">
                    <a:lumMod val="50000"/>
                  </a:schemeClr>
                </a:solidFill>
                <a:effectLst/>
                <a:latin typeface="Golos Text Medium" panose="020B0604020202020204" charset="0"/>
                <a:ea typeface="Arial" panose="020B0604020202020204" pitchFamily="34" charset="0"/>
                <a:cs typeface="Golos Text Medium" panose="020B0604020202020204" charset="0"/>
              </a:rPr>
              <a:t>Compare MLR with other models like Decision Trees, Neural Networks.</a:t>
            </a:r>
            <a:endParaRPr lang="en-US" sz="1600" dirty="0">
              <a:solidFill>
                <a:schemeClr val="bg1">
                  <a:lumMod val="50000"/>
                </a:schemeClr>
              </a:solidFill>
              <a:effectLst/>
            </a:endParaRPr>
          </a:p>
        </p:txBody>
      </p:sp>
    </p:spTree>
    <p:extLst>
      <p:ext uri="{BB962C8B-B14F-4D97-AF65-F5344CB8AC3E}">
        <p14:creationId xmlns:p14="http://schemas.microsoft.com/office/powerpoint/2010/main" val="28101501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56BDB14B-BCD7-D921-924D-D6F2F8B8B49C}"/>
            </a:ext>
          </a:extLst>
        </p:cNvPr>
        <p:cNvGrpSpPr/>
        <p:nvPr/>
      </p:nvGrpSpPr>
      <p:grpSpPr>
        <a:xfrm>
          <a:off x="0" y="0"/>
          <a:ext cx="0" cy="0"/>
          <a:chOff x="0" y="0"/>
          <a:chExt cx="0" cy="0"/>
        </a:xfrm>
      </p:grpSpPr>
      <p:sp>
        <p:nvSpPr>
          <p:cNvPr id="495" name="Google Shape;495;p32">
            <a:extLst>
              <a:ext uri="{FF2B5EF4-FFF2-40B4-BE49-F238E27FC236}">
                <a16:creationId xmlns:a16="http://schemas.microsoft.com/office/drawing/2014/main" id="{7BDE17A0-DAE8-7999-04B2-53AFBCE4AC5F}"/>
              </a:ext>
            </a:extLst>
          </p:cNvPr>
          <p:cNvSpPr txBox="1">
            <a:spLocks noGrp="1"/>
          </p:cNvSpPr>
          <p:nvPr>
            <p:ph type="title" idx="2"/>
          </p:nvPr>
        </p:nvSpPr>
        <p:spPr>
          <a:xfrm flipH="1">
            <a:off x="387927" y="701850"/>
            <a:ext cx="327173"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Golos Text Medium" panose="020B0604020202020204" charset="0"/>
                <a:cs typeface="Golos Text Medium" panose="020B0604020202020204" charset="0"/>
              </a:rPr>
              <a:t>   </a:t>
            </a:r>
            <a:endParaRPr dirty="0">
              <a:latin typeface="Golos Text Medium" panose="020B0604020202020204" charset="0"/>
              <a:cs typeface="Golos Text Medium" panose="020B0604020202020204" charset="0"/>
            </a:endParaRPr>
          </a:p>
        </p:txBody>
      </p:sp>
      <p:sp>
        <p:nvSpPr>
          <p:cNvPr id="3" name="Google Shape;600;p37">
            <a:extLst>
              <a:ext uri="{FF2B5EF4-FFF2-40B4-BE49-F238E27FC236}">
                <a16:creationId xmlns:a16="http://schemas.microsoft.com/office/drawing/2014/main" id="{3533D4BC-83D1-5424-474B-3E8B5F4451F6}"/>
              </a:ext>
            </a:extLst>
          </p:cNvPr>
          <p:cNvSpPr txBox="1">
            <a:spLocks/>
          </p:cNvSpPr>
          <p:nvPr/>
        </p:nvSpPr>
        <p:spPr>
          <a:xfrm>
            <a:off x="919493" y="1237650"/>
            <a:ext cx="3856800" cy="1059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600"/>
              <a:buFont typeface="Golos Text Medium"/>
              <a:buNone/>
              <a:defRPr sz="4700" b="0" i="0" u="none" strike="noStrike" cap="none">
                <a:solidFill>
                  <a:schemeClr val="dk1"/>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3600"/>
              <a:buFont typeface="Golos Text Medium"/>
              <a:buNone/>
              <a:defRPr sz="36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3600"/>
              <a:buFont typeface="Golos Text Medium"/>
              <a:buNone/>
              <a:defRPr sz="36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3600"/>
              <a:buFont typeface="Golos Text Medium"/>
              <a:buNone/>
              <a:defRPr sz="36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3600"/>
              <a:buFont typeface="Golos Text Medium"/>
              <a:buNone/>
              <a:defRPr sz="36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3600"/>
              <a:buFont typeface="Golos Text Medium"/>
              <a:buNone/>
              <a:defRPr sz="36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3600"/>
              <a:buFont typeface="Golos Text Medium"/>
              <a:buNone/>
              <a:defRPr sz="36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3600"/>
              <a:buFont typeface="Golos Text Medium"/>
              <a:buNone/>
              <a:defRPr sz="36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3600"/>
              <a:buFont typeface="Golos Text Medium"/>
              <a:buNone/>
              <a:defRPr sz="3600" b="0" i="0" u="none" strike="noStrike" cap="none">
                <a:solidFill>
                  <a:schemeClr val="dk1"/>
                </a:solidFill>
                <a:latin typeface="Golos Text Medium"/>
                <a:ea typeface="Golos Text Medium"/>
                <a:cs typeface="Golos Text Medium"/>
                <a:sym typeface="Golos Text Medium"/>
              </a:defRPr>
            </a:lvl9pPr>
          </a:lstStyle>
          <a:p>
            <a:r>
              <a:rPr lang="en-US" b="1" dirty="0">
                <a:latin typeface="Golos Text Medium" panose="020B0604020202020204" charset="0"/>
                <a:cs typeface="Golos Text Medium" panose="020B0604020202020204" charset="0"/>
              </a:rPr>
              <a:t>Thank You!</a:t>
            </a:r>
          </a:p>
        </p:txBody>
      </p:sp>
      <p:sp>
        <p:nvSpPr>
          <p:cNvPr id="4" name="Google Shape;601;p37">
            <a:extLst>
              <a:ext uri="{FF2B5EF4-FFF2-40B4-BE49-F238E27FC236}">
                <a16:creationId xmlns:a16="http://schemas.microsoft.com/office/drawing/2014/main" id="{FE33E9C8-2A89-1123-EB59-1D2AB87037E7}"/>
              </a:ext>
            </a:extLst>
          </p:cNvPr>
          <p:cNvSpPr txBox="1">
            <a:spLocks/>
          </p:cNvSpPr>
          <p:nvPr/>
        </p:nvSpPr>
        <p:spPr>
          <a:xfrm>
            <a:off x="1852332" y="2296149"/>
            <a:ext cx="1805268" cy="5376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lt1"/>
              </a:buClr>
              <a:buSzPts val="1100"/>
            </a:pPr>
            <a:r>
              <a:rPr lang="en-US" sz="1600" b="1" dirty="0">
                <a:solidFill>
                  <a:schemeClr val="bg1">
                    <a:lumMod val="50000"/>
                  </a:schemeClr>
                </a:solidFill>
                <a:latin typeface="Golos Text Medium" panose="020B0604020202020204" charset="0"/>
                <a:cs typeface="Golos Text Medium" panose="020B0604020202020204" charset="0"/>
              </a:rPr>
              <a:t>Any questions?</a:t>
            </a:r>
          </a:p>
        </p:txBody>
      </p:sp>
      <p:cxnSp>
        <p:nvCxnSpPr>
          <p:cNvPr id="6" name="Google Shape;624;p37">
            <a:extLst>
              <a:ext uri="{FF2B5EF4-FFF2-40B4-BE49-F238E27FC236}">
                <a16:creationId xmlns:a16="http://schemas.microsoft.com/office/drawing/2014/main" id="{8C7EF482-E022-4F4F-734C-0D30B3C06919}"/>
              </a:ext>
            </a:extLst>
          </p:cNvPr>
          <p:cNvCxnSpPr/>
          <p:nvPr/>
        </p:nvCxnSpPr>
        <p:spPr>
          <a:xfrm>
            <a:off x="5110450" y="4608500"/>
            <a:ext cx="4455600" cy="0"/>
          </a:xfrm>
          <a:prstGeom prst="straightConnector1">
            <a:avLst/>
          </a:prstGeom>
          <a:noFill/>
          <a:ln w="9525" cap="flat" cmpd="sng">
            <a:solidFill>
              <a:schemeClr val="dk1"/>
            </a:solidFill>
            <a:prstDash val="solid"/>
            <a:round/>
            <a:headEnd type="none" w="med" len="med"/>
            <a:tailEnd type="none" w="med" len="med"/>
          </a:ln>
        </p:spPr>
      </p:cxnSp>
      <p:grpSp>
        <p:nvGrpSpPr>
          <p:cNvPr id="7" name="Google Shape;625;p37">
            <a:extLst>
              <a:ext uri="{FF2B5EF4-FFF2-40B4-BE49-F238E27FC236}">
                <a16:creationId xmlns:a16="http://schemas.microsoft.com/office/drawing/2014/main" id="{1994B133-61E5-ECE5-C8E2-A4AD792D4D78}"/>
              </a:ext>
            </a:extLst>
          </p:cNvPr>
          <p:cNvGrpSpPr/>
          <p:nvPr/>
        </p:nvGrpSpPr>
        <p:grpSpPr>
          <a:xfrm>
            <a:off x="4902098" y="535097"/>
            <a:ext cx="3683753" cy="4073629"/>
            <a:chOff x="4825898" y="535097"/>
            <a:chExt cx="3683753" cy="4073629"/>
          </a:xfrm>
        </p:grpSpPr>
        <p:grpSp>
          <p:nvGrpSpPr>
            <p:cNvPr id="8" name="Google Shape;626;p37">
              <a:extLst>
                <a:ext uri="{FF2B5EF4-FFF2-40B4-BE49-F238E27FC236}">
                  <a16:creationId xmlns:a16="http://schemas.microsoft.com/office/drawing/2014/main" id="{F8604F93-9F26-A29F-6314-F1472269C380}"/>
                </a:ext>
              </a:extLst>
            </p:cNvPr>
            <p:cNvGrpSpPr/>
            <p:nvPr/>
          </p:nvGrpSpPr>
          <p:grpSpPr>
            <a:xfrm>
              <a:off x="5416996" y="1013447"/>
              <a:ext cx="2303759" cy="3595278"/>
              <a:chOff x="5416996" y="1013447"/>
              <a:chExt cx="2303759" cy="3595278"/>
            </a:xfrm>
          </p:grpSpPr>
          <p:sp>
            <p:nvSpPr>
              <p:cNvPr id="29" name="Google Shape;627;p37">
                <a:extLst>
                  <a:ext uri="{FF2B5EF4-FFF2-40B4-BE49-F238E27FC236}">
                    <a16:creationId xmlns:a16="http://schemas.microsoft.com/office/drawing/2014/main" id="{F6BE268A-176C-066A-6B29-D2B2FBCC7DE1}"/>
                  </a:ext>
                </a:extLst>
              </p:cNvPr>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30" name="Google Shape;628;p37">
                <a:extLst>
                  <a:ext uri="{FF2B5EF4-FFF2-40B4-BE49-F238E27FC236}">
                    <a16:creationId xmlns:a16="http://schemas.microsoft.com/office/drawing/2014/main" id="{A89453AC-6DC6-B12A-6E3A-4BD4230AA635}"/>
                  </a:ext>
                </a:extLst>
              </p:cNvPr>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31" name="Google Shape;629;p37">
                <a:extLst>
                  <a:ext uri="{FF2B5EF4-FFF2-40B4-BE49-F238E27FC236}">
                    <a16:creationId xmlns:a16="http://schemas.microsoft.com/office/drawing/2014/main" id="{8FC12328-0CA9-22F6-F1A5-63FEBD30BBB0}"/>
                  </a:ext>
                </a:extLst>
              </p:cNvPr>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32" name="Google Shape;630;p37">
                <a:extLst>
                  <a:ext uri="{FF2B5EF4-FFF2-40B4-BE49-F238E27FC236}">
                    <a16:creationId xmlns:a16="http://schemas.microsoft.com/office/drawing/2014/main" id="{50018AF3-1C42-6D24-75A7-86DEDFFF03AF}"/>
                  </a:ext>
                </a:extLst>
              </p:cNvPr>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33" name="Google Shape;631;p37">
                <a:extLst>
                  <a:ext uri="{FF2B5EF4-FFF2-40B4-BE49-F238E27FC236}">
                    <a16:creationId xmlns:a16="http://schemas.microsoft.com/office/drawing/2014/main" id="{EC10516C-1B70-7F8B-92B5-D75AE718BD78}"/>
                  </a:ext>
                </a:extLst>
              </p:cNvPr>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34" name="Google Shape;632;p37">
                <a:extLst>
                  <a:ext uri="{FF2B5EF4-FFF2-40B4-BE49-F238E27FC236}">
                    <a16:creationId xmlns:a16="http://schemas.microsoft.com/office/drawing/2014/main" id="{C6632F2B-DE50-53F5-DD53-4101F1555B7D}"/>
                  </a:ext>
                </a:extLst>
              </p:cNvPr>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35" name="Google Shape;633;p37">
                <a:extLst>
                  <a:ext uri="{FF2B5EF4-FFF2-40B4-BE49-F238E27FC236}">
                    <a16:creationId xmlns:a16="http://schemas.microsoft.com/office/drawing/2014/main" id="{228E0F63-9C93-48B6-8326-AF5B0B6F54E7}"/>
                  </a:ext>
                </a:extLst>
              </p:cNvPr>
              <p:cNvSpPr/>
              <p:nvPr/>
            </p:nvSpPr>
            <p:spPr>
              <a:xfrm>
                <a:off x="5467394" y="3094140"/>
                <a:ext cx="1566251" cy="20740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36" name="Google Shape;634;p37">
                <a:extLst>
                  <a:ext uri="{FF2B5EF4-FFF2-40B4-BE49-F238E27FC236}">
                    <a16:creationId xmlns:a16="http://schemas.microsoft.com/office/drawing/2014/main" id="{AB3B4D19-74B1-68A1-6298-21CEF204459F}"/>
                  </a:ext>
                </a:extLst>
              </p:cNvPr>
              <p:cNvSpPr/>
              <p:nvPr/>
            </p:nvSpPr>
            <p:spPr>
              <a:xfrm>
                <a:off x="5513527" y="3126817"/>
                <a:ext cx="1474033" cy="142054"/>
              </a:xfrm>
              <a:custGeom>
                <a:avLst/>
                <a:gdLst/>
                <a:ahLst/>
                <a:cxnLst/>
                <a:rect l="l" t="t" r="r" b="b"/>
                <a:pathLst>
                  <a:path w="31441" h="3030" extrusionOk="0">
                    <a:moveTo>
                      <a:pt x="15721" y="1"/>
                    </a:moveTo>
                    <a:cubicBezTo>
                      <a:pt x="11633" y="1"/>
                      <a:pt x="7709" y="200"/>
                      <a:pt x="4672" y="559"/>
                    </a:cubicBezTo>
                    <a:cubicBezTo>
                      <a:pt x="1764" y="903"/>
                      <a:pt x="518" y="1287"/>
                      <a:pt x="1" y="1514"/>
                    </a:cubicBezTo>
                    <a:cubicBezTo>
                      <a:pt x="518" y="1744"/>
                      <a:pt x="1764" y="2127"/>
                      <a:pt x="4672" y="2471"/>
                    </a:cubicBezTo>
                    <a:cubicBezTo>
                      <a:pt x="7709" y="2831"/>
                      <a:pt x="11633" y="3029"/>
                      <a:pt x="15721" y="3029"/>
                    </a:cubicBezTo>
                    <a:cubicBezTo>
                      <a:pt x="19807" y="3029"/>
                      <a:pt x="23731" y="2831"/>
                      <a:pt x="26768" y="2471"/>
                    </a:cubicBezTo>
                    <a:cubicBezTo>
                      <a:pt x="29676" y="2127"/>
                      <a:pt x="30922" y="1744"/>
                      <a:pt x="31441" y="1514"/>
                    </a:cubicBezTo>
                    <a:cubicBezTo>
                      <a:pt x="30922" y="1287"/>
                      <a:pt x="29676" y="903"/>
                      <a:pt x="26768" y="559"/>
                    </a:cubicBezTo>
                    <a:cubicBezTo>
                      <a:pt x="23731" y="200"/>
                      <a:pt x="19807" y="1"/>
                      <a:pt x="1572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37" name="Google Shape;635;p37">
                <a:extLst>
                  <a:ext uri="{FF2B5EF4-FFF2-40B4-BE49-F238E27FC236}">
                    <a16:creationId xmlns:a16="http://schemas.microsoft.com/office/drawing/2014/main" id="{0B248480-BB8F-BE00-0F7A-9738576473CA}"/>
                  </a:ext>
                </a:extLst>
              </p:cNvPr>
              <p:cNvSpPr/>
              <p:nvPr/>
            </p:nvSpPr>
            <p:spPr>
              <a:xfrm>
                <a:off x="5467394" y="3027895"/>
                <a:ext cx="1566251" cy="169949"/>
              </a:xfrm>
              <a:custGeom>
                <a:avLst/>
                <a:gdLst/>
                <a:ahLst/>
                <a:cxnLst/>
                <a:rect l="l" t="t" r="r" b="b"/>
                <a:pathLst>
                  <a:path w="33408" h="3625" extrusionOk="0">
                    <a:moveTo>
                      <a:pt x="0" y="1"/>
                    </a:moveTo>
                    <a:lnTo>
                      <a:pt x="0" y="1414"/>
                    </a:lnTo>
                    <a:cubicBezTo>
                      <a:pt x="0" y="2635"/>
                      <a:pt x="7480" y="3624"/>
                      <a:pt x="16705" y="3624"/>
                    </a:cubicBezTo>
                    <a:cubicBezTo>
                      <a:pt x="25930" y="3624"/>
                      <a:pt x="33408" y="2635"/>
                      <a:pt x="33408" y="1414"/>
                    </a:cubicBezTo>
                    <a:lnTo>
                      <a:pt x="33408" y="1"/>
                    </a:lnTo>
                    <a:cubicBezTo>
                      <a:pt x="31824" y="1030"/>
                      <a:pt x="24947" y="1805"/>
                      <a:pt x="16705" y="1805"/>
                    </a:cubicBezTo>
                    <a:cubicBezTo>
                      <a:pt x="8461" y="1805"/>
                      <a:pt x="1584" y="1030"/>
                      <a:pt x="0"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38" name="Google Shape;636;p37">
                <a:extLst>
                  <a:ext uri="{FF2B5EF4-FFF2-40B4-BE49-F238E27FC236}">
                    <a16:creationId xmlns:a16="http://schemas.microsoft.com/office/drawing/2014/main" id="{2F8B89C0-CCE5-4BDB-2E97-5261C4FD5283}"/>
                  </a:ext>
                </a:extLst>
              </p:cNvPr>
              <p:cNvSpPr/>
              <p:nvPr/>
            </p:nvSpPr>
            <p:spPr>
              <a:xfrm>
                <a:off x="5467394" y="2144347"/>
                <a:ext cx="1566251" cy="968171"/>
              </a:xfrm>
              <a:custGeom>
                <a:avLst/>
                <a:gdLst/>
                <a:ahLst/>
                <a:cxnLst/>
                <a:rect l="l" t="t" r="r" b="b"/>
                <a:pathLst>
                  <a:path w="33408" h="20651" extrusionOk="0">
                    <a:moveTo>
                      <a:pt x="16705" y="1"/>
                    </a:moveTo>
                    <a:cubicBezTo>
                      <a:pt x="7480" y="1"/>
                      <a:pt x="0" y="7478"/>
                      <a:pt x="0" y="16705"/>
                    </a:cubicBezTo>
                    <a:lnTo>
                      <a:pt x="0" y="18847"/>
                    </a:lnTo>
                    <a:cubicBezTo>
                      <a:pt x="1584" y="19876"/>
                      <a:pt x="8461" y="20651"/>
                      <a:pt x="16705" y="20651"/>
                    </a:cubicBezTo>
                    <a:cubicBezTo>
                      <a:pt x="24947" y="20651"/>
                      <a:pt x="31824" y="19876"/>
                      <a:pt x="33408" y="18847"/>
                    </a:cubicBezTo>
                    <a:lnTo>
                      <a:pt x="33408" y="16705"/>
                    </a:lnTo>
                    <a:cubicBezTo>
                      <a:pt x="33408" y="7478"/>
                      <a:pt x="25930" y="1"/>
                      <a:pt x="16705"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39" name="Google Shape;637;p37">
                <a:extLst>
                  <a:ext uri="{FF2B5EF4-FFF2-40B4-BE49-F238E27FC236}">
                    <a16:creationId xmlns:a16="http://schemas.microsoft.com/office/drawing/2014/main" id="{048ED661-75D7-1785-F53B-BC807F6BE543}"/>
                  </a:ext>
                </a:extLst>
              </p:cNvPr>
              <p:cNvSpPr/>
              <p:nvPr/>
            </p:nvSpPr>
            <p:spPr>
              <a:xfrm>
                <a:off x="5715590" y="2565821"/>
                <a:ext cx="1069859" cy="405534"/>
              </a:xfrm>
              <a:custGeom>
                <a:avLst/>
                <a:gdLst/>
                <a:ahLst/>
                <a:cxnLst/>
                <a:rect l="l" t="t" r="r" b="b"/>
                <a:pathLst>
                  <a:path w="22820" h="8650" extrusionOk="0">
                    <a:moveTo>
                      <a:pt x="918" y="0"/>
                    </a:moveTo>
                    <a:cubicBezTo>
                      <a:pt x="409" y="0"/>
                      <a:pt x="1" y="410"/>
                      <a:pt x="1" y="918"/>
                    </a:cubicBezTo>
                    <a:lnTo>
                      <a:pt x="1" y="7730"/>
                    </a:lnTo>
                    <a:cubicBezTo>
                      <a:pt x="1" y="8239"/>
                      <a:pt x="409" y="8649"/>
                      <a:pt x="918" y="8649"/>
                    </a:cubicBezTo>
                    <a:lnTo>
                      <a:pt x="21902" y="8649"/>
                    </a:lnTo>
                    <a:cubicBezTo>
                      <a:pt x="22411" y="8649"/>
                      <a:pt x="22819" y="8239"/>
                      <a:pt x="22819" y="7730"/>
                    </a:cubicBezTo>
                    <a:lnTo>
                      <a:pt x="22819" y="918"/>
                    </a:lnTo>
                    <a:cubicBezTo>
                      <a:pt x="22819" y="410"/>
                      <a:pt x="22411" y="0"/>
                      <a:pt x="21902"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0" name="Google Shape;638;p37">
                <a:extLst>
                  <a:ext uri="{FF2B5EF4-FFF2-40B4-BE49-F238E27FC236}">
                    <a16:creationId xmlns:a16="http://schemas.microsoft.com/office/drawing/2014/main" id="{19F54F3D-CA61-B8B3-81E6-B1DEDD6AD061}"/>
                  </a:ext>
                </a:extLst>
              </p:cNvPr>
              <p:cNvSpPr/>
              <p:nvPr/>
            </p:nvSpPr>
            <p:spPr>
              <a:xfrm>
                <a:off x="5753518" y="2603796"/>
                <a:ext cx="994003" cy="329537"/>
              </a:xfrm>
              <a:custGeom>
                <a:avLst/>
                <a:gdLst/>
                <a:ahLst/>
                <a:cxnLst/>
                <a:rect l="l" t="t" r="r" b="b"/>
                <a:pathLst>
                  <a:path w="21202" h="7029" extrusionOk="0">
                    <a:moveTo>
                      <a:pt x="109" y="1"/>
                    </a:moveTo>
                    <a:cubicBezTo>
                      <a:pt x="49" y="1"/>
                      <a:pt x="1" y="48"/>
                      <a:pt x="1" y="108"/>
                    </a:cubicBezTo>
                    <a:lnTo>
                      <a:pt x="1" y="6920"/>
                    </a:lnTo>
                    <a:cubicBezTo>
                      <a:pt x="1" y="6980"/>
                      <a:pt x="49" y="7029"/>
                      <a:pt x="109" y="7029"/>
                    </a:cubicBezTo>
                    <a:lnTo>
                      <a:pt x="21093" y="7029"/>
                    </a:lnTo>
                    <a:cubicBezTo>
                      <a:pt x="21153" y="7029"/>
                      <a:pt x="21201" y="6980"/>
                      <a:pt x="21201" y="6920"/>
                    </a:cubicBezTo>
                    <a:lnTo>
                      <a:pt x="21201" y="108"/>
                    </a:lnTo>
                    <a:cubicBezTo>
                      <a:pt x="21201" y="48"/>
                      <a:pt x="21153" y="1"/>
                      <a:pt x="210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1" name="Google Shape;639;p37">
                <a:extLst>
                  <a:ext uri="{FF2B5EF4-FFF2-40B4-BE49-F238E27FC236}">
                    <a16:creationId xmlns:a16="http://schemas.microsoft.com/office/drawing/2014/main" id="{E833CD10-3EAF-62D5-96DB-C7064222E922}"/>
                  </a:ext>
                </a:extLst>
              </p:cNvPr>
              <p:cNvSpPr/>
              <p:nvPr/>
            </p:nvSpPr>
            <p:spPr>
              <a:xfrm>
                <a:off x="6462100" y="2646459"/>
                <a:ext cx="115378" cy="244258"/>
              </a:xfrm>
              <a:custGeom>
                <a:avLst/>
                <a:gdLst/>
                <a:ahLst/>
                <a:cxnLst/>
                <a:rect l="l" t="t" r="r" b="b"/>
                <a:pathLst>
                  <a:path w="2461" h="5210" extrusionOk="0">
                    <a:moveTo>
                      <a:pt x="1230" y="0"/>
                    </a:moveTo>
                    <a:cubicBezTo>
                      <a:pt x="551" y="0"/>
                      <a:pt x="1" y="551"/>
                      <a:pt x="1" y="1230"/>
                    </a:cubicBezTo>
                    <a:lnTo>
                      <a:pt x="1" y="3980"/>
                    </a:lnTo>
                    <a:cubicBezTo>
                      <a:pt x="1" y="4659"/>
                      <a:pt x="551" y="5209"/>
                      <a:pt x="1230" y="5209"/>
                    </a:cubicBezTo>
                    <a:cubicBezTo>
                      <a:pt x="1911" y="5209"/>
                      <a:pt x="2461" y="4659"/>
                      <a:pt x="2461" y="3980"/>
                    </a:cubicBezTo>
                    <a:lnTo>
                      <a:pt x="2461" y="1230"/>
                    </a:lnTo>
                    <a:cubicBezTo>
                      <a:pt x="2461" y="551"/>
                      <a:pt x="1911" y="0"/>
                      <a:pt x="123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2" name="Google Shape;640;p37">
                <a:extLst>
                  <a:ext uri="{FF2B5EF4-FFF2-40B4-BE49-F238E27FC236}">
                    <a16:creationId xmlns:a16="http://schemas.microsoft.com/office/drawing/2014/main" id="{58718265-8FF1-8E4B-538E-27D5019CCBB5}"/>
                  </a:ext>
                </a:extLst>
              </p:cNvPr>
              <p:cNvSpPr/>
              <p:nvPr/>
            </p:nvSpPr>
            <p:spPr>
              <a:xfrm>
                <a:off x="5923561" y="2646459"/>
                <a:ext cx="115331" cy="244258"/>
              </a:xfrm>
              <a:custGeom>
                <a:avLst/>
                <a:gdLst/>
                <a:ahLst/>
                <a:cxnLst/>
                <a:rect l="l" t="t" r="r" b="b"/>
                <a:pathLst>
                  <a:path w="2460" h="5210" extrusionOk="0">
                    <a:moveTo>
                      <a:pt x="1231" y="0"/>
                    </a:moveTo>
                    <a:cubicBezTo>
                      <a:pt x="552" y="0"/>
                      <a:pt x="0" y="551"/>
                      <a:pt x="0" y="1230"/>
                    </a:cubicBezTo>
                    <a:lnTo>
                      <a:pt x="0" y="3980"/>
                    </a:lnTo>
                    <a:cubicBezTo>
                      <a:pt x="0" y="4659"/>
                      <a:pt x="552" y="5209"/>
                      <a:pt x="1231" y="5209"/>
                    </a:cubicBezTo>
                    <a:cubicBezTo>
                      <a:pt x="1910" y="5209"/>
                      <a:pt x="2460" y="4659"/>
                      <a:pt x="2460" y="3980"/>
                    </a:cubicBezTo>
                    <a:lnTo>
                      <a:pt x="2460" y="1230"/>
                    </a:lnTo>
                    <a:cubicBezTo>
                      <a:pt x="2460" y="551"/>
                      <a:pt x="1910" y="0"/>
                      <a:pt x="123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3" name="Google Shape;641;p37">
                <a:extLst>
                  <a:ext uri="{FF2B5EF4-FFF2-40B4-BE49-F238E27FC236}">
                    <a16:creationId xmlns:a16="http://schemas.microsoft.com/office/drawing/2014/main" id="{1511D1A3-5BBD-DEF6-206A-81114027E08C}"/>
                  </a:ext>
                </a:extLst>
              </p:cNvPr>
              <p:cNvSpPr/>
              <p:nvPr/>
            </p:nvSpPr>
            <p:spPr>
              <a:xfrm>
                <a:off x="6005090" y="2200747"/>
                <a:ext cx="490860" cy="264886"/>
              </a:xfrm>
              <a:custGeom>
                <a:avLst/>
                <a:gdLst/>
                <a:ahLst/>
                <a:cxnLst/>
                <a:rect l="l" t="t" r="r" b="b"/>
                <a:pathLst>
                  <a:path w="10470" h="5650" extrusionOk="0">
                    <a:moveTo>
                      <a:pt x="5236" y="1"/>
                    </a:moveTo>
                    <a:cubicBezTo>
                      <a:pt x="2698" y="1"/>
                      <a:pt x="582" y="975"/>
                      <a:pt x="103" y="2268"/>
                    </a:cubicBezTo>
                    <a:cubicBezTo>
                      <a:pt x="36" y="2449"/>
                      <a:pt x="1" y="2635"/>
                      <a:pt x="1" y="2825"/>
                    </a:cubicBezTo>
                    <a:cubicBezTo>
                      <a:pt x="1" y="3016"/>
                      <a:pt x="36" y="3202"/>
                      <a:pt x="103" y="3383"/>
                    </a:cubicBezTo>
                    <a:cubicBezTo>
                      <a:pt x="582" y="4675"/>
                      <a:pt x="2698" y="5650"/>
                      <a:pt x="5236" y="5650"/>
                    </a:cubicBezTo>
                    <a:cubicBezTo>
                      <a:pt x="8125" y="5650"/>
                      <a:pt x="10469" y="4384"/>
                      <a:pt x="10469" y="2825"/>
                    </a:cubicBezTo>
                    <a:cubicBezTo>
                      <a:pt x="10469" y="1265"/>
                      <a:pt x="8125" y="1"/>
                      <a:pt x="5236"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4" name="Google Shape;642;p37">
                <a:extLst>
                  <a:ext uri="{FF2B5EF4-FFF2-40B4-BE49-F238E27FC236}">
                    <a16:creationId xmlns:a16="http://schemas.microsoft.com/office/drawing/2014/main" id="{E091A6E4-5D7E-E0A3-461E-9E704C9CAD19}"/>
                  </a:ext>
                </a:extLst>
              </p:cNvPr>
              <p:cNvSpPr/>
              <p:nvPr/>
            </p:nvSpPr>
            <p:spPr>
              <a:xfrm>
                <a:off x="6005090" y="2307076"/>
                <a:ext cx="43273" cy="52274"/>
              </a:xfrm>
              <a:custGeom>
                <a:avLst/>
                <a:gdLst/>
                <a:ahLst/>
                <a:cxnLst/>
                <a:rect l="l" t="t" r="r" b="b"/>
                <a:pathLst>
                  <a:path w="923" h="1115" extrusionOk="0">
                    <a:moveTo>
                      <a:pt x="103" y="0"/>
                    </a:moveTo>
                    <a:cubicBezTo>
                      <a:pt x="36" y="181"/>
                      <a:pt x="1" y="367"/>
                      <a:pt x="1" y="557"/>
                    </a:cubicBezTo>
                    <a:cubicBezTo>
                      <a:pt x="1" y="748"/>
                      <a:pt x="36" y="934"/>
                      <a:pt x="103" y="1115"/>
                    </a:cubicBezTo>
                    <a:cubicBezTo>
                      <a:pt x="564" y="1084"/>
                      <a:pt x="923" y="846"/>
                      <a:pt x="923" y="557"/>
                    </a:cubicBezTo>
                    <a:cubicBezTo>
                      <a:pt x="923" y="268"/>
                      <a:pt x="564" y="31"/>
                      <a:pt x="10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 name="Google Shape;643;p37">
                <a:extLst>
                  <a:ext uri="{FF2B5EF4-FFF2-40B4-BE49-F238E27FC236}">
                    <a16:creationId xmlns:a16="http://schemas.microsoft.com/office/drawing/2014/main" id="{28A101DA-013C-E57E-C5FC-EDFB2AC945CC}"/>
                  </a:ext>
                </a:extLst>
              </p:cNvPr>
              <p:cNvSpPr/>
              <p:nvPr/>
            </p:nvSpPr>
            <p:spPr>
              <a:xfrm>
                <a:off x="5740532" y="3606050"/>
                <a:ext cx="1020023" cy="549182"/>
              </a:xfrm>
              <a:custGeom>
                <a:avLst/>
                <a:gdLst/>
                <a:ahLst/>
                <a:cxnLst/>
                <a:rect l="l" t="t" r="r" b="b"/>
                <a:pathLst>
                  <a:path w="21757" h="11714" extrusionOk="0">
                    <a:moveTo>
                      <a:pt x="10879" y="1"/>
                    </a:moveTo>
                    <a:cubicBezTo>
                      <a:pt x="7875" y="1"/>
                      <a:pt x="5155" y="1219"/>
                      <a:pt x="3185" y="3188"/>
                    </a:cubicBezTo>
                    <a:cubicBezTo>
                      <a:pt x="1218" y="5156"/>
                      <a:pt x="1" y="7876"/>
                      <a:pt x="1" y="10879"/>
                    </a:cubicBezTo>
                    <a:lnTo>
                      <a:pt x="1" y="11713"/>
                    </a:lnTo>
                    <a:cubicBezTo>
                      <a:pt x="1" y="8709"/>
                      <a:pt x="1218" y="5989"/>
                      <a:pt x="3185" y="4022"/>
                    </a:cubicBezTo>
                    <a:cubicBezTo>
                      <a:pt x="5155" y="2053"/>
                      <a:pt x="7875" y="836"/>
                      <a:pt x="10879" y="836"/>
                    </a:cubicBezTo>
                    <a:cubicBezTo>
                      <a:pt x="16886" y="836"/>
                      <a:pt x="21757" y="5705"/>
                      <a:pt x="21757" y="11713"/>
                    </a:cubicBezTo>
                    <a:lnTo>
                      <a:pt x="21757" y="10879"/>
                    </a:lnTo>
                    <a:cubicBezTo>
                      <a:pt x="21757" y="4872"/>
                      <a:pt x="16886" y="1"/>
                      <a:pt x="10879"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 name="Google Shape;644;p37">
                <a:extLst>
                  <a:ext uri="{FF2B5EF4-FFF2-40B4-BE49-F238E27FC236}">
                    <a16:creationId xmlns:a16="http://schemas.microsoft.com/office/drawing/2014/main" id="{D466D6A8-8BCF-5D27-7BDA-DEDFCE6F8A5B}"/>
                  </a:ext>
                </a:extLst>
              </p:cNvPr>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 name="Google Shape;645;p37">
                <a:extLst>
                  <a:ext uri="{FF2B5EF4-FFF2-40B4-BE49-F238E27FC236}">
                    <a16:creationId xmlns:a16="http://schemas.microsoft.com/office/drawing/2014/main" id="{FF0B052C-3DC1-011B-95CC-71F873C0562F}"/>
                  </a:ext>
                </a:extLst>
              </p:cNvPr>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 name="Google Shape;646;p37">
                <a:extLst>
                  <a:ext uri="{FF2B5EF4-FFF2-40B4-BE49-F238E27FC236}">
                    <a16:creationId xmlns:a16="http://schemas.microsoft.com/office/drawing/2014/main" id="{E80C2F64-356A-3E83-8B0A-1B39632F33EC}"/>
                  </a:ext>
                </a:extLst>
              </p:cNvPr>
              <p:cNvSpPr/>
              <p:nvPr/>
            </p:nvSpPr>
            <p:spPr>
              <a:xfrm>
                <a:off x="5425810" y="3259635"/>
                <a:ext cx="41632" cy="315519"/>
              </a:xfrm>
              <a:custGeom>
                <a:avLst/>
                <a:gdLst/>
                <a:ahLst/>
                <a:cxnLst/>
                <a:rect l="l" t="t" r="r" b="b"/>
                <a:pathLst>
                  <a:path w="888" h="6730" extrusionOk="0">
                    <a:moveTo>
                      <a:pt x="887" y="1"/>
                    </a:moveTo>
                    <a:cubicBezTo>
                      <a:pt x="357" y="307"/>
                      <a:pt x="1" y="880"/>
                      <a:pt x="1" y="1537"/>
                    </a:cubicBezTo>
                    <a:lnTo>
                      <a:pt x="1" y="5191"/>
                    </a:lnTo>
                    <a:cubicBezTo>
                      <a:pt x="1" y="5849"/>
                      <a:pt x="357" y="6422"/>
                      <a:pt x="887" y="6729"/>
                    </a:cubicBezTo>
                    <a:lnTo>
                      <a:pt x="887" y="1"/>
                    </a:ln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9" name="Google Shape;647;p37">
                <a:extLst>
                  <a:ext uri="{FF2B5EF4-FFF2-40B4-BE49-F238E27FC236}">
                    <a16:creationId xmlns:a16="http://schemas.microsoft.com/office/drawing/2014/main" id="{6051C6BD-A519-7357-A4F9-BF52877AFEED}"/>
                  </a:ext>
                </a:extLst>
              </p:cNvPr>
              <p:cNvSpPr/>
              <p:nvPr/>
            </p:nvSpPr>
            <p:spPr>
              <a:xfrm>
                <a:off x="5666270" y="2236799"/>
                <a:ext cx="30614" cy="531741"/>
              </a:xfrm>
              <a:custGeom>
                <a:avLst/>
                <a:gdLst/>
                <a:ahLst/>
                <a:cxnLst/>
                <a:rect l="l" t="t" r="r" b="b"/>
                <a:pathLst>
                  <a:path w="653" h="11342" extrusionOk="0">
                    <a:moveTo>
                      <a:pt x="327" y="1"/>
                    </a:moveTo>
                    <a:cubicBezTo>
                      <a:pt x="146" y="1"/>
                      <a:pt x="1" y="146"/>
                      <a:pt x="1" y="327"/>
                    </a:cubicBezTo>
                    <a:lnTo>
                      <a:pt x="1" y="11342"/>
                    </a:lnTo>
                    <a:lnTo>
                      <a:pt x="652" y="11342"/>
                    </a:lnTo>
                    <a:lnTo>
                      <a:pt x="652" y="327"/>
                    </a:lnTo>
                    <a:cubicBezTo>
                      <a:pt x="652" y="146"/>
                      <a:pt x="505" y="1"/>
                      <a:pt x="327" y="1"/>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 name="Google Shape;648;p37">
                <a:extLst>
                  <a:ext uri="{FF2B5EF4-FFF2-40B4-BE49-F238E27FC236}">
                    <a16:creationId xmlns:a16="http://schemas.microsoft.com/office/drawing/2014/main" id="{73223559-308D-287E-9DF8-30B7913D7ED2}"/>
                  </a:ext>
                </a:extLst>
              </p:cNvPr>
              <p:cNvSpPr/>
              <p:nvPr/>
            </p:nvSpPr>
            <p:spPr>
              <a:xfrm>
                <a:off x="5647517" y="2682136"/>
                <a:ext cx="68120" cy="172856"/>
              </a:xfrm>
              <a:custGeom>
                <a:avLst/>
                <a:gdLst/>
                <a:ahLst/>
                <a:cxnLst/>
                <a:rect l="l" t="t" r="r" b="b"/>
                <a:pathLst>
                  <a:path w="1453" h="3687" extrusionOk="0">
                    <a:moveTo>
                      <a:pt x="621" y="1"/>
                    </a:moveTo>
                    <a:cubicBezTo>
                      <a:pt x="279" y="1"/>
                      <a:pt x="0" y="279"/>
                      <a:pt x="0" y="621"/>
                    </a:cubicBezTo>
                    <a:lnTo>
                      <a:pt x="0" y="3066"/>
                    </a:lnTo>
                    <a:cubicBezTo>
                      <a:pt x="0" y="3409"/>
                      <a:pt x="279" y="3687"/>
                      <a:pt x="621" y="3687"/>
                    </a:cubicBezTo>
                    <a:lnTo>
                      <a:pt x="1453" y="3687"/>
                    </a:lnTo>
                    <a:lnTo>
                      <a:pt x="1453"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 name="Google Shape;649;p37">
                <a:extLst>
                  <a:ext uri="{FF2B5EF4-FFF2-40B4-BE49-F238E27FC236}">
                    <a16:creationId xmlns:a16="http://schemas.microsoft.com/office/drawing/2014/main" id="{9EBFC420-403B-DFA6-B82D-7B3A1C1E7654}"/>
                  </a:ext>
                </a:extLst>
              </p:cNvPr>
              <p:cNvSpPr/>
              <p:nvPr/>
            </p:nvSpPr>
            <p:spPr>
              <a:xfrm>
                <a:off x="5916294" y="1927938"/>
                <a:ext cx="211159" cy="147867"/>
              </a:xfrm>
              <a:custGeom>
                <a:avLst/>
                <a:gdLst/>
                <a:ahLst/>
                <a:cxnLst/>
                <a:rect l="l" t="t" r="r" b="b"/>
                <a:pathLst>
                  <a:path w="4504" h="3154" extrusionOk="0">
                    <a:moveTo>
                      <a:pt x="1" y="1"/>
                    </a:moveTo>
                    <a:lnTo>
                      <a:pt x="3404" y="3153"/>
                    </a:lnTo>
                    <a:lnTo>
                      <a:pt x="4503" y="3153"/>
                    </a:lnTo>
                    <a:lnTo>
                      <a:pt x="1101" y="1"/>
                    </a:lnTo>
                    <a:close/>
                  </a:path>
                </a:pathLst>
              </a:custGeom>
              <a:solidFill>
                <a:srgbClr val="F27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 name="Google Shape;650;p37">
                <a:extLst>
                  <a:ext uri="{FF2B5EF4-FFF2-40B4-BE49-F238E27FC236}">
                    <a16:creationId xmlns:a16="http://schemas.microsoft.com/office/drawing/2014/main" id="{7C8FF139-2914-935C-F9A6-0A8C2E17A377}"/>
                  </a:ext>
                </a:extLst>
              </p:cNvPr>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3" name="Google Shape;651;p37">
                <a:extLst>
                  <a:ext uri="{FF2B5EF4-FFF2-40B4-BE49-F238E27FC236}">
                    <a16:creationId xmlns:a16="http://schemas.microsoft.com/office/drawing/2014/main" id="{8241CF92-DB2F-3283-598F-BB7393E2687B}"/>
                  </a:ext>
                </a:extLst>
              </p:cNvPr>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4" name="Google Shape;652;p37">
                <a:extLst>
                  <a:ext uri="{FF2B5EF4-FFF2-40B4-BE49-F238E27FC236}">
                    <a16:creationId xmlns:a16="http://schemas.microsoft.com/office/drawing/2014/main" id="{0E6F3541-48DB-E257-7C2B-7D2707FC05EE}"/>
                  </a:ext>
                </a:extLst>
              </p:cNvPr>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Golos Text Medium" panose="020B0604020202020204" charset="0"/>
                  <a:cs typeface="Golos Text Medium" panose="020B0604020202020204" charset="0"/>
                </a:endParaRPr>
              </a:p>
            </p:txBody>
          </p:sp>
          <p:sp>
            <p:nvSpPr>
              <p:cNvPr id="55" name="Google Shape;653;p37">
                <a:extLst>
                  <a:ext uri="{FF2B5EF4-FFF2-40B4-BE49-F238E27FC236}">
                    <a16:creationId xmlns:a16="http://schemas.microsoft.com/office/drawing/2014/main" id="{51CB718E-8564-CF80-B777-FFA3551F0845}"/>
                  </a:ext>
                </a:extLst>
              </p:cNvPr>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6" name="Google Shape;654;p37">
                <a:extLst>
                  <a:ext uri="{FF2B5EF4-FFF2-40B4-BE49-F238E27FC236}">
                    <a16:creationId xmlns:a16="http://schemas.microsoft.com/office/drawing/2014/main" id="{9371E71F-1AB8-0907-E8B3-75444084D884}"/>
                  </a:ext>
                </a:extLst>
              </p:cNvPr>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7" name="Google Shape;655;p37">
                <a:extLst>
                  <a:ext uri="{FF2B5EF4-FFF2-40B4-BE49-F238E27FC236}">
                    <a16:creationId xmlns:a16="http://schemas.microsoft.com/office/drawing/2014/main" id="{20A936D9-F3AF-F1C7-ED04-14E7FB0801F9}"/>
                  </a:ext>
                </a:extLst>
              </p:cNvPr>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8" name="Google Shape;656;p37">
                <a:extLst>
                  <a:ext uri="{FF2B5EF4-FFF2-40B4-BE49-F238E27FC236}">
                    <a16:creationId xmlns:a16="http://schemas.microsoft.com/office/drawing/2014/main" id="{9622482C-944B-3E06-DDBB-3B8D2724D3F7}"/>
                  </a:ext>
                </a:extLst>
              </p:cNvPr>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9" name="Google Shape;657;p37">
                <a:extLst>
                  <a:ext uri="{FF2B5EF4-FFF2-40B4-BE49-F238E27FC236}">
                    <a16:creationId xmlns:a16="http://schemas.microsoft.com/office/drawing/2014/main" id="{BFE82247-09C7-5F10-B374-7AEDFC64B33F}"/>
                  </a:ext>
                </a:extLst>
              </p:cNvPr>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60" name="Google Shape;658;p37">
                <a:extLst>
                  <a:ext uri="{FF2B5EF4-FFF2-40B4-BE49-F238E27FC236}">
                    <a16:creationId xmlns:a16="http://schemas.microsoft.com/office/drawing/2014/main" id="{3B0D779D-C912-5F96-9CA0-94606AA75B00}"/>
                  </a:ext>
                </a:extLst>
              </p:cNvPr>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61" name="Google Shape;659;p37">
                <a:extLst>
                  <a:ext uri="{FF2B5EF4-FFF2-40B4-BE49-F238E27FC236}">
                    <a16:creationId xmlns:a16="http://schemas.microsoft.com/office/drawing/2014/main" id="{BDEF0A61-1A3F-04F2-A64C-43BB1D0922D8}"/>
                  </a:ext>
                </a:extLst>
              </p:cNvPr>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62" name="Google Shape;660;p37">
                <a:extLst>
                  <a:ext uri="{FF2B5EF4-FFF2-40B4-BE49-F238E27FC236}">
                    <a16:creationId xmlns:a16="http://schemas.microsoft.com/office/drawing/2014/main" id="{60E61027-EE78-898F-ACB9-F758858C700B}"/>
                  </a:ext>
                </a:extLst>
              </p:cNvPr>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63" name="Google Shape;661;p37">
                <a:extLst>
                  <a:ext uri="{FF2B5EF4-FFF2-40B4-BE49-F238E27FC236}">
                    <a16:creationId xmlns:a16="http://schemas.microsoft.com/office/drawing/2014/main" id="{4F0A2010-2598-1BBC-F5FD-B806BD396BC5}"/>
                  </a:ext>
                </a:extLst>
              </p:cNvPr>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48" name="Google Shape;662;p37">
                <a:extLst>
                  <a:ext uri="{FF2B5EF4-FFF2-40B4-BE49-F238E27FC236}">
                    <a16:creationId xmlns:a16="http://schemas.microsoft.com/office/drawing/2014/main" id="{7D9A3367-E04B-5CCA-7B40-E9DC11BC86F0}"/>
                  </a:ext>
                </a:extLst>
              </p:cNvPr>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49" name="Google Shape;663;p37">
                <a:extLst>
                  <a:ext uri="{FF2B5EF4-FFF2-40B4-BE49-F238E27FC236}">
                    <a16:creationId xmlns:a16="http://schemas.microsoft.com/office/drawing/2014/main" id="{B846D721-4447-ECF6-864B-589CCE454D2A}"/>
                  </a:ext>
                </a:extLst>
              </p:cNvPr>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0" name="Google Shape;664;p37">
                <a:extLst>
                  <a:ext uri="{FF2B5EF4-FFF2-40B4-BE49-F238E27FC236}">
                    <a16:creationId xmlns:a16="http://schemas.microsoft.com/office/drawing/2014/main" id="{FDC88F84-8228-A0F9-9F87-4C35ABBE4D10}"/>
                  </a:ext>
                </a:extLst>
              </p:cNvPr>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1" name="Google Shape;665;p37">
                <a:extLst>
                  <a:ext uri="{FF2B5EF4-FFF2-40B4-BE49-F238E27FC236}">
                    <a16:creationId xmlns:a16="http://schemas.microsoft.com/office/drawing/2014/main" id="{5BBEBE9C-24BC-8A01-1590-AFB1DC7DDBAE}"/>
                  </a:ext>
                </a:extLst>
              </p:cNvPr>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rgbClr val="995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2" name="Google Shape;666;p37">
                <a:extLst>
                  <a:ext uri="{FF2B5EF4-FFF2-40B4-BE49-F238E27FC236}">
                    <a16:creationId xmlns:a16="http://schemas.microsoft.com/office/drawing/2014/main" id="{196F90CA-1485-72EB-B708-F937DAC297C6}"/>
                  </a:ext>
                </a:extLst>
              </p:cNvPr>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3" name="Google Shape;667;p37">
                <a:extLst>
                  <a:ext uri="{FF2B5EF4-FFF2-40B4-BE49-F238E27FC236}">
                    <a16:creationId xmlns:a16="http://schemas.microsoft.com/office/drawing/2014/main" id="{927C384F-8156-F2AC-72DC-7548B95017BC}"/>
                  </a:ext>
                </a:extLst>
              </p:cNvPr>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4" name="Google Shape;668;p37">
                <a:extLst>
                  <a:ext uri="{FF2B5EF4-FFF2-40B4-BE49-F238E27FC236}">
                    <a16:creationId xmlns:a16="http://schemas.microsoft.com/office/drawing/2014/main" id="{C494A0B2-F13E-07C5-AE2E-F0F53DA5A963}"/>
                  </a:ext>
                </a:extLst>
              </p:cNvPr>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5" name="Google Shape;669;p37">
                <a:extLst>
                  <a:ext uri="{FF2B5EF4-FFF2-40B4-BE49-F238E27FC236}">
                    <a16:creationId xmlns:a16="http://schemas.microsoft.com/office/drawing/2014/main" id="{79F38824-58B2-6CF3-7F3A-6159803D5587}"/>
                  </a:ext>
                </a:extLst>
              </p:cNvPr>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6" name="Google Shape;670;p37">
                <a:extLst>
                  <a:ext uri="{FF2B5EF4-FFF2-40B4-BE49-F238E27FC236}">
                    <a16:creationId xmlns:a16="http://schemas.microsoft.com/office/drawing/2014/main" id="{3FD3911E-1AF7-3508-2A35-90A38B863E6D}"/>
                  </a:ext>
                </a:extLst>
              </p:cNvPr>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7" name="Google Shape;671;p37">
                <a:extLst>
                  <a:ext uri="{FF2B5EF4-FFF2-40B4-BE49-F238E27FC236}">
                    <a16:creationId xmlns:a16="http://schemas.microsoft.com/office/drawing/2014/main" id="{9FED71F0-2E73-A978-9A06-D492C2E140EF}"/>
                  </a:ext>
                </a:extLst>
              </p:cNvPr>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8" name="Google Shape;672;p37">
                <a:extLst>
                  <a:ext uri="{FF2B5EF4-FFF2-40B4-BE49-F238E27FC236}">
                    <a16:creationId xmlns:a16="http://schemas.microsoft.com/office/drawing/2014/main" id="{3653A278-E83F-12BD-B185-2C76DAF431CF}"/>
                  </a:ext>
                </a:extLst>
              </p:cNvPr>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59" name="Google Shape;673;p37">
                <a:extLst>
                  <a:ext uri="{FF2B5EF4-FFF2-40B4-BE49-F238E27FC236}">
                    <a16:creationId xmlns:a16="http://schemas.microsoft.com/office/drawing/2014/main" id="{CAEE1ADE-7746-8AF3-4C05-05FFD3374B0D}"/>
                  </a:ext>
                </a:extLst>
              </p:cNvPr>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0" name="Google Shape;674;p37">
                <a:extLst>
                  <a:ext uri="{FF2B5EF4-FFF2-40B4-BE49-F238E27FC236}">
                    <a16:creationId xmlns:a16="http://schemas.microsoft.com/office/drawing/2014/main" id="{03D16659-DD08-ECD7-309F-BD3AABEE366D}"/>
                  </a:ext>
                </a:extLst>
              </p:cNvPr>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1" name="Google Shape;675;p37">
                <a:extLst>
                  <a:ext uri="{FF2B5EF4-FFF2-40B4-BE49-F238E27FC236}">
                    <a16:creationId xmlns:a16="http://schemas.microsoft.com/office/drawing/2014/main" id="{DBB03D9D-F20C-50E6-9274-009BE6B62FEC}"/>
                  </a:ext>
                </a:extLst>
              </p:cNvPr>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2" name="Google Shape;676;p37">
                <a:extLst>
                  <a:ext uri="{FF2B5EF4-FFF2-40B4-BE49-F238E27FC236}">
                    <a16:creationId xmlns:a16="http://schemas.microsoft.com/office/drawing/2014/main" id="{F85ECA3D-160D-CF4F-E5B3-325E33161BDE}"/>
                  </a:ext>
                </a:extLst>
              </p:cNvPr>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3" name="Google Shape;677;p37">
                <a:extLst>
                  <a:ext uri="{FF2B5EF4-FFF2-40B4-BE49-F238E27FC236}">
                    <a16:creationId xmlns:a16="http://schemas.microsoft.com/office/drawing/2014/main" id="{1C982963-91C4-5DCE-6EA0-8F5290B86AD3}"/>
                  </a:ext>
                </a:extLst>
              </p:cNvPr>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4" name="Google Shape;678;p37">
                <a:extLst>
                  <a:ext uri="{FF2B5EF4-FFF2-40B4-BE49-F238E27FC236}">
                    <a16:creationId xmlns:a16="http://schemas.microsoft.com/office/drawing/2014/main" id="{7925ADFA-E7B3-42E7-762B-07C0B44B51DF}"/>
                  </a:ext>
                </a:extLst>
              </p:cNvPr>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5" name="Google Shape;679;p37">
                <a:extLst>
                  <a:ext uri="{FF2B5EF4-FFF2-40B4-BE49-F238E27FC236}">
                    <a16:creationId xmlns:a16="http://schemas.microsoft.com/office/drawing/2014/main" id="{4EEFEBA0-CD03-120B-9396-F86B552AFA56}"/>
                  </a:ext>
                </a:extLst>
              </p:cNvPr>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6" name="Google Shape;680;p37">
                <a:extLst>
                  <a:ext uri="{FF2B5EF4-FFF2-40B4-BE49-F238E27FC236}">
                    <a16:creationId xmlns:a16="http://schemas.microsoft.com/office/drawing/2014/main" id="{48832E84-CEAD-15CA-0D04-6A8EF8697E28}"/>
                  </a:ext>
                </a:extLst>
              </p:cNvPr>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7" name="Google Shape;681;p37">
                <a:extLst>
                  <a:ext uri="{FF2B5EF4-FFF2-40B4-BE49-F238E27FC236}">
                    <a16:creationId xmlns:a16="http://schemas.microsoft.com/office/drawing/2014/main" id="{C8FC71BD-47C0-C1C2-87F1-817C6441F93D}"/>
                  </a:ext>
                </a:extLst>
              </p:cNvPr>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8" name="Google Shape;682;p37">
                <a:extLst>
                  <a:ext uri="{FF2B5EF4-FFF2-40B4-BE49-F238E27FC236}">
                    <a16:creationId xmlns:a16="http://schemas.microsoft.com/office/drawing/2014/main" id="{EAB833F4-E5DB-26FE-1954-81A829F5FDF1}"/>
                  </a:ext>
                </a:extLst>
              </p:cNvPr>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69" name="Google Shape;683;p37">
                <a:extLst>
                  <a:ext uri="{FF2B5EF4-FFF2-40B4-BE49-F238E27FC236}">
                    <a16:creationId xmlns:a16="http://schemas.microsoft.com/office/drawing/2014/main" id="{35C29DC7-43F4-6266-ABB2-106E7CA911F0}"/>
                  </a:ext>
                </a:extLst>
              </p:cNvPr>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0" name="Google Shape;684;p37">
                <a:extLst>
                  <a:ext uri="{FF2B5EF4-FFF2-40B4-BE49-F238E27FC236}">
                    <a16:creationId xmlns:a16="http://schemas.microsoft.com/office/drawing/2014/main" id="{93E24AF9-DC50-A3E1-DBCC-500BBD4692D3}"/>
                  </a:ext>
                </a:extLst>
              </p:cNvPr>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1" name="Google Shape;685;p37">
                <a:extLst>
                  <a:ext uri="{FF2B5EF4-FFF2-40B4-BE49-F238E27FC236}">
                    <a16:creationId xmlns:a16="http://schemas.microsoft.com/office/drawing/2014/main" id="{AA59E191-9E46-8098-B1E2-0117FE51D1AF}"/>
                  </a:ext>
                </a:extLst>
              </p:cNvPr>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2" name="Google Shape;686;p37">
                <a:extLst>
                  <a:ext uri="{FF2B5EF4-FFF2-40B4-BE49-F238E27FC236}">
                    <a16:creationId xmlns:a16="http://schemas.microsoft.com/office/drawing/2014/main" id="{77D6A2AD-50B0-E1FA-F3F4-05CFA9F11CC8}"/>
                  </a:ext>
                </a:extLst>
              </p:cNvPr>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3" name="Google Shape;687;p37">
                <a:extLst>
                  <a:ext uri="{FF2B5EF4-FFF2-40B4-BE49-F238E27FC236}">
                    <a16:creationId xmlns:a16="http://schemas.microsoft.com/office/drawing/2014/main" id="{390CB7D1-7F5E-4CD0-6A67-47B18D20791A}"/>
                  </a:ext>
                </a:extLst>
              </p:cNvPr>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4" name="Google Shape;688;p37">
                <a:extLst>
                  <a:ext uri="{FF2B5EF4-FFF2-40B4-BE49-F238E27FC236}">
                    <a16:creationId xmlns:a16="http://schemas.microsoft.com/office/drawing/2014/main" id="{D1220C3F-83BE-0532-B39C-1294B214C4FF}"/>
                  </a:ext>
                </a:extLst>
              </p:cNvPr>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5" name="Google Shape;689;p37">
                <a:extLst>
                  <a:ext uri="{FF2B5EF4-FFF2-40B4-BE49-F238E27FC236}">
                    <a16:creationId xmlns:a16="http://schemas.microsoft.com/office/drawing/2014/main" id="{D608F461-40E7-A1F4-4073-8179BFD9A4BE}"/>
                  </a:ext>
                </a:extLst>
              </p:cNvPr>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6" name="Google Shape;690;p37">
                <a:extLst>
                  <a:ext uri="{FF2B5EF4-FFF2-40B4-BE49-F238E27FC236}">
                    <a16:creationId xmlns:a16="http://schemas.microsoft.com/office/drawing/2014/main" id="{E0DCF265-E115-2AAE-8CE5-1DC85EC4105B}"/>
                  </a:ext>
                </a:extLst>
              </p:cNvPr>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7" name="Google Shape;691;p37">
                <a:extLst>
                  <a:ext uri="{FF2B5EF4-FFF2-40B4-BE49-F238E27FC236}">
                    <a16:creationId xmlns:a16="http://schemas.microsoft.com/office/drawing/2014/main" id="{D63804AA-B440-4ED9-0165-3EA7F4809961}"/>
                  </a:ext>
                </a:extLst>
              </p:cNvPr>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8" name="Google Shape;692;p37">
                <a:extLst>
                  <a:ext uri="{FF2B5EF4-FFF2-40B4-BE49-F238E27FC236}">
                    <a16:creationId xmlns:a16="http://schemas.microsoft.com/office/drawing/2014/main" id="{FFBF7EB2-0311-C53B-8E04-6DCBA4FD8B54}"/>
                  </a:ext>
                </a:extLst>
              </p:cNvPr>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79" name="Google Shape;693;p37">
                <a:extLst>
                  <a:ext uri="{FF2B5EF4-FFF2-40B4-BE49-F238E27FC236}">
                    <a16:creationId xmlns:a16="http://schemas.microsoft.com/office/drawing/2014/main" id="{0B891126-D926-1494-4ECA-32B15E342431}"/>
                  </a:ext>
                </a:extLst>
              </p:cNvPr>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0" name="Google Shape;694;p37">
                <a:extLst>
                  <a:ext uri="{FF2B5EF4-FFF2-40B4-BE49-F238E27FC236}">
                    <a16:creationId xmlns:a16="http://schemas.microsoft.com/office/drawing/2014/main" id="{0A3B0330-211A-44BD-EEFE-9B0474DC467C}"/>
                  </a:ext>
                </a:extLst>
              </p:cNvPr>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1" name="Google Shape;695;p37">
                <a:extLst>
                  <a:ext uri="{FF2B5EF4-FFF2-40B4-BE49-F238E27FC236}">
                    <a16:creationId xmlns:a16="http://schemas.microsoft.com/office/drawing/2014/main" id="{283230EB-F643-BCEF-02D9-0E21DF051A23}"/>
                  </a:ext>
                </a:extLst>
              </p:cNvPr>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2" name="Google Shape;696;p37">
                <a:extLst>
                  <a:ext uri="{FF2B5EF4-FFF2-40B4-BE49-F238E27FC236}">
                    <a16:creationId xmlns:a16="http://schemas.microsoft.com/office/drawing/2014/main" id="{0F32D1FE-389F-7FA2-86EF-2AD838B80F1E}"/>
                  </a:ext>
                </a:extLst>
              </p:cNvPr>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3" name="Google Shape;697;p37">
                <a:extLst>
                  <a:ext uri="{FF2B5EF4-FFF2-40B4-BE49-F238E27FC236}">
                    <a16:creationId xmlns:a16="http://schemas.microsoft.com/office/drawing/2014/main" id="{5EF18606-07B8-D3F2-BBCB-C4895609D4D7}"/>
                  </a:ext>
                </a:extLst>
              </p:cNvPr>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4" name="Google Shape;698;p37">
                <a:extLst>
                  <a:ext uri="{FF2B5EF4-FFF2-40B4-BE49-F238E27FC236}">
                    <a16:creationId xmlns:a16="http://schemas.microsoft.com/office/drawing/2014/main" id="{38A4C388-C1DD-FE6B-77CB-38DEEB7E0CA8}"/>
                  </a:ext>
                </a:extLst>
              </p:cNvPr>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5" name="Google Shape;699;p37">
                <a:extLst>
                  <a:ext uri="{FF2B5EF4-FFF2-40B4-BE49-F238E27FC236}">
                    <a16:creationId xmlns:a16="http://schemas.microsoft.com/office/drawing/2014/main" id="{2CDBE17C-8968-D325-C2E5-BD07F01B6128}"/>
                  </a:ext>
                </a:extLst>
              </p:cNvPr>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6" name="Google Shape;700;p37">
                <a:extLst>
                  <a:ext uri="{FF2B5EF4-FFF2-40B4-BE49-F238E27FC236}">
                    <a16:creationId xmlns:a16="http://schemas.microsoft.com/office/drawing/2014/main" id="{190223E4-D393-E426-517C-9645D15E985D}"/>
                  </a:ext>
                </a:extLst>
              </p:cNvPr>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7" name="Google Shape;701;p37">
                <a:extLst>
                  <a:ext uri="{FF2B5EF4-FFF2-40B4-BE49-F238E27FC236}">
                    <a16:creationId xmlns:a16="http://schemas.microsoft.com/office/drawing/2014/main" id="{C8844E27-6DA1-1DE5-F876-109944A0700E}"/>
                  </a:ext>
                </a:extLst>
              </p:cNvPr>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8" name="Google Shape;702;p37">
                <a:extLst>
                  <a:ext uri="{FF2B5EF4-FFF2-40B4-BE49-F238E27FC236}">
                    <a16:creationId xmlns:a16="http://schemas.microsoft.com/office/drawing/2014/main" id="{97195B24-0042-3B36-CF29-E9472FBF62F6}"/>
                  </a:ext>
                </a:extLst>
              </p:cNvPr>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89" name="Google Shape;703;p37">
                <a:extLst>
                  <a:ext uri="{FF2B5EF4-FFF2-40B4-BE49-F238E27FC236}">
                    <a16:creationId xmlns:a16="http://schemas.microsoft.com/office/drawing/2014/main" id="{2B7AB568-5928-AC9D-9580-8AAF1D0326F4}"/>
                  </a:ext>
                </a:extLst>
              </p:cNvPr>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90" name="Google Shape;704;p37">
                <a:extLst>
                  <a:ext uri="{FF2B5EF4-FFF2-40B4-BE49-F238E27FC236}">
                    <a16:creationId xmlns:a16="http://schemas.microsoft.com/office/drawing/2014/main" id="{F0476FB2-DAAC-759D-6BF8-3C05DAA75954}"/>
                  </a:ext>
                </a:extLst>
              </p:cNvPr>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91" name="Google Shape;705;p37">
                <a:extLst>
                  <a:ext uri="{FF2B5EF4-FFF2-40B4-BE49-F238E27FC236}">
                    <a16:creationId xmlns:a16="http://schemas.microsoft.com/office/drawing/2014/main" id="{187291F5-F348-2827-4688-3BD5E255BD16}"/>
                  </a:ext>
                </a:extLst>
              </p:cNvPr>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92" name="Google Shape;706;p37">
                <a:extLst>
                  <a:ext uri="{FF2B5EF4-FFF2-40B4-BE49-F238E27FC236}">
                    <a16:creationId xmlns:a16="http://schemas.microsoft.com/office/drawing/2014/main" id="{BBFD0ACB-2D94-6CCF-384C-ABD7E0FFC2CE}"/>
                  </a:ext>
                </a:extLst>
              </p:cNvPr>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93" name="Google Shape;707;p37">
                <a:extLst>
                  <a:ext uri="{FF2B5EF4-FFF2-40B4-BE49-F238E27FC236}">
                    <a16:creationId xmlns:a16="http://schemas.microsoft.com/office/drawing/2014/main" id="{AB199FBD-3B23-5F3D-BF3C-819631B9A212}"/>
                  </a:ext>
                </a:extLst>
              </p:cNvPr>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97" name="Google Shape;708;p37">
                <a:extLst>
                  <a:ext uri="{FF2B5EF4-FFF2-40B4-BE49-F238E27FC236}">
                    <a16:creationId xmlns:a16="http://schemas.microsoft.com/office/drawing/2014/main" id="{6EBF09AA-3EFE-C04C-3419-B31B358A5CF1}"/>
                  </a:ext>
                </a:extLst>
              </p:cNvPr>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98" name="Google Shape;709;p37">
                <a:extLst>
                  <a:ext uri="{FF2B5EF4-FFF2-40B4-BE49-F238E27FC236}">
                    <a16:creationId xmlns:a16="http://schemas.microsoft.com/office/drawing/2014/main" id="{AC1A5AF3-51D8-FF9E-7EBA-825FD050A42A}"/>
                  </a:ext>
                </a:extLst>
              </p:cNvPr>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499" name="Google Shape;710;p37">
                <a:extLst>
                  <a:ext uri="{FF2B5EF4-FFF2-40B4-BE49-F238E27FC236}">
                    <a16:creationId xmlns:a16="http://schemas.microsoft.com/office/drawing/2014/main" id="{85E96C9D-F329-4ADF-0564-8B62EA89F6EA}"/>
                  </a:ext>
                </a:extLst>
              </p:cNvPr>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0" name="Google Shape;711;p37">
                <a:extLst>
                  <a:ext uri="{FF2B5EF4-FFF2-40B4-BE49-F238E27FC236}">
                    <a16:creationId xmlns:a16="http://schemas.microsoft.com/office/drawing/2014/main" id="{37269C93-A6AB-C504-7DD0-70A14C19DEDF}"/>
                  </a:ext>
                </a:extLst>
              </p:cNvPr>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1" name="Google Shape;712;p37">
                <a:extLst>
                  <a:ext uri="{FF2B5EF4-FFF2-40B4-BE49-F238E27FC236}">
                    <a16:creationId xmlns:a16="http://schemas.microsoft.com/office/drawing/2014/main" id="{3F760911-39FC-9C70-258E-10E02A0BD032}"/>
                  </a:ext>
                </a:extLst>
              </p:cNvPr>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2" name="Google Shape;713;p37">
                <a:extLst>
                  <a:ext uri="{FF2B5EF4-FFF2-40B4-BE49-F238E27FC236}">
                    <a16:creationId xmlns:a16="http://schemas.microsoft.com/office/drawing/2014/main" id="{C9A01066-54EB-49CB-1E51-1ADD0A2EAB40}"/>
                  </a:ext>
                </a:extLst>
              </p:cNvPr>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3" name="Google Shape;714;p37">
                <a:extLst>
                  <a:ext uri="{FF2B5EF4-FFF2-40B4-BE49-F238E27FC236}">
                    <a16:creationId xmlns:a16="http://schemas.microsoft.com/office/drawing/2014/main" id="{812146BF-C690-EAEE-9B4E-208E253A810F}"/>
                  </a:ext>
                </a:extLst>
              </p:cNvPr>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4" name="Google Shape;715;p37">
                <a:extLst>
                  <a:ext uri="{FF2B5EF4-FFF2-40B4-BE49-F238E27FC236}">
                    <a16:creationId xmlns:a16="http://schemas.microsoft.com/office/drawing/2014/main" id="{B2AA4D24-4D80-FF4D-766B-D73F589B6439}"/>
                  </a:ext>
                </a:extLst>
              </p:cNvPr>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5" name="Google Shape;716;p37">
                <a:extLst>
                  <a:ext uri="{FF2B5EF4-FFF2-40B4-BE49-F238E27FC236}">
                    <a16:creationId xmlns:a16="http://schemas.microsoft.com/office/drawing/2014/main" id="{1D5C03D6-E9B8-0A19-363B-C74DB500E2AD}"/>
                  </a:ext>
                </a:extLst>
              </p:cNvPr>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6" name="Google Shape;717;p37">
                <a:extLst>
                  <a:ext uri="{FF2B5EF4-FFF2-40B4-BE49-F238E27FC236}">
                    <a16:creationId xmlns:a16="http://schemas.microsoft.com/office/drawing/2014/main" id="{71B96DE5-7A7E-77D5-CFAD-C0E9400A71D8}"/>
                  </a:ext>
                </a:extLst>
              </p:cNvPr>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7" name="Google Shape;718;p37">
                <a:extLst>
                  <a:ext uri="{FF2B5EF4-FFF2-40B4-BE49-F238E27FC236}">
                    <a16:creationId xmlns:a16="http://schemas.microsoft.com/office/drawing/2014/main" id="{6D0ED9D6-352E-4061-8308-7BFFF236DC61}"/>
                  </a:ext>
                </a:extLst>
              </p:cNvPr>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8" name="Google Shape;719;p37">
                <a:extLst>
                  <a:ext uri="{FF2B5EF4-FFF2-40B4-BE49-F238E27FC236}">
                    <a16:creationId xmlns:a16="http://schemas.microsoft.com/office/drawing/2014/main" id="{C9C3532E-E349-DEF5-FA9F-E6E375E75518}"/>
                  </a:ext>
                </a:extLst>
              </p:cNvPr>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09" name="Google Shape;720;p37">
                <a:extLst>
                  <a:ext uri="{FF2B5EF4-FFF2-40B4-BE49-F238E27FC236}">
                    <a16:creationId xmlns:a16="http://schemas.microsoft.com/office/drawing/2014/main" id="{2AB5ECDD-50FC-2862-FB56-5966146E2F14}"/>
                  </a:ext>
                </a:extLst>
              </p:cNvPr>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0" name="Google Shape;721;p37">
                <a:extLst>
                  <a:ext uri="{FF2B5EF4-FFF2-40B4-BE49-F238E27FC236}">
                    <a16:creationId xmlns:a16="http://schemas.microsoft.com/office/drawing/2014/main" id="{85F2D789-8CCB-44DF-7DCB-B2207515827B}"/>
                  </a:ext>
                </a:extLst>
              </p:cNvPr>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1" name="Google Shape;722;p37">
                <a:extLst>
                  <a:ext uri="{FF2B5EF4-FFF2-40B4-BE49-F238E27FC236}">
                    <a16:creationId xmlns:a16="http://schemas.microsoft.com/office/drawing/2014/main" id="{F58FC574-1FF6-F792-4B65-210DADD517CB}"/>
                  </a:ext>
                </a:extLst>
              </p:cNvPr>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2" name="Google Shape;723;p37">
                <a:extLst>
                  <a:ext uri="{FF2B5EF4-FFF2-40B4-BE49-F238E27FC236}">
                    <a16:creationId xmlns:a16="http://schemas.microsoft.com/office/drawing/2014/main" id="{8482DF41-02DF-8AF5-3F06-55106E59C094}"/>
                  </a:ext>
                </a:extLst>
              </p:cNvPr>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3" name="Google Shape;724;p37">
                <a:extLst>
                  <a:ext uri="{FF2B5EF4-FFF2-40B4-BE49-F238E27FC236}">
                    <a16:creationId xmlns:a16="http://schemas.microsoft.com/office/drawing/2014/main" id="{77F7FF13-69C5-2B8E-86D1-A2B759679623}"/>
                  </a:ext>
                </a:extLst>
              </p:cNvPr>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4" name="Google Shape;725;p37">
                <a:extLst>
                  <a:ext uri="{FF2B5EF4-FFF2-40B4-BE49-F238E27FC236}">
                    <a16:creationId xmlns:a16="http://schemas.microsoft.com/office/drawing/2014/main" id="{7CFE150B-E6BA-C1DD-20BB-D668581CC429}"/>
                  </a:ext>
                </a:extLst>
              </p:cNvPr>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5" name="Google Shape;726;p37">
                <a:extLst>
                  <a:ext uri="{FF2B5EF4-FFF2-40B4-BE49-F238E27FC236}">
                    <a16:creationId xmlns:a16="http://schemas.microsoft.com/office/drawing/2014/main" id="{1BAC19F7-5410-4746-EC10-3C24680C9629}"/>
                  </a:ext>
                </a:extLst>
              </p:cNvPr>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6" name="Google Shape;727;p37">
                <a:extLst>
                  <a:ext uri="{FF2B5EF4-FFF2-40B4-BE49-F238E27FC236}">
                    <a16:creationId xmlns:a16="http://schemas.microsoft.com/office/drawing/2014/main" id="{E4D6AFC1-C626-80AA-D494-093028A30B65}"/>
                  </a:ext>
                </a:extLst>
              </p:cNvPr>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7" name="Google Shape;728;p37">
                <a:extLst>
                  <a:ext uri="{FF2B5EF4-FFF2-40B4-BE49-F238E27FC236}">
                    <a16:creationId xmlns:a16="http://schemas.microsoft.com/office/drawing/2014/main" id="{AD070EC7-FF6C-F4AA-F3D8-482A21CE03EA}"/>
                  </a:ext>
                </a:extLst>
              </p:cNvPr>
              <p:cNvSpPr/>
              <p:nvPr/>
            </p:nvSpPr>
            <p:spPr>
              <a:xfrm>
                <a:off x="6618079" y="1015088"/>
                <a:ext cx="56962" cy="82560"/>
              </a:xfrm>
              <a:custGeom>
                <a:avLst/>
                <a:gdLst/>
                <a:ahLst/>
                <a:cxnLst/>
                <a:rect l="l" t="t" r="r" b="b"/>
                <a:pathLst>
                  <a:path w="1215" h="1761" extrusionOk="0">
                    <a:moveTo>
                      <a:pt x="744" y="1"/>
                    </a:moveTo>
                    <a:cubicBezTo>
                      <a:pt x="740" y="1"/>
                      <a:pt x="735" y="1"/>
                      <a:pt x="730" y="2"/>
                    </a:cubicBezTo>
                    <a:cubicBezTo>
                      <a:pt x="418" y="45"/>
                      <a:pt x="823" y="1301"/>
                      <a:pt x="823" y="1301"/>
                    </a:cubicBezTo>
                    <a:cubicBezTo>
                      <a:pt x="823" y="1301"/>
                      <a:pt x="405" y="730"/>
                      <a:pt x="199" y="730"/>
                    </a:cubicBezTo>
                    <a:cubicBezTo>
                      <a:pt x="176" y="730"/>
                      <a:pt x="155" y="738"/>
                      <a:pt x="138" y="754"/>
                    </a:cubicBezTo>
                    <a:cubicBezTo>
                      <a:pt x="1" y="889"/>
                      <a:pt x="614" y="1551"/>
                      <a:pt x="816" y="1760"/>
                    </a:cubicBezTo>
                    <a:cubicBezTo>
                      <a:pt x="938" y="1581"/>
                      <a:pt x="1073" y="1419"/>
                      <a:pt x="1215" y="1272"/>
                    </a:cubicBezTo>
                    <a:cubicBezTo>
                      <a:pt x="1164" y="947"/>
                      <a:pt x="996" y="1"/>
                      <a:pt x="744"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8" name="Google Shape;729;p37">
                <a:extLst>
                  <a:ext uri="{FF2B5EF4-FFF2-40B4-BE49-F238E27FC236}">
                    <a16:creationId xmlns:a16="http://schemas.microsoft.com/office/drawing/2014/main" id="{40712484-3FEF-C518-18C5-BD7CB80B467B}"/>
                  </a:ext>
                </a:extLst>
              </p:cNvPr>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rgbClr val="A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19" name="Google Shape;730;p37">
                <a:extLst>
                  <a:ext uri="{FF2B5EF4-FFF2-40B4-BE49-F238E27FC236}">
                    <a16:creationId xmlns:a16="http://schemas.microsoft.com/office/drawing/2014/main" id="{5B8920C0-5840-CB04-DE5C-10F2CF0D5E21}"/>
                  </a:ext>
                </a:extLst>
              </p:cNvPr>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0" name="Google Shape;731;p37">
                <a:extLst>
                  <a:ext uri="{FF2B5EF4-FFF2-40B4-BE49-F238E27FC236}">
                    <a16:creationId xmlns:a16="http://schemas.microsoft.com/office/drawing/2014/main" id="{039E83DE-54A3-0049-5316-D63E383B6999}"/>
                  </a:ext>
                </a:extLst>
              </p:cNvPr>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1" name="Google Shape;732;p37">
                <a:extLst>
                  <a:ext uri="{FF2B5EF4-FFF2-40B4-BE49-F238E27FC236}">
                    <a16:creationId xmlns:a16="http://schemas.microsoft.com/office/drawing/2014/main" id="{036EEC27-C2D2-4D7B-AEA7-8E3802125341}"/>
                  </a:ext>
                </a:extLst>
              </p:cNvPr>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2" name="Google Shape;733;p37">
                <a:extLst>
                  <a:ext uri="{FF2B5EF4-FFF2-40B4-BE49-F238E27FC236}">
                    <a16:creationId xmlns:a16="http://schemas.microsoft.com/office/drawing/2014/main" id="{97AADD8D-2952-0161-E02D-C1149874ADC3}"/>
                  </a:ext>
                </a:extLst>
              </p:cNvPr>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3" name="Google Shape;734;p37">
                <a:extLst>
                  <a:ext uri="{FF2B5EF4-FFF2-40B4-BE49-F238E27FC236}">
                    <a16:creationId xmlns:a16="http://schemas.microsoft.com/office/drawing/2014/main" id="{D3761AD2-0817-F9B6-5741-A9277CFE2B33}"/>
                  </a:ext>
                </a:extLst>
              </p:cNvPr>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4" name="Google Shape;735;p37">
                <a:extLst>
                  <a:ext uri="{FF2B5EF4-FFF2-40B4-BE49-F238E27FC236}">
                    <a16:creationId xmlns:a16="http://schemas.microsoft.com/office/drawing/2014/main" id="{A6B28FB1-99E1-A52C-9897-917A7ACB8C23}"/>
                  </a:ext>
                </a:extLst>
              </p:cNvPr>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5" name="Google Shape;736;p37">
                <a:extLst>
                  <a:ext uri="{FF2B5EF4-FFF2-40B4-BE49-F238E27FC236}">
                    <a16:creationId xmlns:a16="http://schemas.microsoft.com/office/drawing/2014/main" id="{EC5188DE-1BCD-E7A9-36A6-5BF19950D433}"/>
                  </a:ext>
                </a:extLst>
              </p:cNvPr>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6" name="Google Shape;737;p37">
                <a:extLst>
                  <a:ext uri="{FF2B5EF4-FFF2-40B4-BE49-F238E27FC236}">
                    <a16:creationId xmlns:a16="http://schemas.microsoft.com/office/drawing/2014/main" id="{BCADCF14-5222-3B0E-5FD5-6311CD749C92}"/>
                  </a:ext>
                </a:extLst>
              </p:cNvPr>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7" name="Google Shape;738;p37">
                <a:extLst>
                  <a:ext uri="{FF2B5EF4-FFF2-40B4-BE49-F238E27FC236}">
                    <a16:creationId xmlns:a16="http://schemas.microsoft.com/office/drawing/2014/main" id="{9730B964-9789-162E-2396-4181B668B613}"/>
                  </a:ext>
                </a:extLst>
              </p:cNvPr>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8" name="Google Shape;739;p37">
                <a:extLst>
                  <a:ext uri="{FF2B5EF4-FFF2-40B4-BE49-F238E27FC236}">
                    <a16:creationId xmlns:a16="http://schemas.microsoft.com/office/drawing/2014/main" id="{671F5D51-8083-36DD-4754-5E3A96D5777A}"/>
                  </a:ext>
                </a:extLst>
              </p:cNvPr>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29" name="Google Shape;740;p37">
                <a:extLst>
                  <a:ext uri="{FF2B5EF4-FFF2-40B4-BE49-F238E27FC236}">
                    <a16:creationId xmlns:a16="http://schemas.microsoft.com/office/drawing/2014/main" id="{0E112130-18D6-E8C0-4702-D07688211D7B}"/>
                  </a:ext>
                </a:extLst>
              </p:cNvPr>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30" name="Google Shape;741;p37">
                <a:extLst>
                  <a:ext uri="{FF2B5EF4-FFF2-40B4-BE49-F238E27FC236}">
                    <a16:creationId xmlns:a16="http://schemas.microsoft.com/office/drawing/2014/main" id="{9D8D7531-05B7-898A-64EC-6005ED35E130}"/>
                  </a:ext>
                </a:extLst>
              </p:cNvPr>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31" name="Google Shape;742;p37">
                <a:extLst>
                  <a:ext uri="{FF2B5EF4-FFF2-40B4-BE49-F238E27FC236}">
                    <a16:creationId xmlns:a16="http://schemas.microsoft.com/office/drawing/2014/main" id="{A6399E51-46CD-4797-BC68-5BAE3E059C3B}"/>
                  </a:ext>
                </a:extLst>
              </p:cNvPr>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32" name="Google Shape;743;p37">
                <a:extLst>
                  <a:ext uri="{FF2B5EF4-FFF2-40B4-BE49-F238E27FC236}">
                    <a16:creationId xmlns:a16="http://schemas.microsoft.com/office/drawing/2014/main" id="{4A8F9F73-FF08-54B8-4EB6-565FC0038AE4}"/>
                  </a:ext>
                </a:extLst>
              </p:cNvPr>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33" name="Google Shape;744;p37">
                <a:extLst>
                  <a:ext uri="{FF2B5EF4-FFF2-40B4-BE49-F238E27FC236}">
                    <a16:creationId xmlns:a16="http://schemas.microsoft.com/office/drawing/2014/main" id="{620E534E-4220-739C-74F2-71CD072ED443}"/>
                  </a:ext>
                </a:extLst>
              </p:cNvPr>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34" name="Google Shape;745;p37">
                <a:extLst>
                  <a:ext uri="{FF2B5EF4-FFF2-40B4-BE49-F238E27FC236}">
                    <a16:creationId xmlns:a16="http://schemas.microsoft.com/office/drawing/2014/main" id="{24ED7550-09E1-7D6B-2BC2-854F9D186EB6}"/>
                  </a:ext>
                </a:extLst>
              </p:cNvPr>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35" name="Google Shape;746;p37">
                <a:extLst>
                  <a:ext uri="{FF2B5EF4-FFF2-40B4-BE49-F238E27FC236}">
                    <a16:creationId xmlns:a16="http://schemas.microsoft.com/office/drawing/2014/main" id="{58EA85D9-D55C-C8D8-41EC-0208BDE037D4}"/>
                  </a:ext>
                </a:extLst>
              </p:cNvPr>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36" name="Google Shape;747;p37">
                <a:extLst>
                  <a:ext uri="{FF2B5EF4-FFF2-40B4-BE49-F238E27FC236}">
                    <a16:creationId xmlns:a16="http://schemas.microsoft.com/office/drawing/2014/main" id="{8CDACADF-6D45-FE00-E25C-5E1768FB7ED0}"/>
                  </a:ext>
                </a:extLst>
              </p:cNvPr>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537" name="Google Shape;748;p37">
                <a:extLst>
                  <a:ext uri="{FF2B5EF4-FFF2-40B4-BE49-F238E27FC236}">
                    <a16:creationId xmlns:a16="http://schemas.microsoft.com/office/drawing/2014/main" id="{34411F49-1C1C-4DF6-1BA0-3FC69B161C67}"/>
                  </a:ext>
                </a:extLst>
              </p:cNvPr>
              <p:cNvSpPr/>
              <p:nvPr/>
            </p:nvSpPr>
            <p:spPr>
              <a:xfrm>
                <a:off x="6389104" y="1013447"/>
                <a:ext cx="1331651" cy="3595278"/>
              </a:xfrm>
              <a:custGeom>
                <a:avLst/>
                <a:gdLst/>
                <a:ahLst/>
                <a:cxnLst/>
                <a:rect l="l" t="t" r="r" b="b"/>
                <a:pathLst>
                  <a:path w="28404" h="76687" extrusionOk="0">
                    <a:moveTo>
                      <a:pt x="5628" y="68"/>
                    </a:moveTo>
                    <a:cubicBezTo>
                      <a:pt x="5776" y="68"/>
                      <a:pt x="5945" y="552"/>
                      <a:pt x="6064" y="1310"/>
                    </a:cubicBezTo>
                    <a:lnTo>
                      <a:pt x="6074" y="1379"/>
                    </a:lnTo>
                    <a:lnTo>
                      <a:pt x="6122" y="1329"/>
                    </a:lnTo>
                    <a:cubicBezTo>
                      <a:pt x="6823" y="603"/>
                      <a:pt x="7805" y="202"/>
                      <a:pt x="8886" y="202"/>
                    </a:cubicBezTo>
                    <a:cubicBezTo>
                      <a:pt x="10074" y="202"/>
                      <a:pt x="11181" y="710"/>
                      <a:pt x="11517" y="1408"/>
                    </a:cubicBezTo>
                    <a:lnTo>
                      <a:pt x="11526" y="1428"/>
                    </a:lnTo>
                    <a:lnTo>
                      <a:pt x="11542" y="1428"/>
                    </a:lnTo>
                    <a:cubicBezTo>
                      <a:pt x="11858" y="1552"/>
                      <a:pt x="12135" y="1757"/>
                      <a:pt x="12344" y="2023"/>
                    </a:cubicBezTo>
                    <a:cubicBezTo>
                      <a:pt x="12603" y="2353"/>
                      <a:pt x="12705" y="2711"/>
                      <a:pt x="12645" y="3084"/>
                    </a:cubicBezTo>
                    <a:cubicBezTo>
                      <a:pt x="12570" y="3567"/>
                      <a:pt x="12245" y="3919"/>
                      <a:pt x="12208" y="3957"/>
                    </a:cubicBezTo>
                    <a:lnTo>
                      <a:pt x="12193" y="3972"/>
                    </a:lnTo>
                    <a:lnTo>
                      <a:pt x="12196" y="4017"/>
                    </a:lnTo>
                    <a:cubicBezTo>
                      <a:pt x="12197" y="4049"/>
                      <a:pt x="12200" y="4084"/>
                      <a:pt x="12202" y="4122"/>
                    </a:cubicBezTo>
                    <a:cubicBezTo>
                      <a:pt x="12259" y="5110"/>
                      <a:pt x="12415" y="8427"/>
                      <a:pt x="12083" y="9638"/>
                    </a:cubicBezTo>
                    <a:cubicBezTo>
                      <a:pt x="11977" y="9996"/>
                      <a:pt x="11507" y="10510"/>
                      <a:pt x="10676" y="10510"/>
                    </a:cubicBezTo>
                    <a:cubicBezTo>
                      <a:pt x="10597" y="10510"/>
                      <a:pt x="10515" y="10506"/>
                      <a:pt x="10430" y="10496"/>
                    </a:cubicBezTo>
                    <a:lnTo>
                      <a:pt x="10389" y="10490"/>
                    </a:lnTo>
                    <a:lnTo>
                      <a:pt x="10403" y="10638"/>
                    </a:lnTo>
                    <a:lnTo>
                      <a:pt x="10436" y="10636"/>
                    </a:lnTo>
                    <a:cubicBezTo>
                      <a:pt x="10508" y="10633"/>
                      <a:pt x="10575" y="10631"/>
                      <a:pt x="10636" y="10631"/>
                    </a:cubicBezTo>
                    <a:cubicBezTo>
                      <a:pt x="11064" y="10631"/>
                      <a:pt x="11239" y="10713"/>
                      <a:pt x="11263" y="10727"/>
                    </a:cubicBezTo>
                    <a:cubicBezTo>
                      <a:pt x="11305" y="10766"/>
                      <a:pt x="11733" y="11187"/>
                      <a:pt x="12066" y="11575"/>
                    </a:cubicBezTo>
                    <a:lnTo>
                      <a:pt x="12074" y="11584"/>
                    </a:lnTo>
                    <a:cubicBezTo>
                      <a:pt x="12069" y="11601"/>
                      <a:pt x="12060" y="11624"/>
                      <a:pt x="12048" y="11652"/>
                    </a:cubicBezTo>
                    <a:lnTo>
                      <a:pt x="12031" y="11691"/>
                    </a:lnTo>
                    <a:lnTo>
                      <a:pt x="12074" y="11699"/>
                    </a:lnTo>
                    <a:cubicBezTo>
                      <a:pt x="12101" y="11704"/>
                      <a:pt x="12182" y="11716"/>
                      <a:pt x="12295" y="11739"/>
                    </a:cubicBezTo>
                    <a:cubicBezTo>
                      <a:pt x="12548" y="11792"/>
                      <a:pt x="12911" y="11886"/>
                      <a:pt x="13206" y="12034"/>
                    </a:cubicBezTo>
                    <a:lnTo>
                      <a:pt x="13232" y="12049"/>
                    </a:lnTo>
                    <a:lnTo>
                      <a:pt x="13234" y="12048"/>
                    </a:lnTo>
                    <a:lnTo>
                      <a:pt x="13239" y="12049"/>
                    </a:lnTo>
                    <a:lnTo>
                      <a:pt x="13240" y="12045"/>
                    </a:lnTo>
                    <a:lnTo>
                      <a:pt x="13263" y="12037"/>
                    </a:lnTo>
                    <a:cubicBezTo>
                      <a:pt x="13277" y="12031"/>
                      <a:pt x="13305" y="12022"/>
                      <a:pt x="13338" y="12022"/>
                    </a:cubicBezTo>
                    <a:cubicBezTo>
                      <a:pt x="13358" y="12022"/>
                      <a:pt x="13380" y="12026"/>
                      <a:pt x="13402" y="12035"/>
                    </a:cubicBezTo>
                    <a:cubicBezTo>
                      <a:pt x="13453" y="12057"/>
                      <a:pt x="13492" y="12106"/>
                      <a:pt x="13521" y="12181"/>
                    </a:cubicBezTo>
                    <a:lnTo>
                      <a:pt x="13525" y="12190"/>
                    </a:lnTo>
                    <a:lnTo>
                      <a:pt x="13534" y="12196"/>
                    </a:lnTo>
                    <a:cubicBezTo>
                      <a:pt x="14008" y="12512"/>
                      <a:pt x="15827" y="13818"/>
                      <a:pt x="16061" y="14420"/>
                    </a:cubicBezTo>
                    <a:cubicBezTo>
                      <a:pt x="16306" y="15050"/>
                      <a:pt x="16345" y="16228"/>
                      <a:pt x="16345" y="16240"/>
                    </a:cubicBezTo>
                    <a:lnTo>
                      <a:pt x="16347" y="16275"/>
                    </a:lnTo>
                    <a:lnTo>
                      <a:pt x="16380" y="16273"/>
                    </a:lnTo>
                    <a:cubicBezTo>
                      <a:pt x="16381" y="16273"/>
                      <a:pt x="16394" y="16273"/>
                      <a:pt x="16415" y="16273"/>
                    </a:cubicBezTo>
                    <a:cubicBezTo>
                      <a:pt x="16566" y="16273"/>
                      <a:pt x="17166" y="16292"/>
                      <a:pt x="17336" y="16594"/>
                    </a:cubicBezTo>
                    <a:cubicBezTo>
                      <a:pt x="17529" y="16937"/>
                      <a:pt x="17344" y="17234"/>
                      <a:pt x="17336" y="17246"/>
                    </a:cubicBezTo>
                    <a:lnTo>
                      <a:pt x="17331" y="17255"/>
                    </a:lnTo>
                    <a:lnTo>
                      <a:pt x="17331" y="17266"/>
                    </a:lnTo>
                    <a:cubicBezTo>
                      <a:pt x="17331" y="17270"/>
                      <a:pt x="17341" y="17836"/>
                      <a:pt x="17278" y="18421"/>
                    </a:cubicBezTo>
                    <a:lnTo>
                      <a:pt x="17276" y="18432"/>
                    </a:lnTo>
                    <a:lnTo>
                      <a:pt x="17284" y="18443"/>
                    </a:lnTo>
                    <a:cubicBezTo>
                      <a:pt x="17316" y="18496"/>
                      <a:pt x="17351" y="18550"/>
                      <a:pt x="17385" y="18605"/>
                    </a:cubicBezTo>
                    <a:cubicBezTo>
                      <a:pt x="17498" y="18779"/>
                      <a:pt x="17602" y="18935"/>
                      <a:pt x="17695" y="19067"/>
                    </a:cubicBezTo>
                    <a:lnTo>
                      <a:pt x="17726" y="19109"/>
                    </a:lnTo>
                    <a:lnTo>
                      <a:pt x="17752" y="19065"/>
                    </a:lnTo>
                    <a:cubicBezTo>
                      <a:pt x="17824" y="18943"/>
                      <a:pt x="17917" y="18782"/>
                      <a:pt x="18001" y="18623"/>
                    </a:cubicBezTo>
                    <a:cubicBezTo>
                      <a:pt x="18085" y="18463"/>
                      <a:pt x="18151" y="18319"/>
                      <a:pt x="18204" y="18185"/>
                    </a:cubicBezTo>
                    <a:cubicBezTo>
                      <a:pt x="18585" y="17211"/>
                      <a:pt x="19247" y="14868"/>
                      <a:pt x="19606" y="13558"/>
                    </a:cubicBezTo>
                    <a:cubicBezTo>
                      <a:pt x="19655" y="13384"/>
                      <a:pt x="19698" y="13226"/>
                      <a:pt x="19736" y="13089"/>
                    </a:cubicBezTo>
                    <a:lnTo>
                      <a:pt x="19744" y="13058"/>
                    </a:lnTo>
                    <a:lnTo>
                      <a:pt x="19007" y="12798"/>
                    </a:lnTo>
                    <a:cubicBezTo>
                      <a:pt x="18993" y="12794"/>
                      <a:pt x="18986" y="12778"/>
                      <a:pt x="18990" y="12765"/>
                    </a:cubicBezTo>
                    <a:lnTo>
                      <a:pt x="20741" y="7796"/>
                    </a:lnTo>
                    <a:cubicBezTo>
                      <a:pt x="20744" y="7785"/>
                      <a:pt x="20754" y="7779"/>
                      <a:pt x="20765" y="7779"/>
                    </a:cubicBezTo>
                    <a:cubicBezTo>
                      <a:pt x="20768" y="7779"/>
                      <a:pt x="20771" y="7780"/>
                      <a:pt x="20774" y="7781"/>
                    </a:cubicBezTo>
                    <a:lnTo>
                      <a:pt x="21141" y="7909"/>
                    </a:lnTo>
                    <a:lnTo>
                      <a:pt x="23727" y="8820"/>
                    </a:lnTo>
                    <a:cubicBezTo>
                      <a:pt x="23740" y="8825"/>
                      <a:pt x="23747" y="8840"/>
                      <a:pt x="23742" y="8854"/>
                    </a:cubicBezTo>
                    <a:lnTo>
                      <a:pt x="23037" y="10855"/>
                    </a:lnTo>
                    <a:lnTo>
                      <a:pt x="23054" y="10870"/>
                    </a:lnTo>
                    <a:cubicBezTo>
                      <a:pt x="23146" y="10956"/>
                      <a:pt x="23199" y="11042"/>
                      <a:pt x="23211" y="11124"/>
                    </a:cubicBezTo>
                    <a:cubicBezTo>
                      <a:pt x="23239" y="11317"/>
                      <a:pt x="23201" y="11461"/>
                      <a:pt x="22926" y="11584"/>
                    </a:cubicBezTo>
                    <a:lnTo>
                      <a:pt x="22887" y="11601"/>
                    </a:lnTo>
                    <a:lnTo>
                      <a:pt x="22910" y="11635"/>
                    </a:lnTo>
                    <a:cubicBezTo>
                      <a:pt x="22945" y="11685"/>
                      <a:pt x="22968" y="11736"/>
                      <a:pt x="22974" y="11785"/>
                    </a:cubicBezTo>
                    <a:cubicBezTo>
                      <a:pt x="23004" y="11977"/>
                      <a:pt x="22965" y="12121"/>
                      <a:pt x="22689" y="12245"/>
                    </a:cubicBezTo>
                    <a:lnTo>
                      <a:pt x="22650" y="12262"/>
                    </a:lnTo>
                    <a:lnTo>
                      <a:pt x="22675" y="12295"/>
                    </a:lnTo>
                    <a:cubicBezTo>
                      <a:pt x="22710" y="12346"/>
                      <a:pt x="22731" y="12396"/>
                      <a:pt x="22739" y="12445"/>
                    </a:cubicBezTo>
                    <a:cubicBezTo>
                      <a:pt x="22764" y="12621"/>
                      <a:pt x="22733" y="12763"/>
                      <a:pt x="22501" y="12882"/>
                    </a:cubicBezTo>
                    <a:lnTo>
                      <a:pt x="22468" y="12898"/>
                    </a:lnTo>
                    <a:lnTo>
                      <a:pt x="22485" y="12930"/>
                    </a:lnTo>
                    <a:cubicBezTo>
                      <a:pt x="22505" y="12965"/>
                      <a:pt x="22519" y="13000"/>
                      <a:pt x="22523" y="13035"/>
                    </a:cubicBezTo>
                    <a:cubicBezTo>
                      <a:pt x="22553" y="13237"/>
                      <a:pt x="22502" y="13379"/>
                      <a:pt x="22160" y="13502"/>
                    </a:cubicBezTo>
                    <a:lnTo>
                      <a:pt x="22160" y="13347"/>
                    </a:lnTo>
                    <a:lnTo>
                      <a:pt x="21993" y="13823"/>
                    </a:lnTo>
                    <a:cubicBezTo>
                      <a:pt x="21989" y="13833"/>
                      <a:pt x="21980" y="13840"/>
                      <a:pt x="21969" y="13840"/>
                    </a:cubicBezTo>
                    <a:cubicBezTo>
                      <a:pt x="21966" y="13840"/>
                      <a:pt x="21963" y="13839"/>
                      <a:pt x="21959" y="13838"/>
                    </a:cubicBezTo>
                    <a:lnTo>
                      <a:pt x="21414" y="13647"/>
                    </a:lnTo>
                    <a:lnTo>
                      <a:pt x="21392" y="13781"/>
                    </a:lnTo>
                    <a:cubicBezTo>
                      <a:pt x="21383" y="13836"/>
                      <a:pt x="21374" y="13893"/>
                      <a:pt x="21365" y="13948"/>
                    </a:cubicBezTo>
                    <a:cubicBezTo>
                      <a:pt x="20574" y="18718"/>
                      <a:pt x="19403" y="21848"/>
                      <a:pt x="19064" y="22693"/>
                    </a:cubicBezTo>
                    <a:cubicBezTo>
                      <a:pt x="18987" y="22884"/>
                      <a:pt x="18811" y="23023"/>
                      <a:pt x="18606" y="23055"/>
                    </a:cubicBezTo>
                    <a:cubicBezTo>
                      <a:pt x="18478" y="23076"/>
                      <a:pt x="18315" y="23093"/>
                      <a:pt x="18141" y="23093"/>
                    </a:cubicBezTo>
                    <a:cubicBezTo>
                      <a:pt x="17786" y="23093"/>
                      <a:pt x="17387" y="23019"/>
                      <a:pt x="17143" y="22739"/>
                    </a:cubicBezTo>
                    <a:lnTo>
                      <a:pt x="17140" y="22736"/>
                    </a:lnTo>
                    <a:lnTo>
                      <a:pt x="15553" y="21372"/>
                    </a:lnTo>
                    <a:lnTo>
                      <a:pt x="15532" y="21387"/>
                    </a:lnTo>
                    <a:cubicBezTo>
                      <a:pt x="15492" y="21415"/>
                      <a:pt x="15449" y="21443"/>
                      <a:pt x="15405" y="21470"/>
                    </a:cubicBezTo>
                    <a:cubicBezTo>
                      <a:pt x="15392" y="21478"/>
                      <a:pt x="15378" y="21481"/>
                      <a:pt x="15364" y="21481"/>
                    </a:cubicBezTo>
                    <a:cubicBezTo>
                      <a:pt x="15343" y="21481"/>
                      <a:pt x="15322" y="21474"/>
                      <a:pt x="15306" y="21459"/>
                    </a:cubicBezTo>
                    <a:cubicBezTo>
                      <a:pt x="15274" y="21430"/>
                      <a:pt x="15243" y="21403"/>
                      <a:pt x="15214" y="21377"/>
                    </a:cubicBezTo>
                    <a:lnTo>
                      <a:pt x="15095" y="21267"/>
                    </a:lnTo>
                    <a:lnTo>
                      <a:pt x="15104" y="21357"/>
                    </a:lnTo>
                    <a:cubicBezTo>
                      <a:pt x="15153" y="21805"/>
                      <a:pt x="15194" y="22236"/>
                      <a:pt x="15229" y="22640"/>
                    </a:cubicBezTo>
                    <a:lnTo>
                      <a:pt x="15214" y="22641"/>
                    </a:lnTo>
                    <a:lnTo>
                      <a:pt x="15217" y="22675"/>
                    </a:lnTo>
                    <a:cubicBezTo>
                      <a:pt x="15287" y="23516"/>
                      <a:pt x="15324" y="24207"/>
                      <a:pt x="15324" y="24731"/>
                    </a:cubicBezTo>
                    <a:cubicBezTo>
                      <a:pt x="15324" y="24953"/>
                      <a:pt x="15318" y="25152"/>
                      <a:pt x="15304" y="25321"/>
                    </a:cubicBezTo>
                    <a:lnTo>
                      <a:pt x="15303" y="25338"/>
                    </a:lnTo>
                    <a:lnTo>
                      <a:pt x="15316" y="25349"/>
                    </a:lnTo>
                    <a:cubicBezTo>
                      <a:pt x="15691" y="25691"/>
                      <a:pt x="16035" y="26080"/>
                      <a:pt x="16338" y="26505"/>
                    </a:cubicBezTo>
                    <a:lnTo>
                      <a:pt x="16322" y="26505"/>
                    </a:lnTo>
                    <a:lnTo>
                      <a:pt x="16356" y="26557"/>
                    </a:lnTo>
                    <a:cubicBezTo>
                      <a:pt x="16524" y="26815"/>
                      <a:pt x="16619" y="27038"/>
                      <a:pt x="16616" y="27165"/>
                    </a:cubicBezTo>
                    <a:cubicBezTo>
                      <a:pt x="16611" y="27378"/>
                      <a:pt x="16550" y="27972"/>
                      <a:pt x="16523" y="28218"/>
                    </a:cubicBezTo>
                    <a:lnTo>
                      <a:pt x="16521" y="28234"/>
                    </a:lnTo>
                    <a:lnTo>
                      <a:pt x="16533" y="28246"/>
                    </a:lnTo>
                    <a:cubicBezTo>
                      <a:pt x="16533" y="28246"/>
                      <a:pt x="16584" y="28298"/>
                      <a:pt x="16657" y="28370"/>
                    </a:cubicBezTo>
                    <a:cubicBezTo>
                      <a:pt x="16721" y="28436"/>
                      <a:pt x="16818" y="28530"/>
                      <a:pt x="16906" y="28617"/>
                    </a:cubicBezTo>
                    <a:cubicBezTo>
                      <a:pt x="16916" y="28627"/>
                      <a:pt x="16916" y="28640"/>
                      <a:pt x="16908" y="28648"/>
                    </a:cubicBezTo>
                    <a:lnTo>
                      <a:pt x="16877" y="28686"/>
                    </a:lnTo>
                    <a:lnTo>
                      <a:pt x="16925" y="28702"/>
                    </a:lnTo>
                    <a:cubicBezTo>
                      <a:pt x="16966" y="28715"/>
                      <a:pt x="17032" y="28738"/>
                      <a:pt x="17111" y="28767"/>
                    </a:cubicBezTo>
                    <a:cubicBezTo>
                      <a:pt x="17449" y="28890"/>
                      <a:pt x="17672" y="29003"/>
                      <a:pt x="17738" y="29084"/>
                    </a:cubicBezTo>
                    <a:cubicBezTo>
                      <a:pt x="17740" y="29085"/>
                      <a:pt x="17741" y="29087"/>
                      <a:pt x="17741" y="29088"/>
                    </a:cubicBezTo>
                    <a:lnTo>
                      <a:pt x="17758" y="29114"/>
                    </a:lnTo>
                    <a:lnTo>
                      <a:pt x="17772" y="29108"/>
                    </a:lnTo>
                    <a:cubicBezTo>
                      <a:pt x="17815" y="29197"/>
                      <a:pt x="18015" y="29616"/>
                      <a:pt x="18178" y="30209"/>
                    </a:cubicBezTo>
                    <a:lnTo>
                      <a:pt x="18180" y="30217"/>
                    </a:lnTo>
                    <a:lnTo>
                      <a:pt x="18186" y="30223"/>
                    </a:lnTo>
                    <a:cubicBezTo>
                      <a:pt x="18473" y="30547"/>
                      <a:pt x="25272" y="38210"/>
                      <a:pt x="27583" y="43620"/>
                    </a:cubicBezTo>
                    <a:cubicBezTo>
                      <a:pt x="28332" y="45378"/>
                      <a:pt x="26969" y="47869"/>
                      <a:pt x="24273" y="49679"/>
                    </a:cubicBezTo>
                    <a:lnTo>
                      <a:pt x="24257" y="49690"/>
                    </a:lnTo>
                    <a:lnTo>
                      <a:pt x="24257" y="49707"/>
                    </a:lnTo>
                    <a:cubicBezTo>
                      <a:pt x="24240" y="50476"/>
                      <a:pt x="24193" y="50509"/>
                      <a:pt x="23383" y="51077"/>
                    </a:cubicBezTo>
                    <a:lnTo>
                      <a:pt x="23248" y="51171"/>
                    </a:lnTo>
                    <a:cubicBezTo>
                      <a:pt x="22326" y="51820"/>
                      <a:pt x="19140" y="53887"/>
                      <a:pt x="19108" y="53908"/>
                    </a:cubicBezTo>
                    <a:lnTo>
                      <a:pt x="19102" y="53911"/>
                    </a:lnTo>
                    <a:lnTo>
                      <a:pt x="19097" y="53919"/>
                    </a:lnTo>
                    <a:cubicBezTo>
                      <a:pt x="19093" y="53926"/>
                      <a:pt x="18576" y="54741"/>
                      <a:pt x="17490" y="55287"/>
                    </a:cubicBezTo>
                    <a:lnTo>
                      <a:pt x="17467" y="55298"/>
                    </a:lnTo>
                    <a:lnTo>
                      <a:pt x="17472" y="55322"/>
                    </a:lnTo>
                    <a:cubicBezTo>
                      <a:pt x="17851" y="57846"/>
                      <a:pt x="17966" y="60196"/>
                      <a:pt x="17967" y="60219"/>
                    </a:cubicBezTo>
                    <a:lnTo>
                      <a:pt x="17967" y="60225"/>
                    </a:lnTo>
                    <a:cubicBezTo>
                      <a:pt x="17983" y="60288"/>
                      <a:pt x="19463" y="66587"/>
                      <a:pt x="19929" y="68561"/>
                    </a:cubicBezTo>
                    <a:cubicBezTo>
                      <a:pt x="19892" y="68694"/>
                      <a:pt x="19678" y="68871"/>
                      <a:pt x="18889" y="68983"/>
                    </a:cubicBezTo>
                    <a:lnTo>
                      <a:pt x="18836" y="68990"/>
                    </a:lnTo>
                    <a:lnTo>
                      <a:pt x="18845" y="69057"/>
                    </a:lnTo>
                    <a:lnTo>
                      <a:pt x="18866" y="69054"/>
                    </a:lnTo>
                    <a:cubicBezTo>
                      <a:pt x="18882" y="69137"/>
                      <a:pt x="18900" y="69242"/>
                      <a:pt x="18923" y="69366"/>
                    </a:cubicBezTo>
                    <a:cubicBezTo>
                      <a:pt x="19079" y="70206"/>
                      <a:pt x="19478" y="72296"/>
                      <a:pt x="19842" y="73560"/>
                    </a:cubicBezTo>
                    <a:lnTo>
                      <a:pt x="19849" y="73586"/>
                    </a:lnTo>
                    <a:lnTo>
                      <a:pt x="19877" y="73584"/>
                    </a:lnTo>
                    <a:lnTo>
                      <a:pt x="19877" y="73583"/>
                    </a:lnTo>
                    <a:cubicBezTo>
                      <a:pt x="19900" y="73581"/>
                      <a:pt x="19921" y="73581"/>
                      <a:pt x="19940" y="73581"/>
                    </a:cubicBezTo>
                    <a:cubicBezTo>
                      <a:pt x="20203" y="73581"/>
                      <a:pt x="20371" y="73730"/>
                      <a:pt x="20605" y="73935"/>
                    </a:cubicBezTo>
                    <a:cubicBezTo>
                      <a:pt x="20781" y="74089"/>
                      <a:pt x="20999" y="74280"/>
                      <a:pt x="21322" y="74464"/>
                    </a:cubicBezTo>
                    <a:cubicBezTo>
                      <a:pt x="22196" y="74957"/>
                      <a:pt x="22875" y="75144"/>
                      <a:pt x="23473" y="75311"/>
                    </a:cubicBezTo>
                    <a:cubicBezTo>
                      <a:pt x="23780" y="75395"/>
                      <a:pt x="24069" y="75474"/>
                      <a:pt x="24360" y="75587"/>
                    </a:cubicBezTo>
                    <a:cubicBezTo>
                      <a:pt x="24415" y="75610"/>
                      <a:pt x="24468" y="75635"/>
                      <a:pt x="24516" y="75661"/>
                    </a:cubicBezTo>
                    <a:cubicBezTo>
                      <a:pt x="24742" y="75788"/>
                      <a:pt x="24797" y="76011"/>
                      <a:pt x="24772" y="76177"/>
                    </a:cubicBezTo>
                    <a:cubicBezTo>
                      <a:pt x="24742" y="76390"/>
                      <a:pt x="24569" y="76618"/>
                      <a:pt x="24266" y="76618"/>
                    </a:cubicBezTo>
                    <a:lnTo>
                      <a:pt x="17428" y="76618"/>
                    </a:lnTo>
                    <a:cubicBezTo>
                      <a:pt x="17429" y="76549"/>
                      <a:pt x="17434" y="76384"/>
                      <a:pt x="17437" y="76182"/>
                    </a:cubicBezTo>
                    <a:cubicBezTo>
                      <a:pt x="17448" y="75593"/>
                      <a:pt x="17446" y="75184"/>
                      <a:pt x="17431" y="74964"/>
                    </a:cubicBezTo>
                    <a:cubicBezTo>
                      <a:pt x="17409" y="74638"/>
                      <a:pt x="17461" y="74370"/>
                      <a:pt x="17561" y="74280"/>
                    </a:cubicBezTo>
                    <a:cubicBezTo>
                      <a:pt x="17582" y="74262"/>
                      <a:pt x="17604" y="74253"/>
                      <a:pt x="17627" y="74253"/>
                    </a:cubicBezTo>
                    <a:cubicBezTo>
                      <a:pt x="17632" y="74253"/>
                      <a:pt x="17637" y="74253"/>
                      <a:pt x="17642" y="74254"/>
                    </a:cubicBezTo>
                    <a:lnTo>
                      <a:pt x="17697" y="74265"/>
                    </a:lnTo>
                    <a:lnTo>
                      <a:pt x="17680" y="74210"/>
                    </a:lnTo>
                    <a:cubicBezTo>
                      <a:pt x="17438" y="73468"/>
                      <a:pt x="16620" y="70941"/>
                      <a:pt x="16208" y="69567"/>
                    </a:cubicBezTo>
                    <a:cubicBezTo>
                      <a:pt x="16153" y="69386"/>
                      <a:pt x="16107" y="69229"/>
                      <a:pt x="16070" y="69099"/>
                    </a:cubicBezTo>
                    <a:lnTo>
                      <a:pt x="16062" y="69076"/>
                    </a:lnTo>
                    <a:lnTo>
                      <a:pt x="16038" y="69074"/>
                    </a:lnTo>
                    <a:cubicBezTo>
                      <a:pt x="15819" y="69068"/>
                      <a:pt x="15663" y="69061"/>
                      <a:pt x="15605" y="69057"/>
                    </a:cubicBezTo>
                    <a:cubicBezTo>
                      <a:pt x="15507" y="68721"/>
                      <a:pt x="14359" y="64813"/>
                      <a:pt x="13081" y="60429"/>
                    </a:cubicBezTo>
                    <a:lnTo>
                      <a:pt x="13070" y="60390"/>
                    </a:lnTo>
                    <a:lnTo>
                      <a:pt x="13035" y="60407"/>
                    </a:lnTo>
                    <a:cubicBezTo>
                      <a:pt x="12754" y="60531"/>
                      <a:pt x="12464" y="60598"/>
                      <a:pt x="12221" y="60598"/>
                    </a:cubicBezTo>
                    <a:cubicBezTo>
                      <a:pt x="12153" y="60598"/>
                      <a:pt x="12088" y="60592"/>
                      <a:pt x="12028" y="60581"/>
                    </a:cubicBezTo>
                    <a:cubicBezTo>
                      <a:pt x="11465" y="58420"/>
                      <a:pt x="10783" y="54146"/>
                      <a:pt x="10652" y="53310"/>
                    </a:cubicBezTo>
                    <a:cubicBezTo>
                      <a:pt x="10629" y="53168"/>
                      <a:pt x="10721" y="53035"/>
                      <a:pt x="10861" y="53006"/>
                    </a:cubicBezTo>
                    <a:lnTo>
                      <a:pt x="10922" y="52994"/>
                    </a:lnTo>
                    <a:lnTo>
                      <a:pt x="10912" y="52959"/>
                    </a:lnTo>
                    <a:cubicBezTo>
                      <a:pt x="10114" y="50190"/>
                      <a:pt x="9615" y="48433"/>
                      <a:pt x="9387" y="47591"/>
                    </a:cubicBezTo>
                    <a:cubicBezTo>
                      <a:pt x="9308" y="47345"/>
                      <a:pt x="9221" y="47075"/>
                      <a:pt x="9127" y="46787"/>
                    </a:cubicBezTo>
                    <a:cubicBezTo>
                      <a:pt x="8297" y="44226"/>
                      <a:pt x="7042" y="40356"/>
                      <a:pt x="6371" y="39223"/>
                    </a:cubicBezTo>
                    <a:cubicBezTo>
                      <a:pt x="6039" y="38662"/>
                      <a:pt x="5885" y="37555"/>
                      <a:pt x="5947" y="36187"/>
                    </a:cubicBezTo>
                    <a:cubicBezTo>
                      <a:pt x="5949" y="36161"/>
                      <a:pt x="5950" y="36136"/>
                      <a:pt x="5952" y="36112"/>
                    </a:cubicBezTo>
                    <a:lnTo>
                      <a:pt x="5957" y="36031"/>
                    </a:lnTo>
                    <a:cubicBezTo>
                      <a:pt x="6002" y="35234"/>
                      <a:pt x="6122" y="34400"/>
                      <a:pt x="6299" y="33617"/>
                    </a:cubicBezTo>
                    <a:lnTo>
                      <a:pt x="6304" y="33599"/>
                    </a:lnTo>
                    <a:lnTo>
                      <a:pt x="6291" y="33585"/>
                    </a:lnTo>
                    <a:cubicBezTo>
                      <a:pt x="5834" y="33123"/>
                      <a:pt x="1789" y="29009"/>
                      <a:pt x="370" y="26451"/>
                    </a:cubicBezTo>
                    <a:cubicBezTo>
                      <a:pt x="173" y="26058"/>
                      <a:pt x="171" y="24950"/>
                      <a:pt x="171" y="24904"/>
                    </a:cubicBezTo>
                    <a:lnTo>
                      <a:pt x="171" y="24901"/>
                    </a:lnTo>
                    <a:cubicBezTo>
                      <a:pt x="182" y="24777"/>
                      <a:pt x="284" y="23664"/>
                      <a:pt x="281" y="22658"/>
                    </a:cubicBezTo>
                    <a:cubicBezTo>
                      <a:pt x="281" y="22320"/>
                      <a:pt x="287" y="22019"/>
                      <a:pt x="300" y="21764"/>
                    </a:cubicBezTo>
                    <a:lnTo>
                      <a:pt x="301" y="21730"/>
                    </a:lnTo>
                    <a:lnTo>
                      <a:pt x="268" y="21728"/>
                    </a:lnTo>
                    <a:cubicBezTo>
                      <a:pt x="203" y="21725"/>
                      <a:pt x="136" y="21721"/>
                      <a:pt x="70" y="21713"/>
                    </a:cubicBezTo>
                    <a:cubicBezTo>
                      <a:pt x="72" y="21629"/>
                      <a:pt x="72" y="21525"/>
                      <a:pt x="72" y="21395"/>
                    </a:cubicBezTo>
                    <a:cubicBezTo>
                      <a:pt x="75" y="20524"/>
                      <a:pt x="80" y="18710"/>
                      <a:pt x="443" y="16906"/>
                    </a:cubicBezTo>
                    <a:cubicBezTo>
                      <a:pt x="893" y="14682"/>
                      <a:pt x="1738" y="13203"/>
                      <a:pt x="2957" y="12512"/>
                    </a:cubicBezTo>
                    <a:cubicBezTo>
                      <a:pt x="3000" y="12502"/>
                      <a:pt x="3336" y="12425"/>
                      <a:pt x="3608" y="12389"/>
                    </a:cubicBezTo>
                    <a:lnTo>
                      <a:pt x="3617" y="12387"/>
                    </a:lnTo>
                    <a:lnTo>
                      <a:pt x="3625" y="12381"/>
                    </a:lnTo>
                    <a:cubicBezTo>
                      <a:pt x="3853" y="12185"/>
                      <a:pt x="3951" y="12130"/>
                      <a:pt x="3969" y="12129"/>
                    </a:cubicBezTo>
                    <a:cubicBezTo>
                      <a:pt x="4018" y="12129"/>
                      <a:pt x="4807" y="12113"/>
                      <a:pt x="4840" y="12112"/>
                    </a:cubicBezTo>
                    <a:lnTo>
                      <a:pt x="4848" y="12112"/>
                    </a:lnTo>
                    <a:lnTo>
                      <a:pt x="4856" y="12109"/>
                    </a:lnTo>
                    <a:cubicBezTo>
                      <a:pt x="4862" y="12106"/>
                      <a:pt x="5425" y="11826"/>
                      <a:pt x="5876" y="11632"/>
                    </a:cubicBezTo>
                    <a:cubicBezTo>
                      <a:pt x="5909" y="11616"/>
                      <a:pt x="5944" y="11601"/>
                      <a:pt x="5976" y="11587"/>
                    </a:cubicBezTo>
                    <a:lnTo>
                      <a:pt x="5990" y="11583"/>
                    </a:lnTo>
                    <a:lnTo>
                      <a:pt x="5996" y="11569"/>
                    </a:lnTo>
                    <a:cubicBezTo>
                      <a:pt x="6143" y="11195"/>
                      <a:pt x="6273" y="10866"/>
                      <a:pt x="6359" y="10656"/>
                    </a:cubicBezTo>
                    <a:cubicBezTo>
                      <a:pt x="6432" y="10470"/>
                      <a:pt x="6486" y="10338"/>
                      <a:pt x="6505" y="10291"/>
                    </a:cubicBezTo>
                    <a:cubicBezTo>
                      <a:pt x="6528" y="10290"/>
                      <a:pt x="6569" y="10288"/>
                      <a:pt x="6625" y="10288"/>
                    </a:cubicBezTo>
                    <a:cubicBezTo>
                      <a:pt x="6723" y="10288"/>
                      <a:pt x="6865" y="10293"/>
                      <a:pt x="7034" y="10312"/>
                    </a:cubicBezTo>
                    <a:lnTo>
                      <a:pt x="7070" y="10317"/>
                    </a:lnTo>
                    <a:lnTo>
                      <a:pt x="7073" y="10280"/>
                    </a:lnTo>
                    <a:cubicBezTo>
                      <a:pt x="7097" y="9786"/>
                      <a:pt x="7115" y="9335"/>
                      <a:pt x="7126" y="8941"/>
                    </a:cubicBezTo>
                    <a:cubicBezTo>
                      <a:pt x="7129" y="8858"/>
                      <a:pt x="7131" y="8774"/>
                      <a:pt x="7132" y="8690"/>
                    </a:cubicBezTo>
                    <a:lnTo>
                      <a:pt x="7134" y="8649"/>
                    </a:lnTo>
                    <a:lnTo>
                      <a:pt x="7097" y="8649"/>
                    </a:lnTo>
                    <a:cubicBezTo>
                      <a:pt x="7093" y="8649"/>
                      <a:pt x="7089" y="8649"/>
                      <a:pt x="7085" y="8649"/>
                    </a:cubicBezTo>
                    <a:cubicBezTo>
                      <a:pt x="6911" y="8649"/>
                      <a:pt x="6663" y="8552"/>
                      <a:pt x="6515" y="8329"/>
                    </a:cubicBezTo>
                    <a:cubicBezTo>
                      <a:pt x="6405" y="8164"/>
                      <a:pt x="6314" y="7874"/>
                      <a:pt x="6513" y="7434"/>
                    </a:cubicBezTo>
                    <a:lnTo>
                      <a:pt x="6528" y="7400"/>
                    </a:lnTo>
                    <a:lnTo>
                      <a:pt x="6493" y="7388"/>
                    </a:lnTo>
                    <a:cubicBezTo>
                      <a:pt x="5380" y="6983"/>
                      <a:pt x="4782" y="5943"/>
                      <a:pt x="4853" y="4535"/>
                    </a:cubicBezTo>
                    <a:cubicBezTo>
                      <a:pt x="4882" y="3980"/>
                      <a:pt x="5010" y="3385"/>
                      <a:pt x="5236" y="2770"/>
                    </a:cubicBezTo>
                    <a:cubicBezTo>
                      <a:pt x="5365" y="2422"/>
                      <a:pt x="5530" y="2099"/>
                      <a:pt x="5727" y="1813"/>
                    </a:cubicBezTo>
                    <a:lnTo>
                      <a:pt x="5743" y="1790"/>
                    </a:lnTo>
                    <a:lnTo>
                      <a:pt x="5724" y="1771"/>
                    </a:lnTo>
                    <a:cubicBezTo>
                      <a:pt x="5172" y="1196"/>
                      <a:pt x="4986" y="870"/>
                      <a:pt x="5045" y="812"/>
                    </a:cubicBezTo>
                    <a:cubicBezTo>
                      <a:pt x="5056" y="803"/>
                      <a:pt x="5068" y="798"/>
                      <a:pt x="5083" y="798"/>
                    </a:cubicBezTo>
                    <a:cubicBezTo>
                      <a:pt x="5085" y="798"/>
                      <a:pt x="5087" y="798"/>
                      <a:pt x="5090" y="798"/>
                    </a:cubicBezTo>
                    <a:cubicBezTo>
                      <a:pt x="5230" y="810"/>
                      <a:pt x="5519" y="1138"/>
                      <a:pt x="5680" y="1355"/>
                    </a:cubicBezTo>
                    <a:lnTo>
                      <a:pt x="5802" y="1520"/>
                    </a:lnTo>
                    <a:lnTo>
                      <a:pt x="5739" y="1324"/>
                    </a:lnTo>
                    <a:cubicBezTo>
                      <a:pt x="5622" y="954"/>
                      <a:pt x="5454" y="283"/>
                      <a:pt x="5565" y="106"/>
                    </a:cubicBezTo>
                    <a:cubicBezTo>
                      <a:pt x="5579" y="83"/>
                      <a:pt x="5596" y="72"/>
                      <a:pt x="5619" y="69"/>
                    </a:cubicBezTo>
                    <a:cubicBezTo>
                      <a:pt x="5622" y="69"/>
                      <a:pt x="5625" y="68"/>
                      <a:pt x="5628" y="68"/>
                    </a:cubicBezTo>
                    <a:close/>
                    <a:moveTo>
                      <a:pt x="5626" y="0"/>
                    </a:moveTo>
                    <a:cubicBezTo>
                      <a:pt x="5620" y="0"/>
                      <a:pt x="5614" y="1"/>
                      <a:pt x="5608" y="2"/>
                    </a:cubicBezTo>
                    <a:cubicBezTo>
                      <a:pt x="5565" y="8"/>
                      <a:pt x="5532" y="31"/>
                      <a:pt x="5507" y="71"/>
                    </a:cubicBezTo>
                    <a:cubicBezTo>
                      <a:pt x="5386" y="263"/>
                      <a:pt x="5532" y="855"/>
                      <a:pt x="5622" y="1171"/>
                    </a:cubicBezTo>
                    <a:cubicBezTo>
                      <a:pt x="5481" y="1002"/>
                      <a:pt x="5247" y="745"/>
                      <a:pt x="5094" y="733"/>
                    </a:cubicBezTo>
                    <a:cubicBezTo>
                      <a:pt x="5090" y="732"/>
                      <a:pt x="5086" y="732"/>
                      <a:pt x="5082" y="732"/>
                    </a:cubicBezTo>
                    <a:cubicBezTo>
                      <a:pt x="5049" y="732"/>
                      <a:pt x="5020" y="743"/>
                      <a:pt x="4998" y="765"/>
                    </a:cubicBezTo>
                    <a:cubicBezTo>
                      <a:pt x="4922" y="838"/>
                      <a:pt x="4987" y="1005"/>
                      <a:pt x="5206" y="1284"/>
                    </a:cubicBezTo>
                    <a:cubicBezTo>
                      <a:pt x="5356" y="1480"/>
                      <a:pt x="5545" y="1683"/>
                      <a:pt x="5655" y="1800"/>
                    </a:cubicBezTo>
                    <a:cubicBezTo>
                      <a:pt x="5461" y="2084"/>
                      <a:pt x="5299" y="2404"/>
                      <a:pt x="5172" y="2748"/>
                    </a:cubicBezTo>
                    <a:cubicBezTo>
                      <a:pt x="4943" y="3370"/>
                      <a:pt x="4813" y="3971"/>
                      <a:pt x="4784" y="4532"/>
                    </a:cubicBezTo>
                    <a:cubicBezTo>
                      <a:pt x="4712" y="5958"/>
                      <a:pt x="5313" y="7016"/>
                      <a:pt x="6435" y="7441"/>
                    </a:cubicBezTo>
                    <a:cubicBezTo>
                      <a:pt x="6244" y="7891"/>
                      <a:pt x="6340" y="8193"/>
                      <a:pt x="6458" y="8369"/>
                    </a:cubicBezTo>
                    <a:cubicBezTo>
                      <a:pt x="6614" y="8605"/>
                      <a:pt x="6868" y="8712"/>
                      <a:pt x="7063" y="8719"/>
                    </a:cubicBezTo>
                    <a:cubicBezTo>
                      <a:pt x="7062" y="8793"/>
                      <a:pt x="7059" y="8866"/>
                      <a:pt x="7057" y="8941"/>
                    </a:cubicBezTo>
                    <a:cubicBezTo>
                      <a:pt x="7047" y="9325"/>
                      <a:pt x="7030" y="9762"/>
                      <a:pt x="7005" y="10242"/>
                    </a:cubicBezTo>
                    <a:cubicBezTo>
                      <a:pt x="6847" y="10225"/>
                      <a:pt x="6715" y="10220"/>
                      <a:pt x="6623" y="10220"/>
                    </a:cubicBezTo>
                    <a:cubicBezTo>
                      <a:pt x="6534" y="10220"/>
                      <a:pt x="6482" y="10224"/>
                      <a:pt x="6478" y="10225"/>
                    </a:cubicBezTo>
                    <a:lnTo>
                      <a:pt x="6458" y="10227"/>
                    </a:lnTo>
                    <a:lnTo>
                      <a:pt x="6450" y="10247"/>
                    </a:lnTo>
                    <a:cubicBezTo>
                      <a:pt x="6450" y="10247"/>
                      <a:pt x="6389" y="10395"/>
                      <a:pt x="6294" y="10632"/>
                    </a:cubicBezTo>
                    <a:cubicBezTo>
                      <a:pt x="6210" y="10840"/>
                      <a:pt x="6082" y="11162"/>
                      <a:pt x="5937" y="11531"/>
                    </a:cubicBezTo>
                    <a:cubicBezTo>
                      <a:pt x="5908" y="11543"/>
                      <a:pt x="5879" y="11557"/>
                      <a:pt x="5848" y="11569"/>
                    </a:cubicBezTo>
                    <a:cubicBezTo>
                      <a:pt x="5421" y="11753"/>
                      <a:pt x="4897" y="12012"/>
                      <a:pt x="4831" y="12045"/>
                    </a:cubicBezTo>
                    <a:cubicBezTo>
                      <a:pt x="4749" y="12046"/>
                      <a:pt x="4013" y="12061"/>
                      <a:pt x="3969" y="12061"/>
                    </a:cubicBezTo>
                    <a:cubicBezTo>
                      <a:pt x="3951" y="12061"/>
                      <a:pt x="3894" y="12061"/>
                      <a:pt x="3588" y="12323"/>
                    </a:cubicBezTo>
                    <a:cubicBezTo>
                      <a:pt x="3298" y="12364"/>
                      <a:pt x="2940" y="12447"/>
                      <a:pt x="2936" y="12448"/>
                    </a:cubicBezTo>
                    <a:lnTo>
                      <a:pt x="2928" y="12451"/>
                    </a:lnTo>
                    <a:cubicBezTo>
                      <a:pt x="1688" y="13153"/>
                      <a:pt x="830" y="14647"/>
                      <a:pt x="376" y="16894"/>
                    </a:cubicBezTo>
                    <a:cubicBezTo>
                      <a:pt x="11" y="18704"/>
                      <a:pt x="6" y="20522"/>
                      <a:pt x="5" y="21397"/>
                    </a:cubicBezTo>
                    <a:cubicBezTo>
                      <a:pt x="3" y="21542"/>
                      <a:pt x="3" y="21657"/>
                      <a:pt x="2" y="21744"/>
                    </a:cubicBezTo>
                    <a:lnTo>
                      <a:pt x="0" y="21774"/>
                    </a:lnTo>
                    <a:lnTo>
                      <a:pt x="31" y="21777"/>
                    </a:lnTo>
                    <a:cubicBezTo>
                      <a:pt x="98" y="21787"/>
                      <a:pt x="165" y="21793"/>
                      <a:pt x="231" y="21796"/>
                    </a:cubicBezTo>
                    <a:cubicBezTo>
                      <a:pt x="219" y="22045"/>
                      <a:pt x="213" y="22335"/>
                      <a:pt x="214" y="22659"/>
                    </a:cubicBezTo>
                    <a:cubicBezTo>
                      <a:pt x="216" y="23662"/>
                      <a:pt x="115" y="24772"/>
                      <a:pt x="103" y="24896"/>
                    </a:cubicBezTo>
                    <a:cubicBezTo>
                      <a:pt x="103" y="24901"/>
                      <a:pt x="103" y="24904"/>
                      <a:pt x="103" y="24904"/>
                    </a:cubicBezTo>
                    <a:cubicBezTo>
                      <a:pt x="103" y="24951"/>
                      <a:pt x="101" y="26069"/>
                      <a:pt x="309" y="26485"/>
                    </a:cubicBezTo>
                    <a:cubicBezTo>
                      <a:pt x="1720" y="29027"/>
                      <a:pt x="5712" y="33099"/>
                      <a:pt x="6229" y="33621"/>
                    </a:cubicBezTo>
                    <a:cubicBezTo>
                      <a:pt x="6054" y="34392"/>
                      <a:pt x="5938" y="35213"/>
                      <a:pt x="5891" y="35996"/>
                    </a:cubicBezTo>
                    <a:lnTo>
                      <a:pt x="5889" y="35996"/>
                    </a:lnTo>
                    <a:lnTo>
                      <a:pt x="5883" y="36109"/>
                    </a:lnTo>
                    <a:cubicBezTo>
                      <a:pt x="5882" y="36135"/>
                      <a:pt x="5880" y="36159"/>
                      <a:pt x="5880" y="36185"/>
                    </a:cubicBezTo>
                    <a:cubicBezTo>
                      <a:pt x="5816" y="37566"/>
                      <a:pt x="5973" y="38687"/>
                      <a:pt x="6313" y="39258"/>
                    </a:cubicBezTo>
                    <a:cubicBezTo>
                      <a:pt x="6979" y="40387"/>
                      <a:pt x="8233" y="44252"/>
                      <a:pt x="9062" y="46809"/>
                    </a:cubicBezTo>
                    <a:cubicBezTo>
                      <a:pt x="9155" y="47098"/>
                      <a:pt x="9244" y="47367"/>
                      <a:pt x="9323" y="47611"/>
                    </a:cubicBezTo>
                    <a:cubicBezTo>
                      <a:pt x="9548" y="48450"/>
                      <a:pt x="10043" y="50194"/>
                      <a:pt x="10837" y="52943"/>
                    </a:cubicBezTo>
                    <a:cubicBezTo>
                      <a:pt x="10667" y="52985"/>
                      <a:pt x="10557" y="53148"/>
                      <a:pt x="10584" y="53321"/>
                    </a:cubicBezTo>
                    <a:cubicBezTo>
                      <a:pt x="10716" y="54162"/>
                      <a:pt x="11402" y="58462"/>
                      <a:pt x="11968" y="60621"/>
                    </a:cubicBezTo>
                    <a:lnTo>
                      <a:pt x="11973" y="60641"/>
                    </a:lnTo>
                    <a:lnTo>
                      <a:pt x="11994" y="60646"/>
                    </a:lnTo>
                    <a:cubicBezTo>
                      <a:pt x="12066" y="60660"/>
                      <a:pt x="12143" y="60668"/>
                      <a:pt x="12225" y="60668"/>
                    </a:cubicBezTo>
                    <a:cubicBezTo>
                      <a:pt x="12466" y="60668"/>
                      <a:pt x="12745" y="60605"/>
                      <a:pt x="13026" y="60485"/>
                    </a:cubicBezTo>
                    <a:cubicBezTo>
                      <a:pt x="14353" y="65035"/>
                      <a:pt x="15535" y="69061"/>
                      <a:pt x="15547" y="69102"/>
                    </a:cubicBezTo>
                    <a:lnTo>
                      <a:pt x="15555" y="69125"/>
                    </a:lnTo>
                    <a:lnTo>
                      <a:pt x="15579" y="69126"/>
                    </a:lnTo>
                    <a:cubicBezTo>
                      <a:pt x="15581" y="69126"/>
                      <a:pt x="15747" y="69134"/>
                      <a:pt x="16012" y="69143"/>
                    </a:cubicBezTo>
                    <a:cubicBezTo>
                      <a:pt x="16047" y="69268"/>
                      <a:pt x="16091" y="69418"/>
                      <a:pt x="16142" y="69588"/>
                    </a:cubicBezTo>
                    <a:cubicBezTo>
                      <a:pt x="16547" y="70936"/>
                      <a:pt x="17344" y="73395"/>
                      <a:pt x="17600" y="74188"/>
                    </a:cubicBezTo>
                    <a:cubicBezTo>
                      <a:pt x="17571" y="74193"/>
                      <a:pt x="17542" y="74208"/>
                      <a:pt x="17516" y="74231"/>
                    </a:cubicBezTo>
                    <a:cubicBezTo>
                      <a:pt x="17400" y="74335"/>
                      <a:pt x="17341" y="74620"/>
                      <a:pt x="17364" y="74970"/>
                    </a:cubicBezTo>
                    <a:cubicBezTo>
                      <a:pt x="17379" y="75184"/>
                      <a:pt x="17380" y="75604"/>
                      <a:pt x="17370" y="76182"/>
                    </a:cubicBezTo>
                    <a:cubicBezTo>
                      <a:pt x="17365" y="76450"/>
                      <a:pt x="17359" y="76650"/>
                      <a:pt x="17359" y="76653"/>
                    </a:cubicBezTo>
                    <a:lnTo>
                      <a:pt x="17357" y="76651"/>
                    </a:lnTo>
                    <a:lnTo>
                      <a:pt x="17356" y="76687"/>
                    </a:lnTo>
                    <a:lnTo>
                      <a:pt x="24265" y="76687"/>
                    </a:lnTo>
                    <a:cubicBezTo>
                      <a:pt x="24609" y="76687"/>
                      <a:pt x="24803" y="76428"/>
                      <a:pt x="24838" y="76187"/>
                    </a:cubicBezTo>
                    <a:cubicBezTo>
                      <a:pt x="24873" y="75947"/>
                      <a:pt x="24762" y="75722"/>
                      <a:pt x="24548" y="75601"/>
                    </a:cubicBezTo>
                    <a:cubicBezTo>
                      <a:pt x="24497" y="75574"/>
                      <a:pt x="24442" y="75548"/>
                      <a:pt x="24383" y="75525"/>
                    </a:cubicBezTo>
                    <a:cubicBezTo>
                      <a:pt x="24089" y="75410"/>
                      <a:pt x="23799" y="75330"/>
                      <a:pt x="23490" y="75245"/>
                    </a:cubicBezTo>
                    <a:cubicBezTo>
                      <a:pt x="22895" y="75080"/>
                      <a:pt x="22221" y="74893"/>
                      <a:pt x="21354" y="74404"/>
                    </a:cubicBezTo>
                    <a:cubicBezTo>
                      <a:pt x="21037" y="74225"/>
                      <a:pt x="20822" y="74035"/>
                      <a:pt x="20648" y="73883"/>
                    </a:cubicBezTo>
                    <a:cubicBezTo>
                      <a:pt x="20403" y="73669"/>
                      <a:pt x="20227" y="73513"/>
                      <a:pt x="19938" y="73513"/>
                    </a:cubicBezTo>
                    <a:cubicBezTo>
                      <a:pt x="19926" y="73513"/>
                      <a:pt x="19912" y="73513"/>
                      <a:pt x="19898" y="73514"/>
                    </a:cubicBezTo>
                    <a:cubicBezTo>
                      <a:pt x="19538" y="72250"/>
                      <a:pt x="19142" y="70186"/>
                      <a:pt x="18989" y="69353"/>
                    </a:cubicBezTo>
                    <a:cubicBezTo>
                      <a:pt x="18966" y="69230"/>
                      <a:pt x="18946" y="69126"/>
                      <a:pt x="18932" y="69044"/>
                    </a:cubicBezTo>
                    <a:cubicBezTo>
                      <a:pt x="19594" y="68947"/>
                      <a:pt x="19943" y="68791"/>
                      <a:pt x="19996" y="68568"/>
                    </a:cubicBezTo>
                    <a:lnTo>
                      <a:pt x="19998" y="68561"/>
                    </a:lnTo>
                    <a:lnTo>
                      <a:pt x="19996" y="68553"/>
                    </a:lnTo>
                    <a:cubicBezTo>
                      <a:pt x="19535" y="66605"/>
                      <a:pt x="18073" y="60381"/>
                      <a:pt x="18033" y="60211"/>
                    </a:cubicBezTo>
                    <a:cubicBezTo>
                      <a:pt x="18029" y="60112"/>
                      <a:pt x="17911" y="57813"/>
                      <a:pt x="17541" y="55336"/>
                    </a:cubicBezTo>
                    <a:cubicBezTo>
                      <a:pt x="18577" y="54808"/>
                      <a:pt x="19097" y="54039"/>
                      <a:pt x="19149" y="53960"/>
                    </a:cubicBezTo>
                    <a:cubicBezTo>
                      <a:pt x="19308" y="53858"/>
                      <a:pt x="22381" y="51862"/>
                      <a:pt x="23285" y="51226"/>
                    </a:cubicBezTo>
                    <a:lnTo>
                      <a:pt x="23421" y="51132"/>
                    </a:lnTo>
                    <a:cubicBezTo>
                      <a:pt x="24217" y="50575"/>
                      <a:pt x="24305" y="50512"/>
                      <a:pt x="24323" y="49727"/>
                    </a:cubicBezTo>
                    <a:cubicBezTo>
                      <a:pt x="27038" y="47898"/>
                      <a:pt x="28404" y="45378"/>
                      <a:pt x="27644" y="43594"/>
                    </a:cubicBezTo>
                    <a:cubicBezTo>
                      <a:pt x="25341" y="38203"/>
                      <a:pt x="18597" y="30585"/>
                      <a:pt x="18240" y="30183"/>
                    </a:cubicBezTo>
                    <a:cubicBezTo>
                      <a:pt x="18055" y="29515"/>
                      <a:pt x="17824" y="29064"/>
                      <a:pt x="17822" y="29059"/>
                    </a:cubicBezTo>
                    <a:cubicBezTo>
                      <a:pt x="17816" y="29049"/>
                      <a:pt x="17805" y="29039"/>
                      <a:pt x="17793" y="29035"/>
                    </a:cubicBezTo>
                    <a:cubicBezTo>
                      <a:pt x="17789" y="29035"/>
                      <a:pt x="17785" y="29033"/>
                      <a:pt x="17782" y="29033"/>
                    </a:cubicBezTo>
                    <a:cubicBezTo>
                      <a:pt x="17682" y="28920"/>
                      <a:pt x="17374" y="28792"/>
                      <a:pt x="17133" y="28703"/>
                    </a:cubicBezTo>
                    <a:cubicBezTo>
                      <a:pt x="17072" y="28682"/>
                      <a:pt x="17020" y="28663"/>
                      <a:pt x="16978" y="28650"/>
                    </a:cubicBezTo>
                    <a:cubicBezTo>
                      <a:pt x="16983" y="28621"/>
                      <a:pt x="16974" y="28590"/>
                      <a:pt x="16952" y="28569"/>
                    </a:cubicBezTo>
                    <a:cubicBezTo>
                      <a:pt x="16864" y="28481"/>
                      <a:pt x="16767" y="28387"/>
                      <a:pt x="16703" y="28322"/>
                    </a:cubicBezTo>
                    <a:cubicBezTo>
                      <a:pt x="16651" y="28270"/>
                      <a:pt x="16610" y="28229"/>
                      <a:pt x="16591" y="28209"/>
                    </a:cubicBezTo>
                    <a:cubicBezTo>
                      <a:pt x="16617" y="27954"/>
                      <a:pt x="16677" y="27378"/>
                      <a:pt x="16682" y="27168"/>
                    </a:cubicBezTo>
                    <a:cubicBezTo>
                      <a:pt x="16685" y="27027"/>
                      <a:pt x="16593" y="26804"/>
                      <a:pt x="16423" y="26537"/>
                    </a:cubicBezTo>
                    <a:cubicBezTo>
                      <a:pt x="16426" y="26524"/>
                      <a:pt x="16423" y="26509"/>
                      <a:pt x="16414" y="26497"/>
                    </a:cubicBezTo>
                    <a:cubicBezTo>
                      <a:pt x="16105" y="26060"/>
                      <a:pt x="15755" y="25661"/>
                      <a:pt x="15371" y="25311"/>
                    </a:cubicBezTo>
                    <a:cubicBezTo>
                      <a:pt x="15385" y="25142"/>
                      <a:pt x="15391" y="24947"/>
                      <a:pt x="15391" y="24731"/>
                    </a:cubicBezTo>
                    <a:cubicBezTo>
                      <a:pt x="15391" y="24210"/>
                      <a:pt x="15355" y="23523"/>
                      <a:pt x="15284" y="22690"/>
                    </a:cubicBezTo>
                    <a:cubicBezTo>
                      <a:pt x="15293" y="22681"/>
                      <a:pt x="15298" y="22667"/>
                      <a:pt x="15296" y="22653"/>
                    </a:cubicBezTo>
                    <a:cubicBezTo>
                      <a:pt x="15264" y="22271"/>
                      <a:pt x="15225" y="21863"/>
                      <a:pt x="15180" y="21439"/>
                    </a:cubicBezTo>
                    <a:lnTo>
                      <a:pt x="15180" y="21439"/>
                    </a:lnTo>
                    <a:cubicBezTo>
                      <a:pt x="15205" y="21462"/>
                      <a:pt x="15231" y="21485"/>
                      <a:pt x="15258" y="21510"/>
                    </a:cubicBezTo>
                    <a:cubicBezTo>
                      <a:pt x="15287" y="21536"/>
                      <a:pt x="15324" y="21550"/>
                      <a:pt x="15361" y="21550"/>
                    </a:cubicBezTo>
                    <a:cubicBezTo>
                      <a:pt x="15388" y="21550"/>
                      <a:pt x="15415" y="21543"/>
                      <a:pt x="15439" y="21528"/>
                    </a:cubicBezTo>
                    <a:cubicBezTo>
                      <a:pt x="15477" y="21505"/>
                      <a:pt x="15512" y="21482"/>
                      <a:pt x="15547" y="21459"/>
                    </a:cubicBezTo>
                    <a:lnTo>
                      <a:pt x="17093" y="22786"/>
                    </a:lnTo>
                    <a:cubicBezTo>
                      <a:pt x="17353" y="23084"/>
                      <a:pt x="17773" y="23162"/>
                      <a:pt x="18143" y="23162"/>
                    </a:cubicBezTo>
                    <a:cubicBezTo>
                      <a:pt x="18320" y="23162"/>
                      <a:pt x="18485" y="23145"/>
                      <a:pt x="18616" y="23124"/>
                    </a:cubicBezTo>
                    <a:cubicBezTo>
                      <a:pt x="18843" y="23088"/>
                      <a:pt x="19039" y="22933"/>
                      <a:pt x="19125" y="22719"/>
                    </a:cubicBezTo>
                    <a:cubicBezTo>
                      <a:pt x="19466" y="21872"/>
                      <a:pt x="20640" y="18736"/>
                      <a:pt x="21430" y="13960"/>
                    </a:cubicBezTo>
                    <a:cubicBezTo>
                      <a:pt x="21440" y="13904"/>
                      <a:pt x="21449" y="13849"/>
                      <a:pt x="21458" y="13792"/>
                    </a:cubicBezTo>
                    <a:lnTo>
                      <a:pt x="21467" y="13739"/>
                    </a:lnTo>
                    <a:lnTo>
                      <a:pt x="21935" y="13904"/>
                    </a:lnTo>
                    <a:cubicBezTo>
                      <a:pt x="21945" y="13907"/>
                      <a:pt x="21955" y="13909"/>
                      <a:pt x="21966" y="13909"/>
                    </a:cubicBezTo>
                    <a:cubicBezTo>
                      <a:pt x="22005" y="13909"/>
                      <a:pt x="22042" y="13884"/>
                      <a:pt x="22056" y="13846"/>
                    </a:cubicBezTo>
                    <a:lnTo>
                      <a:pt x="22150" y="13578"/>
                    </a:lnTo>
                    <a:cubicBezTo>
                      <a:pt x="22507" y="13457"/>
                      <a:pt x="22630" y="13301"/>
                      <a:pt x="22589" y="13026"/>
                    </a:cubicBezTo>
                    <a:cubicBezTo>
                      <a:pt x="22585" y="12994"/>
                      <a:pt x="22575" y="12960"/>
                      <a:pt x="22560" y="12928"/>
                    </a:cubicBezTo>
                    <a:cubicBezTo>
                      <a:pt x="22765" y="12814"/>
                      <a:pt x="22838" y="12665"/>
                      <a:pt x="22805" y="12436"/>
                    </a:cubicBezTo>
                    <a:cubicBezTo>
                      <a:pt x="22797" y="12389"/>
                      <a:pt x="22780" y="12340"/>
                      <a:pt x="22751" y="12291"/>
                    </a:cubicBezTo>
                    <a:cubicBezTo>
                      <a:pt x="22993" y="12173"/>
                      <a:pt x="23077" y="12022"/>
                      <a:pt x="23042" y="11775"/>
                    </a:cubicBezTo>
                    <a:cubicBezTo>
                      <a:pt x="23034" y="11727"/>
                      <a:pt x="23016" y="11679"/>
                      <a:pt x="22987" y="11630"/>
                    </a:cubicBezTo>
                    <a:cubicBezTo>
                      <a:pt x="23228" y="11513"/>
                      <a:pt x="23314" y="11361"/>
                      <a:pt x="23277" y="11115"/>
                    </a:cubicBezTo>
                    <a:cubicBezTo>
                      <a:pt x="23263" y="11022"/>
                      <a:pt x="23210" y="10927"/>
                      <a:pt x="23115" y="10837"/>
                    </a:cubicBezTo>
                    <a:lnTo>
                      <a:pt x="23806" y="8878"/>
                    </a:lnTo>
                    <a:cubicBezTo>
                      <a:pt x="23823" y="8828"/>
                      <a:pt x="23797" y="8774"/>
                      <a:pt x="23748" y="8756"/>
                    </a:cubicBezTo>
                    <a:lnTo>
                      <a:pt x="20796" y="7716"/>
                    </a:lnTo>
                    <a:cubicBezTo>
                      <a:pt x="20786" y="7713"/>
                      <a:pt x="20775" y="7711"/>
                      <a:pt x="20765" y="7711"/>
                    </a:cubicBezTo>
                    <a:cubicBezTo>
                      <a:pt x="20726" y="7711"/>
                      <a:pt x="20688" y="7736"/>
                      <a:pt x="20675" y="7774"/>
                    </a:cubicBezTo>
                    <a:lnTo>
                      <a:pt x="18925" y="12742"/>
                    </a:lnTo>
                    <a:cubicBezTo>
                      <a:pt x="18908" y="12792"/>
                      <a:pt x="18934" y="12846"/>
                      <a:pt x="18983" y="12864"/>
                    </a:cubicBezTo>
                    <a:lnTo>
                      <a:pt x="19660" y="13103"/>
                    </a:lnTo>
                    <a:cubicBezTo>
                      <a:pt x="19625" y="13233"/>
                      <a:pt x="19583" y="13381"/>
                      <a:pt x="19539" y="13541"/>
                    </a:cubicBezTo>
                    <a:cubicBezTo>
                      <a:pt x="19180" y="14850"/>
                      <a:pt x="18519" y="17189"/>
                      <a:pt x="18139" y="18160"/>
                    </a:cubicBezTo>
                    <a:cubicBezTo>
                      <a:pt x="18087" y="18292"/>
                      <a:pt x="18022" y="18434"/>
                      <a:pt x="17938" y="18593"/>
                    </a:cubicBezTo>
                    <a:cubicBezTo>
                      <a:pt x="17867" y="18732"/>
                      <a:pt x="17785" y="18871"/>
                      <a:pt x="17720" y="18986"/>
                    </a:cubicBezTo>
                    <a:cubicBezTo>
                      <a:pt x="17634" y="18863"/>
                      <a:pt x="17541" y="18724"/>
                      <a:pt x="17441" y="18568"/>
                    </a:cubicBezTo>
                    <a:cubicBezTo>
                      <a:pt x="17409" y="18518"/>
                      <a:pt x="17377" y="18467"/>
                      <a:pt x="17347" y="18417"/>
                    </a:cubicBezTo>
                    <a:cubicBezTo>
                      <a:pt x="17402" y="17876"/>
                      <a:pt x="17399" y="17353"/>
                      <a:pt x="17397" y="17275"/>
                    </a:cubicBezTo>
                    <a:cubicBezTo>
                      <a:pt x="17431" y="17217"/>
                      <a:pt x="17590" y="16911"/>
                      <a:pt x="17393" y="16561"/>
                    </a:cubicBezTo>
                    <a:cubicBezTo>
                      <a:pt x="17201" y="16221"/>
                      <a:pt x="16568" y="16205"/>
                      <a:pt x="16411" y="16205"/>
                    </a:cubicBezTo>
                    <a:cubicBezTo>
                      <a:pt x="16403" y="16006"/>
                      <a:pt x="16348" y="14977"/>
                      <a:pt x="16124" y="14398"/>
                    </a:cubicBezTo>
                    <a:cubicBezTo>
                      <a:pt x="15861" y="13717"/>
                      <a:pt x="13735" y="12253"/>
                      <a:pt x="13580" y="12147"/>
                    </a:cubicBezTo>
                    <a:cubicBezTo>
                      <a:pt x="13544" y="12060"/>
                      <a:pt x="13492" y="12002"/>
                      <a:pt x="13428" y="11974"/>
                    </a:cubicBezTo>
                    <a:cubicBezTo>
                      <a:pt x="13396" y="11960"/>
                      <a:pt x="13365" y="11954"/>
                      <a:pt x="13337" y="11954"/>
                    </a:cubicBezTo>
                    <a:cubicBezTo>
                      <a:pt x="13306" y="11954"/>
                      <a:pt x="13278" y="11960"/>
                      <a:pt x="13257" y="11967"/>
                    </a:cubicBezTo>
                    <a:cubicBezTo>
                      <a:pt x="13250" y="11964"/>
                      <a:pt x="13242" y="11962"/>
                      <a:pt x="13235" y="11962"/>
                    </a:cubicBezTo>
                    <a:cubicBezTo>
                      <a:pt x="13229" y="11962"/>
                      <a:pt x="13224" y="11963"/>
                      <a:pt x="13219" y="11965"/>
                    </a:cubicBezTo>
                    <a:cubicBezTo>
                      <a:pt x="12921" y="11818"/>
                      <a:pt x="12560" y="11725"/>
                      <a:pt x="12308" y="11673"/>
                    </a:cubicBezTo>
                    <a:cubicBezTo>
                      <a:pt x="12231" y="11658"/>
                      <a:pt x="12167" y="11646"/>
                      <a:pt x="12126" y="11639"/>
                    </a:cubicBezTo>
                    <a:cubicBezTo>
                      <a:pt x="12135" y="11618"/>
                      <a:pt x="12144" y="11595"/>
                      <a:pt x="12147" y="11580"/>
                    </a:cubicBezTo>
                    <a:cubicBezTo>
                      <a:pt x="12152" y="11568"/>
                      <a:pt x="12150" y="11554"/>
                      <a:pt x="12144" y="11542"/>
                    </a:cubicBezTo>
                    <a:cubicBezTo>
                      <a:pt x="12138" y="11531"/>
                      <a:pt x="12127" y="11522"/>
                      <a:pt x="12115" y="11517"/>
                    </a:cubicBezTo>
                    <a:cubicBezTo>
                      <a:pt x="12110" y="11517"/>
                      <a:pt x="12107" y="11516"/>
                      <a:pt x="12103" y="11516"/>
                    </a:cubicBezTo>
                    <a:cubicBezTo>
                      <a:pt x="11754" y="11112"/>
                      <a:pt x="11311" y="10679"/>
                      <a:pt x="11306" y="10675"/>
                    </a:cubicBezTo>
                    <a:lnTo>
                      <a:pt x="11300" y="10670"/>
                    </a:lnTo>
                    <a:cubicBezTo>
                      <a:pt x="11294" y="10666"/>
                      <a:pt x="11173" y="10595"/>
                      <a:pt x="10855" y="10571"/>
                    </a:cubicBezTo>
                    <a:cubicBezTo>
                      <a:pt x="11612" y="10503"/>
                      <a:pt x="12043" y="10010"/>
                      <a:pt x="12149" y="9658"/>
                    </a:cubicBezTo>
                    <a:cubicBezTo>
                      <a:pt x="12474" y="8470"/>
                      <a:pt x="12341" y="5388"/>
                      <a:pt x="12269" y="4119"/>
                    </a:cubicBezTo>
                    <a:cubicBezTo>
                      <a:pt x="12268" y="4081"/>
                      <a:pt x="12265" y="4046"/>
                      <a:pt x="12263" y="4013"/>
                    </a:cubicBezTo>
                    <a:lnTo>
                      <a:pt x="12263" y="4000"/>
                    </a:lnTo>
                    <a:cubicBezTo>
                      <a:pt x="12320" y="3939"/>
                      <a:pt x="12636" y="3582"/>
                      <a:pt x="12713" y="3096"/>
                    </a:cubicBezTo>
                    <a:cubicBezTo>
                      <a:pt x="12774" y="2703"/>
                      <a:pt x="12668" y="2329"/>
                      <a:pt x="12396" y="1982"/>
                    </a:cubicBezTo>
                    <a:cubicBezTo>
                      <a:pt x="12182" y="1708"/>
                      <a:pt x="11898" y="1497"/>
                      <a:pt x="11572" y="1369"/>
                    </a:cubicBezTo>
                    <a:cubicBezTo>
                      <a:pt x="11217" y="653"/>
                      <a:pt x="10091" y="136"/>
                      <a:pt x="8884" y="136"/>
                    </a:cubicBezTo>
                    <a:cubicBezTo>
                      <a:pt x="7810" y="136"/>
                      <a:pt x="6831" y="526"/>
                      <a:pt x="6120" y="1236"/>
                    </a:cubicBezTo>
                    <a:cubicBezTo>
                      <a:pt x="6026" y="652"/>
                      <a:pt x="5865"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grpSp>
        <p:grpSp>
          <p:nvGrpSpPr>
            <p:cNvPr id="9" name="Google Shape;749;p37">
              <a:extLst>
                <a:ext uri="{FF2B5EF4-FFF2-40B4-BE49-F238E27FC236}">
                  <a16:creationId xmlns:a16="http://schemas.microsoft.com/office/drawing/2014/main" id="{FB1FBFC1-FB11-9D41-774E-15AB9C5F51A5}"/>
                </a:ext>
              </a:extLst>
            </p:cNvPr>
            <p:cNvGrpSpPr/>
            <p:nvPr/>
          </p:nvGrpSpPr>
          <p:grpSpPr>
            <a:xfrm>
              <a:off x="4825898" y="1492688"/>
              <a:ext cx="1147199" cy="637372"/>
              <a:chOff x="315275" y="3124950"/>
              <a:chExt cx="658175" cy="365675"/>
            </a:xfrm>
          </p:grpSpPr>
          <p:sp>
            <p:nvSpPr>
              <p:cNvPr id="23" name="Google Shape;750;p37">
                <a:extLst>
                  <a:ext uri="{FF2B5EF4-FFF2-40B4-BE49-F238E27FC236}">
                    <a16:creationId xmlns:a16="http://schemas.microsoft.com/office/drawing/2014/main" id="{874D66E3-0BFE-2B9B-71B4-832DB9B99F89}"/>
                  </a:ext>
                </a:extLst>
              </p:cNvPr>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24" name="Google Shape;751;p37">
                <a:extLst>
                  <a:ext uri="{FF2B5EF4-FFF2-40B4-BE49-F238E27FC236}">
                    <a16:creationId xmlns:a16="http://schemas.microsoft.com/office/drawing/2014/main" id="{15BCC5AE-A8D9-BBAD-9D60-B2E396E642B8}"/>
                  </a:ext>
                </a:extLst>
              </p:cNvPr>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25" name="Google Shape;752;p37">
                <a:extLst>
                  <a:ext uri="{FF2B5EF4-FFF2-40B4-BE49-F238E27FC236}">
                    <a16:creationId xmlns:a16="http://schemas.microsoft.com/office/drawing/2014/main" id="{50BBFF34-46F8-7915-1C79-1D97F95C98BE}"/>
                  </a:ext>
                </a:extLst>
              </p:cNvPr>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26" name="Google Shape;753;p37">
                <a:extLst>
                  <a:ext uri="{FF2B5EF4-FFF2-40B4-BE49-F238E27FC236}">
                    <a16:creationId xmlns:a16="http://schemas.microsoft.com/office/drawing/2014/main" id="{47F472E0-26EC-4B52-8AD3-EFC5CC51E6EE}"/>
                  </a:ext>
                </a:extLst>
              </p:cNvPr>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27" name="Google Shape;754;p37">
                <a:extLst>
                  <a:ext uri="{FF2B5EF4-FFF2-40B4-BE49-F238E27FC236}">
                    <a16:creationId xmlns:a16="http://schemas.microsoft.com/office/drawing/2014/main" id="{B895F860-BCB9-CA4C-1314-F3A2E0D36982}"/>
                  </a:ext>
                </a:extLst>
              </p:cNvPr>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28" name="Google Shape;755;p37">
                <a:extLst>
                  <a:ext uri="{FF2B5EF4-FFF2-40B4-BE49-F238E27FC236}">
                    <a16:creationId xmlns:a16="http://schemas.microsoft.com/office/drawing/2014/main" id="{49457945-6C4D-C5BC-E63B-4A13BAA7AF01}"/>
                  </a:ext>
                </a:extLst>
              </p:cNvPr>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grpSp>
        <p:grpSp>
          <p:nvGrpSpPr>
            <p:cNvPr id="10" name="Google Shape;756;p37">
              <a:extLst>
                <a:ext uri="{FF2B5EF4-FFF2-40B4-BE49-F238E27FC236}">
                  <a16:creationId xmlns:a16="http://schemas.microsoft.com/office/drawing/2014/main" id="{D401FD6D-5A15-7996-269B-42AF74ACC178}"/>
                </a:ext>
              </a:extLst>
            </p:cNvPr>
            <p:cNvGrpSpPr/>
            <p:nvPr/>
          </p:nvGrpSpPr>
          <p:grpSpPr>
            <a:xfrm>
              <a:off x="7112551" y="535097"/>
              <a:ext cx="1397100" cy="760518"/>
              <a:chOff x="238125" y="2409350"/>
              <a:chExt cx="760575" cy="414000"/>
            </a:xfrm>
          </p:grpSpPr>
          <p:sp>
            <p:nvSpPr>
              <p:cNvPr id="11" name="Google Shape;757;p37">
                <a:extLst>
                  <a:ext uri="{FF2B5EF4-FFF2-40B4-BE49-F238E27FC236}">
                    <a16:creationId xmlns:a16="http://schemas.microsoft.com/office/drawing/2014/main" id="{E58C4994-9A55-F605-0C99-A91A5DA73993}"/>
                  </a:ext>
                </a:extLst>
              </p:cNvPr>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12" name="Google Shape;758;p37">
                <a:extLst>
                  <a:ext uri="{FF2B5EF4-FFF2-40B4-BE49-F238E27FC236}">
                    <a16:creationId xmlns:a16="http://schemas.microsoft.com/office/drawing/2014/main" id="{FBA657AC-32E1-27B1-CD59-734F02AD362B}"/>
                  </a:ext>
                </a:extLst>
              </p:cNvPr>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13" name="Google Shape;759;p37">
                <a:extLst>
                  <a:ext uri="{FF2B5EF4-FFF2-40B4-BE49-F238E27FC236}">
                    <a16:creationId xmlns:a16="http://schemas.microsoft.com/office/drawing/2014/main" id="{C3C6FAE4-2CBF-C070-2910-7E838420D3E8}"/>
                  </a:ext>
                </a:extLst>
              </p:cNvPr>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14" name="Google Shape;760;p37">
                <a:extLst>
                  <a:ext uri="{FF2B5EF4-FFF2-40B4-BE49-F238E27FC236}">
                    <a16:creationId xmlns:a16="http://schemas.microsoft.com/office/drawing/2014/main" id="{BEC99C76-2074-AADB-912C-53224EB9EBBE}"/>
                  </a:ext>
                </a:extLst>
              </p:cNvPr>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15" name="Google Shape;761;p37">
                <a:extLst>
                  <a:ext uri="{FF2B5EF4-FFF2-40B4-BE49-F238E27FC236}">
                    <a16:creationId xmlns:a16="http://schemas.microsoft.com/office/drawing/2014/main" id="{142FC8AC-DF7F-A984-7CE5-FD564B98F61E}"/>
                  </a:ext>
                </a:extLst>
              </p:cNvPr>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16" name="Google Shape;762;p37">
                <a:extLst>
                  <a:ext uri="{FF2B5EF4-FFF2-40B4-BE49-F238E27FC236}">
                    <a16:creationId xmlns:a16="http://schemas.microsoft.com/office/drawing/2014/main" id="{3B696BDA-D4BE-98E7-2D45-1C3A3A9A7F80}"/>
                  </a:ext>
                </a:extLst>
              </p:cNvPr>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17" name="Google Shape;763;p37">
                <a:extLst>
                  <a:ext uri="{FF2B5EF4-FFF2-40B4-BE49-F238E27FC236}">
                    <a16:creationId xmlns:a16="http://schemas.microsoft.com/office/drawing/2014/main" id="{D4A76274-25D3-B0F0-182E-4E6A88E7E037}"/>
                  </a:ext>
                </a:extLst>
              </p:cNvPr>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18" name="Google Shape;764;p37">
                <a:extLst>
                  <a:ext uri="{FF2B5EF4-FFF2-40B4-BE49-F238E27FC236}">
                    <a16:creationId xmlns:a16="http://schemas.microsoft.com/office/drawing/2014/main" id="{46DD3D4F-7370-0911-00C1-BB1A6DA8A89A}"/>
                  </a:ext>
                </a:extLst>
              </p:cNvPr>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19" name="Google Shape;765;p37">
                <a:extLst>
                  <a:ext uri="{FF2B5EF4-FFF2-40B4-BE49-F238E27FC236}">
                    <a16:creationId xmlns:a16="http://schemas.microsoft.com/office/drawing/2014/main" id="{9E03ABFE-5E41-43EC-0836-A515DD39A384}"/>
                  </a:ext>
                </a:extLst>
              </p:cNvPr>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20" name="Google Shape;766;p37">
                <a:extLst>
                  <a:ext uri="{FF2B5EF4-FFF2-40B4-BE49-F238E27FC236}">
                    <a16:creationId xmlns:a16="http://schemas.microsoft.com/office/drawing/2014/main" id="{DAC96646-D054-0443-E25B-BD3BC0F10973}"/>
                  </a:ext>
                </a:extLst>
              </p:cNvPr>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21" name="Google Shape;767;p37">
                <a:extLst>
                  <a:ext uri="{FF2B5EF4-FFF2-40B4-BE49-F238E27FC236}">
                    <a16:creationId xmlns:a16="http://schemas.microsoft.com/office/drawing/2014/main" id="{91BBE24F-872B-5BE2-D781-58169E423938}"/>
                  </a:ext>
                </a:extLst>
              </p:cNvPr>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sp>
            <p:nvSpPr>
              <p:cNvPr id="22" name="Google Shape;768;p37">
                <a:extLst>
                  <a:ext uri="{FF2B5EF4-FFF2-40B4-BE49-F238E27FC236}">
                    <a16:creationId xmlns:a16="http://schemas.microsoft.com/office/drawing/2014/main" id="{2ED29DA2-FEE3-B209-9C90-2DD543110B9B}"/>
                  </a:ext>
                </a:extLst>
              </p:cNvPr>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los Text Medium" panose="020B0604020202020204" charset="0"/>
                  <a:cs typeface="Golos Text Medium" panose="020B0604020202020204" charset="0"/>
                </a:endParaRPr>
              </a:p>
            </p:txBody>
          </p:sp>
        </p:grpSp>
      </p:grpSp>
    </p:spTree>
    <p:extLst>
      <p:ext uri="{BB962C8B-B14F-4D97-AF65-F5344CB8AC3E}">
        <p14:creationId xmlns:p14="http://schemas.microsoft.com/office/powerpoint/2010/main" val="23628666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752096" y="1556147"/>
            <a:ext cx="3390892" cy="1520881"/>
          </a:xfrm>
          <a:prstGeom prst="rect">
            <a:avLst/>
          </a:prstGeom>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chemeClr val="bg1">
                    <a:lumMod val="50000"/>
                  </a:schemeClr>
                </a:solidFill>
                <a:effectLst>
                  <a:glow>
                    <a:prstClr val="black">
                      <a:lumMod val="50000"/>
                      <a:lumOff val="50000"/>
                      <a:alpha val="20000"/>
                    </a:prstClr>
                  </a:glow>
                </a:effectLst>
                <a:uLnTx/>
                <a:uFillTx/>
                <a:latin typeface="Golos Text" panose="020B0604020202020204" charset="0"/>
                <a:ea typeface="+mn-ea"/>
                <a:cs typeface="Golos Text" panose="020B0604020202020204" charset="0"/>
              </a:rPr>
              <a:t>PROJECT MENTOR</a:t>
            </a:r>
            <a:br>
              <a:rPr kumimoji="0" lang="en-US" sz="1600" i="0" u="sng" strike="noStrike" kern="1200" cap="none" spc="0" normalizeH="0" baseline="0" noProof="0" dirty="0">
                <a:ln>
                  <a:noFill/>
                </a:ln>
                <a:solidFill>
                  <a:schemeClr val="bg1">
                    <a:lumMod val="50000"/>
                  </a:schemeClr>
                </a:solidFill>
                <a:effectLst>
                  <a:glow rad="38100">
                    <a:prstClr val="black">
                      <a:lumMod val="50000"/>
                      <a:lumOff val="50000"/>
                      <a:alpha val="20000"/>
                    </a:prstClr>
                  </a:glow>
                </a:effectLst>
                <a:uLnTx/>
                <a:uFillTx/>
                <a:latin typeface="Golos Text" panose="020B0604020202020204" charset="0"/>
                <a:ea typeface="+mn-ea"/>
                <a:cs typeface="Golos Text" panose="020B0604020202020204" charset="0"/>
              </a:rPr>
            </a:br>
            <a:r>
              <a:rPr lang="en-US" sz="1600" b="1" kern="1200" dirty="0">
                <a:solidFill>
                  <a:schemeClr val="bg1">
                    <a:lumMod val="50000"/>
                  </a:schemeClr>
                </a:solidFill>
                <a:effectLst>
                  <a:glow>
                    <a:prstClr val="black">
                      <a:lumMod val="50000"/>
                      <a:lumOff val="50000"/>
                      <a:alpha val="0"/>
                    </a:prstClr>
                  </a:glow>
                </a:effectLst>
                <a:latin typeface="Golos Text" panose="020B0604020202020204" charset="0"/>
                <a:ea typeface="+mn-ea"/>
                <a:cs typeface="Golos Text" panose="020B0604020202020204" charset="0"/>
              </a:rPr>
              <a:t>Abdullah Al </a:t>
            </a:r>
            <a:r>
              <a:rPr lang="en-US" sz="1600" b="1" kern="1200" dirty="0" err="1">
                <a:solidFill>
                  <a:schemeClr val="bg1">
                    <a:lumMod val="50000"/>
                  </a:schemeClr>
                </a:solidFill>
                <a:effectLst>
                  <a:glow>
                    <a:prstClr val="black">
                      <a:lumMod val="50000"/>
                      <a:lumOff val="50000"/>
                      <a:alpha val="0"/>
                    </a:prstClr>
                  </a:glow>
                </a:effectLst>
                <a:latin typeface="Golos Text" panose="020B0604020202020204" charset="0"/>
                <a:ea typeface="+mn-ea"/>
                <a:cs typeface="Golos Text" panose="020B0604020202020204" charset="0"/>
              </a:rPr>
              <a:t>Kafi</a:t>
            </a:r>
            <a:br>
              <a:rPr kumimoji="0" lang="en-US" sz="1600" i="0" u="none" strike="noStrike" kern="1200" cap="none" spc="0" normalizeH="0" baseline="0" noProof="0" dirty="0">
                <a:ln>
                  <a:noFill/>
                </a:ln>
                <a:solidFill>
                  <a:schemeClr val="bg1">
                    <a:lumMod val="50000"/>
                  </a:schemeClr>
                </a:solidFill>
                <a:effectLst>
                  <a:glow>
                    <a:prstClr val="black">
                      <a:lumMod val="50000"/>
                      <a:lumOff val="50000"/>
                      <a:alpha val="0"/>
                    </a:prstClr>
                  </a:glow>
                </a:effectLst>
                <a:uLnTx/>
                <a:uFillTx/>
                <a:latin typeface="Golos Text" panose="020B0604020202020204" charset="0"/>
                <a:ea typeface="+mn-ea"/>
                <a:cs typeface="Golos Text" panose="020B0604020202020204" charset="0"/>
              </a:rPr>
            </a:br>
            <a:r>
              <a:rPr kumimoji="0" lang="en-US" sz="1600" i="0" u="none" strike="noStrike" kern="1200" cap="none" spc="0" normalizeH="0" baseline="0" noProof="0" dirty="0">
                <a:ln>
                  <a:noFill/>
                </a:ln>
                <a:solidFill>
                  <a:schemeClr val="bg1">
                    <a:lumMod val="50000"/>
                  </a:schemeClr>
                </a:solidFill>
                <a:effectLst>
                  <a:glow>
                    <a:prstClr val="black">
                      <a:lumMod val="50000"/>
                      <a:lumOff val="50000"/>
                      <a:alpha val="0"/>
                    </a:prstClr>
                  </a:glow>
                </a:effectLst>
                <a:uLnTx/>
                <a:uFillTx/>
                <a:latin typeface="Golos Text" panose="020B0604020202020204" charset="0"/>
                <a:ea typeface="+mn-ea"/>
                <a:cs typeface="Golos Text" panose="020B0604020202020204" charset="0"/>
              </a:rPr>
              <a:t>LECTURE</a:t>
            </a:r>
            <a:br>
              <a:rPr kumimoji="0" lang="en-US" sz="1600" i="0" u="none" strike="noStrike" kern="1200" cap="none" spc="0" normalizeH="0" baseline="0" noProof="0" dirty="0">
                <a:ln>
                  <a:noFill/>
                </a:ln>
                <a:solidFill>
                  <a:schemeClr val="bg1">
                    <a:lumMod val="50000"/>
                  </a:schemeClr>
                </a:solidFill>
                <a:effectLst>
                  <a:glow>
                    <a:prstClr val="black">
                      <a:lumMod val="50000"/>
                      <a:lumOff val="50000"/>
                      <a:alpha val="0"/>
                    </a:prstClr>
                  </a:glow>
                </a:effectLst>
                <a:uLnTx/>
                <a:uFillTx/>
                <a:latin typeface="Golos Text" panose="020B0604020202020204" charset="0"/>
                <a:ea typeface="+mn-ea"/>
                <a:cs typeface="Golos Text" panose="020B0604020202020204" charset="0"/>
              </a:rPr>
            </a:br>
            <a:r>
              <a:rPr kumimoji="0" lang="en-US" sz="1600" i="0" u="none" strike="noStrike" kern="1200" cap="none" spc="0" normalizeH="0" baseline="0" noProof="0" dirty="0">
                <a:ln>
                  <a:noFill/>
                </a:ln>
                <a:solidFill>
                  <a:schemeClr val="bg1">
                    <a:lumMod val="50000"/>
                  </a:schemeClr>
                </a:solidFill>
                <a:effectLst>
                  <a:glow>
                    <a:prstClr val="black">
                      <a:lumMod val="50000"/>
                      <a:lumOff val="50000"/>
                      <a:alpha val="0"/>
                    </a:prstClr>
                  </a:glow>
                </a:effectLst>
                <a:uLnTx/>
                <a:uFillTx/>
                <a:latin typeface="Golos Text" panose="020B0604020202020204" charset="0"/>
                <a:ea typeface="+mn-ea"/>
                <a:cs typeface="Golos Text" panose="020B0604020202020204" charset="0"/>
              </a:rPr>
              <a:t>DEPT. OF CSE</a:t>
            </a:r>
            <a:br>
              <a:rPr kumimoji="0" lang="en-US" sz="1600" i="0" u="none" strike="noStrike" kern="1200" cap="none" spc="0" normalizeH="0" baseline="0" noProof="0" dirty="0">
                <a:ln>
                  <a:noFill/>
                </a:ln>
                <a:solidFill>
                  <a:schemeClr val="bg1">
                    <a:lumMod val="50000"/>
                  </a:schemeClr>
                </a:solidFill>
                <a:effectLst>
                  <a:glow>
                    <a:prstClr val="black">
                      <a:lumMod val="50000"/>
                      <a:lumOff val="50000"/>
                      <a:alpha val="0"/>
                    </a:prstClr>
                  </a:glow>
                </a:effectLst>
                <a:uLnTx/>
                <a:uFillTx/>
                <a:latin typeface="Golos Text" panose="020B0604020202020204" charset="0"/>
                <a:ea typeface="+mn-ea"/>
                <a:cs typeface="Golos Text" panose="020B0604020202020204" charset="0"/>
              </a:rPr>
            </a:br>
            <a:r>
              <a:rPr kumimoji="0" lang="en-US" sz="1600" i="0" u="none" strike="noStrike" kern="1200" cap="none" spc="0" normalizeH="0" baseline="0" noProof="0" dirty="0">
                <a:ln>
                  <a:noFill/>
                </a:ln>
                <a:solidFill>
                  <a:schemeClr val="bg1">
                    <a:lumMod val="50000"/>
                  </a:schemeClr>
                </a:solidFill>
                <a:effectLst>
                  <a:glow>
                    <a:prstClr val="black">
                      <a:lumMod val="50000"/>
                      <a:lumOff val="50000"/>
                      <a:alpha val="0"/>
                    </a:prstClr>
                  </a:glow>
                </a:effectLst>
                <a:uLnTx/>
                <a:uFillTx/>
                <a:latin typeface="Golos Text" panose="020B0604020202020204" charset="0"/>
                <a:ea typeface="+mn-ea"/>
                <a:cs typeface="Golos Text" panose="020B0604020202020204" charset="0"/>
              </a:rPr>
              <a:t>DAFFODIL INTERNATIONAL UNIVERSITY</a:t>
            </a:r>
            <a:endParaRPr sz="1600" dirty="0">
              <a:solidFill>
                <a:schemeClr val="bg1">
                  <a:lumMod val="50000"/>
                </a:schemeClr>
              </a:solidFill>
              <a:effectLst>
                <a:glow>
                  <a:prstClr val="black">
                    <a:lumMod val="50000"/>
                    <a:lumOff val="50000"/>
                    <a:alpha val="0"/>
                  </a:prstClr>
                </a:glow>
              </a:effectLst>
              <a:latin typeface="Golos Text" panose="020B0604020202020204" charset="0"/>
              <a:cs typeface="Golos Text" panose="020B0604020202020204" charset="0"/>
            </a:endParaRPr>
          </a:p>
        </p:txBody>
      </p:sp>
      <p:grpSp>
        <p:nvGrpSpPr>
          <p:cNvPr id="172" name="Google Shape;172;p21"/>
          <p:cNvGrpSpPr/>
          <p:nvPr/>
        </p:nvGrpSpPr>
        <p:grpSpPr>
          <a:xfrm flipH="1">
            <a:off x="717009" y="1126624"/>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165;p21">
            <a:extLst>
              <a:ext uri="{FF2B5EF4-FFF2-40B4-BE49-F238E27FC236}">
                <a16:creationId xmlns:a16="http://schemas.microsoft.com/office/drawing/2014/main" id="{01342FA6-2F46-6940-8ECD-69AE4C134EB5}"/>
              </a:ext>
            </a:extLst>
          </p:cNvPr>
          <p:cNvGrpSpPr/>
          <p:nvPr/>
        </p:nvGrpSpPr>
        <p:grpSpPr>
          <a:xfrm>
            <a:off x="4222184" y="2267107"/>
            <a:ext cx="755702" cy="446425"/>
            <a:chOff x="315275" y="3124950"/>
            <a:chExt cx="658175" cy="365675"/>
          </a:xfrm>
        </p:grpSpPr>
        <p:sp>
          <p:nvSpPr>
            <p:cNvPr id="4" name="Google Shape;166;p21">
              <a:extLst>
                <a:ext uri="{FF2B5EF4-FFF2-40B4-BE49-F238E27FC236}">
                  <a16:creationId xmlns:a16="http://schemas.microsoft.com/office/drawing/2014/main" id="{9E9AD664-5ABF-73C2-625F-B86DF21E7EA7}"/>
                </a:ext>
              </a:extLst>
            </p:cNvPr>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7;p21">
              <a:extLst>
                <a:ext uri="{FF2B5EF4-FFF2-40B4-BE49-F238E27FC236}">
                  <a16:creationId xmlns:a16="http://schemas.microsoft.com/office/drawing/2014/main" id="{6B464218-1AFF-697A-884B-4AD725E96B97}"/>
                </a:ext>
              </a:extLst>
            </p:cNvPr>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8;p21">
              <a:extLst>
                <a:ext uri="{FF2B5EF4-FFF2-40B4-BE49-F238E27FC236}">
                  <a16:creationId xmlns:a16="http://schemas.microsoft.com/office/drawing/2014/main" id="{96CE8CDC-3D61-4C36-2843-798F34FF52EE}"/>
                </a:ext>
              </a:extLst>
            </p:cNvPr>
            <p:cNvSpPr/>
            <p:nvPr/>
          </p:nvSpPr>
          <p:spPr>
            <a:xfrm>
              <a:off x="31552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69;p21">
              <a:extLst>
                <a:ext uri="{FF2B5EF4-FFF2-40B4-BE49-F238E27FC236}">
                  <a16:creationId xmlns:a16="http://schemas.microsoft.com/office/drawing/2014/main" id="{55E8917D-E6FD-7B9F-6133-547B3E8F8750}"/>
                </a:ext>
              </a:extLst>
            </p:cNvPr>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0;p21">
              <a:extLst>
                <a:ext uri="{FF2B5EF4-FFF2-40B4-BE49-F238E27FC236}">
                  <a16:creationId xmlns:a16="http://schemas.microsoft.com/office/drawing/2014/main" id="{4DFFCF1E-4067-486D-38BC-371B4BF7B5FE}"/>
                </a:ext>
              </a:extLst>
            </p:cNvPr>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1;p21">
              <a:extLst>
                <a:ext uri="{FF2B5EF4-FFF2-40B4-BE49-F238E27FC236}">
                  <a16:creationId xmlns:a16="http://schemas.microsoft.com/office/drawing/2014/main" id="{0E0CAC94-8572-BCC3-4E8F-66F67CF38411}"/>
                </a:ext>
              </a:extLst>
            </p:cNvPr>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1FDAB657-5123-46FB-5A70-AB799B826F81}"/>
              </a:ext>
            </a:extLst>
          </p:cNvPr>
          <p:cNvSpPr txBox="1"/>
          <p:nvPr/>
        </p:nvSpPr>
        <p:spPr>
          <a:xfrm>
            <a:off x="4238172" y="2713532"/>
            <a:ext cx="4434710" cy="1374735"/>
          </a:xfrm>
          <a:prstGeom prst="rect">
            <a:avLst/>
          </a:prstGeom>
          <a:noFill/>
        </p:spPr>
        <p:txBody>
          <a:bodyPr wrap="square">
            <a:spAutoFit/>
          </a:bodyPr>
          <a:lstStyle/>
          <a:p>
            <a:pPr marL="0" indent="0" algn="l">
              <a:spcBef>
                <a:spcPts val="125"/>
              </a:spcBef>
            </a:pPr>
            <a:r>
              <a:rPr lang="en-US" sz="1600" b="1" u="sng" dirty="0">
                <a:solidFill>
                  <a:schemeClr val="bg1">
                    <a:lumMod val="50000"/>
                  </a:schemeClr>
                </a:solidFill>
                <a:latin typeface="Golos Text" panose="020B0604020202020204" charset="0"/>
                <a:cs typeface="Golos Text" panose="020B0604020202020204" charset="0"/>
              </a:rPr>
              <a:t>TEAM MEMBERS</a:t>
            </a:r>
            <a:endParaRPr lang="en-US" sz="1600" b="1" dirty="0">
              <a:solidFill>
                <a:schemeClr val="bg1">
                  <a:lumMod val="50000"/>
                </a:schemeClr>
              </a:solidFill>
              <a:latin typeface="Golos Text" panose="020B0604020202020204" charset="0"/>
              <a:cs typeface="Golos Text" panose="020B0604020202020204" charset="0"/>
            </a:endParaRPr>
          </a:p>
          <a:p>
            <a:pPr>
              <a:spcBef>
                <a:spcPts val="125"/>
              </a:spcBef>
            </a:pPr>
            <a:r>
              <a:rPr lang="en-US" sz="1600" dirty="0">
                <a:solidFill>
                  <a:schemeClr val="bg1">
                    <a:lumMod val="50000"/>
                  </a:schemeClr>
                </a:solidFill>
                <a:latin typeface="Golos Text" panose="020B0604020202020204" charset="0"/>
                <a:cs typeface="Golos Text" panose="020B0604020202020204" charset="0"/>
              </a:rPr>
              <a:t>Maisha Alam_221-15-5668</a:t>
            </a:r>
            <a:endParaRPr lang="en-US" sz="1600" b="1" dirty="0">
              <a:solidFill>
                <a:schemeClr val="bg1">
                  <a:lumMod val="50000"/>
                </a:schemeClr>
              </a:solidFill>
              <a:latin typeface="Golos Text" panose="020B0604020202020204" charset="0"/>
              <a:cs typeface="Golos Text" panose="020B0604020202020204" charset="0"/>
            </a:endParaRPr>
          </a:p>
          <a:p>
            <a:pPr>
              <a:spcBef>
                <a:spcPts val="125"/>
              </a:spcBef>
            </a:pPr>
            <a:r>
              <a:rPr lang="en-US" sz="1600" dirty="0">
                <a:solidFill>
                  <a:schemeClr val="bg1">
                    <a:lumMod val="50000"/>
                  </a:schemeClr>
                </a:solidFill>
                <a:latin typeface="Golos Text" panose="020B0604020202020204" charset="0"/>
                <a:cs typeface="Golos Text" panose="020B0604020202020204" charset="0"/>
              </a:rPr>
              <a:t>Abdullah Al Mamun Sheikh_221-15-5530</a:t>
            </a:r>
            <a:endParaRPr lang="en-US" sz="1600" b="1" dirty="0">
              <a:solidFill>
                <a:schemeClr val="bg1">
                  <a:lumMod val="50000"/>
                </a:schemeClr>
              </a:solidFill>
              <a:latin typeface="Golos Text" panose="020B0604020202020204" charset="0"/>
              <a:cs typeface="Golos Text" panose="020B0604020202020204" charset="0"/>
            </a:endParaRPr>
          </a:p>
          <a:p>
            <a:pPr marL="0" indent="0" algn="l">
              <a:spcBef>
                <a:spcPts val="125"/>
              </a:spcBef>
            </a:pPr>
            <a:r>
              <a:rPr lang="en-US" sz="1600" dirty="0">
                <a:solidFill>
                  <a:schemeClr val="bg1">
                    <a:lumMod val="50000"/>
                  </a:schemeClr>
                </a:solidFill>
                <a:latin typeface="Golos Text" panose="020B0604020202020204" charset="0"/>
                <a:cs typeface="Golos Text" panose="020B0604020202020204" charset="0"/>
              </a:rPr>
              <a:t>Md. </a:t>
            </a:r>
            <a:r>
              <a:rPr lang="en-US" sz="1600" dirty="0" err="1">
                <a:solidFill>
                  <a:schemeClr val="bg1">
                    <a:lumMod val="50000"/>
                  </a:schemeClr>
                </a:solidFill>
                <a:latin typeface="Golos Text" panose="020B0604020202020204" charset="0"/>
                <a:cs typeface="Golos Text" panose="020B0604020202020204" charset="0"/>
              </a:rPr>
              <a:t>Merajul</a:t>
            </a:r>
            <a:r>
              <a:rPr lang="en-US" sz="1600" dirty="0">
                <a:solidFill>
                  <a:schemeClr val="bg1">
                    <a:lumMod val="50000"/>
                  </a:schemeClr>
                </a:solidFill>
                <a:latin typeface="Golos Text" panose="020B0604020202020204" charset="0"/>
                <a:cs typeface="Golos Text" panose="020B0604020202020204" charset="0"/>
              </a:rPr>
              <a:t> Alam Meraj_221-15-5632</a:t>
            </a:r>
          </a:p>
          <a:p>
            <a:pPr marL="0" indent="0" algn="l">
              <a:spcBef>
                <a:spcPts val="125"/>
              </a:spcBef>
            </a:pPr>
            <a:r>
              <a:rPr lang="en-US" sz="1600" dirty="0">
                <a:solidFill>
                  <a:schemeClr val="bg1">
                    <a:lumMod val="50000"/>
                  </a:schemeClr>
                </a:solidFill>
                <a:latin typeface="Golos Text" panose="020B0604020202020204" charset="0"/>
                <a:cs typeface="Golos Text" panose="020B0604020202020204" charset="0"/>
              </a:rPr>
              <a:t>Md. </a:t>
            </a:r>
            <a:r>
              <a:rPr lang="en-US" sz="1600" dirty="0" err="1">
                <a:solidFill>
                  <a:schemeClr val="bg1">
                    <a:lumMod val="50000"/>
                  </a:schemeClr>
                </a:solidFill>
                <a:latin typeface="Golos Text" panose="020B0604020202020204" charset="0"/>
                <a:cs typeface="Golos Text" panose="020B0604020202020204" charset="0"/>
              </a:rPr>
              <a:t>Likhon</a:t>
            </a:r>
            <a:r>
              <a:rPr lang="en-US" sz="1600" dirty="0">
                <a:solidFill>
                  <a:schemeClr val="bg1">
                    <a:lumMod val="50000"/>
                  </a:schemeClr>
                </a:solidFill>
                <a:latin typeface="Golos Text" panose="020B0604020202020204" charset="0"/>
                <a:cs typeface="Golos Text" panose="020B0604020202020204" charset="0"/>
              </a:rPr>
              <a:t> Bhuiyan_ 221-15-5966</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16002" y="1435134"/>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01</a:t>
            </a:r>
            <a:endParaRPr dirty="0">
              <a:latin typeface="Golos Text Medium" panose="020B0604020202020204" charset="0"/>
              <a:cs typeface="Golos Text Medium" panose="020B0604020202020204" charset="0"/>
            </a:endParaRPr>
          </a:p>
        </p:txBody>
      </p:sp>
      <p:sp>
        <p:nvSpPr>
          <p:cNvPr id="185" name="Google Shape;185;p22"/>
          <p:cNvSpPr txBox="1">
            <a:spLocks noGrp="1"/>
          </p:cNvSpPr>
          <p:nvPr>
            <p:ph type="subTitle" idx="1"/>
          </p:nvPr>
        </p:nvSpPr>
        <p:spPr>
          <a:xfrm>
            <a:off x="2050764" y="1444177"/>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lumMod val="50000"/>
                  </a:schemeClr>
                </a:solidFill>
                <a:latin typeface="Golos Text Medium" panose="020B0604020202020204" charset="0"/>
                <a:cs typeface="Golos Text Medium" panose="020B0604020202020204" charset="0"/>
              </a:rPr>
              <a:t>Introduction</a:t>
            </a:r>
            <a:endParaRPr dirty="0">
              <a:solidFill>
                <a:schemeClr val="bg1">
                  <a:lumMod val="50000"/>
                </a:schemeClr>
              </a:solidFill>
              <a:latin typeface="Golos Text Medium" panose="020B0604020202020204" charset="0"/>
              <a:cs typeface="Golos Text Medium" panose="020B0604020202020204" charset="0"/>
            </a:endParaRPr>
          </a:p>
        </p:txBody>
      </p:sp>
      <p:sp>
        <p:nvSpPr>
          <p:cNvPr id="186" name="Google Shape;186;p22"/>
          <p:cNvSpPr txBox="1">
            <a:spLocks noGrp="1"/>
          </p:cNvSpPr>
          <p:nvPr>
            <p:ph type="title" idx="2"/>
          </p:nvPr>
        </p:nvSpPr>
        <p:spPr>
          <a:xfrm>
            <a:off x="715050" y="431969"/>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solidFill>
                  <a:schemeClr val="bg1">
                    <a:lumMod val="50000"/>
                  </a:schemeClr>
                </a:solidFill>
                <a:latin typeface="Golos Text Medium" panose="020B0604020202020204" charset="0"/>
                <a:cs typeface="Golos Text Medium" panose="020B0604020202020204" charset="0"/>
              </a:rPr>
              <a:t>Table of contents</a:t>
            </a:r>
            <a:endParaRPr sz="3600" b="1" dirty="0">
              <a:solidFill>
                <a:schemeClr val="bg1">
                  <a:lumMod val="50000"/>
                </a:schemeClr>
              </a:solidFill>
              <a:latin typeface="Golos Text Medium" panose="020B0604020202020204" charset="0"/>
              <a:cs typeface="Golos Text Medium" panose="020B0604020202020204" charset="0"/>
            </a:endParaRPr>
          </a:p>
        </p:txBody>
      </p:sp>
      <p:cxnSp>
        <p:nvCxnSpPr>
          <p:cNvPr id="187" name="Google Shape;187;p22"/>
          <p:cNvCxnSpPr>
            <a:cxnSpLocks/>
          </p:cNvCxnSpPr>
          <p:nvPr/>
        </p:nvCxnSpPr>
        <p:spPr>
          <a:xfrm>
            <a:off x="1373865" y="1706827"/>
            <a:ext cx="552600" cy="0"/>
          </a:xfrm>
          <a:prstGeom prst="straightConnector1">
            <a:avLst/>
          </a:prstGeom>
          <a:noFill/>
          <a:ln w="19050" cap="flat" cmpd="sng">
            <a:solidFill>
              <a:schemeClr val="dk1"/>
            </a:solidFill>
            <a:prstDash val="solid"/>
            <a:round/>
            <a:headEnd type="none" w="med" len="med"/>
            <a:tailEnd type="stealth" w="med" len="med"/>
          </a:ln>
        </p:spPr>
      </p:cxnSp>
      <p:sp>
        <p:nvSpPr>
          <p:cNvPr id="188" name="Google Shape;188;p22"/>
          <p:cNvSpPr txBox="1">
            <a:spLocks noGrp="1"/>
          </p:cNvSpPr>
          <p:nvPr>
            <p:ph type="title" idx="3"/>
          </p:nvPr>
        </p:nvSpPr>
        <p:spPr>
          <a:xfrm>
            <a:off x="715050" y="1947569"/>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02</a:t>
            </a:r>
            <a:endParaRPr dirty="0">
              <a:latin typeface="Golos Text Medium" panose="020B0604020202020204" charset="0"/>
              <a:cs typeface="Golos Text Medium" panose="020B0604020202020204" charset="0"/>
            </a:endParaRPr>
          </a:p>
        </p:txBody>
      </p:sp>
      <p:sp>
        <p:nvSpPr>
          <p:cNvPr id="189" name="Google Shape;189;p22"/>
          <p:cNvSpPr txBox="1">
            <a:spLocks noGrp="1"/>
          </p:cNvSpPr>
          <p:nvPr>
            <p:ph type="subTitle" idx="4"/>
          </p:nvPr>
        </p:nvSpPr>
        <p:spPr>
          <a:xfrm>
            <a:off x="2050550" y="197329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solidFill>
                <a:schemeClr val="bg1">
                  <a:lumMod val="50000"/>
                </a:schemeClr>
              </a:solidFill>
              <a:latin typeface="Golos Text Medium" panose="020B0604020202020204" charset="0"/>
              <a:cs typeface="Golos Text Medium" panose="020B0604020202020204" charset="0"/>
            </a:endParaRPr>
          </a:p>
          <a:p>
            <a:pPr marL="0" lvl="0" indent="0" algn="l" rtl="0">
              <a:spcBef>
                <a:spcPts val="0"/>
              </a:spcBef>
              <a:spcAft>
                <a:spcPts val="0"/>
              </a:spcAft>
              <a:buNone/>
            </a:pPr>
            <a:r>
              <a:rPr lang="en-US" dirty="0">
                <a:solidFill>
                  <a:schemeClr val="bg1">
                    <a:lumMod val="50000"/>
                  </a:schemeClr>
                </a:solidFill>
                <a:latin typeface="Golos Text Medium" panose="020B0604020202020204" charset="0"/>
                <a:cs typeface="Golos Text Medium" panose="020B0604020202020204" charset="0"/>
              </a:rPr>
              <a:t>Methodology</a:t>
            </a:r>
          </a:p>
          <a:p>
            <a:pPr marL="0" lvl="0" indent="0" algn="l" rtl="0">
              <a:spcBef>
                <a:spcPts val="0"/>
              </a:spcBef>
              <a:spcAft>
                <a:spcPts val="0"/>
              </a:spcAft>
              <a:buNone/>
            </a:pPr>
            <a:endParaRPr dirty="0">
              <a:solidFill>
                <a:schemeClr val="bg1">
                  <a:lumMod val="50000"/>
                </a:schemeClr>
              </a:solidFill>
              <a:latin typeface="Golos Text Medium" panose="020B0604020202020204" charset="0"/>
              <a:cs typeface="Golos Text Medium" panose="020B0604020202020204" charset="0"/>
            </a:endParaRPr>
          </a:p>
        </p:txBody>
      </p:sp>
      <p:sp>
        <p:nvSpPr>
          <p:cNvPr id="190" name="Google Shape;190;p22"/>
          <p:cNvSpPr txBox="1">
            <a:spLocks noGrp="1"/>
          </p:cNvSpPr>
          <p:nvPr>
            <p:ph type="title" idx="5"/>
          </p:nvPr>
        </p:nvSpPr>
        <p:spPr>
          <a:xfrm>
            <a:off x="714836" y="2485444"/>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03</a:t>
            </a:r>
            <a:endParaRPr dirty="0">
              <a:latin typeface="Golos Text Medium" panose="020B0604020202020204" charset="0"/>
              <a:cs typeface="Golos Text Medium" panose="020B0604020202020204" charset="0"/>
            </a:endParaRPr>
          </a:p>
        </p:txBody>
      </p:sp>
      <p:sp>
        <p:nvSpPr>
          <p:cNvPr id="191" name="Google Shape;191;p22"/>
          <p:cNvSpPr txBox="1">
            <a:spLocks noGrp="1"/>
          </p:cNvSpPr>
          <p:nvPr>
            <p:ph type="subTitle" idx="6"/>
          </p:nvPr>
        </p:nvSpPr>
        <p:spPr>
          <a:xfrm>
            <a:off x="2050436" y="2486714"/>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lumMod val="50000"/>
                  </a:schemeClr>
                </a:solidFill>
                <a:latin typeface="Golos Text Medium" panose="020B0604020202020204" charset="0"/>
                <a:cs typeface="Golos Text Medium" panose="020B0604020202020204" charset="0"/>
              </a:rPr>
              <a:t>Visualizations</a:t>
            </a:r>
            <a:endParaRPr dirty="0">
              <a:solidFill>
                <a:schemeClr val="bg1">
                  <a:lumMod val="50000"/>
                </a:schemeClr>
              </a:solidFill>
              <a:latin typeface="Golos Text Medium" panose="020B0604020202020204" charset="0"/>
              <a:cs typeface="Golos Text Medium" panose="020B0604020202020204" charset="0"/>
            </a:endParaRPr>
          </a:p>
        </p:txBody>
      </p:sp>
      <p:sp>
        <p:nvSpPr>
          <p:cNvPr id="192" name="Google Shape;192;p22"/>
          <p:cNvSpPr txBox="1">
            <a:spLocks noGrp="1"/>
          </p:cNvSpPr>
          <p:nvPr>
            <p:ph type="title" idx="7"/>
          </p:nvPr>
        </p:nvSpPr>
        <p:spPr>
          <a:xfrm>
            <a:off x="714836" y="297894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04</a:t>
            </a:r>
            <a:endParaRPr dirty="0">
              <a:latin typeface="Golos Text Medium" panose="020B0604020202020204" charset="0"/>
              <a:cs typeface="Golos Text Medium" panose="020B0604020202020204" charset="0"/>
            </a:endParaRPr>
          </a:p>
        </p:txBody>
      </p:sp>
      <p:sp>
        <p:nvSpPr>
          <p:cNvPr id="193" name="Google Shape;193;p22"/>
          <p:cNvSpPr txBox="1">
            <a:spLocks noGrp="1"/>
          </p:cNvSpPr>
          <p:nvPr>
            <p:ph type="subTitle" idx="8"/>
          </p:nvPr>
        </p:nvSpPr>
        <p:spPr>
          <a:xfrm>
            <a:off x="2050322" y="299816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bg1">
                    <a:lumMod val="50000"/>
                  </a:schemeClr>
                </a:solidFill>
                <a:latin typeface="Golos Text Medium" panose="020B0604020202020204" charset="0"/>
                <a:cs typeface="Golos Text Medium" panose="020B0604020202020204" charset="0"/>
              </a:rPr>
              <a:t>Experimental Results</a:t>
            </a:r>
          </a:p>
        </p:txBody>
      </p:sp>
      <p:cxnSp>
        <p:nvCxnSpPr>
          <p:cNvPr id="194" name="Google Shape;194;p22"/>
          <p:cNvCxnSpPr>
            <a:cxnSpLocks/>
          </p:cNvCxnSpPr>
          <p:nvPr/>
        </p:nvCxnSpPr>
        <p:spPr>
          <a:xfrm>
            <a:off x="1373865" y="2222844"/>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5" name="Google Shape;195;p22"/>
          <p:cNvCxnSpPr>
            <a:cxnSpLocks/>
          </p:cNvCxnSpPr>
          <p:nvPr/>
        </p:nvCxnSpPr>
        <p:spPr>
          <a:xfrm>
            <a:off x="1373865" y="2754258"/>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6" name="Google Shape;196;p22"/>
          <p:cNvCxnSpPr>
            <a:cxnSpLocks/>
          </p:cNvCxnSpPr>
          <p:nvPr/>
        </p:nvCxnSpPr>
        <p:spPr>
          <a:xfrm>
            <a:off x="1373865" y="3278188"/>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4" name="Google Shape;196;p22">
            <a:extLst>
              <a:ext uri="{FF2B5EF4-FFF2-40B4-BE49-F238E27FC236}">
                <a16:creationId xmlns:a16="http://schemas.microsoft.com/office/drawing/2014/main" id="{D19A224A-E46A-8F9F-FA8D-6D16B3B092A1}"/>
              </a:ext>
            </a:extLst>
          </p:cNvPr>
          <p:cNvCxnSpPr>
            <a:cxnSpLocks/>
          </p:cNvCxnSpPr>
          <p:nvPr/>
        </p:nvCxnSpPr>
        <p:spPr>
          <a:xfrm>
            <a:off x="1373865" y="3723163"/>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5" name="Google Shape;196;p22">
            <a:extLst>
              <a:ext uri="{FF2B5EF4-FFF2-40B4-BE49-F238E27FC236}">
                <a16:creationId xmlns:a16="http://schemas.microsoft.com/office/drawing/2014/main" id="{260385C2-FA43-77A6-BBED-6761A1B18570}"/>
              </a:ext>
            </a:extLst>
          </p:cNvPr>
          <p:cNvCxnSpPr>
            <a:cxnSpLocks/>
          </p:cNvCxnSpPr>
          <p:nvPr/>
        </p:nvCxnSpPr>
        <p:spPr>
          <a:xfrm>
            <a:off x="1373865" y="4129070"/>
            <a:ext cx="552600" cy="0"/>
          </a:xfrm>
          <a:prstGeom prst="straightConnector1">
            <a:avLst/>
          </a:prstGeom>
          <a:noFill/>
          <a:ln w="19050" cap="flat" cmpd="sng">
            <a:solidFill>
              <a:schemeClr val="dk1"/>
            </a:solidFill>
            <a:prstDash val="solid"/>
            <a:round/>
            <a:headEnd type="none" w="med" len="med"/>
            <a:tailEnd type="stealth" w="med" len="med"/>
          </a:ln>
        </p:spPr>
      </p:cxnSp>
      <p:sp>
        <p:nvSpPr>
          <p:cNvPr id="6" name="TextBox 5">
            <a:extLst>
              <a:ext uri="{FF2B5EF4-FFF2-40B4-BE49-F238E27FC236}">
                <a16:creationId xmlns:a16="http://schemas.microsoft.com/office/drawing/2014/main" id="{9C94038A-0B62-C325-B120-44DBF5E132D0}"/>
              </a:ext>
            </a:extLst>
          </p:cNvPr>
          <p:cNvSpPr txBox="1"/>
          <p:nvPr/>
        </p:nvSpPr>
        <p:spPr>
          <a:xfrm>
            <a:off x="714836" y="3507600"/>
            <a:ext cx="552600" cy="400110"/>
          </a:xfrm>
          <a:prstGeom prst="rect">
            <a:avLst/>
          </a:prstGeom>
          <a:noFill/>
        </p:spPr>
        <p:txBody>
          <a:bodyPr wrap="square" rtlCol="0">
            <a:spAutoFit/>
          </a:bodyPr>
          <a:lstStyle/>
          <a:p>
            <a:r>
              <a:rPr lang="en" sz="2000" dirty="0">
                <a:solidFill>
                  <a:srgbClr val="E67CB9"/>
                </a:solidFill>
                <a:latin typeface="Golos Text Medium" panose="020B0604020202020204" charset="0"/>
                <a:cs typeface="Golos Text Medium" panose="020B0604020202020204" charset="0"/>
              </a:rPr>
              <a:t>05</a:t>
            </a:r>
          </a:p>
        </p:txBody>
      </p:sp>
      <p:sp>
        <p:nvSpPr>
          <p:cNvPr id="7" name="TextBox 6">
            <a:extLst>
              <a:ext uri="{FF2B5EF4-FFF2-40B4-BE49-F238E27FC236}">
                <a16:creationId xmlns:a16="http://schemas.microsoft.com/office/drawing/2014/main" id="{B62BB124-04B8-8E86-0CE8-24504D12B669}"/>
              </a:ext>
            </a:extLst>
          </p:cNvPr>
          <p:cNvSpPr txBox="1"/>
          <p:nvPr/>
        </p:nvSpPr>
        <p:spPr>
          <a:xfrm>
            <a:off x="2050322" y="3510314"/>
            <a:ext cx="2562896" cy="400110"/>
          </a:xfrm>
          <a:prstGeom prst="rect">
            <a:avLst/>
          </a:prstGeom>
          <a:noFill/>
        </p:spPr>
        <p:txBody>
          <a:bodyPr wrap="square" rtlCol="0">
            <a:spAutoFit/>
          </a:bodyPr>
          <a:lstStyle/>
          <a:p>
            <a:r>
              <a:rPr lang="en-US" sz="2000" dirty="0">
                <a:solidFill>
                  <a:schemeClr val="bg1">
                    <a:lumMod val="50000"/>
                  </a:schemeClr>
                </a:solidFill>
                <a:latin typeface="Golos Text Medium" panose="020B0604020202020204" charset="0"/>
                <a:cs typeface="Golos Text Medium" panose="020B0604020202020204" charset="0"/>
              </a:rPr>
              <a:t>Discussion</a:t>
            </a:r>
          </a:p>
        </p:txBody>
      </p:sp>
      <p:sp>
        <p:nvSpPr>
          <p:cNvPr id="8" name="TextBox 7">
            <a:extLst>
              <a:ext uri="{FF2B5EF4-FFF2-40B4-BE49-F238E27FC236}">
                <a16:creationId xmlns:a16="http://schemas.microsoft.com/office/drawing/2014/main" id="{4A6CF547-8732-8F3F-4058-FDDBB09F0725}"/>
              </a:ext>
            </a:extLst>
          </p:cNvPr>
          <p:cNvSpPr txBox="1"/>
          <p:nvPr/>
        </p:nvSpPr>
        <p:spPr>
          <a:xfrm>
            <a:off x="714836" y="3918536"/>
            <a:ext cx="643949" cy="400110"/>
          </a:xfrm>
          <a:prstGeom prst="rect">
            <a:avLst/>
          </a:prstGeom>
          <a:noFill/>
        </p:spPr>
        <p:txBody>
          <a:bodyPr wrap="square" rtlCol="0">
            <a:spAutoFit/>
          </a:bodyPr>
          <a:lstStyle/>
          <a:p>
            <a:r>
              <a:rPr lang="en-US" sz="2000" dirty="0">
                <a:solidFill>
                  <a:srgbClr val="E67CB9"/>
                </a:solidFill>
                <a:latin typeface="Golos Text Medium" panose="020B0604020202020204" charset="0"/>
                <a:cs typeface="Golos Text Medium" panose="020B0604020202020204" charset="0"/>
              </a:rPr>
              <a:t>06</a:t>
            </a:r>
          </a:p>
        </p:txBody>
      </p:sp>
      <p:sp>
        <p:nvSpPr>
          <p:cNvPr id="9" name="TextBox 8">
            <a:extLst>
              <a:ext uri="{FF2B5EF4-FFF2-40B4-BE49-F238E27FC236}">
                <a16:creationId xmlns:a16="http://schemas.microsoft.com/office/drawing/2014/main" id="{6D747AAE-CD7D-D7FA-4E90-EE5A24255D36}"/>
              </a:ext>
            </a:extLst>
          </p:cNvPr>
          <p:cNvSpPr txBox="1"/>
          <p:nvPr/>
        </p:nvSpPr>
        <p:spPr>
          <a:xfrm>
            <a:off x="2050322" y="3916490"/>
            <a:ext cx="2650417" cy="400110"/>
          </a:xfrm>
          <a:prstGeom prst="rect">
            <a:avLst/>
          </a:prstGeom>
          <a:noFill/>
        </p:spPr>
        <p:txBody>
          <a:bodyPr wrap="square" rtlCol="0">
            <a:spAutoFit/>
          </a:bodyPr>
          <a:lstStyle/>
          <a:p>
            <a:r>
              <a:rPr lang="en-US" sz="2000" dirty="0">
                <a:solidFill>
                  <a:schemeClr val="bg1">
                    <a:lumMod val="50000"/>
                  </a:schemeClr>
                </a:solidFill>
                <a:latin typeface="Golos Text Medium" panose="020B0604020202020204" charset="0"/>
                <a:cs typeface="Golos Text Medium" panose="020B0604020202020204" charset="0"/>
              </a:rPr>
              <a:t>Conclusion</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3"/>
          <p:cNvSpPr txBox="1">
            <a:spLocks noGrp="1"/>
          </p:cNvSpPr>
          <p:nvPr>
            <p:ph type="title" idx="2"/>
          </p:nvPr>
        </p:nvSpPr>
        <p:spPr>
          <a:xfrm>
            <a:off x="715100" y="428208"/>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01</a:t>
            </a:r>
            <a:endParaRPr dirty="0">
              <a:latin typeface="Golos Text Medium" panose="020B0604020202020204" charset="0"/>
              <a:cs typeface="Golos Text Medium" panose="020B0604020202020204" charset="0"/>
            </a:endParaRPr>
          </a:p>
        </p:txBody>
      </p:sp>
      <p:cxnSp>
        <p:nvCxnSpPr>
          <p:cNvPr id="203" name="Google Shape;203;p23"/>
          <p:cNvCxnSpPr/>
          <p:nvPr/>
        </p:nvCxnSpPr>
        <p:spPr>
          <a:xfrm>
            <a:off x="1866400" y="907158"/>
            <a:ext cx="552600" cy="0"/>
          </a:xfrm>
          <a:prstGeom prst="straightConnector1">
            <a:avLst/>
          </a:prstGeom>
          <a:noFill/>
          <a:ln w="19050" cap="flat" cmpd="sng">
            <a:solidFill>
              <a:schemeClr val="dk1"/>
            </a:solidFill>
            <a:prstDash val="solid"/>
            <a:round/>
            <a:headEnd type="none" w="med" len="med"/>
            <a:tailEnd type="stealth" w="med" len="med"/>
          </a:ln>
        </p:spPr>
      </p:cxnSp>
      <p:sp>
        <p:nvSpPr>
          <p:cNvPr id="2" name="Title 1">
            <a:extLst>
              <a:ext uri="{FF2B5EF4-FFF2-40B4-BE49-F238E27FC236}">
                <a16:creationId xmlns:a16="http://schemas.microsoft.com/office/drawing/2014/main" id="{209F3F0C-FF99-DF3A-3FEC-52B5BD141EF7}"/>
              </a:ext>
            </a:extLst>
          </p:cNvPr>
          <p:cNvSpPr>
            <a:spLocks noGrp="1" noChangeArrowheads="1"/>
          </p:cNvSpPr>
          <p:nvPr>
            <p:ph type="title"/>
          </p:nvPr>
        </p:nvSpPr>
        <p:spPr bwMode="auto">
          <a:xfrm>
            <a:off x="12978023" y="2984527"/>
            <a:ext cx="3658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bg1">
                  <a:lumMod val="50000"/>
                </a:schemeClr>
              </a:solidFill>
              <a:effectLst/>
              <a:latin typeface="Golos Text Medium" panose="020B0604020202020204" charset="0"/>
              <a:cs typeface="Golos Text Medium" panose="020B0604020202020204" charset="0"/>
            </a:endParaRPr>
          </a:p>
        </p:txBody>
      </p:sp>
      <p:sp>
        <p:nvSpPr>
          <p:cNvPr id="3" name="TextBox 2">
            <a:extLst>
              <a:ext uri="{FF2B5EF4-FFF2-40B4-BE49-F238E27FC236}">
                <a16:creationId xmlns:a16="http://schemas.microsoft.com/office/drawing/2014/main" id="{A8170323-5BB3-00A7-4DC9-3B7F3FF9E118}"/>
              </a:ext>
            </a:extLst>
          </p:cNvPr>
          <p:cNvSpPr txBox="1"/>
          <p:nvPr/>
        </p:nvSpPr>
        <p:spPr>
          <a:xfrm>
            <a:off x="2530698" y="583992"/>
            <a:ext cx="4082603" cy="646331"/>
          </a:xfrm>
          <a:prstGeom prst="rect">
            <a:avLst/>
          </a:prstGeom>
          <a:noFill/>
        </p:spPr>
        <p:txBody>
          <a:bodyPr wrap="square" rtlCol="0">
            <a:spAutoFit/>
          </a:bodyPr>
          <a:lstStyle/>
          <a:p>
            <a:r>
              <a:rPr lang="en-US" sz="3600" b="1" dirty="0">
                <a:solidFill>
                  <a:schemeClr val="bg1">
                    <a:lumMod val="50000"/>
                  </a:schemeClr>
                </a:solidFill>
                <a:latin typeface="Golos Text Medium" panose="020B0604020202020204" charset="0"/>
                <a:cs typeface="Golos Text Medium" panose="020B0604020202020204" charset="0"/>
              </a:rPr>
              <a:t>Introduction</a:t>
            </a:r>
          </a:p>
        </p:txBody>
      </p:sp>
      <p:sp>
        <p:nvSpPr>
          <p:cNvPr id="6" name="TextBox 5">
            <a:extLst>
              <a:ext uri="{FF2B5EF4-FFF2-40B4-BE49-F238E27FC236}">
                <a16:creationId xmlns:a16="http://schemas.microsoft.com/office/drawing/2014/main" id="{4916A72A-F5D6-4D88-0B9B-8530DAA11E47}"/>
              </a:ext>
            </a:extLst>
          </p:cNvPr>
          <p:cNvSpPr txBox="1"/>
          <p:nvPr/>
        </p:nvSpPr>
        <p:spPr>
          <a:xfrm>
            <a:off x="1138061" y="1929234"/>
            <a:ext cx="6181860" cy="1815882"/>
          </a:xfrm>
          <a:prstGeom prst="rect">
            <a:avLst/>
          </a:prstGeom>
          <a:noFill/>
        </p:spPr>
        <p:txBody>
          <a:bodyPr wrap="square" rtlCol="0">
            <a:spAutoFit/>
          </a:bodyPr>
          <a:lstStyle/>
          <a:p>
            <a:pPr algn="just"/>
            <a:r>
              <a:rPr lang="en-US" sz="1600" i="0" dirty="0">
                <a:solidFill>
                  <a:schemeClr val="bg1">
                    <a:lumMod val="50000"/>
                  </a:schemeClr>
                </a:solidFill>
                <a:effectLst/>
                <a:latin typeface="Golos Text Medium" panose="020B0604020202020204" charset="0"/>
                <a:cs typeface="Golos Text Medium" panose="020B0604020202020204" charset="0"/>
              </a:rPr>
              <a:t>This study focuses on predicting student performance to help improve teaching and learning. It uses Multiple Linear Regression (MLR) to find the most important factors, like study hours, sleep, extracurricular activities and previous marks. By analyzing data from the model identifies which factors affect performance the most, helping institutions take better measures to support students.</a:t>
            </a:r>
            <a:endParaRPr lang="en-US" sz="1600" dirty="0">
              <a:solidFill>
                <a:schemeClr val="bg1">
                  <a:lumMod val="50000"/>
                </a:schemeClr>
              </a:solidFill>
              <a:latin typeface="Golos Text Medium" panose="020B0604020202020204" charset="0"/>
              <a:cs typeface="Golos Text Medium" panose="020B0604020202020204" charset="0"/>
            </a:endParaRPr>
          </a:p>
        </p:txBody>
      </p:sp>
      <p:sp>
        <p:nvSpPr>
          <p:cNvPr id="4" name="TextBox 3">
            <a:extLst>
              <a:ext uri="{FF2B5EF4-FFF2-40B4-BE49-F238E27FC236}">
                <a16:creationId xmlns:a16="http://schemas.microsoft.com/office/drawing/2014/main" id="{5A350562-001E-23EF-06B5-608AB2F2CF3B}"/>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4</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6"/>
          <p:cNvSpPr txBox="1">
            <a:spLocks noGrp="1"/>
          </p:cNvSpPr>
          <p:nvPr>
            <p:ph type="title"/>
          </p:nvPr>
        </p:nvSpPr>
        <p:spPr>
          <a:xfrm>
            <a:off x="2511456" y="479912"/>
            <a:ext cx="5782292" cy="854491"/>
          </a:xfrm>
          <a:prstGeom prst="rect">
            <a:avLst/>
          </a:prstGeom>
        </p:spPr>
        <p:txBody>
          <a:bodyPr spcFirstLastPara="1" wrap="square" lIns="91425" tIns="91425" rIns="91425" bIns="91425" anchor="t" anchorCtr="0">
            <a:noAutofit/>
          </a:bodyPr>
          <a:lstStyle/>
          <a:p>
            <a:r>
              <a:rPr lang="en-US" sz="3600" b="1" dirty="0">
                <a:latin typeface="Golos Text Medium" panose="020B0604020202020204" charset="0"/>
                <a:cs typeface="Golos Text Medium" panose="020B0604020202020204" charset="0"/>
              </a:rPr>
              <a:t>Dataset &amp; Features</a:t>
            </a:r>
            <a:endParaRPr b="1" dirty="0">
              <a:latin typeface="Golos Text Medium" panose="020B0604020202020204" charset="0"/>
              <a:cs typeface="Golos Text Medium" panose="020B0604020202020204" charset="0"/>
            </a:endParaRPr>
          </a:p>
        </p:txBody>
      </p:sp>
      <p:sp>
        <p:nvSpPr>
          <p:cNvPr id="446" name="Google Shape;446;p26"/>
          <p:cNvSpPr txBox="1">
            <a:spLocks noGrp="1"/>
          </p:cNvSpPr>
          <p:nvPr>
            <p:ph type="title" idx="2"/>
          </p:nvPr>
        </p:nvSpPr>
        <p:spPr>
          <a:xfrm>
            <a:off x="737403" y="428208"/>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02</a:t>
            </a:r>
            <a:endParaRPr dirty="0">
              <a:latin typeface="Golos Text Medium" panose="020B0604020202020204" charset="0"/>
              <a:cs typeface="Golos Text Medium" panose="020B0604020202020204" charset="0"/>
            </a:endParaRPr>
          </a:p>
        </p:txBody>
      </p:sp>
      <p:cxnSp>
        <p:nvCxnSpPr>
          <p:cNvPr id="447" name="Google Shape;447;p26"/>
          <p:cNvCxnSpPr/>
          <p:nvPr/>
        </p:nvCxnSpPr>
        <p:spPr>
          <a:xfrm>
            <a:off x="1888703" y="907158"/>
            <a:ext cx="552600" cy="0"/>
          </a:xfrm>
          <a:prstGeom prst="straightConnector1">
            <a:avLst/>
          </a:prstGeom>
          <a:noFill/>
          <a:ln w="19050" cap="flat" cmpd="sng">
            <a:solidFill>
              <a:schemeClr val="dk1"/>
            </a:solidFill>
            <a:prstDash val="solid"/>
            <a:round/>
            <a:headEnd type="none" w="med" len="med"/>
            <a:tailEnd type="stealth" w="med" len="med"/>
          </a:ln>
        </p:spPr>
      </p:cxnSp>
      <p:sp>
        <p:nvSpPr>
          <p:cNvPr id="2" name="TextBox 1">
            <a:extLst>
              <a:ext uri="{FF2B5EF4-FFF2-40B4-BE49-F238E27FC236}">
                <a16:creationId xmlns:a16="http://schemas.microsoft.com/office/drawing/2014/main" id="{AC1B1C0C-8715-9558-85ED-7D9115111655}"/>
              </a:ext>
            </a:extLst>
          </p:cNvPr>
          <p:cNvSpPr txBox="1"/>
          <p:nvPr/>
        </p:nvSpPr>
        <p:spPr>
          <a:xfrm>
            <a:off x="1651582" y="1557862"/>
            <a:ext cx="4951927" cy="2554545"/>
          </a:xfrm>
          <a:prstGeom prst="rect">
            <a:avLst/>
          </a:prstGeom>
          <a:noFill/>
        </p:spPr>
        <p:txBody>
          <a:bodyPr wrap="square" rtlCol="0">
            <a:spAutoFit/>
          </a:bodyPr>
          <a:lstStyle/>
          <a:p>
            <a:r>
              <a:rPr lang="en-US" sz="1600" b="1" u="sng" dirty="0">
                <a:solidFill>
                  <a:schemeClr val="bg1">
                    <a:lumMod val="50000"/>
                  </a:schemeClr>
                </a:solidFill>
                <a:latin typeface="Golos Text Medium" panose="020B0604020202020204" charset="0"/>
                <a:cs typeface="Golos Text Medium" panose="020B0604020202020204" charset="0"/>
              </a:rPr>
              <a:t>Dataset:</a:t>
            </a:r>
          </a:p>
          <a:p>
            <a:pPr marL="285750" indent="-285750">
              <a:buFont typeface="Arial" panose="020B0604020202020204" pitchFamily="34" charset="0"/>
              <a:buChar char="•"/>
            </a:pPr>
            <a:r>
              <a:rPr lang="en-US" sz="1600" b="0" i="0" dirty="0">
                <a:solidFill>
                  <a:schemeClr val="bg1">
                    <a:lumMod val="50000"/>
                  </a:schemeClr>
                </a:solidFill>
                <a:effectLst/>
                <a:latin typeface="Golos Text Medium" panose="020B0604020202020204" charset="0"/>
                <a:cs typeface="Golos Text Medium" panose="020B0604020202020204" charset="0"/>
              </a:rPr>
              <a:t>The dataset used for this project contains information from 10,000 students</a:t>
            </a:r>
          </a:p>
          <a:p>
            <a:br>
              <a:rPr lang="en-US" sz="1600" dirty="0">
                <a:solidFill>
                  <a:schemeClr val="bg1">
                    <a:lumMod val="50000"/>
                  </a:schemeClr>
                </a:solidFill>
                <a:latin typeface="Golos Text Medium" panose="020B0604020202020204" charset="0"/>
                <a:cs typeface="Golos Text Medium" panose="020B0604020202020204" charset="0"/>
              </a:rPr>
            </a:br>
            <a:r>
              <a:rPr lang="en-US" sz="1600" b="1" u="sng" dirty="0">
                <a:solidFill>
                  <a:schemeClr val="bg1">
                    <a:lumMod val="50000"/>
                  </a:schemeClr>
                </a:solidFill>
                <a:latin typeface="Golos Text Medium" panose="020B0604020202020204" charset="0"/>
                <a:cs typeface="Golos Text Medium" panose="020B0604020202020204" charset="0"/>
              </a:rPr>
              <a:t>Features:</a:t>
            </a:r>
          </a:p>
          <a:p>
            <a:pPr marL="285750" indent="-285750">
              <a:buFont typeface="Arial" panose="020B0604020202020204" pitchFamily="34" charset="0"/>
              <a:buChar char="•"/>
            </a:pPr>
            <a:r>
              <a:rPr lang="en-US" sz="1600" b="0" i="0" dirty="0">
                <a:solidFill>
                  <a:schemeClr val="bg1">
                    <a:lumMod val="50000"/>
                  </a:schemeClr>
                </a:solidFill>
                <a:effectLst/>
                <a:latin typeface="Golos Text Medium" panose="020B0604020202020204" charset="0"/>
                <a:cs typeface="Golos Text Medium" panose="020B0604020202020204" charset="0"/>
              </a:rPr>
              <a:t>Hours Studied</a:t>
            </a:r>
          </a:p>
          <a:p>
            <a:pPr marL="285750" indent="-285750">
              <a:buFont typeface="Arial" panose="020B0604020202020204" pitchFamily="34" charset="0"/>
              <a:buChar char="•"/>
            </a:pPr>
            <a:r>
              <a:rPr lang="en-US" sz="1600" b="0" i="0" dirty="0">
                <a:solidFill>
                  <a:schemeClr val="bg1">
                    <a:lumMod val="50000"/>
                  </a:schemeClr>
                </a:solidFill>
                <a:effectLst/>
                <a:latin typeface="Golos Text Medium" panose="020B0604020202020204" charset="0"/>
                <a:cs typeface="Golos Text Medium" panose="020B0604020202020204" charset="0"/>
              </a:rPr>
              <a:t>Previous Scores</a:t>
            </a:r>
          </a:p>
          <a:p>
            <a:pPr marL="285750" indent="-285750">
              <a:buFont typeface="Arial" panose="020B0604020202020204" pitchFamily="34" charset="0"/>
              <a:buChar char="•"/>
            </a:pPr>
            <a:r>
              <a:rPr lang="en-US" sz="1600" b="0" i="0" dirty="0">
                <a:solidFill>
                  <a:schemeClr val="bg1">
                    <a:lumMod val="50000"/>
                  </a:schemeClr>
                </a:solidFill>
                <a:effectLst/>
                <a:latin typeface="Golos Text Medium" panose="020B0604020202020204" charset="0"/>
                <a:cs typeface="Golos Text Medium" panose="020B0604020202020204" charset="0"/>
              </a:rPr>
              <a:t>Sleep Hours</a:t>
            </a:r>
          </a:p>
          <a:p>
            <a:pPr marL="285750" indent="-285750">
              <a:buFont typeface="Arial" panose="020B0604020202020204" pitchFamily="34" charset="0"/>
              <a:buChar char="•"/>
            </a:pPr>
            <a:r>
              <a:rPr lang="en-US" sz="1600" dirty="0">
                <a:solidFill>
                  <a:schemeClr val="bg1">
                    <a:lumMod val="50000"/>
                  </a:schemeClr>
                </a:solidFill>
                <a:latin typeface="Golos Text Medium" panose="020B0604020202020204" charset="0"/>
                <a:cs typeface="Golos Text Medium" panose="020B0604020202020204" charset="0"/>
              </a:rPr>
              <a:t>Performance Inde</a:t>
            </a:r>
            <a:r>
              <a:rPr lang="en-US" dirty="0">
                <a:solidFill>
                  <a:schemeClr val="bg1">
                    <a:lumMod val="50000"/>
                  </a:schemeClr>
                </a:solidFill>
                <a:latin typeface="Golos Text Medium" panose="020B0604020202020204" charset="0"/>
                <a:cs typeface="Golos Text Medium" panose="020B0604020202020204" charset="0"/>
              </a:rPr>
              <a:t>x</a:t>
            </a:r>
          </a:p>
          <a:p>
            <a:pPr marL="285750" indent="-285750">
              <a:buFont typeface="Arial" panose="020B0604020202020204" pitchFamily="34" charset="0"/>
              <a:buChar char="•"/>
            </a:pPr>
            <a:r>
              <a:rPr lang="en-US" sz="1600" b="0" i="0" dirty="0">
                <a:solidFill>
                  <a:schemeClr val="bg1">
                    <a:lumMod val="50000"/>
                  </a:schemeClr>
                </a:solidFill>
                <a:effectLst/>
                <a:latin typeface="Golos Text Medium" panose="020B0604020202020204" charset="0"/>
                <a:cs typeface="Golos Text Medium" panose="020B0604020202020204" charset="0"/>
              </a:rPr>
              <a:t>Extracurricular Activities</a:t>
            </a:r>
          </a:p>
        </p:txBody>
      </p:sp>
      <p:sp>
        <p:nvSpPr>
          <p:cNvPr id="3" name="TextBox 2">
            <a:extLst>
              <a:ext uri="{FF2B5EF4-FFF2-40B4-BE49-F238E27FC236}">
                <a16:creationId xmlns:a16="http://schemas.microsoft.com/office/drawing/2014/main" id="{1366FF3C-11E3-F79A-314B-F23346E06F4B}"/>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5</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4">
          <a:extLst>
            <a:ext uri="{FF2B5EF4-FFF2-40B4-BE49-F238E27FC236}">
              <a16:creationId xmlns:a16="http://schemas.microsoft.com/office/drawing/2014/main" id="{0C8E1605-0ED2-F81C-79B4-852C7F16981A}"/>
            </a:ext>
          </a:extLst>
        </p:cNvPr>
        <p:cNvGrpSpPr/>
        <p:nvPr/>
      </p:nvGrpSpPr>
      <p:grpSpPr>
        <a:xfrm>
          <a:off x="0" y="0"/>
          <a:ext cx="0" cy="0"/>
          <a:chOff x="0" y="0"/>
          <a:chExt cx="0" cy="0"/>
        </a:xfrm>
      </p:grpSpPr>
      <p:sp>
        <p:nvSpPr>
          <p:cNvPr id="445" name="Google Shape;445;p26">
            <a:extLst>
              <a:ext uri="{FF2B5EF4-FFF2-40B4-BE49-F238E27FC236}">
                <a16:creationId xmlns:a16="http://schemas.microsoft.com/office/drawing/2014/main" id="{43FC3095-7D39-60A0-ED04-B8497958F7A0}"/>
              </a:ext>
            </a:extLst>
          </p:cNvPr>
          <p:cNvSpPr txBox="1">
            <a:spLocks noGrp="1"/>
          </p:cNvSpPr>
          <p:nvPr>
            <p:ph type="title"/>
          </p:nvPr>
        </p:nvSpPr>
        <p:spPr>
          <a:xfrm>
            <a:off x="2585797" y="479912"/>
            <a:ext cx="5782292" cy="854491"/>
          </a:xfrm>
          <a:prstGeom prst="rect">
            <a:avLst/>
          </a:prstGeom>
        </p:spPr>
        <p:txBody>
          <a:bodyPr spcFirstLastPara="1" wrap="square" lIns="91425" tIns="91425" rIns="91425" bIns="91425" anchor="t" anchorCtr="0">
            <a:noAutofit/>
          </a:bodyPr>
          <a:lstStyle/>
          <a:p>
            <a:r>
              <a:rPr lang="en-US" sz="3600" b="1" dirty="0"/>
              <a:t>Methodology</a:t>
            </a:r>
            <a:br>
              <a:rPr lang="en-US" b="1" dirty="0"/>
            </a:br>
            <a:endParaRPr b="1" dirty="0"/>
          </a:p>
        </p:txBody>
      </p:sp>
      <p:sp>
        <p:nvSpPr>
          <p:cNvPr id="446" name="Google Shape;446;p26">
            <a:extLst>
              <a:ext uri="{FF2B5EF4-FFF2-40B4-BE49-F238E27FC236}">
                <a16:creationId xmlns:a16="http://schemas.microsoft.com/office/drawing/2014/main" id="{6C0BCD1A-B1B2-877E-B724-B9EA6C15B33F}"/>
              </a:ext>
            </a:extLst>
          </p:cNvPr>
          <p:cNvSpPr txBox="1">
            <a:spLocks noGrp="1"/>
          </p:cNvSpPr>
          <p:nvPr>
            <p:ph type="title" idx="2"/>
          </p:nvPr>
        </p:nvSpPr>
        <p:spPr>
          <a:xfrm>
            <a:off x="811744" y="428208"/>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447" name="Google Shape;447;p26">
            <a:extLst>
              <a:ext uri="{FF2B5EF4-FFF2-40B4-BE49-F238E27FC236}">
                <a16:creationId xmlns:a16="http://schemas.microsoft.com/office/drawing/2014/main" id="{52BD2DBD-5898-D786-3FE9-1D50F71FF33C}"/>
              </a:ext>
            </a:extLst>
          </p:cNvPr>
          <p:cNvCxnSpPr/>
          <p:nvPr/>
        </p:nvCxnSpPr>
        <p:spPr>
          <a:xfrm>
            <a:off x="1963044" y="907158"/>
            <a:ext cx="552600" cy="0"/>
          </a:xfrm>
          <a:prstGeom prst="straightConnector1">
            <a:avLst/>
          </a:prstGeom>
          <a:noFill/>
          <a:ln w="19050" cap="flat" cmpd="sng">
            <a:solidFill>
              <a:schemeClr val="dk1"/>
            </a:solidFill>
            <a:prstDash val="solid"/>
            <a:round/>
            <a:headEnd type="none" w="med" len="med"/>
            <a:tailEnd type="stealth" w="med" len="med"/>
          </a:ln>
        </p:spPr>
      </p:cxnSp>
      <p:sp>
        <p:nvSpPr>
          <p:cNvPr id="2" name="TextBox 1">
            <a:extLst>
              <a:ext uri="{FF2B5EF4-FFF2-40B4-BE49-F238E27FC236}">
                <a16:creationId xmlns:a16="http://schemas.microsoft.com/office/drawing/2014/main" id="{A59CEB60-9D14-A346-C3B4-B5A8D3BF0989}"/>
              </a:ext>
            </a:extLst>
          </p:cNvPr>
          <p:cNvSpPr txBox="1"/>
          <p:nvPr/>
        </p:nvSpPr>
        <p:spPr>
          <a:xfrm>
            <a:off x="1680854" y="1499808"/>
            <a:ext cx="5782292" cy="2800767"/>
          </a:xfrm>
          <a:prstGeom prst="rect">
            <a:avLst/>
          </a:prstGeom>
          <a:noFill/>
        </p:spPr>
        <p:txBody>
          <a:bodyPr wrap="square" rtlCol="0">
            <a:spAutoFit/>
          </a:bodyPr>
          <a:lstStyle/>
          <a:p>
            <a:r>
              <a:rPr lang="en-US" sz="1600" b="1" u="sng" dirty="0">
                <a:solidFill>
                  <a:schemeClr val="bg1">
                    <a:lumMod val="50000"/>
                  </a:schemeClr>
                </a:solidFill>
                <a:latin typeface="Golos Text Medium" panose="020B0604020202020204" charset="0"/>
                <a:cs typeface="Golos Text Medium" panose="020B0604020202020204" charset="0"/>
              </a:rPr>
              <a:t>Model </a:t>
            </a:r>
            <a:endParaRPr lang="en-US" sz="1600" dirty="0">
              <a:solidFill>
                <a:schemeClr val="bg1">
                  <a:lumMod val="50000"/>
                </a:schemeClr>
              </a:solidFill>
              <a:latin typeface="Golos Text Medium" panose="020B0604020202020204" charset="0"/>
              <a:cs typeface="Golos Text Medium" panose="020B0604020202020204" charset="0"/>
            </a:endParaRPr>
          </a:p>
          <a:p>
            <a:pPr algn="just" rtl="0"/>
            <a:r>
              <a:rPr lang="en-US" sz="1600" b="0" i="0" u="none" strike="noStrike" dirty="0">
                <a:solidFill>
                  <a:schemeClr val="bg1">
                    <a:lumMod val="50000"/>
                  </a:schemeClr>
                </a:solidFill>
                <a:effectLst/>
                <a:latin typeface="Golos Text Medium" panose="020B0604020202020204" charset="0"/>
                <a:cs typeface="Golos Text Medium" panose="020B0604020202020204" charset="0"/>
              </a:rPr>
              <a:t>The equation for Multiple Linear Regression is: </a:t>
            </a:r>
            <a:endParaRPr lang="en-US" sz="1600" b="0" dirty="0">
              <a:solidFill>
                <a:schemeClr val="bg1">
                  <a:lumMod val="50000"/>
                </a:schemeClr>
              </a:solidFill>
              <a:effectLst/>
              <a:latin typeface="Golos Text Medium" panose="020B0604020202020204" charset="0"/>
              <a:cs typeface="Golos Text Medium" panose="020B0604020202020204" charset="0"/>
            </a:endParaRPr>
          </a:p>
          <a:p>
            <a:pPr algn="just" rtl="0"/>
            <a:r>
              <a:rPr lang="en-US" sz="1600" b="1" i="0" u="none" strike="noStrike" dirty="0">
                <a:solidFill>
                  <a:schemeClr val="bg1">
                    <a:lumMod val="50000"/>
                  </a:schemeClr>
                </a:solidFill>
                <a:effectLst/>
                <a:latin typeface="Golos Text Medium" panose="020B0604020202020204" charset="0"/>
                <a:cs typeface="Golos Text Medium" panose="020B0604020202020204" charset="0"/>
              </a:rPr>
              <a:t>Y = 𝜷₀ + 𝜷₁X₁ + 𝜷₂X₂ +......+ 𝜷</a:t>
            </a:r>
            <a:r>
              <a:rPr lang="en-US" sz="1600" b="1" i="0" u="none" strike="noStrike" dirty="0" err="1">
                <a:solidFill>
                  <a:schemeClr val="bg1">
                    <a:lumMod val="50000"/>
                  </a:schemeClr>
                </a:solidFill>
                <a:effectLst/>
                <a:latin typeface="Golos Text Medium" panose="020B0604020202020204" charset="0"/>
                <a:cs typeface="Golos Text Medium" panose="020B0604020202020204" charset="0"/>
              </a:rPr>
              <a:t>pXp</a:t>
            </a:r>
            <a:r>
              <a:rPr lang="en-US" sz="1600" b="1" i="0" u="none" strike="noStrike" dirty="0">
                <a:solidFill>
                  <a:schemeClr val="bg1">
                    <a:lumMod val="50000"/>
                  </a:schemeClr>
                </a:solidFill>
                <a:effectLst/>
                <a:latin typeface="Golos Text Medium" panose="020B0604020202020204" charset="0"/>
                <a:cs typeface="Golos Text Medium" panose="020B0604020202020204" charset="0"/>
              </a:rPr>
              <a:t> + Ɛ</a:t>
            </a:r>
            <a:endParaRPr lang="en-US" sz="1600" b="0" dirty="0">
              <a:solidFill>
                <a:schemeClr val="bg1">
                  <a:lumMod val="50000"/>
                </a:schemeClr>
              </a:solidFill>
              <a:effectLst/>
              <a:latin typeface="Golos Text Medium" panose="020B0604020202020204" charset="0"/>
              <a:cs typeface="Golos Text Medium" panose="020B0604020202020204" charset="0"/>
            </a:endParaRPr>
          </a:p>
          <a:p>
            <a:pPr rtl="0"/>
            <a:br>
              <a:rPr lang="en-US" sz="1600" b="0" dirty="0">
                <a:solidFill>
                  <a:schemeClr val="bg1">
                    <a:lumMod val="50000"/>
                  </a:schemeClr>
                </a:solidFill>
                <a:effectLst/>
                <a:latin typeface="Golos Text Medium" panose="020B0604020202020204" charset="0"/>
                <a:cs typeface="Golos Text Medium" panose="020B0604020202020204" charset="0"/>
              </a:rPr>
            </a:br>
            <a:r>
              <a:rPr lang="en-US" sz="1600" b="0" i="0" u="none" strike="noStrike" dirty="0">
                <a:solidFill>
                  <a:schemeClr val="bg1">
                    <a:lumMod val="50000"/>
                  </a:schemeClr>
                </a:solidFill>
                <a:effectLst/>
                <a:latin typeface="Golos Text Medium" panose="020B0604020202020204" charset="0"/>
                <a:cs typeface="Golos Text Medium" panose="020B0604020202020204" charset="0"/>
              </a:rPr>
              <a:t>Where,</a:t>
            </a:r>
            <a:endParaRPr lang="en-US" sz="1600" b="0" dirty="0">
              <a:solidFill>
                <a:schemeClr val="bg1">
                  <a:lumMod val="50000"/>
                </a:schemeClr>
              </a:solidFill>
              <a:effectLst/>
              <a:latin typeface="Golos Text Medium" panose="020B0604020202020204" charset="0"/>
              <a:cs typeface="Golos Text Medium" panose="020B0604020202020204" charset="0"/>
            </a:endParaRPr>
          </a:p>
          <a:p>
            <a:pPr rtl="0"/>
            <a:r>
              <a:rPr lang="en-US" sz="1600" b="1" i="0" u="none" strike="noStrike" dirty="0">
                <a:solidFill>
                  <a:schemeClr val="bg1">
                    <a:lumMod val="50000"/>
                  </a:schemeClr>
                </a:solidFill>
                <a:effectLst/>
                <a:latin typeface="Golos Text Medium" panose="020B0604020202020204" charset="0"/>
                <a:cs typeface="Golos Text Medium" panose="020B0604020202020204" charset="0"/>
              </a:rPr>
              <a:t>Y </a:t>
            </a:r>
            <a:r>
              <a:rPr lang="en-US" sz="1600" b="0" i="0" u="none" strike="noStrike" dirty="0">
                <a:solidFill>
                  <a:schemeClr val="bg1">
                    <a:lumMod val="50000"/>
                  </a:schemeClr>
                </a:solidFill>
                <a:effectLst/>
                <a:latin typeface="Golos Text Medium" panose="020B0604020202020204" charset="0"/>
                <a:cs typeface="Golos Text Medium" panose="020B0604020202020204" charset="0"/>
              </a:rPr>
              <a:t>is the output variable, also called response and dependent variable.</a:t>
            </a:r>
            <a:endParaRPr lang="en-US" sz="1600" b="0" dirty="0">
              <a:solidFill>
                <a:schemeClr val="bg1">
                  <a:lumMod val="50000"/>
                </a:schemeClr>
              </a:solidFill>
              <a:effectLst/>
              <a:latin typeface="Golos Text Medium" panose="020B0604020202020204" charset="0"/>
              <a:cs typeface="Golos Text Medium" panose="020B0604020202020204" charset="0"/>
            </a:endParaRPr>
          </a:p>
          <a:p>
            <a:pPr rtl="0"/>
            <a:r>
              <a:rPr lang="en-US" sz="1600" b="1" i="0" u="none" strike="noStrike" dirty="0">
                <a:solidFill>
                  <a:schemeClr val="bg1">
                    <a:lumMod val="50000"/>
                  </a:schemeClr>
                </a:solidFill>
                <a:effectLst/>
                <a:latin typeface="Golos Text Medium" panose="020B0604020202020204" charset="0"/>
                <a:cs typeface="Golos Text Medium" panose="020B0604020202020204" charset="0"/>
              </a:rPr>
              <a:t>Xi </a:t>
            </a:r>
            <a:r>
              <a:rPr lang="en-US" sz="1600" b="0" i="0" u="none" strike="noStrike" dirty="0">
                <a:solidFill>
                  <a:schemeClr val="bg1">
                    <a:lumMod val="50000"/>
                  </a:schemeClr>
                </a:solidFill>
                <a:effectLst/>
                <a:latin typeface="Golos Text Medium" panose="020B0604020202020204" charset="0"/>
                <a:cs typeface="Golos Text Medium" panose="020B0604020202020204" charset="0"/>
              </a:rPr>
              <a:t>(</a:t>
            </a:r>
            <a:r>
              <a:rPr lang="en-US" sz="1600" b="0" i="0" u="none" strike="noStrike" dirty="0" err="1">
                <a:solidFill>
                  <a:schemeClr val="bg1">
                    <a:lumMod val="50000"/>
                  </a:schemeClr>
                </a:solidFill>
                <a:effectLst/>
                <a:latin typeface="Golos Text Medium" panose="020B0604020202020204" charset="0"/>
                <a:cs typeface="Golos Text Medium" panose="020B0604020202020204" charset="0"/>
              </a:rPr>
              <a:t>i</a:t>
            </a:r>
            <a:r>
              <a:rPr lang="en-US" sz="1600" b="0" i="0" u="none" strike="noStrike" dirty="0">
                <a:solidFill>
                  <a:schemeClr val="bg1">
                    <a:lumMod val="50000"/>
                  </a:schemeClr>
                </a:solidFill>
                <a:effectLst/>
                <a:latin typeface="Golos Text Medium" panose="020B0604020202020204" charset="0"/>
                <a:cs typeface="Golos Text Medium" panose="020B0604020202020204" charset="0"/>
              </a:rPr>
              <a:t> = 1, 2, 3…p) is the independent variable.</a:t>
            </a:r>
            <a:endParaRPr lang="en-US" sz="1600" b="0" dirty="0">
              <a:solidFill>
                <a:schemeClr val="bg1">
                  <a:lumMod val="50000"/>
                </a:schemeClr>
              </a:solidFill>
              <a:effectLst/>
              <a:latin typeface="Golos Text Medium" panose="020B0604020202020204" charset="0"/>
              <a:cs typeface="Golos Text Medium" panose="020B0604020202020204" charset="0"/>
            </a:endParaRPr>
          </a:p>
          <a:p>
            <a:pPr rtl="0"/>
            <a:r>
              <a:rPr lang="en-US" sz="1600" b="1" i="0" u="none" strike="noStrike" dirty="0">
                <a:solidFill>
                  <a:schemeClr val="bg1">
                    <a:lumMod val="50000"/>
                  </a:schemeClr>
                </a:solidFill>
                <a:effectLst/>
                <a:latin typeface="Golos Text Medium" panose="020B0604020202020204" charset="0"/>
                <a:cs typeface="Golos Text Medium" panose="020B0604020202020204" charset="0"/>
              </a:rPr>
              <a:t>𝜷₀</a:t>
            </a:r>
            <a:r>
              <a:rPr lang="en-US" sz="1600" b="0" i="0" u="none" strike="noStrike" dirty="0">
                <a:solidFill>
                  <a:schemeClr val="bg1">
                    <a:lumMod val="50000"/>
                  </a:schemeClr>
                </a:solidFill>
                <a:effectLst/>
                <a:latin typeface="Golos Text Medium" panose="020B0604020202020204" charset="0"/>
                <a:cs typeface="Golos Text Medium" panose="020B0604020202020204" charset="0"/>
              </a:rPr>
              <a:t> is the value of Y when independent variable are 0.</a:t>
            </a:r>
            <a:endParaRPr lang="en-US" sz="1600" b="0" dirty="0">
              <a:solidFill>
                <a:schemeClr val="bg1">
                  <a:lumMod val="50000"/>
                </a:schemeClr>
              </a:solidFill>
              <a:effectLst/>
              <a:latin typeface="Golos Text Medium" panose="020B0604020202020204" charset="0"/>
              <a:cs typeface="Golos Text Medium" panose="020B0604020202020204" charset="0"/>
            </a:endParaRPr>
          </a:p>
          <a:p>
            <a:pPr rtl="0"/>
            <a:r>
              <a:rPr lang="en-US" sz="1600" b="1" i="0" u="none" strike="noStrike" dirty="0">
                <a:solidFill>
                  <a:schemeClr val="bg1">
                    <a:lumMod val="50000"/>
                  </a:schemeClr>
                </a:solidFill>
                <a:effectLst/>
                <a:latin typeface="Golos Text Medium" panose="020B0604020202020204" charset="0"/>
                <a:cs typeface="Golos Text Medium" panose="020B0604020202020204" charset="0"/>
              </a:rPr>
              <a:t>𝜷ⱼ </a:t>
            </a:r>
            <a:r>
              <a:rPr lang="en-US" sz="1600" b="0" i="0" u="none" strike="noStrike" dirty="0">
                <a:solidFill>
                  <a:schemeClr val="bg1">
                    <a:lumMod val="50000"/>
                  </a:schemeClr>
                </a:solidFill>
                <a:effectLst/>
                <a:latin typeface="Golos Text Medium" panose="020B0604020202020204" charset="0"/>
                <a:cs typeface="Golos Text Medium" panose="020B0604020202020204" charset="0"/>
              </a:rPr>
              <a:t>(j = 1, 2, 3…p) are the regression coefficients.</a:t>
            </a:r>
            <a:endParaRPr lang="en-US" sz="1600" b="0" dirty="0">
              <a:solidFill>
                <a:schemeClr val="bg1">
                  <a:lumMod val="50000"/>
                </a:schemeClr>
              </a:solidFill>
              <a:effectLst/>
              <a:latin typeface="Golos Text Medium" panose="020B0604020202020204" charset="0"/>
              <a:cs typeface="Golos Text Medium" panose="020B0604020202020204" charset="0"/>
            </a:endParaRPr>
          </a:p>
          <a:p>
            <a:pPr rtl="0"/>
            <a:r>
              <a:rPr lang="en-US" sz="1600" b="1" i="0" u="none" strike="noStrike" dirty="0">
                <a:solidFill>
                  <a:schemeClr val="bg1">
                    <a:lumMod val="50000"/>
                  </a:schemeClr>
                </a:solidFill>
                <a:effectLst/>
                <a:latin typeface="Golos Text Medium" panose="020B0604020202020204" charset="0"/>
                <a:cs typeface="Golos Text Medium" panose="020B0604020202020204" charset="0"/>
              </a:rPr>
              <a:t>Ɛ </a:t>
            </a:r>
            <a:r>
              <a:rPr lang="en-US" sz="1600" b="0" i="0" u="none" strike="noStrike" dirty="0">
                <a:solidFill>
                  <a:schemeClr val="bg1">
                    <a:lumMod val="50000"/>
                  </a:schemeClr>
                </a:solidFill>
                <a:effectLst/>
                <a:latin typeface="Golos Text Medium" panose="020B0604020202020204" charset="0"/>
                <a:cs typeface="Golos Text Medium" panose="020B0604020202020204" charset="0"/>
              </a:rPr>
              <a:t>is a random error in the mode.</a:t>
            </a:r>
            <a:endParaRPr lang="en-US" sz="1600" b="0" dirty="0">
              <a:solidFill>
                <a:schemeClr val="bg1">
                  <a:lumMod val="50000"/>
                </a:schemeClr>
              </a:solidFill>
              <a:effectLst/>
              <a:latin typeface="Golos Text Medium" panose="020B0604020202020204" charset="0"/>
              <a:cs typeface="Golos Text Medium" panose="020B0604020202020204" charset="0"/>
            </a:endParaRPr>
          </a:p>
        </p:txBody>
      </p:sp>
      <p:sp>
        <p:nvSpPr>
          <p:cNvPr id="4" name="TextBox 3">
            <a:extLst>
              <a:ext uri="{FF2B5EF4-FFF2-40B4-BE49-F238E27FC236}">
                <a16:creationId xmlns:a16="http://schemas.microsoft.com/office/drawing/2014/main" id="{6FA88251-D979-C3F1-72BA-CB994A620AB8}"/>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6</a:t>
            </a:r>
          </a:p>
        </p:txBody>
      </p:sp>
    </p:spTree>
    <p:extLst>
      <p:ext uri="{BB962C8B-B14F-4D97-AF65-F5344CB8AC3E}">
        <p14:creationId xmlns:p14="http://schemas.microsoft.com/office/powerpoint/2010/main" val="39600389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a:extLst>
            <a:ext uri="{FF2B5EF4-FFF2-40B4-BE49-F238E27FC236}">
              <a16:creationId xmlns:a16="http://schemas.microsoft.com/office/drawing/2014/main" id="{35E084B6-EA45-A99F-170E-537F1E5DC89E}"/>
            </a:ext>
          </a:extLst>
        </p:cNvPr>
        <p:cNvGrpSpPr/>
        <p:nvPr/>
      </p:nvGrpSpPr>
      <p:grpSpPr>
        <a:xfrm>
          <a:off x="0" y="0"/>
          <a:ext cx="0" cy="0"/>
          <a:chOff x="0" y="0"/>
          <a:chExt cx="0" cy="0"/>
        </a:xfrm>
      </p:grpSpPr>
      <p:sp>
        <p:nvSpPr>
          <p:cNvPr id="445" name="Google Shape;445;p26">
            <a:extLst>
              <a:ext uri="{FF2B5EF4-FFF2-40B4-BE49-F238E27FC236}">
                <a16:creationId xmlns:a16="http://schemas.microsoft.com/office/drawing/2014/main" id="{400F0C60-F787-9086-36CC-2EF3B073678E}"/>
              </a:ext>
            </a:extLst>
          </p:cNvPr>
          <p:cNvSpPr txBox="1">
            <a:spLocks noGrp="1"/>
          </p:cNvSpPr>
          <p:nvPr>
            <p:ph type="title"/>
          </p:nvPr>
        </p:nvSpPr>
        <p:spPr>
          <a:xfrm>
            <a:off x="2489153" y="494892"/>
            <a:ext cx="5782292" cy="854491"/>
          </a:xfrm>
          <a:prstGeom prst="rect">
            <a:avLst/>
          </a:prstGeom>
        </p:spPr>
        <p:txBody>
          <a:bodyPr spcFirstLastPara="1" wrap="square" lIns="91425" tIns="91425" rIns="91425" bIns="91425" anchor="t" anchorCtr="0">
            <a:noAutofit/>
          </a:bodyPr>
          <a:lstStyle/>
          <a:p>
            <a:r>
              <a:rPr lang="en-US" sz="3600" b="1" dirty="0">
                <a:latin typeface="Golos Text Medium" panose="020B0604020202020204" charset="0"/>
                <a:cs typeface="Golos Text Medium" panose="020B0604020202020204" charset="0"/>
              </a:rPr>
              <a:t>Methodology Cont.</a:t>
            </a:r>
            <a:br>
              <a:rPr lang="en-US" b="1" dirty="0">
                <a:latin typeface="Golos Text Medium" panose="020B0604020202020204" charset="0"/>
                <a:cs typeface="Golos Text Medium" panose="020B0604020202020204" charset="0"/>
              </a:rPr>
            </a:br>
            <a:endParaRPr b="1" dirty="0">
              <a:latin typeface="Golos Text Medium" panose="020B0604020202020204" charset="0"/>
              <a:cs typeface="Golos Text Medium" panose="020B0604020202020204" charset="0"/>
            </a:endParaRPr>
          </a:p>
        </p:txBody>
      </p:sp>
      <p:sp>
        <p:nvSpPr>
          <p:cNvPr id="446" name="Google Shape;446;p26">
            <a:extLst>
              <a:ext uri="{FF2B5EF4-FFF2-40B4-BE49-F238E27FC236}">
                <a16:creationId xmlns:a16="http://schemas.microsoft.com/office/drawing/2014/main" id="{A74FAC46-BFFF-8A7D-F5BF-00992685965F}"/>
              </a:ext>
            </a:extLst>
          </p:cNvPr>
          <p:cNvSpPr txBox="1">
            <a:spLocks noGrp="1"/>
          </p:cNvSpPr>
          <p:nvPr>
            <p:ph type="title" idx="2"/>
          </p:nvPr>
        </p:nvSpPr>
        <p:spPr>
          <a:xfrm>
            <a:off x="715100" y="443188"/>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olos Text Medium" panose="020B0604020202020204" charset="0"/>
                <a:cs typeface="Golos Text Medium" panose="020B0604020202020204" charset="0"/>
              </a:rPr>
              <a:t>02</a:t>
            </a:r>
            <a:endParaRPr dirty="0">
              <a:latin typeface="Golos Text Medium" panose="020B0604020202020204" charset="0"/>
              <a:cs typeface="Golos Text Medium" panose="020B0604020202020204" charset="0"/>
            </a:endParaRPr>
          </a:p>
        </p:txBody>
      </p:sp>
      <p:cxnSp>
        <p:nvCxnSpPr>
          <p:cNvPr id="447" name="Google Shape;447;p26">
            <a:extLst>
              <a:ext uri="{FF2B5EF4-FFF2-40B4-BE49-F238E27FC236}">
                <a16:creationId xmlns:a16="http://schemas.microsoft.com/office/drawing/2014/main" id="{79903E41-0AA4-5553-32BE-A86364ED93B9}"/>
              </a:ext>
            </a:extLst>
          </p:cNvPr>
          <p:cNvCxnSpPr/>
          <p:nvPr/>
        </p:nvCxnSpPr>
        <p:spPr>
          <a:xfrm>
            <a:off x="1866400" y="922138"/>
            <a:ext cx="552600" cy="0"/>
          </a:xfrm>
          <a:prstGeom prst="straightConnector1">
            <a:avLst/>
          </a:prstGeom>
          <a:noFill/>
          <a:ln w="19050" cap="flat" cmpd="sng">
            <a:solidFill>
              <a:schemeClr val="dk1"/>
            </a:solidFill>
            <a:prstDash val="solid"/>
            <a:round/>
            <a:headEnd type="none" w="med" len="med"/>
            <a:tailEnd type="stealth" w="med" len="med"/>
          </a:ln>
        </p:spPr>
      </p:cxnSp>
      <p:sp>
        <p:nvSpPr>
          <p:cNvPr id="2" name="TextBox 1">
            <a:extLst>
              <a:ext uri="{FF2B5EF4-FFF2-40B4-BE49-F238E27FC236}">
                <a16:creationId xmlns:a16="http://schemas.microsoft.com/office/drawing/2014/main" id="{DE4B53FB-413E-AE87-8FB4-E34BACC2BEAA}"/>
              </a:ext>
            </a:extLst>
          </p:cNvPr>
          <p:cNvSpPr txBox="1"/>
          <p:nvPr/>
        </p:nvSpPr>
        <p:spPr>
          <a:xfrm>
            <a:off x="1315150" y="1786230"/>
            <a:ext cx="3256850" cy="338554"/>
          </a:xfrm>
          <a:prstGeom prst="rect">
            <a:avLst/>
          </a:prstGeom>
          <a:noFill/>
        </p:spPr>
        <p:txBody>
          <a:bodyPr wrap="square" rtlCol="0">
            <a:spAutoFit/>
          </a:bodyPr>
          <a:lstStyle/>
          <a:p>
            <a:r>
              <a:rPr lang="en-US" sz="1600" b="1" dirty="0">
                <a:solidFill>
                  <a:schemeClr val="bg1">
                    <a:lumMod val="50000"/>
                  </a:schemeClr>
                </a:solidFill>
                <a:latin typeface="Golos Text Medium" panose="020B0604020202020204" charset="0"/>
                <a:cs typeface="Golos Text Medium" panose="020B0604020202020204" charset="0"/>
              </a:rPr>
              <a:t>Null Value Checked</a:t>
            </a:r>
          </a:p>
        </p:txBody>
      </p:sp>
      <p:pic>
        <p:nvPicPr>
          <p:cNvPr id="4" name="Picture 3">
            <a:extLst>
              <a:ext uri="{FF2B5EF4-FFF2-40B4-BE49-F238E27FC236}">
                <a16:creationId xmlns:a16="http://schemas.microsoft.com/office/drawing/2014/main" id="{B27833C9-023E-A186-2E1C-4E732E85D9B1}"/>
              </a:ext>
            </a:extLst>
          </p:cNvPr>
          <p:cNvPicPr>
            <a:picLocks noChangeAspect="1"/>
          </p:cNvPicPr>
          <p:nvPr/>
        </p:nvPicPr>
        <p:blipFill>
          <a:blip r:embed="rId3"/>
          <a:srcRect b="11712"/>
          <a:stretch/>
        </p:blipFill>
        <p:spPr>
          <a:xfrm>
            <a:off x="1364812" y="2167496"/>
            <a:ext cx="2623701" cy="1966773"/>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AAADD20F-1456-E406-2C31-590D8FCF9E2D}"/>
              </a:ext>
            </a:extLst>
          </p:cNvPr>
          <p:cNvSpPr txBox="1"/>
          <p:nvPr/>
        </p:nvSpPr>
        <p:spPr>
          <a:xfrm>
            <a:off x="5155488" y="1828942"/>
            <a:ext cx="2623699" cy="338554"/>
          </a:xfrm>
          <a:prstGeom prst="rect">
            <a:avLst/>
          </a:prstGeom>
          <a:noFill/>
        </p:spPr>
        <p:txBody>
          <a:bodyPr wrap="square" rtlCol="0">
            <a:spAutoFit/>
          </a:bodyPr>
          <a:lstStyle/>
          <a:p>
            <a:r>
              <a:rPr lang="en-US" sz="1600" b="1" dirty="0">
                <a:solidFill>
                  <a:schemeClr val="bg1">
                    <a:lumMod val="50000"/>
                  </a:schemeClr>
                </a:solidFill>
                <a:latin typeface="Golos Text Medium" panose="020B0604020202020204" charset="0"/>
                <a:cs typeface="Golos Text Medium" panose="020B0604020202020204" charset="0"/>
              </a:rPr>
              <a:t>Duplicate</a:t>
            </a:r>
            <a:r>
              <a:rPr lang="en-US" b="1" dirty="0">
                <a:solidFill>
                  <a:schemeClr val="bg1">
                    <a:lumMod val="50000"/>
                  </a:schemeClr>
                </a:solidFill>
                <a:latin typeface="Golos Text Medium" panose="020B0604020202020204" charset="0"/>
                <a:cs typeface="Golos Text Medium" panose="020B0604020202020204" charset="0"/>
              </a:rPr>
              <a:t> Value Removed</a:t>
            </a:r>
          </a:p>
        </p:txBody>
      </p:sp>
      <p:pic>
        <p:nvPicPr>
          <p:cNvPr id="7" name="Picture 6">
            <a:extLst>
              <a:ext uri="{FF2B5EF4-FFF2-40B4-BE49-F238E27FC236}">
                <a16:creationId xmlns:a16="http://schemas.microsoft.com/office/drawing/2014/main" id="{1166CD0D-BD14-5119-E5F2-4D5679A2B784}"/>
              </a:ext>
            </a:extLst>
          </p:cNvPr>
          <p:cNvPicPr>
            <a:picLocks noChangeAspect="1"/>
          </p:cNvPicPr>
          <p:nvPr/>
        </p:nvPicPr>
        <p:blipFill>
          <a:blip r:embed="rId4"/>
          <a:stretch>
            <a:fillRect/>
          </a:stretch>
        </p:blipFill>
        <p:spPr>
          <a:xfrm>
            <a:off x="5229923" y="2230821"/>
            <a:ext cx="2732048" cy="1563297"/>
          </a:xfrm>
          <a:prstGeom prst="rect">
            <a:avLst/>
          </a:prstGeom>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D1E3A920-D355-3FF1-86F7-2F74D93411AF}"/>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7</a:t>
            </a:r>
          </a:p>
        </p:txBody>
      </p:sp>
    </p:spTree>
    <p:extLst>
      <p:ext uri="{BB962C8B-B14F-4D97-AF65-F5344CB8AC3E}">
        <p14:creationId xmlns:p14="http://schemas.microsoft.com/office/powerpoint/2010/main" val="324242210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a:extLst>
            <a:ext uri="{FF2B5EF4-FFF2-40B4-BE49-F238E27FC236}">
              <a16:creationId xmlns:a16="http://schemas.microsoft.com/office/drawing/2014/main" id="{37A6E21F-DD64-7B7B-E81D-BFDA7A1CCFEA}"/>
            </a:ext>
          </a:extLst>
        </p:cNvPr>
        <p:cNvGrpSpPr/>
        <p:nvPr/>
      </p:nvGrpSpPr>
      <p:grpSpPr>
        <a:xfrm>
          <a:off x="0" y="0"/>
          <a:ext cx="0" cy="0"/>
          <a:chOff x="0" y="0"/>
          <a:chExt cx="0" cy="0"/>
        </a:xfrm>
      </p:grpSpPr>
      <p:sp>
        <p:nvSpPr>
          <p:cNvPr id="445" name="Google Shape;445;p26">
            <a:extLst>
              <a:ext uri="{FF2B5EF4-FFF2-40B4-BE49-F238E27FC236}">
                <a16:creationId xmlns:a16="http://schemas.microsoft.com/office/drawing/2014/main" id="{3A9927BD-5A1F-224C-8671-4D2F43A47919}"/>
              </a:ext>
            </a:extLst>
          </p:cNvPr>
          <p:cNvSpPr txBox="1">
            <a:spLocks noGrp="1"/>
          </p:cNvSpPr>
          <p:nvPr>
            <p:ph type="title"/>
          </p:nvPr>
        </p:nvSpPr>
        <p:spPr>
          <a:xfrm>
            <a:off x="2524671" y="452331"/>
            <a:ext cx="5782292" cy="854491"/>
          </a:xfrm>
          <a:prstGeom prst="rect">
            <a:avLst/>
          </a:prstGeom>
        </p:spPr>
        <p:txBody>
          <a:bodyPr spcFirstLastPara="1" wrap="square" lIns="91425" tIns="91425" rIns="91425" bIns="91425" anchor="t" anchorCtr="0">
            <a:noAutofit/>
          </a:bodyPr>
          <a:lstStyle/>
          <a:p>
            <a:r>
              <a:rPr lang="en-US" sz="3600" b="1" dirty="0">
                <a:latin typeface="Golos Text Medium" panose="020B0604020202020204" charset="0"/>
                <a:cs typeface="Golos Text Medium" panose="020B0604020202020204" charset="0"/>
              </a:rPr>
              <a:t>Methodology Cont.</a:t>
            </a:r>
            <a:endParaRPr b="1" dirty="0">
              <a:latin typeface="Golos Text Medium" panose="020B0604020202020204" charset="0"/>
              <a:cs typeface="Golos Text Medium" panose="020B0604020202020204" charset="0"/>
            </a:endParaRPr>
          </a:p>
        </p:txBody>
      </p:sp>
      <p:sp>
        <p:nvSpPr>
          <p:cNvPr id="446" name="Google Shape;446;p26">
            <a:extLst>
              <a:ext uri="{FF2B5EF4-FFF2-40B4-BE49-F238E27FC236}">
                <a16:creationId xmlns:a16="http://schemas.microsoft.com/office/drawing/2014/main" id="{92904858-A8EA-0D94-D99B-5252C7B7E2C7}"/>
              </a:ext>
            </a:extLst>
          </p:cNvPr>
          <p:cNvSpPr txBox="1">
            <a:spLocks noGrp="1"/>
          </p:cNvSpPr>
          <p:nvPr>
            <p:ph type="title" idx="2"/>
          </p:nvPr>
        </p:nvSpPr>
        <p:spPr>
          <a:xfrm>
            <a:off x="750618" y="400627"/>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olos Text Medium" panose="020B0604020202020204" charset="0"/>
                <a:cs typeface="Golos Text Medium" panose="020B0604020202020204" charset="0"/>
              </a:rPr>
              <a:t>02</a:t>
            </a:r>
            <a:endParaRPr>
              <a:latin typeface="Golos Text Medium" panose="020B0604020202020204" charset="0"/>
              <a:cs typeface="Golos Text Medium" panose="020B0604020202020204" charset="0"/>
            </a:endParaRPr>
          </a:p>
        </p:txBody>
      </p:sp>
      <p:cxnSp>
        <p:nvCxnSpPr>
          <p:cNvPr id="447" name="Google Shape;447;p26">
            <a:extLst>
              <a:ext uri="{FF2B5EF4-FFF2-40B4-BE49-F238E27FC236}">
                <a16:creationId xmlns:a16="http://schemas.microsoft.com/office/drawing/2014/main" id="{80C68828-5676-C6D4-1B67-7829C45A5D12}"/>
              </a:ext>
            </a:extLst>
          </p:cNvPr>
          <p:cNvCxnSpPr/>
          <p:nvPr/>
        </p:nvCxnSpPr>
        <p:spPr>
          <a:xfrm>
            <a:off x="1901918" y="879577"/>
            <a:ext cx="552600" cy="0"/>
          </a:xfrm>
          <a:prstGeom prst="straightConnector1">
            <a:avLst/>
          </a:prstGeom>
          <a:noFill/>
          <a:ln w="19050" cap="flat" cmpd="sng">
            <a:solidFill>
              <a:schemeClr val="dk1"/>
            </a:solidFill>
            <a:prstDash val="solid"/>
            <a:round/>
            <a:headEnd type="none" w="med" len="med"/>
            <a:tailEnd type="stealth" w="med" len="med"/>
          </a:ln>
        </p:spPr>
      </p:cxnSp>
      <p:pic>
        <p:nvPicPr>
          <p:cNvPr id="9" name="Picture 8">
            <a:extLst>
              <a:ext uri="{FF2B5EF4-FFF2-40B4-BE49-F238E27FC236}">
                <a16:creationId xmlns:a16="http://schemas.microsoft.com/office/drawing/2014/main" id="{4E7925D6-3811-1561-E7B0-52E7B8A3A998}"/>
              </a:ext>
            </a:extLst>
          </p:cNvPr>
          <p:cNvPicPr>
            <a:picLocks noChangeAspect="1"/>
          </p:cNvPicPr>
          <p:nvPr/>
        </p:nvPicPr>
        <p:blipFill>
          <a:blip r:embed="rId3"/>
          <a:srcRect l="7112" t="14969" r="32409" b="12611"/>
          <a:stretch/>
        </p:blipFill>
        <p:spPr>
          <a:xfrm>
            <a:off x="4453053" y="1512674"/>
            <a:ext cx="2059259" cy="1365892"/>
          </a:xfrm>
          <a:prstGeom prst="rect">
            <a:avLst/>
          </a:prstGeom>
          <a:effectLst>
            <a:outerShdw blurRad="50800" dist="38100" dir="2700000" algn="tl" rotWithShape="0">
              <a:prstClr val="black">
                <a:alpha val="60000"/>
              </a:prstClr>
            </a:outerShdw>
          </a:effectLst>
        </p:spPr>
      </p:pic>
      <p:pic>
        <p:nvPicPr>
          <p:cNvPr id="11" name="Picture 10">
            <a:extLst>
              <a:ext uri="{FF2B5EF4-FFF2-40B4-BE49-F238E27FC236}">
                <a16:creationId xmlns:a16="http://schemas.microsoft.com/office/drawing/2014/main" id="{265BDA96-96B3-DE85-AF7F-8D88F2C091CF}"/>
              </a:ext>
            </a:extLst>
          </p:cNvPr>
          <p:cNvPicPr>
            <a:picLocks noChangeAspect="1"/>
          </p:cNvPicPr>
          <p:nvPr/>
        </p:nvPicPr>
        <p:blipFill>
          <a:blip r:embed="rId4"/>
          <a:srcRect l="4303" t="38385" r="59696" b="10936"/>
          <a:stretch/>
        </p:blipFill>
        <p:spPr>
          <a:xfrm>
            <a:off x="5928730" y="3084418"/>
            <a:ext cx="2059259" cy="1431676"/>
          </a:xfrm>
          <a:prstGeom prst="rect">
            <a:avLst/>
          </a:prstGeom>
          <a:effectLst>
            <a:outerShdw blurRad="50800" dist="38100" dir="2700000" algn="tl" rotWithShape="0">
              <a:prstClr val="black">
                <a:alpha val="60000"/>
              </a:prstClr>
            </a:outerShdw>
          </a:effectLst>
        </p:spPr>
      </p:pic>
      <p:sp>
        <p:nvSpPr>
          <p:cNvPr id="12" name="TextBox 11">
            <a:extLst>
              <a:ext uri="{FF2B5EF4-FFF2-40B4-BE49-F238E27FC236}">
                <a16:creationId xmlns:a16="http://schemas.microsoft.com/office/drawing/2014/main" id="{15DD2880-C8FF-4B73-AEFB-BDE27137294F}"/>
              </a:ext>
            </a:extLst>
          </p:cNvPr>
          <p:cNvSpPr txBox="1"/>
          <p:nvPr/>
        </p:nvSpPr>
        <p:spPr>
          <a:xfrm>
            <a:off x="991074" y="1785772"/>
            <a:ext cx="3067194" cy="2554545"/>
          </a:xfrm>
          <a:prstGeom prst="rect">
            <a:avLst/>
          </a:prstGeom>
          <a:noFill/>
        </p:spPr>
        <p:txBody>
          <a:bodyPr wrap="square" rtlCol="0">
            <a:spAutoFit/>
          </a:bodyPr>
          <a:lstStyle/>
          <a:p>
            <a:r>
              <a:rPr lang="en-US" sz="1600" b="1" dirty="0">
                <a:solidFill>
                  <a:schemeClr val="bg1">
                    <a:lumMod val="50000"/>
                  </a:schemeClr>
                </a:solidFill>
                <a:latin typeface="Golos Text Medium" panose="020B0604020202020204" charset="0"/>
                <a:cs typeface="Golos Text Medium" panose="020B0604020202020204" charset="0"/>
              </a:rPr>
              <a:t>Label Encoding</a:t>
            </a:r>
          </a:p>
          <a:p>
            <a:pPr marL="285750" indent="-285750">
              <a:buFont typeface="Arial" panose="020B0604020202020204" pitchFamily="34" charset="0"/>
              <a:buChar char="•"/>
            </a:pPr>
            <a:r>
              <a:rPr lang="en-US" sz="1600" dirty="0">
                <a:solidFill>
                  <a:schemeClr val="bg1">
                    <a:lumMod val="50000"/>
                  </a:schemeClr>
                </a:solidFill>
                <a:latin typeface="Golos Text Medium" panose="020B0604020202020204" charset="0"/>
                <a:cs typeface="Golos Text Medium" panose="020B0604020202020204" charset="0"/>
              </a:rPr>
              <a:t>The column "Extracurricular Activities" has categorical values like "Yes" and "No".</a:t>
            </a:r>
          </a:p>
          <a:p>
            <a:pPr marL="285750" indent="-285750">
              <a:buFont typeface="Arial" panose="020B0604020202020204" pitchFamily="34" charset="0"/>
              <a:buChar char="•"/>
            </a:pPr>
            <a:r>
              <a:rPr lang="en-US" sz="1600" dirty="0">
                <a:solidFill>
                  <a:schemeClr val="bg1">
                    <a:lumMod val="50000"/>
                  </a:schemeClr>
                </a:solidFill>
                <a:latin typeface="Golos Text Medium" panose="020B0604020202020204" charset="0"/>
                <a:cs typeface="Golos Text Medium" panose="020B0604020202020204" charset="0"/>
              </a:rPr>
              <a:t>Label Encoding assigns a unique numerical code to each category. </a:t>
            </a:r>
          </a:p>
          <a:p>
            <a:pPr marL="285750" indent="-285750">
              <a:buFont typeface="Arial" panose="020B0604020202020204" pitchFamily="34" charset="0"/>
              <a:buChar char="•"/>
            </a:pPr>
            <a:r>
              <a:rPr lang="en-US" sz="1600" dirty="0">
                <a:solidFill>
                  <a:schemeClr val="bg1">
                    <a:lumMod val="50000"/>
                  </a:schemeClr>
                </a:solidFill>
                <a:latin typeface="Golos Text Medium" panose="020B0604020202020204" charset="0"/>
                <a:cs typeface="Golos Text Medium" panose="020B0604020202020204" charset="0"/>
              </a:rPr>
              <a:t>Here, "Yes" becomes 1 and "No" becomes 0.</a:t>
            </a:r>
          </a:p>
        </p:txBody>
      </p:sp>
      <p:sp>
        <p:nvSpPr>
          <p:cNvPr id="3" name="TextBox 2">
            <a:extLst>
              <a:ext uri="{FF2B5EF4-FFF2-40B4-BE49-F238E27FC236}">
                <a16:creationId xmlns:a16="http://schemas.microsoft.com/office/drawing/2014/main" id="{FA9AC709-121F-3C1A-C442-124BD571F10E}"/>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8</a:t>
            </a:r>
          </a:p>
        </p:txBody>
      </p:sp>
      <p:sp>
        <p:nvSpPr>
          <p:cNvPr id="6" name="Arrow: Bent-Up 5">
            <a:extLst>
              <a:ext uri="{FF2B5EF4-FFF2-40B4-BE49-F238E27FC236}">
                <a16:creationId xmlns:a16="http://schemas.microsoft.com/office/drawing/2014/main" id="{8E0DF3D5-B5CF-464C-177E-C58867065288}"/>
              </a:ext>
            </a:extLst>
          </p:cNvPr>
          <p:cNvSpPr/>
          <p:nvPr/>
        </p:nvSpPr>
        <p:spPr>
          <a:xfrm rot="5400000">
            <a:off x="5426751" y="3063044"/>
            <a:ext cx="408878" cy="349229"/>
          </a:xfrm>
          <a:prstGeom prst="bentUpArrow">
            <a:avLst/>
          </a:prstGeom>
          <a:ln>
            <a:solidFill>
              <a:schemeClr val="bg1">
                <a:lumMod val="50000"/>
              </a:schemeClr>
            </a:solidFill>
          </a:ln>
          <a:effectLst>
            <a:outerShdw blurRad="25400" dist="38100" dir="2700000" sx="95000" sy="95000" algn="tl" rotWithShape="0">
              <a:prstClr val="black">
                <a:alpha val="7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4761864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2389760" y="428208"/>
            <a:ext cx="5245605" cy="896491"/>
          </a:xfrm>
          <a:prstGeom prst="rect">
            <a:avLst/>
          </a:prstGeom>
        </p:spPr>
        <p:txBody>
          <a:bodyPr spcFirstLastPara="1" wrap="square" lIns="91425" tIns="91425" rIns="91425" bIns="91425" anchor="t" anchorCtr="0">
            <a:noAutofit/>
          </a:bodyPr>
          <a:lstStyle/>
          <a:p>
            <a:r>
              <a:rPr lang="en-US" sz="3600" b="1" dirty="0">
                <a:latin typeface="Golos Text Medium" panose="020B0604020202020204" charset="0"/>
                <a:cs typeface="Golos Text Medium" panose="020B0604020202020204" charset="0"/>
              </a:rPr>
              <a:t>Visualizations</a:t>
            </a:r>
            <a:endParaRPr sz="3600" b="1" dirty="0">
              <a:latin typeface="Golos Text Medium" panose="020B0604020202020204" charset="0"/>
              <a:cs typeface="Golos Text Medium" panose="020B0604020202020204" charset="0"/>
            </a:endParaRPr>
          </a:p>
        </p:txBody>
      </p:sp>
      <p:sp>
        <p:nvSpPr>
          <p:cNvPr id="470" name="Google Shape;470;p29"/>
          <p:cNvSpPr txBox="1">
            <a:spLocks noGrp="1"/>
          </p:cNvSpPr>
          <p:nvPr>
            <p:ph type="title" idx="2"/>
          </p:nvPr>
        </p:nvSpPr>
        <p:spPr>
          <a:xfrm>
            <a:off x="685860" y="340654"/>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olos Text Medium" panose="020B0604020202020204" charset="0"/>
                <a:cs typeface="Golos Text Medium" panose="020B0604020202020204" charset="0"/>
              </a:rPr>
              <a:t>03</a:t>
            </a:r>
            <a:endParaRPr>
              <a:latin typeface="Golos Text Medium" panose="020B0604020202020204" charset="0"/>
              <a:cs typeface="Golos Text Medium" panose="020B0604020202020204" charset="0"/>
            </a:endParaRPr>
          </a:p>
        </p:txBody>
      </p:sp>
      <p:cxnSp>
        <p:nvCxnSpPr>
          <p:cNvPr id="471" name="Google Shape;471;p29"/>
          <p:cNvCxnSpPr/>
          <p:nvPr/>
        </p:nvCxnSpPr>
        <p:spPr>
          <a:xfrm>
            <a:off x="1837160" y="819604"/>
            <a:ext cx="552600" cy="0"/>
          </a:xfrm>
          <a:prstGeom prst="straightConnector1">
            <a:avLst/>
          </a:prstGeom>
          <a:noFill/>
          <a:ln w="19050" cap="flat" cmpd="sng">
            <a:solidFill>
              <a:schemeClr val="dk1"/>
            </a:solidFill>
            <a:prstDash val="solid"/>
            <a:round/>
            <a:headEnd type="none" w="med" len="med"/>
            <a:tailEnd type="stealth" w="med" len="med"/>
          </a:ln>
        </p:spPr>
      </p:cxnSp>
      <p:sp>
        <p:nvSpPr>
          <p:cNvPr id="3" name="TextBox 2">
            <a:extLst>
              <a:ext uri="{FF2B5EF4-FFF2-40B4-BE49-F238E27FC236}">
                <a16:creationId xmlns:a16="http://schemas.microsoft.com/office/drawing/2014/main" id="{415AD850-BF56-7CCD-7D40-6558BE7A8939}"/>
              </a:ext>
            </a:extLst>
          </p:cNvPr>
          <p:cNvSpPr txBox="1"/>
          <p:nvPr/>
        </p:nvSpPr>
        <p:spPr>
          <a:xfrm>
            <a:off x="4689273" y="1651463"/>
            <a:ext cx="4268873" cy="1938992"/>
          </a:xfrm>
          <a:prstGeom prst="rect">
            <a:avLst/>
          </a:prstGeom>
          <a:noFill/>
        </p:spPr>
        <p:txBody>
          <a:bodyPr wrap="square" rtlCol="0">
            <a:spAutoFit/>
          </a:bodyPr>
          <a:lstStyle/>
          <a:p>
            <a:pPr marL="285750" indent="-285750">
              <a:buFont typeface="Arial" panose="020B0604020202020204" pitchFamily="34" charset="0"/>
              <a:buChar char="•"/>
            </a:pPr>
            <a:r>
              <a:rPr lang="en-US" sz="1500" b="0" i="0" u="none" strike="noStrike" dirty="0">
                <a:solidFill>
                  <a:schemeClr val="bg1">
                    <a:lumMod val="50000"/>
                  </a:schemeClr>
                </a:solidFill>
                <a:effectLst/>
                <a:latin typeface="Golos Text" panose="020B0604020202020204" charset="0"/>
                <a:cs typeface="Golos Text" panose="020B0604020202020204" charset="0"/>
              </a:rPr>
              <a:t>This scatter plot shows the connection between hours studied and performance.</a:t>
            </a:r>
          </a:p>
          <a:p>
            <a:pPr marL="285750" indent="-285750">
              <a:buFont typeface="Arial" panose="020B0604020202020204" pitchFamily="34" charset="0"/>
              <a:buChar char="•"/>
            </a:pPr>
            <a:r>
              <a:rPr lang="en-US" sz="1500" b="0" i="0" u="none" strike="noStrike" dirty="0">
                <a:solidFill>
                  <a:schemeClr val="bg1">
                    <a:lumMod val="50000"/>
                  </a:schemeClr>
                </a:solidFill>
                <a:effectLst/>
                <a:latin typeface="Golos Text" panose="020B0604020202020204" charset="0"/>
                <a:cs typeface="Golos Text" panose="020B0604020202020204" charset="0"/>
              </a:rPr>
              <a:t>X-axis: Hours studied (1 to 9).</a:t>
            </a:r>
          </a:p>
          <a:p>
            <a:pPr marL="285750" indent="-285750">
              <a:buFont typeface="Arial" panose="020B0604020202020204" pitchFamily="34" charset="0"/>
              <a:buChar char="•"/>
            </a:pPr>
            <a:r>
              <a:rPr lang="en-US" sz="1500" b="0" i="0" u="none" strike="noStrike" dirty="0">
                <a:solidFill>
                  <a:schemeClr val="bg1">
                    <a:lumMod val="50000"/>
                  </a:schemeClr>
                </a:solidFill>
                <a:effectLst/>
                <a:latin typeface="Golos Text" panose="020B0604020202020204" charset="0"/>
                <a:cs typeface="Golos Text" panose="020B0604020202020204" charset="0"/>
              </a:rPr>
              <a:t>Y-axis: Performance index (0 to 100).</a:t>
            </a:r>
          </a:p>
          <a:p>
            <a:pPr marL="285750" indent="-285750">
              <a:buFont typeface="Arial" panose="020B0604020202020204" pitchFamily="34" charset="0"/>
              <a:buChar char="•"/>
            </a:pPr>
            <a:r>
              <a:rPr lang="en-US" sz="1500" dirty="0">
                <a:solidFill>
                  <a:schemeClr val="bg1">
                    <a:lumMod val="50000"/>
                  </a:schemeClr>
                </a:solidFill>
                <a:effectLst/>
                <a:latin typeface="Golos Text" panose="020B0604020202020204" charset="0"/>
                <a:ea typeface="Times New Roman" panose="02020603050405020304" pitchFamily="18" charset="0"/>
                <a:cs typeface="Golos Text" panose="020B0604020202020204" charset="0"/>
              </a:rPr>
              <a:t>Suggests that studying more hours generally provides more value to the performance index but the difference between the study hours is very little. </a:t>
            </a:r>
            <a:endParaRPr lang="en-US" sz="1500" dirty="0">
              <a:solidFill>
                <a:schemeClr val="bg1">
                  <a:lumMod val="50000"/>
                </a:schemeClr>
              </a:solidFill>
              <a:latin typeface="Golos Text" panose="020B0604020202020204" charset="0"/>
              <a:cs typeface="Golos Text" panose="020B0604020202020204" charset="0"/>
            </a:endParaRPr>
          </a:p>
        </p:txBody>
      </p:sp>
      <p:pic>
        <p:nvPicPr>
          <p:cNvPr id="4" name="Picture 3">
            <a:extLst>
              <a:ext uri="{FF2B5EF4-FFF2-40B4-BE49-F238E27FC236}">
                <a16:creationId xmlns:a16="http://schemas.microsoft.com/office/drawing/2014/main" id="{FD64ACD5-B9E0-A51A-6083-DB58E0938E4B}"/>
              </a:ext>
            </a:extLst>
          </p:cNvPr>
          <p:cNvPicPr>
            <a:picLocks noChangeAspect="1"/>
          </p:cNvPicPr>
          <p:nvPr/>
        </p:nvPicPr>
        <p:blipFill>
          <a:blip r:embed="rId3"/>
          <a:stretch>
            <a:fillRect/>
          </a:stretch>
        </p:blipFill>
        <p:spPr>
          <a:xfrm>
            <a:off x="685860" y="1531259"/>
            <a:ext cx="3768869" cy="2548732"/>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D1AF515E-11D2-B233-8361-6D069ACBA451}"/>
              </a:ext>
            </a:extLst>
          </p:cNvPr>
          <p:cNvSpPr txBox="1"/>
          <p:nvPr/>
        </p:nvSpPr>
        <p:spPr>
          <a:xfrm>
            <a:off x="8653272" y="120431"/>
            <a:ext cx="737616" cy="307777"/>
          </a:xfrm>
          <a:prstGeom prst="rect">
            <a:avLst/>
          </a:prstGeom>
          <a:noFill/>
        </p:spPr>
        <p:txBody>
          <a:bodyPr wrap="square" rtlCol="0">
            <a:spAutoFit/>
          </a:bodyPr>
          <a:lstStyle/>
          <a:p>
            <a:r>
              <a:rPr lang="en-US" dirty="0">
                <a:solidFill>
                  <a:schemeClr val="bg1"/>
                </a:solidFill>
                <a:latin typeface="Golos Text Medium" panose="020B0604020202020204" charset="0"/>
                <a:cs typeface="Golos Text Medium" panose="020B0604020202020204" charset="0"/>
              </a:rPr>
              <a:t>9</a:t>
            </a:r>
          </a:p>
        </p:txBody>
      </p:sp>
    </p:spTree>
  </p:cSld>
  <p:clrMapOvr>
    <a:masterClrMapping/>
  </p:clrMapOvr>
  <p:transition spd="slow">
    <p:push dir="u"/>
  </p:transition>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785</Words>
  <Application>Microsoft Office PowerPoint</Application>
  <PresentationFormat>On-screen Show (16:9)</PresentationFormat>
  <Paragraphs>113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Bebas Neue</vt:lpstr>
      <vt:lpstr>Golos Text</vt:lpstr>
      <vt:lpstr>Golos Text Medium</vt:lpstr>
      <vt:lpstr>Wingdings</vt:lpstr>
      <vt:lpstr>Artificial Intelligence by Slidesgo</vt:lpstr>
      <vt:lpstr>Student Performance Prediction Through Multiple Linear Regression</vt:lpstr>
      <vt:lpstr>PROJECT MENTOR Abdullah Al Kafi LECTURE DEPT. OF CSE DAFFODIL INTERNATIONAL UNIVERSITY</vt:lpstr>
      <vt:lpstr>01</vt:lpstr>
      <vt:lpstr>01</vt:lpstr>
      <vt:lpstr>Dataset &amp; Features</vt:lpstr>
      <vt:lpstr>Methodology </vt:lpstr>
      <vt:lpstr>Methodology Cont. </vt:lpstr>
      <vt:lpstr>Methodology Cont.</vt:lpstr>
      <vt:lpstr>Visualizations</vt:lpstr>
      <vt:lpstr>Visualizations Cont. </vt:lpstr>
      <vt:lpstr>Visualizations Cont.</vt:lpstr>
      <vt:lpstr>Experimental Results</vt:lpstr>
      <vt:lpstr>Experimental Results Cont.</vt:lpstr>
      <vt:lpstr>Discussion</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Likhon</dc:creator>
  <cp:lastModifiedBy>Tristan Frost</cp:lastModifiedBy>
  <cp:revision>8</cp:revision>
  <dcterms:modified xsi:type="dcterms:W3CDTF">2024-12-05T02:39:32Z</dcterms:modified>
</cp:coreProperties>
</file>