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88E0-DAF9-7645-A25D-32ED64620DE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3CED-3C92-3F4C-9392-5F030798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0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88E0-DAF9-7645-A25D-32ED64620DE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3CED-3C92-3F4C-9392-5F030798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88E0-DAF9-7645-A25D-32ED64620DE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3CED-3C92-3F4C-9392-5F030798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1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88E0-DAF9-7645-A25D-32ED64620DE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3CED-3C92-3F4C-9392-5F030798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4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88E0-DAF9-7645-A25D-32ED64620DE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3CED-3C92-3F4C-9392-5F030798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2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88E0-DAF9-7645-A25D-32ED64620DE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3CED-3C92-3F4C-9392-5F030798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88E0-DAF9-7645-A25D-32ED64620DE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3CED-3C92-3F4C-9392-5F030798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7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88E0-DAF9-7645-A25D-32ED64620DE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3CED-3C92-3F4C-9392-5F030798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5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88E0-DAF9-7645-A25D-32ED64620DE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3CED-3C92-3F4C-9392-5F030798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7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88E0-DAF9-7645-A25D-32ED64620DE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3CED-3C92-3F4C-9392-5F030798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2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88E0-DAF9-7645-A25D-32ED64620DE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3CED-3C92-3F4C-9392-5F030798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8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888E0-DAF9-7645-A25D-32ED64620DE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C3CED-3C92-3F4C-9392-5F030798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2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ll_b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7775" y="1447800"/>
            <a:ext cx="5002213" cy="5002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58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62000" y="1066800"/>
            <a:ext cx="8001000" cy="5670550"/>
            <a:chOff x="480" y="672"/>
            <a:chExt cx="5040" cy="3572"/>
          </a:xfrm>
        </p:grpSpPr>
        <p:pic>
          <p:nvPicPr>
            <p:cNvPr id="5" name="Picture 5" descr="all_39c_gray_with_lab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672"/>
              <a:ext cx="5040" cy="3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label_gray_bk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8" y="1392"/>
              <a:ext cx="944" cy="2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671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900113" y="935038"/>
            <a:ext cx="7799387" cy="5800725"/>
            <a:chOff x="567" y="589"/>
            <a:chExt cx="4913" cy="3654"/>
          </a:xfrm>
        </p:grpSpPr>
        <p:pic>
          <p:nvPicPr>
            <p:cNvPr id="5" name="Picture 5" descr="z_dij_matrix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589"/>
              <a:ext cx="4913" cy="3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708" y="2070"/>
              <a:ext cx="167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77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22300" y="749300"/>
            <a:ext cx="8305800" cy="6096000"/>
            <a:chOff x="432" y="480"/>
            <a:chExt cx="5232" cy="3840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32" y="672"/>
              <a:ext cx="5184" cy="3576"/>
              <a:chOff x="336" y="672"/>
              <a:chExt cx="5184" cy="3576"/>
            </a:xfrm>
          </p:grpSpPr>
          <p:pic>
            <p:nvPicPr>
              <p:cNvPr id="7" name="Picture 6" descr="cclu_all_with_labe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" y="672"/>
                <a:ext cx="5184" cy="3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7" descr="label_gray_bk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6" y="1264"/>
                <a:ext cx="944" cy="2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5184" y="480"/>
              <a:ext cx="480" cy="38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69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</dc:creator>
  <cp:lastModifiedBy>Hong</cp:lastModifiedBy>
  <cp:revision>1</cp:revision>
  <dcterms:created xsi:type="dcterms:W3CDTF">2017-02-15T15:20:03Z</dcterms:created>
  <dcterms:modified xsi:type="dcterms:W3CDTF">2017-02-15T15:22:49Z</dcterms:modified>
</cp:coreProperties>
</file>