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5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8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8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3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7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3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CE70B-B00A-0642-9ACF-EB8B11B54329}" type="datetimeFigureOut">
              <a:rPr lang="en-US" smtClean="0"/>
              <a:t>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DAA3-428A-7445-8023-3C4ED8BB4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3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91" y="404091"/>
            <a:ext cx="29210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436" y="660400"/>
            <a:ext cx="2933700" cy="276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09" y="3633355"/>
            <a:ext cx="3162300" cy="256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154" y="3633355"/>
            <a:ext cx="27559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0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</dc:creator>
  <cp:lastModifiedBy>Hong</cp:lastModifiedBy>
  <cp:revision>2</cp:revision>
  <dcterms:created xsi:type="dcterms:W3CDTF">2017-02-15T15:32:53Z</dcterms:created>
  <dcterms:modified xsi:type="dcterms:W3CDTF">2017-02-15T15:35:40Z</dcterms:modified>
</cp:coreProperties>
</file>