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66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73EB0C-638D-4E16-A597-F801CFBF6692}" v="1" dt="2020-01-26T21:58:50.0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Häle" userId="56492108e6d69c6f" providerId="LiveId" clId="{E473EB0C-638D-4E16-A597-F801CFBF6692}"/>
    <pc:docChg chg="addSld modSld">
      <pc:chgData name="Alexander Häle" userId="56492108e6d69c6f" providerId="LiveId" clId="{E473EB0C-638D-4E16-A597-F801CFBF6692}" dt="2020-01-26T21:59:16.448" v="48" actId="20577"/>
      <pc:docMkLst>
        <pc:docMk/>
      </pc:docMkLst>
      <pc:sldChg chg="modSp add">
        <pc:chgData name="Alexander Häle" userId="56492108e6d69c6f" providerId="LiveId" clId="{E473EB0C-638D-4E16-A597-F801CFBF6692}" dt="2020-01-26T21:59:16.448" v="48" actId="20577"/>
        <pc:sldMkLst>
          <pc:docMk/>
          <pc:sldMk cId="3080244098" sldId="266"/>
        </pc:sldMkLst>
        <pc:spChg chg="mod">
          <ac:chgData name="Alexander Häle" userId="56492108e6d69c6f" providerId="LiveId" clId="{E473EB0C-638D-4E16-A597-F801CFBF6692}" dt="2020-01-26T21:59:11.717" v="47" actId="20577"/>
          <ac:spMkLst>
            <pc:docMk/>
            <pc:sldMk cId="3080244098" sldId="266"/>
            <ac:spMk id="2" creationId="{1084D620-8385-468C-ABF0-A3F044ADCE66}"/>
          </ac:spMkLst>
        </pc:spChg>
        <pc:spChg chg="mod">
          <ac:chgData name="Alexander Häle" userId="56492108e6d69c6f" providerId="LiveId" clId="{E473EB0C-638D-4E16-A597-F801CFBF6692}" dt="2020-01-26T21:59:16.448" v="48" actId="20577"/>
          <ac:spMkLst>
            <pc:docMk/>
            <pc:sldMk cId="3080244098" sldId="266"/>
            <ac:spMk id="3" creationId="{BAD7896F-EE06-43F1-8A15-3B827E7F268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2781E-630D-4AFF-9C43-943FEDA70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PS Softwarearchitektur</a:t>
            </a:r>
            <a:br>
              <a:rPr lang="de-DE" dirty="0"/>
            </a:br>
            <a:r>
              <a:rPr lang="de-DE" dirty="0"/>
              <a:t>Projekt Gruppe 3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977E66-A4D8-4F07-802F-77775805F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Michael Hauser, Raffael Prem, Elias </a:t>
            </a:r>
            <a:r>
              <a:rPr lang="de-DE" dirty="0" err="1"/>
              <a:t>Gendu</a:t>
            </a:r>
            <a:r>
              <a:rPr lang="de-DE" dirty="0"/>
              <a:t>, Alexander Häle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402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4E8EE-37C0-41F5-B632-3DB79BFA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Michael u.a.: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C44897-E624-4AE7-8863-6E9749DAB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UML Diagramm(Gruppe)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9407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B06C9-DF8A-4C94-A520-163FDCD7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294" y="375920"/>
            <a:ext cx="8596668" cy="1320800"/>
          </a:xfrm>
        </p:spPr>
        <p:txBody>
          <a:bodyPr/>
          <a:lstStyle/>
          <a:p>
            <a:r>
              <a:rPr lang="de-DE" dirty="0"/>
              <a:t>Ursprüngliches UML Diagramm</a:t>
            </a:r>
            <a:endParaRPr lang="de-AT" dirty="0"/>
          </a:p>
        </p:txBody>
      </p:sp>
      <p:pic>
        <p:nvPicPr>
          <p:cNvPr id="5" name="Inhaltsplatzhalter 4" descr="Ein Bild, das Screenshot, schwarz, Metall, viele enthält.&#10;&#10;Automatisch generierte Beschreibung">
            <a:extLst>
              <a:ext uri="{FF2B5EF4-FFF2-40B4-BE49-F238E27FC236}">
                <a16:creationId xmlns:a16="http://schemas.microsoft.com/office/drawing/2014/main" id="{9F1A82E1-CCA0-42D9-B36F-8D71B4CAF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59277"/>
            <a:ext cx="8798560" cy="5898723"/>
          </a:xfrm>
        </p:spPr>
      </p:pic>
    </p:spTree>
    <p:extLst>
      <p:ext uri="{BB962C8B-B14F-4D97-AF65-F5344CB8AC3E}">
        <p14:creationId xmlns:p14="http://schemas.microsoft.com/office/powerpoint/2010/main" val="348462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2E94EBC-F135-4ED4-939B-5851BB518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890" y="0"/>
            <a:ext cx="6345015" cy="610616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E0B06C9-DF8A-4C94-A520-163FDCD7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238" y="6106160"/>
            <a:ext cx="8596668" cy="1320800"/>
          </a:xfrm>
        </p:spPr>
        <p:txBody>
          <a:bodyPr/>
          <a:lstStyle/>
          <a:p>
            <a:r>
              <a:rPr lang="de-DE" dirty="0"/>
              <a:t>UML Diagramm der finalen Version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92125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B06C9-DF8A-4C94-A520-163FDCD7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 in </a:t>
            </a:r>
            <a:r>
              <a:rPr lang="de-DE" dirty="0" err="1"/>
              <a:t>powerpoint</a:t>
            </a:r>
            <a:r>
              <a:rPr lang="de-DE" dirty="0"/>
              <a:t> oder einfach dann die </a:t>
            </a:r>
            <a:r>
              <a:rPr lang="de-DE" dirty="0" err="1"/>
              <a:t>pdf</a:t>
            </a:r>
            <a:r>
              <a:rPr lang="de-DE" dirty="0"/>
              <a:t> </a:t>
            </a:r>
            <a:r>
              <a:rPr lang="de-DE" dirty="0" err="1"/>
              <a:t>datei</a:t>
            </a:r>
            <a:r>
              <a:rPr lang="de-DE" dirty="0"/>
              <a:t> zeigen ? 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224B3B-C3C1-40B6-B50B-F92D5FFB9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0348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B06C9-DF8A-4C94-A520-163FDCD7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Meilensteine</a:t>
            </a:r>
            <a:endParaRPr lang="de-AT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E24C20A-4DED-4486-B4C3-7E426F0498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827465"/>
              </p:ext>
            </p:extLst>
          </p:nvPr>
        </p:nvGraphicFramePr>
        <p:xfrm>
          <a:off x="771524" y="1333498"/>
          <a:ext cx="7839075" cy="4533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6145">
                  <a:extLst>
                    <a:ext uri="{9D8B030D-6E8A-4147-A177-3AD203B41FA5}">
                      <a16:colId xmlns:a16="http://schemas.microsoft.com/office/drawing/2014/main" val="2661217704"/>
                    </a:ext>
                  </a:extLst>
                </a:gridCol>
                <a:gridCol w="2797861">
                  <a:extLst>
                    <a:ext uri="{9D8B030D-6E8A-4147-A177-3AD203B41FA5}">
                      <a16:colId xmlns:a16="http://schemas.microsoft.com/office/drawing/2014/main" val="4232733931"/>
                    </a:ext>
                  </a:extLst>
                </a:gridCol>
                <a:gridCol w="2445069">
                  <a:extLst>
                    <a:ext uri="{9D8B030D-6E8A-4147-A177-3AD203B41FA5}">
                      <a16:colId xmlns:a16="http://schemas.microsoft.com/office/drawing/2014/main" val="2015630237"/>
                    </a:ext>
                  </a:extLst>
                </a:gridCol>
              </a:tblGrid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Task</a:t>
                      </a:r>
                      <a:endParaRPr lang="de-AT" sz="1100" b="1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Datum Beginn</a:t>
                      </a:r>
                      <a:endParaRPr lang="de-AT" sz="1100" b="1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Datum Ende</a:t>
                      </a:r>
                      <a:endParaRPr lang="de-AT" sz="1100" b="1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8690216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Beginn des Projekts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25.11.2019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/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5318221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Einarbeiten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25.11.2019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02.12.2019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8916863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planned UML-Dia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25.11.2019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02.12.2019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6557968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Visual changes to site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02.12.2019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09.12.2019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6893190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User site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02.12.2019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09.12.2019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3196405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Flight site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09.12.2019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16.12.2019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7029504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Plane site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09.12.2019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16.12.2019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8768281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Holidays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09.12.2019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16.12.2019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4189599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Auditlog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16.12.2019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13.01.2020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6219350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Email-Service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16.12.2019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13.01.2020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9949736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Manager-Flug-Portal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16.12.2019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13.01.2020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0019398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Schedule-Calendar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13.01.2020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20.01.2020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7045472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Bug fixes and cleanup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20.01.2020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27.01.2020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5349240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Final UML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20.01.2020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27.01.2020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6039602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Presentation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20.01.2020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27.01.2020</a:t>
                      </a:r>
                      <a:endParaRPr lang="de-A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8314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29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4D620-8385-468C-ABF0-A3F044AD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Besonderheiten unseres Projekts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D7896F-EE06-43F1-8A15-3B827E7F2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?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8024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4E8EE-37C0-41F5-B632-3DB79BFA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Raffael u.a.: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C44897-E624-4AE7-8863-6E9749DAB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UML-Diagramm(Gruppe)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12012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4E8EE-37C0-41F5-B632-3DB79BFA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Elias u.a.: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C44897-E624-4AE7-8863-6E9749DAB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UML-Diagramm (Gruppe)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9275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4E8EE-37C0-41F5-B632-3DB79BFA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Alexander u.a.: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C44897-E624-4AE7-8863-6E9749DAB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UML Diagramm (Gruppe) </a:t>
            </a:r>
          </a:p>
          <a:p>
            <a:r>
              <a:rPr lang="de-DE" dirty="0" err="1"/>
              <a:t>AuditLog</a:t>
            </a:r>
            <a:endParaRPr lang="de-AT" dirty="0"/>
          </a:p>
          <a:p>
            <a:r>
              <a:rPr lang="de-AT" dirty="0" err="1"/>
              <a:t>FailureUrl</a:t>
            </a:r>
            <a:endParaRPr lang="de-AT" dirty="0"/>
          </a:p>
          <a:p>
            <a:r>
              <a:rPr lang="de-AT" dirty="0"/>
              <a:t>Pop </a:t>
            </a:r>
            <a:r>
              <a:rPr lang="de-AT" dirty="0" err="1"/>
              <a:t>ups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errors</a:t>
            </a:r>
            <a:r>
              <a:rPr lang="de-AT" dirty="0"/>
              <a:t> and </a:t>
            </a:r>
            <a:r>
              <a:rPr lang="de-AT" dirty="0" err="1"/>
              <a:t>alerts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FacesMessage</a:t>
            </a:r>
            <a:endParaRPr lang="de-AT" dirty="0"/>
          </a:p>
          <a:p>
            <a:r>
              <a:rPr lang="de-DE" dirty="0"/>
              <a:t>Teil des Dienstplans</a:t>
            </a:r>
          </a:p>
          <a:p>
            <a:r>
              <a:rPr lang="de-DE" dirty="0"/>
              <a:t>Bugfixes and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additions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18256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159</Words>
  <Application>Microsoft Office PowerPoint</Application>
  <PresentationFormat>Breitbild</PresentationFormat>
  <Paragraphs>69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Facette</vt:lpstr>
      <vt:lpstr>PS Softwarearchitektur Projekt Gruppe 3</vt:lpstr>
      <vt:lpstr>Ursprüngliches UML Diagramm</vt:lpstr>
      <vt:lpstr>UML Diagramm der finalen Version </vt:lpstr>
      <vt:lpstr>Projektplan in powerpoint oder einfach dann die pdf datei zeigen ? </vt:lpstr>
      <vt:lpstr>Meilensteine</vt:lpstr>
      <vt:lpstr>Besonderheiten unseres Projekts</vt:lpstr>
      <vt:lpstr>Aufgaben Raffael u.a.:</vt:lpstr>
      <vt:lpstr>Aufgaben Elias u.a.:</vt:lpstr>
      <vt:lpstr>Aufgaben Alexander u.a.:</vt:lpstr>
      <vt:lpstr>Aufgaben Michael u.a.: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 Softwarearchitektur Projekt Gruppe 3</dc:title>
  <dc:creator>Alexander Häle</dc:creator>
  <cp:lastModifiedBy>Alexander Häle</cp:lastModifiedBy>
  <cp:revision>3</cp:revision>
  <dcterms:created xsi:type="dcterms:W3CDTF">2020-01-26T21:39:19Z</dcterms:created>
  <dcterms:modified xsi:type="dcterms:W3CDTF">2020-01-26T21:59:23Z</dcterms:modified>
</cp:coreProperties>
</file>