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57" r:id="rId6"/>
    <p:sldId id="261" r:id="rId7"/>
    <p:sldId id="266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3EB0C-638D-4E16-A597-F801CFBF6692}" v="1" dt="2020-01-26T21:58:50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äle" userId="56492108e6d69c6f" providerId="LiveId" clId="{E473EB0C-638D-4E16-A597-F801CFBF6692}"/>
    <pc:docChg chg="addSld modSld">
      <pc:chgData name="Alexander Häle" userId="56492108e6d69c6f" providerId="LiveId" clId="{E473EB0C-638D-4E16-A597-F801CFBF6692}" dt="2020-01-26T21:59:16.448" v="48" actId="20577"/>
      <pc:docMkLst>
        <pc:docMk/>
      </pc:docMkLst>
      <pc:sldChg chg="modSp add">
        <pc:chgData name="Alexander Häle" userId="56492108e6d69c6f" providerId="LiveId" clId="{E473EB0C-638D-4E16-A597-F801CFBF6692}" dt="2020-01-26T21:59:16.448" v="48" actId="20577"/>
        <pc:sldMkLst>
          <pc:docMk/>
          <pc:sldMk cId="3080244098" sldId="266"/>
        </pc:sldMkLst>
        <pc:spChg chg="mod">
          <ac:chgData name="Alexander Häle" userId="56492108e6d69c6f" providerId="LiveId" clId="{E473EB0C-638D-4E16-A597-F801CFBF6692}" dt="2020-01-26T21:59:11.717" v="47" actId="20577"/>
          <ac:spMkLst>
            <pc:docMk/>
            <pc:sldMk cId="3080244098" sldId="266"/>
            <ac:spMk id="2" creationId="{1084D620-8385-468C-ABF0-A3F044ADCE66}"/>
          </ac:spMkLst>
        </pc:spChg>
        <pc:spChg chg="mod">
          <ac:chgData name="Alexander Häle" userId="56492108e6d69c6f" providerId="LiveId" clId="{E473EB0C-638D-4E16-A597-F801CFBF6692}" dt="2020-01-26T21:59:16.448" v="48" actId="20577"/>
          <ac:spMkLst>
            <pc:docMk/>
            <pc:sldMk cId="3080244098" sldId="266"/>
            <ac:spMk id="3" creationId="{BAD7896F-EE06-43F1-8A15-3B827E7F26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2781E-630D-4AFF-9C43-943FEDA70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PS Softwarearchitektur</a:t>
            </a:r>
            <a:br>
              <a:rPr lang="de-DE" dirty="0"/>
            </a:br>
            <a:r>
              <a:rPr lang="de-DE" dirty="0"/>
              <a:t>Projekt Gruppe 3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977E66-A4D8-4F07-802F-77775805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Hauser, Raffael Prem, Elias </a:t>
            </a:r>
            <a:r>
              <a:rPr lang="de-DE" dirty="0" err="1"/>
              <a:t>Gendu</a:t>
            </a:r>
            <a:r>
              <a:rPr lang="de-DE" dirty="0"/>
              <a:t>, Alexander Häle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402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Alexander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 (Gruppe) </a:t>
            </a:r>
          </a:p>
          <a:p>
            <a:r>
              <a:rPr lang="de-DE" dirty="0" err="1"/>
              <a:t>AuditLog</a:t>
            </a:r>
            <a:endParaRPr lang="de-AT" dirty="0"/>
          </a:p>
          <a:p>
            <a:r>
              <a:rPr lang="de-AT" dirty="0" err="1"/>
              <a:t>FailureUrl</a:t>
            </a:r>
            <a:endParaRPr lang="de-AT" dirty="0"/>
          </a:p>
          <a:p>
            <a:r>
              <a:rPr lang="de-AT" dirty="0"/>
              <a:t>Pop </a:t>
            </a:r>
            <a:r>
              <a:rPr lang="de-AT" dirty="0" err="1"/>
              <a:t>ups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errors</a:t>
            </a:r>
            <a:r>
              <a:rPr lang="de-AT" dirty="0"/>
              <a:t> and </a:t>
            </a:r>
            <a:r>
              <a:rPr lang="de-AT" dirty="0" err="1"/>
              <a:t>alerts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FacesMessage</a:t>
            </a:r>
            <a:endParaRPr lang="de-AT" dirty="0"/>
          </a:p>
          <a:p>
            <a:r>
              <a:rPr lang="de-DE" dirty="0"/>
              <a:t>Teil des Dienstplans</a:t>
            </a:r>
          </a:p>
          <a:p>
            <a:r>
              <a:rPr lang="de-DE" dirty="0"/>
              <a:t>Bugfixes and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8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Michael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Diagramm(Gruppe)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407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20846-3936-4341-BBEB-99A7204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Vorzeigen der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1AE9B-82C2-4E04-9849-8FCDA58E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58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425DF-96BE-4C7A-AB14-984F9899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37102-D96E-4C6B-880C-0404F6FF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028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E5ABC-1DC0-4E19-857E-2A9D5650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0589"/>
            <a:ext cx="8596668" cy="1320800"/>
          </a:xfrm>
        </p:spPr>
        <p:txBody>
          <a:bodyPr/>
          <a:lstStyle/>
          <a:p>
            <a:r>
              <a:rPr lang="de-AT" dirty="0"/>
              <a:t>Danke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79F59-4248-47BB-A781-0CA9BF94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47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96695-51C6-4E1E-B7EF-CEB2486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A0029-2E30-46EE-9B30-F430A2B5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Website, mit der Flugzeuge, Flüge, User und Dienstpläne verwaltet werden können.</a:t>
            </a:r>
          </a:p>
          <a:p>
            <a:r>
              <a:rPr lang="de-AT" dirty="0"/>
              <a:t>Wissen im Bereich Spring-Framework und Java aufbauen</a:t>
            </a:r>
          </a:p>
          <a:p>
            <a:r>
              <a:rPr lang="de-AT" dirty="0"/>
              <a:t>Arbeiten in einem Projektteam</a:t>
            </a:r>
          </a:p>
          <a:p>
            <a:r>
              <a:rPr lang="de-AT" dirty="0"/>
              <a:t>GIT als Versionskontrollsystem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1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375920"/>
            <a:ext cx="8596668" cy="1320800"/>
          </a:xfrm>
        </p:spPr>
        <p:txBody>
          <a:bodyPr/>
          <a:lstStyle/>
          <a:p>
            <a:r>
              <a:rPr lang="de-DE" dirty="0"/>
              <a:t>Ursprüngliches UML Diagramm</a:t>
            </a:r>
            <a:endParaRPr lang="de-AT" dirty="0"/>
          </a:p>
        </p:txBody>
      </p:sp>
      <p:pic>
        <p:nvPicPr>
          <p:cNvPr id="5" name="Inhaltsplatzhalter 4" descr="Ein Bild, das Screenshot, schwarz, Metall, viele enthält.&#10;&#10;Automatisch generierte Beschreibung">
            <a:extLst>
              <a:ext uri="{FF2B5EF4-FFF2-40B4-BE49-F238E27FC236}">
                <a16:creationId xmlns:a16="http://schemas.microsoft.com/office/drawing/2014/main" id="{9F1A82E1-CCA0-42D9-B36F-8D71B4CA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038" y="959277"/>
            <a:ext cx="8798560" cy="5898723"/>
          </a:xfrm>
        </p:spPr>
      </p:pic>
    </p:spTree>
    <p:extLst>
      <p:ext uri="{BB962C8B-B14F-4D97-AF65-F5344CB8AC3E}">
        <p14:creationId xmlns:p14="http://schemas.microsoft.com/office/powerpoint/2010/main" val="34846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2E94EBC-F135-4ED4-939B-5851BB51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565" y="0"/>
            <a:ext cx="6345015" cy="610616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8" y="6106160"/>
            <a:ext cx="8596668" cy="1320800"/>
          </a:xfrm>
        </p:spPr>
        <p:txBody>
          <a:bodyPr/>
          <a:lstStyle/>
          <a:p>
            <a:r>
              <a:rPr lang="de-DE" dirty="0"/>
              <a:t>UML Diagramm der finalen Version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21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in </a:t>
            </a:r>
            <a:r>
              <a:rPr lang="de-DE" dirty="0" err="1"/>
              <a:t>powerpoint</a:t>
            </a:r>
            <a:r>
              <a:rPr lang="de-DE" dirty="0"/>
              <a:t> oder einfach dann die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zeigen ?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24B3B-C3C1-40B6-B50B-F92D5FFB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34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E24C20A-4DED-4486-B4C3-7E426F049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27465"/>
              </p:ext>
            </p:extLst>
          </p:nvPr>
        </p:nvGraphicFramePr>
        <p:xfrm>
          <a:off x="771524" y="1333498"/>
          <a:ext cx="7839075" cy="453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145">
                  <a:extLst>
                    <a:ext uri="{9D8B030D-6E8A-4147-A177-3AD203B41FA5}">
                      <a16:colId xmlns:a16="http://schemas.microsoft.com/office/drawing/2014/main" val="2661217704"/>
                    </a:ext>
                  </a:extLst>
                </a:gridCol>
                <a:gridCol w="2797861">
                  <a:extLst>
                    <a:ext uri="{9D8B030D-6E8A-4147-A177-3AD203B41FA5}">
                      <a16:colId xmlns:a16="http://schemas.microsoft.com/office/drawing/2014/main" val="4232733931"/>
                    </a:ext>
                  </a:extLst>
                </a:gridCol>
                <a:gridCol w="2445069">
                  <a:extLst>
                    <a:ext uri="{9D8B030D-6E8A-4147-A177-3AD203B41FA5}">
                      <a16:colId xmlns:a16="http://schemas.microsoft.com/office/drawing/2014/main" val="2015630237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Task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Beginn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Ende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69021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Beginn des Projekts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/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31822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Einarbeiten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91686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planned UML-Dia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55796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Visual changes to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9319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196405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Flight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02950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Plane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76828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Holidays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18959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Auditlog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21935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Email-Service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4973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Manager-Flug-Portal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01939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Schedule-Calendar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04547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Bug fixes and cleanup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34924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Final UML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3960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Presentation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27.01.2020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31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4D620-8385-468C-ABF0-A3F044A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unseres Projekts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7896F-EE06-43F1-8A15-3B827E7F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02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Raffael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UML-Diagramm(Gruppe)</a:t>
            </a:r>
          </a:p>
          <a:p>
            <a:r>
              <a:rPr lang="de-DE" dirty="0"/>
              <a:t>Visual Design</a:t>
            </a:r>
          </a:p>
          <a:p>
            <a:r>
              <a:rPr lang="de-DE" dirty="0"/>
              <a:t>User erstellen, löschen und editieren</a:t>
            </a:r>
          </a:p>
          <a:p>
            <a:r>
              <a:rPr lang="de-DE" dirty="0"/>
              <a:t>Basis Für Flug und Flugzeug Seiten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20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Elias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 (Gruppe)</a:t>
            </a:r>
          </a:p>
          <a:p>
            <a:r>
              <a:rPr lang="de-DE" dirty="0"/>
              <a:t>Flug-Portal Seite</a:t>
            </a:r>
          </a:p>
          <a:p>
            <a:r>
              <a:rPr lang="de-DE" dirty="0"/>
              <a:t>Email-Service</a:t>
            </a:r>
          </a:p>
          <a:p>
            <a:r>
              <a:rPr lang="de-DE" dirty="0"/>
              <a:t>Frontend Dienstplan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Bugfixes and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2753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227</Words>
  <Application>Microsoft Office PowerPoint</Application>
  <PresentationFormat>Breitbild</PresentationFormat>
  <Paragraphs>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PS Softwarearchitektur Projekt Gruppe 3</vt:lpstr>
      <vt:lpstr>Projektziele</vt:lpstr>
      <vt:lpstr>Ursprüngliches UML Diagramm</vt:lpstr>
      <vt:lpstr>UML Diagramm der finalen Version </vt:lpstr>
      <vt:lpstr>Projektplan in powerpoint oder einfach dann die pdf datei zeigen ? </vt:lpstr>
      <vt:lpstr>Meilensteine</vt:lpstr>
      <vt:lpstr>Besonderheiten unseres Projekts</vt:lpstr>
      <vt:lpstr>Aufgaben Raffael u.a.:</vt:lpstr>
      <vt:lpstr>Aufgaben Elias u.a.:</vt:lpstr>
      <vt:lpstr>Aufgaben Alexander u.a.:</vt:lpstr>
      <vt:lpstr>Aufgaben Michael u.a.:</vt:lpstr>
      <vt:lpstr>Vorzeigen der Seite</vt:lpstr>
      <vt:lpstr>Reflexion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Softwarearchitektur Projekt Gruppe 3</dc:title>
  <dc:creator>Alexander Häle</dc:creator>
  <cp:lastModifiedBy>Elias Gendu</cp:lastModifiedBy>
  <cp:revision>5</cp:revision>
  <dcterms:created xsi:type="dcterms:W3CDTF">2020-01-26T21:39:19Z</dcterms:created>
  <dcterms:modified xsi:type="dcterms:W3CDTF">2020-01-26T22:28:24Z</dcterms:modified>
</cp:coreProperties>
</file>