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ythonlikeyoumeanit.com/Module2_EssentialsOfPython/Iterables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18dd3e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18dd3e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18dd3ee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18dd3ee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18dd3eed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18dd3eed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8dd3eed2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8dd3eed2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8dd3eed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18dd3eed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8dd3eed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8dd3eed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https://www.pythonlikeyoumeanit.com/Module2_EssentialsOfPython/Iterables.html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101a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101a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</a:t>
            </a:r>
            <a:endParaRPr/>
          </a:p>
        </p:txBody>
      </p:sp>
      <p:cxnSp>
        <p:nvCxnSpPr>
          <p:cNvPr id="67" name="Google Shape;67;p15"/>
          <p:cNvCxnSpPr>
            <a:stCxn id="68" idx="2"/>
            <a:endCxn id="69" idx="0"/>
          </p:cNvCxnSpPr>
          <p:nvPr/>
        </p:nvCxnSpPr>
        <p:spPr>
          <a:xfrm flipH="1" rot="-5400000">
            <a:off x="5476200" y="817600"/>
            <a:ext cx="647700" cy="24561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" name="Google Shape;70;p15"/>
          <p:cNvCxnSpPr>
            <a:stCxn id="71" idx="0"/>
            <a:endCxn id="68" idx="2"/>
          </p:cNvCxnSpPr>
          <p:nvPr/>
        </p:nvCxnSpPr>
        <p:spPr>
          <a:xfrm rot="-5400000">
            <a:off x="3363000" y="11606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" name="Google Shape;72;p15"/>
          <p:cNvCxnSpPr>
            <a:stCxn id="71" idx="2"/>
            <a:endCxn id="73" idx="0"/>
          </p:cNvCxnSpPr>
          <p:nvPr/>
        </p:nvCxnSpPr>
        <p:spPr>
          <a:xfrm rot="5400000">
            <a:off x="1962900" y="2582900"/>
            <a:ext cx="685800" cy="99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" name="Google Shape;74;p15"/>
          <p:cNvCxnSpPr>
            <a:stCxn id="75" idx="0"/>
            <a:endCxn id="71" idx="2"/>
          </p:cNvCxnSpPr>
          <p:nvPr/>
        </p:nvCxnSpPr>
        <p:spPr>
          <a:xfrm rot="-5400000">
            <a:off x="1313425" y="1933400"/>
            <a:ext cx="685800" cy="2290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" name="Google Shape;76;p15"/>
          <p:cNvCxnSpPr>
            <a:stCxn id="69" idx="2"/>
            <a:endCxn id="77" idx="0"/>
          </p:cNvCxnSpPr>
          <p:nvPr/>
        </p:nvCxnSpPr>
        <p:spPr>
          <a:xfrm flipH="1" rot="-5400000">
            <a:off x="7187700" y="2576300"/>
            <a:ext cx="685800" cy="1005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15"/>
          <p:cNvCxnSpPr>
            <a:stCxn id="79" idx="0"/>
            <a:endCxn id="69" idx="2"/>
          </p:cNvCxnSpPr>
          <p:nvPr/>
        </p:nvCxnSpPr>
        <p:spPr>
          <a:xfrm rot="-5400000">
            <a:off x="6264900" y="2658500"/>
            <a:ext cx="685800" cy="840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8" name="Google Shape;68;p15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Decision Making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2590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Looping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2639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41845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263600" y="3421700"/>
            <a:ext cx="10926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if-else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6325" y="3421700"/>
            <a:ext cx="7692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648025" y="3421700"/>
            <a:ext cx="9918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if-elif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889075" y="3421700"/>
            <a:ext cx="9918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if...elif...else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5"/>
          <p:cNvCxnSpPr>
            <a:stCxn id="81" idx="0"/>
          </p:cNvCxnSpPr>
          <p:nvPr/>
        </p:nvCxnSpPr>
        <p:spPr>
          <a:xfrm flipH="1" rot="5400000">
            <a:off x="3422575" y="2459300"/>
            <a:ext cx="348000" cy="15768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" name="Google Shape;83;p15"/>
          <p:cNvCxnSpPr/>
          <p:nvPr/>
        </p:nvCxnSpPr>
        <p:spPr>
          <a:xfrm rot="-5400000">
            <a:off x="2963938" y="3238000"/>
            <a:ext cx="345000" cy="3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620150" y="1451175"/>
            <a:ext cx="1935000" cy="1497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838700" y="4038175"/>
            <a:ext cx="1497900" cy="4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6715575" y="3167750"/>
            <a:ext cx="1497900" cy="40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cxnSp>
        <p:nvCxnSpPr>
          <p:cNvPr id="92" name="Google Shape;92;p16"/>
          <p:cNvCxnSpPr>
            <a:stCxn id="89" idx="2"/>
            <a:endCxn id="90" idx="0"/>
          </p:cNvCxnSpPr>
          <p:nvPr/>
        </p:nvCxnSpPr>
        <p:spPr>
          <a:xfrm>
            <a:off x="4587650" y="2949075"/>
            <a:ext cx="0" cy="10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endCxn id="91" idx="0"/>
          </p:cNvCxnSpPr>
          <p:nvPr/>
        </p:nvCxnSpPr>
        <p:spPr>
          <a:xfrm>
            <a:off x="7437225" y="2237750"/>
            <a:ext cx="27300" cy="9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9" idx="3"/>
          </p:cNvCxnSpPr>
          <p:nvPr/>
        </p:nvCxnSpPr>
        <p:spPr>
          <a:xfrm>
            <a:off x="5555150" y="2200125"/>
            <a:ext cx="18822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6"/>
          <p:cNvSpPr txBox="1"/>
          <p:nvPr/>
        </p:nvSpPr>
        <p:spPr>
          <a:xfrm>
            <a:off x="4017200" y="3123575"/>
            <a:ext cx="555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5901375" y="1803150"/>
            <a:ext cx="6468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</a:t>
            </a:r>
            <a:endParaRPr/>
          </a:p>
        </p:txBody>
      </p:sp>
      <p:cxnSp>
        <p:nvCxnSpPr>
          <p:cNvPr id="97" name="Google Shape;97;p16"/>
          <p:cNvCxnSpPr>
            <a:endCxn id="89" idx="0"/>
          </p:cNvCxnSpPr>
          <p:nvPr/>
        </p:nvCxnSpPr>
        <p:spPr>
          <a:xfrm flipH="1">
            <a:off x="4587650" y="711675"/>
            <a:ext cx="20400" cy="7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cxnSp>
        <p:nvCxnSpPr>
          <p:cNvPr id="103" name="Google Shape;103;p17"/>
          <p:cNvCxnSpPr>
            <a:stCxn id="104" idx="2"/>
            <a:endCxn id="105" idx="0"/>
          </p:cNvCxnSpPr>
          <p:nvPr/>
        </p:nvCxnSpPr>
        <p:spPr>
          <a:xfrm flipH="1" rot="-5400000">
            <a:off x="5133300" y="11605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6" name="Google Shape;106;p17"/>
          <p:cNvCxnSpPr>
            <a:stCxn id="107" idx="0"/>
            <a:endCxn id="104" idx="2"/>
          </p:cNvCxnSpPr>
          <p:nvPr/>
        </p:nvCxnSpPr>
        <p:spPr>
          <a:xfrm rot="-5400000">
            <a:off x="3363000" y="1160600"/>
            <a:ext cx="6477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3801750" y="1355500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Loop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For Loop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5732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While Loop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Iterable object : str, list, tuple, set, dict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Non Iterable object: int, float, complex, bool 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50" y="1152475"/>
            <a:ext cx="5633775" cy="21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required </a:t>
            </a:r>
            <a:r>
              <a:rPr lang="en"/>
              <a:t>necessary</a:t>
            </a:r>
            <a:r>
              <a:rPr lang="en"/>
              <a:t> a block of statement, inplace of block statement you can use simply pass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Meaning of pass is nothing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