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83fd9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83fd9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83fd95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83fd95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83fd952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83fd952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83fd952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83fd952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83fd952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83fd952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cxnSp>
        <p:nvCxnSpPr>
          <p:cNvPr id="67" name="Google Shape;67;p15"/>
          <p:cNvCxnSpPr>
            <a:stCxn id="68" idx="2"/>
            <a:endCxn id="69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p15"/>
          <p:cNvCxnSpPr>
            <a:stCxn id="71" idx="0"/>
            <a:endCxn id="68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" name="Google Shape;72;p15"/>
          <p:cNvCxnSpPr>
            <a:stCxn id="71" idx="2"/>
            <a:endCxn id="73" idx="0"/>
          </p:cNvCxnSpPr>
          <p:nvPr/>
        </p:nvCxnSpPr>
        <p:spPr>
          <a:xfrm flipH="1" rot="-5400000">
            <a:off x="28815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15"/>
          <p:cNvCxnSpPr>
            <a:stCxn id="75" idx="0"/>
            <a:endCxn id="71" idx="2"/>
          </p:cNvCxnSpPr>
          <p:nvPr/>
        </p:nvCxnSpPr>
        <p:spPr>
          <a:xfrm rot="-5400000">
            <a:off x="20362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" name="Google Shape;76;p15"/>
          <p:cNvCxnSpPr>
            <a:stCxn id="69" idx="2"/>
            <a:endCxn id="77" idx="0"/>
          </p:cNvCxnSpPr>
          <p:nvPr/>
        </p:nvCxnSpPr>
        <p:spPr>
          <a:xfrm flipH="1" rot="-5400000">
            <a:off x="64221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9" idx="0"/>
            <a:endCxn id="69" idx="2"/>
          </p:cNvCxnSpPr>
          <p:nvPr/>
        </p:nvCxnSpPr>
        <p:spPr>
          <a:xfrm rot="-5400000">
            <a:off x="55768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Without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Parameter passing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4185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280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return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779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1874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return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in Function</a:t>
            </a:r>
            <a:endParaRPr/>
          </a:p>
        </p:txBody>
      </p:sp>
      <p:cxnSp>
        <p:nvCxnSpPr>
          <p:cNvPr id="85" name="Google Shape;85;p16"/>
          <p:cNvCxnSpPr>
            <a:stCxn id="86" idx="2"/>
            <a:endCxn id="87" idx="0"/>
          </p:cNvCxnSpPr>
          <p:nvPr/>
        </p:nvCxnSpPr>
        <p:spPr>
          <a:xfrm rot="5400000">
            <a:off x="3764850" y="1581550"/>
            <a:ext cx="666900" cy="9474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" name="Google Shape;88;p16"/>
          <p:cNvCxnSpPr>
            <a:stCxn id="89" idx="0"/>
            <a:endCxn id="86" idx="2"/>
          </p:cNvCxnSpPr>
          <p:nvPr/>
        </p:nvCxnSpPr>
        <p:spPr>
          <a:xfrm rot="-5400000">
            <a:off x="2753400" y="551000"/>
            <a:ext cx="647700" cy="29895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Parameter in Function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134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Default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855550" y="2388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Default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830975" y="2388600"/>
            <a:ext cx="1538100" cy="572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 Default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Default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801600" y="2388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Arbitrary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flipH="1" rot="5400000">
            <a:off x="5742900" y="551000"/>
            <a:ext cx="647700" cy="29895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 flipH="1" rot="-5400000">
            <a:off x="4712250" y="1572050"/>
            <a:ext cx="666900" cy="9474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function(Lambda function)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does not contain any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Use:- Passing one function as a parameter to another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&amp;Global Variables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