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7CFC24-28EE-4E53-A50F-F8F0F059822F}">
  <a:tblStyle styleId="{FA7CFC24-28EE-4E53-A50F-F8F0F05982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ilsware.com/blog/python-for-machine-learning-indexing-and-slicing-for-lists-tuples-strings-and-other-sequential-types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.8/library/function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9df31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9df31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9df312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9df312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9df312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9df312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9df312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9df312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https://railsware.com/blog/python-for-machine-learning-indexing-and-slicing-for-lists-tuples-strings-and-other-sequential-types/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9df312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9df312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https://docs.python.org/3.8/library/functions.html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Python interpreter has a number of functions and types built into it that are always available. They are listed here in alphabetical order.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python.org/3.8/library/functions.html#issubclass" TargetMode="External"/><Relationship Id="rId42" Type="http://schemas.openxmlformats.org/officeDocument/2006/relationships/hyperlink" Target="https://docs.python.org/3.8/library/functions.html#super" TargetMode="External"/><Relationship Id="rId41" Type="http://schemas.openxmlformats.org/officeDocument/2006/relationships/hyperlink" Target="https://docs.python.org/3.8/library/functions.html#pow" TargetMode="External"/><Relationship Id="rId44" Type="http://schemas.openxmlformats.org/officeDocument/2006/relationships/hyperlink" Target="https://docs.python.org/3.8/library/functions.html#float" TargetMode="External"/><Relationship Id="rId43" Type="http://schemas.openxmlformats.org/officeDocument/2006/relationships/hyperlink" Target="https://docs.python.org/3.8/library/functions.html#func-bytes" TargetMode="External"/><Relationship Id="rId46" Type="http://schemas.openxmlformats.org/officeDocument/2006/relationships/hyperlink" Target="https://docs.python.org/3.8/library/functions.html#print" TargetMode="External"/><Relationship Id="rId45" Type="http://schemas.openxmlformats.org/officeDocument/2006/relationships/hyperlink" Target="https://docs.python.org/3.8/library/functions.html#it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ython.org/3.8/library/functions.html#abs" TargetMode="External"/><Relationship Id="rId4" Type="http://schemas.openxmlformats.org/officeDocument/2006/relationships/hyperlink" Target="https://docs.python.org/3.8/library/functions.html#delattr" TargetMode="External"/><Relationship Id="rId9" Type="http://schemas.openxmlformats.org/officeDocument/2006/relationships/hyperlink" Target="https://docs.python.org/3.8/library/functions.html#func-dict" TargetMode="External"/><Relationship Id="rId48" Type="http://schemas.openxmlformats.org/officeDocument/2006/relationships/hyperlink" Target="https://docs.python.org/3.8/library/functions.html#callable" TargetMode="External"/><Relationship Id="rId47" Type="http://schemas.openxmlformats.org/officeDocument/2006/relationships/hyperlink" Target="https://docs.python.org/3.8/library/functions.html#func-tuple" TargetMode="External"/><Relationship Id="rId49" Type="http://schemas.openxmlformats.org/officeDocument/2006/relationships/hyperlink" Target="https://docs.python.org/3.8/library/functions.html#format" TargetMode="External"/><Relationship Id="rId5" Type="http://schemas.openxmlformats.org/officeDocument/2006/relationships/hyperlink" Target="https://docs.python.org/3.8/library/functions.html#hash" TargetMode="External"/><Relationship Id="rId6" Type="http://schemas.openxmlformats.org/officeDocument/2006/relationships/hyperlink" Target="https://docs.python.org/3.8/library/functions.html#func-memoryview" TargetMode="External"/><Relationship Id="rId7" Type="http://schemas.openxmlformats.org/officeDocument/2006/relationships/hyperlink" Target="https://docs.python.org/3.8/library/functions.html#func-set" TargetMode="External"/><Relationship Id="rId8" Type="http://schemas.openxmlformats.org/officeDocument/2006/relationships/hyperlink" Target="https://docs.python.org/3.8/library/functions.html#all" TargetMode="External"/><Relationship Id="rId31" Type="http://schemas.openxmlformats.org/officeDocument/2006/relationships/hyperlink" Target="https://docs.python.org/3.8/library/functions.html#open" TargetMode="External"/><Relationship Id="rId30" Type="http://schemas.openxmlformats.org/officeDocument/2006/relationships/hyperlink" Target="https://docs.python.org/3.8/library/functions.html#int" TargetMode="External"/><Relationship Id="rId33" Type="http://schemas.openxmlformats.org/officeDocument/2006/relationships/hyperlink" Target="https://docs.python.org/3.8/library/functions.html#breakpoint" TargetMode="External"/><Relationship Id="rId32" Type="http://schemas.openxmlformats.org/officeDocument/2006/relationships/hyperlink" Target="https://docs.python.org/3.8/library/functions.html#func-str" TargetMode="External"/><Relationship Id="rId35" Type="http://schemas.openxmlformats.org/officeDocument/2006/relationships/hyperlink" Target="https://docs.python.org/3.8/library/functions.html#isinstance" TargetMode="External"/><Relationship Id="rId34" Type="http://schemas.openxmlformats.org/officeDocument/2006/relationships/hyperlink" Target="https://docs.python.org/3.8/library/functions.html#exec" TargetMode="External"/><Relationship Id="rId71" Type="http://schemas.openxmlformats.org/officeDocument/2006/relationships/hyperlink" Target="https://docs.python.org/3.8/library/functions.html#round" TargetMode="External"/><Relationship Id="rId70" Type="http://schemas.openxmlformats.org/officeDocument/2006/relationships/hyperlink" Target="https://docs.python.org/3.8/library/functions.html#max" TargetMode="External"/><Relationship Id="rId37" Type="http://schemas.openxmlformats.org/officeDocument/2006/relationships/hyperlink" Target="https://docs.python.org/3.8/library/functions.html#sum" TargetMode="External"/><Relationship Id="rId36" Type="http://schemas.openxmlformats.org/officeDocument/2006/relationships/hyperlink" Target="https://docs.python.org/3.8/library/functions.html#ord" TargetMode="External"/><Relationship Id="rId39" Type="http://schemas.openxmlformats.org/officeDocument/2006/relationships/hyperlink" Target="https://docs.python.org/3.8/library/functions.html#filter" TargetMode="External"/><Relationship Id="rId38" Type="http://schemas.openxmlformats.org/officeDocument/2006/relationships/hyperlink" Target="https://docs.python.org/3.8/library/functions.html#func-bytearray" TargetMode="External"/><Relationship Id="rId62" Type="http://schemas.openxmlformats.org/officeDocument/2006/relationships/hyperlink" Target="https://docs.python.org/3.8/library/functions.html#zip" TargetMode="External"/><Relationship Id="rId61" Type="http://schemas.openxmlformats.org/officeDocument/2006/relationships/hyperlink" Target="https://docs.python.org/3.8/library/functions.html#repr" TargetMode="External"/><Relationship Id="rId20" Type="http://schemas.openxmlformats.org/officeDocument/2006/relationships/hyperlink" Target="https://docs.python.org/3.8/library/functions.html#id" TargetMode="External"/><Relationship Id="rId64" Type="http://schemas.openxmlformats.org/officeDocument/2006/relationships/hyperlink" Target="https://docs.python.org/3.8/library/functions.html#globals" TargetMode="External"/><Relationship Id="rId63" Type="http://schemas.openxmlformats.org/officeDocument/2006/relationships/hyperlink" Target="https://docs.python.org/3.8/library/functions.html#compile" TargetMode="External"/><Relationship Id="rId22" Type="http://schemas.openxmlformats.org/officeDocument/2006/relationships/hyperlink" Target="https://docs.python.org/3.8/library/functions.html#sorted" TargetMode="External"/><Relationship Id="rId66" Type="http://schemas.openxmlformats.org/officeDocument/2006/relationships/hyperlink" Target="https://docs.python.org/3.8/library/functions.html#reversed" TargetMode="External"/><Relationship Id="rId21" Type="http://schemas.openxmlformats.org/officeDocument/2006/relationships/hyperlink" Target="https://docs.python.org/3.8/library/functions.html#object" TargetMode="External"/><Relationship Id="rId65" Type="http://schemas.openxmlformats.org/officeDocument/2006/relationships/hyperlink" Target="https://docs.python.org/3.8/library/functions.html#map" TargetMode="External"/><Relationship Id="rId24" Type="http://schemas.openxmlformats.org/officeDocument/2006/relationships/hyperlink" Target="https://docs.python.org/3.8/library/functions.html#enumerate" TargetMode="External"/><Relationship Id="rId68" Type="http://schemas.openxmlformats.org/officeDocument/2006/relationships/hyperlink" Target="https://docs.python.org/3.8/library/functions.html#complex" TargetMode="External"/><Relationship Id="rId23" Type="http://schemas.openxmlformats.org/officeDocument/2006/relationships/hyperlink" Target="https://docs.python.org/3.8/library/functions.html#bin" TargetMode="External"/><Relationship Id="rId67" Type="http://schemas.openxmlformats.org/officeDocument/2006/relationships/hyperlink" Target="https://docs.python.org/3.8/library/functions.html#__import__" TargetMode="External"/><Relationship Id="rId60" Type="http://schemas.openxmlformats.org/officeDocument/2006/relationships/hyperlink" Target="https://docs.python.org/3.8/library/functions.html#locals" TargetMode="External"/><Relationship Id="rId26" Type="http://schemas.openxmlformats.org/officeDocument/2006/relationships/hyperlink" Target="https://docs.python.org/3.8/library/functions.html#oct" TargetMode="External"/><Relationship Id="rId25" Type="http://schemas.openxmlformats.org/officeDocument/2006/relationships/hyperlink" Target="https://docs.python.org/3.8/library/functions.html#input" TargetMode="External"/><Relationship Id="rId69" Type="http://schemas.openxmlformats.org/officeDocument/2006/relationships/hyperlink" Target="https://docs.python.org/3.8/library/functions.html#hasattr" TargetMode="External"/><Relationship Id="rId28" Type="http://schemas.openxmlformats.org/officeDocument/2006/relationships/hyperlink" Target="https://docs.python.org/3.8/library/functions.html#bool" TargetMode="External"/><Relationship Id="rId27" Type="http://schemas.openxmlformats.org/officeDocument/2006/relationships/hyperlink" Target="https://docs.python.org/3.8/library/functions.html#staticmethod" TargetMode="External"/><Relationship Id="rId29" Type="http://schemas.openxmlformats.org/officeDocument/2006/relationships/hyperlink" Target="https://docs.python.org/3.8/library/functions.html#eval" TargetMode="External"/><Relationship Id="rId51" Type="http://schemas.openxmlformats.org/officeDocument/2006/relationships/hyperlink" Target="https://docs.python.org/3.8/library/functions.html#property" TargetMode="External"/><Relationship Id="rId50" Type="http://schemas.openxmlformats.org/officeDocument/2006/relationships/hyperlink" Target="https://docs.python.org/3.8/library/functions.html#len" TargetMode="External"/><Relationship Id="rId53" Type="http://schemas.openxmlformats.org/officeDocument/2006/relationships/hyperlink" Target="https://docs.python.org/3.8/library/functions.html#chr" TargetMode="External"/><Relationship Id="rId52" Type="http://schemas.openxmlformats.org/officeDocument/2006/relationships/hyperlink" Target="https://docs.python.org/3.8/library/functions.html#type" TargetMode="External"/><Relationship Id="rId11" Type="http://schemas.openxmlformats.org/officeDocument/2006/relationships/hyperlink" Target="https://docs.python.org/3.8/library/functions.html#min" TargetMode="External"/><Relationship Id="rId55" Type="http://schemas.openxmlformats.org/officeDocument/2006/relationships/hyperlink" Target="https://docs.python.org/3.8/library/functions.html#func-list" TargetMode="External"/><Relationship Id="rId10" Type="http://schemas.openxmlformats.org/officeDocument/2006/relationships/hyperlink" Target="https://docs.python.org/3.8/library/functions.html#help" TargetMode="External"/><Relationship Id="rId54" Type="http://schemas.openxmlformats.org/officeDocument/2006/relationships/hyperlink" Target="https://docs.python.org/3.8/library/functions.html#func-frozenset" TargetMode="External"/><Relationship Id="rId13" Type="http://schemas.openxmlformats.org/officeDocument/2006/relationships/hyperlink" Target="https://docs.python.org/3.8/library/functions.html#any" TargetMode="External"/><Relationship Id="rId57" Type="http://schemas.openxmlformats.org/officeDocument/2006/relationships/hyperlink" Target="https://docs.python.org/3.8/library/functions.html#vars" TargetMode="External"/><Relationship Id="rId12" Type="http://schemas.openxmlformats.org/officeDocument/2006/relationships/hyperlink" Target="https://docs.python.org/3.8/library/functions.html#setattr" TargetMode="External"/><Relationship Id="rId56" Type="http://schemas.openxmlformats.org/officeDocument/2006/relationships/hyperlink" Target="https://docs.python.org/3.8/library/functions.html#func-range" TargetMode="External"/><Relationship Id="rId15" Type="http://schemas.openxmlformats.org/officeDocument/2006/relationships/hyperlink" Target="https://docs.python.org/3.8/library/functions.html#hex" TargetMode="External"/><Relationship Id="rId59" Type="http://schemas.openxmlformats.org/officeDocument/2006/relationships/hyperlink" Target="https://docs.python.org/3.8/library/functions.html#getattr" TargetMode="External"/><Relationship Id="rId14" Type="http://schemas.openxmlformats.org/officeDocument/2006/relationships/hyperlink" Target="https://docs.python.org/3.8/library/functions.html#dir" TargetMode="External"/><Relationship Id="rId58" Type="http://schemas.openxmlformats.org/officeDocument/2006/relationships/hyperlink" Target="https://docs.python.org/3.8/library/functions.html#classmethod" TargetMode="External"/><Relationship Id="rId17" Type="http://schemas.openxmlformats.org/officeDocument/2006/relationships/hyperlink" Target="https://docs.python.org/3.8/library/functions.html#slice" TargetMode="External"/><Relationship Id="rId16" Type="http://schemas.openxmlformats.org/officeDocument/2006/relationships/hyperlink" Target="https://docs.python.org/3.8/library/functions.html#next" TargetMode="External"/><Relationship Id="rId19" Type="http://schemas.openxmlformats.org/officeDocument/2006/relationships/hyperlink" Target="https://docs.python.org/3.8/library/functions.html#divmod" TargetMode="External"/><Relationship Id="rId18" Type="http://schemas.openxmlformats.org/officeDocument/2006/relationships/hyperlink" Target="https://docs.python.org/3.8/library/functions.html#asc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Module-05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Tuple/ Dictionary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1750075" y="445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{FA7CFC24-28EE-4E53-A50F-F8F0F059822F}</a:tableStyleId>
              </a:tblPr>
              <a:tblGrid>
                <a:gridCol w="1478875"/>
                <a:gridCol w="1172600"/>
                <a:gridCol w="1216675"/>
                <a:gridCol w="1377125"/>
                <a:gridCol w="2148650"/>
              </a:tblGrid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abs()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delattr()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hash()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/>
                        </a:rPr>
                        <a:t>memoryview()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set()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/>
                        </a:rPr>
                        <a:t>all()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dict()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/>
                        </a:rPr>
                        <a:t>help()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min()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2"/>
                        </a:rPr>
                        <a:t>setattr()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/>
                        </a:rPr>
                        <a:t>any()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4"/>
                        </a:rPr>
                        <a:t>dir()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5"/>
                        </a:rPr>
                        <a:t>hex()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6"/>
                        </a:rPr>
                        <a:t>next()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7"/>
                        </a:rPr>
                        <a:t>slice()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8"/>
                        </a:rPr>
                        <a:t>ascii()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9"/>
                        </a:rPr>
                        <a:t>divmod()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0"/>
                        </a:rPr>
                        <a:t>id()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1"/>
                        </a:rPr>
                        <a:t>object()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2"/>
                        </a:rPr>
                        <a:t>sorted()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3"/>
                        </a:rPr>
                        <a:t>bin()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4"/>
                        </a:rPr>
                        <a:t>enumerate()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5"/>
                        </a:rPr>
                        <a:t>input()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6"/>
                        </a:rPr>
                        <a:t>oct()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7"/>
                        </a:rPr>
                        <a:t>staticmethod()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8"/>
                        </a:rPr>
                        <a:t>bool()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9"/>
                        </a:rPr>
                        <a:t>eval()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0"/>
                        </a:rPr>
                        <a:t>int()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1"/>
                        </a:rPr>
                        <a:t>open()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2"/>
                        </a:rPr>
                        <a:t>str()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3"/>
                        </a:rPr>
                        <a:t>breakpoint()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4"/>
                        </a:rPr>
                        <a:t>exec()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5"/>
                        </a:rPr>
                        <a:t>isinstance()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6"/>
                        </a:rPr>
                        <a:t>ord()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7"/>
                        </a:rPr>
                        <a:t>sum()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8"/>
                        </a:rPr>
                        <a:t>bytearray()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9"/>
                        </a:rPr>
                        <a:t>filter()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0"/>
                        </a:rPr>
                        <a:t>issubclass()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1"/>
                        </a:rPr>
                        <a:t>pow()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2"/>
                        </a:rPr>
                        <a:t>super()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3"/>
                        </a:rPr>
                        <a:t>bytes()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4"/>
                        </a:rPr>
                        <a:t>float()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5"/>
                        </a:rPr>
                        <a:t>iter()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6"/>
                        </a:rPr>
                        <a:t>print()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7"/>
                        </a:rPr>
                        <a:t>tuple()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8"/>
                        </a:rPr>
                        <a:t>callable()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9"/>
                        </a:rPr>
                        <a:t>format()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0"/>
                        </a:rPr>
                        <a:t>len()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1"/>
                        </a:rPr>
                        <a:t>property()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2"/>
                        </a:rPr>
                        <a:t>type()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3"/>
                        </a:rPr>
                        <a:t>chr()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4"/>
                        </a:rPr>
                        <a:t>frozenset()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5"/>
                        </a:rPr>
                        <a:t>list()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6"/>
                        </a:rPr>
                        <a:t>range()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7"/>
                        </a:rPr>
                        <a:t>vars()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8"/>
                        </a:rPr>
                        <a:t>classmethod()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9"/>
                        </a:rPr>
                        <a:t>getattr()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0"/>
                        </a:rPr>
                        <a:t>locals()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1"/>
                        </a:rPr>
                        <a:t>repr()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2"/>
                        </a:rPr>
                        <a:t>zip()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3"/>
                        </a:rPr>
                        <a:t>compile()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4"/>
                        </a:rPr>
                        <a:t>globals()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5"/>
                        </a:rPr>
                        <a:t>map()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6"/>
                        </a:rPr>
                        <a:t>reversed()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7"/>
                        </a:rPr>
                        <a:t>__import__()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8"/>
                        </a:rPr>
                        <a:t>complex()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9"/>
                        </a:rPr>
                        <a:t>hasattr()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0"/>
                        </a:rPr>
                        <a:t>max()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1"/>
                        </a:rPr>
                        <a:t>round()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