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cfb87a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cfb87a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cfb87a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cfb87a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cfb87a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cfb87a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cfb87a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cfb87a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cfb87a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cfb87a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1cfb87a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1cfb87a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cfb87ab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1cfb87a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Module-07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every runtime error, </a:t>
            </a:r>
            <a:r>
              <a:rPr lang="en"/>
              <a:t>corresponding</a:t>
            </a:r>
            <a:r>
              <a:rPr lang="en"/>
              <a:t> runtime error class is </a:t>
            </a:r>
            <a:r>
              <a:rPr lang="en"/>
              <a:t>available</a:t>
            </a:r>
            <a:r>
              <a:rPr lang="en"/>
              <a:t>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error classes is technically </a:t>
            </a:r>
            <a:r>
              <a:rPr lang="en"/>
              <a:t>called</a:t>
            </a:r>
            <a:r>
              <a:rPr lang="en"/>
              <a:t>  Exception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runtime error </a:t>
            </a:r>
            <a:r>
              <a:rPr lang="en"/>
              <a:t>representation</a:t>
            </a:r>
            <a:r>
              <a:rPr lang="en"/>
              <a:t> class object is technically called rising exception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