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b98b7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b98b7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b98b7c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b98b7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b98b7c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b98b7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b98b7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b98b7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b98b7c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b98b7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b98b7c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1b98b7c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b98b7c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b98b7c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b98b7c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b98b7c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Inheritence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Abstraction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the related data member along with related functionality known as binding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group?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00" y="2130475"/>
            <a:ext cx="36800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Variable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 Static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Local Variable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