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a34b2c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a34b2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a34b2c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a34b2c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a34b2c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a34b2c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a34b2c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a34b2c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Module-06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Every python file is one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python file or python module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Executable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Global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support two type of imports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Import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Import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