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68" r:id="rId2"/>
    <p:sldId id="269" r:id="rId3"/>
    <p:sldId id="271" r:id="rId4"/>
    <p:sldId id="270" r:id="rId5"/>
    <p:sldId id="272" r:id="rId6"/>
    <p:sldId id="274" r:id="rId7"/>
    <p:sldId id="256" r:id="rId8"/>
    <p:sldId id="257" r:id="rId9"/>
    <p:sldId id="259" r:id="rId10"/>
    <p:sldId id="261" r:id="rId11"/>
    <p:sldId id="262" r:id="rId12"/>
    <p:sldId id="263" r:id="rId13"/>
    <p:sldId id="264" r:id="rId14"/>
    <p:sldId id="277" r:id="rId15"/>
    <p:sldId id="265" r:id="rId16"/>
    <p:sldId id="273" r:id="rId17"/>
    <p:sldId id="275" r:id="rId18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87E40-BD9A-4B82-9D3D-8DA59E917749}" v="27" dt="2022-10-08T21:34:4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3" autoAdjust="0"/>
  </p:normalViewPr>
  <p:slideViewPr>
    <p:cSldViewPr>
      <p:cViewPr varScale="1">
        <p:scale>
          <a:sx n="84" d="100"/>
          <a:sy n="84" d="100"/>
        </p:scale>
        <p:origin x="9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az Mamun" userId="04b19f7787660ae6" providerId="LiveId" clId="{F0B87E40-BD9A-4B82-9D3D-8DA59E917749}"/>
    <pc:docChg chg="undo redo custSel addSld delSld modSld sldOrd">
      <pc:chgData name="Meraz Mamun" userId="04b19f7787660ae6" providerId="LiveId" clId="{F0B87E40-BD9A-4B82-9D3D-8DA59E917749}" dt="2022-10-09T19:44:53.066" v="3726" actId="20577"/>
      <pc:docMkLst>
        <pc:docMk/>
      </pc:docMkLst>
      <pc:sldChg chg="modSp mod">
        <pc:chgData name="Meraz Mamun" userId="04b19f7787660ae6" providerId="LiveId" clId="{F0B87E40-BD9A-4B82-9D3D-8DA59E917749}" dt="2022-10-08T21:30:38.658" v="3581" actId="20577"/>
        <pc:sldMkLst>
          <pc:docMk/>
          <pc:sldMk cId="0" sldId="256"/>
        </pc:sldMkLst>
        <pc:spChg chg="mod">
          <ac:chgData name="Meraz Mamun" userId="04b19f7787660ae6" providerId="LiveId" clId="{F0B87E40-BD9A-4B82-9D3D-8DA59E917749}" dt="2022-10-01T19:11:06.127" v="68" actId="207"/>
          <ac:spMkLst>
            <pc:docMk/>
            <pc:sldMk cId="0" sldId="256"/>
            <ac:spMk id="2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11:21.272" v="70" actId="20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11:11.501" v="69" actId="207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0:38.658" v="3581" actId="20577"/>
          <ac:spMkLst>
            <pc:docMk/>
            <pc:sldMk cId="0" sldId="256"/>
            <ac:spMk id="54" creationId="{00000000-0000-0000-0000-000000000000}"/>
          </ac:spMkLst>
        </pc:spChg>
      </pc:sldChg>
      <pc:sldChg chg="addSp modSp new mod">
        <pc:chgData name="Meraz Mamun" userId="04b19f7787660ae6" providerId="LiveId" clId="{F0B87E40-BD9A-4B82-9D3D-8DA59E917749}" dt="2022-10-03T01:02:42.178" v="3463"/>
        <pc:sldMkLst>
          <pc:docMk/>
          <pc:sldMk cId="4101386974" sldId="257"/>
        </pc:sldMkLst>
        <pc:spChg chg="mod">
          <ac:chgData name="Meraz Mamun" userId="04b19f7787660ae6" providerId="LiveId" clId="{F0B87E40-BD9A-4B82-9D3D-8DA59E917749}" dt="2022-10-03T01:02:42.178" v="3463"/>
          <ac:spMkLst>
            <pc:docMk/>
            <pc:sldMk cId="4101386974" sldId="257"/>
            <ac:spMk id="2" creationId="{7F7095E5-0A57-9FB8-8B6D-2688905099A2}"/>
          </ac:spMkLst>
        </pc:spChg>
        <pc:spChg chg="mod">
          <ac:chgData name="Meraz Mamun" userId="04b19f7787660ae6" providerId="LiveId" clId="{F0B87E40-BD9A-4B82-9D3D-8DA59E917749}" dt="2022-10-03T01:02:42.178" v="3463"/>
          <ac:spMkLst>
            <pc:docMk/>
            <pc:sldMk cId="4101386974" sldId="257"/>
            <ac:spMk id="3" creationId="{C311A98C-5228-2102-BAB1-ECDDAE903D47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5" creationId="{213E8093-E233-1C85-35F2-9178158B5B56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6" creationId="{0F4B4D56-8D91-015B-B87B-569C9B357C16}"/>
          </ac:spMkLst>
        </pc:spChg>
        <pc:spChg chg="mod">
          <ac:chgData name="Meraz Mamun" userId="04b19f7787660ae6" providerId="LiveId" clId="{F0B87E40-BD9A-4B82-9D3D-8DA59E917749}" dt="2022-10-02T15:00:27.513" v="1744" actId="1076"/>
          <ac:spMkLst>
            <pc:docMk/>
            <pc:sldMk cId="4101386974" sldId="257"/>
            <ac:spMk id="7" creationId="{818B68CE-912C-BAD9-F0BA-40D06F6063DD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8" creationId="{D783A79F-C1DB-10D9-27BC-DDB1889FAF5A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9" creationId="{5E56B315-3939-242F-79B6-AAD72FC81902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10" creationId="{9A3DC58A-6855-25E1-6837-0260AEACB030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11" creationId="{92EA4E73-7B1A-C653-951E-B04788212DEF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12" creationId="{A6EF83AC-7D23-6804-9901-A014704B8667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13" creationId="{868F8F3B-2C6B-AA0E-16ED-FE720812B838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14" creationId="{27890172-1033-C298-33E1-301E302C14ED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15" creationId="{CDE61D16-0831-18A2-A71A-9D659A90F0E3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16" creationId="{5F5776D3-306E-BF68-CB70-AA9CC1B442C7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17" creationId="{F6AC89D2-7D47-23B4-5AF8-3273CDF8F925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18" creationId="{B4FBF0C9-6B23-6E0E-71E8-78C4A34A1471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19" creationId="{9761D54B-BC42-2D3D-C7F0-1F5E3EB6AF6B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20" creationId="{A22EC138-35C4-1E75-6567-5D6D4131CB23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21" creationId="{979BB09C-DDF4-7E8B-40F5-ACEBCD7C3ED5}"/>
          </ac:spMkLst>
        </pc:spChg>
        <pc:spChg chg="mod">
          <ac:chgData name="Meraz Mamun" userId="04b19f7787660ae6" providerId="LiveId" clId="{F0B87E40-BD9A-4B82-9D3D-8DA59E917749}" dt="2022-10-01T19:12:45.625" v="76" actId="207"/>
          <ac:spMkLst>
            <pc:docMk/>
            <pc:sldMk cId="4101386974" sldId="257"/>
            <ac:spMk id="22" creationId="{139A63CC-A2D9-1EA6-FF01-908CCBF502CF}"/>
          </ac:spMkLst>
        </pc:spChg>
        <pc:spChg chg="mod">
          <ac:chgData name="Meraz Mamun" userId="04b19f7787660ae6" providerId="LiveId" clId="{F0B87E40-BD9A-4B82-9D3D-8DA59E917749}" dt="2022-10-01T19:14:05.562" v="83" actId="207"/>
          <ac:spMkLst>
            <pc:docMk/>
            <pc:sldMk cId="4101386974" sldId="257"/>
            <ac:spMk id="23" creationId="{FE694579-EF1D-C600-97A9-DF2DB2F1923D}"/>
          </ac:spMkLst>
        </pc:spChg>
        <pc:spChg chg="mod">
          <ac:chgData name="Meraz Mamun" userId="04b19f7787660ae6" providerId="LiveId" clId="{F0B87E40-BD9A-4B82-9D3D-8DA59E917749}" dt="2022-10-01T19:14:13.145" v="84" actId="207"/>
          <ac:spMkLst>
            <pc:docMk/>
            <pc:sldMk cId="4101386974" sldId="257"/>
            <ac:spMk id="24" creationId="{E8D749D8-1A1F-3E04-98B4-2738352DE76A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25" creationId="{5A115E70-12E8-036E-0724-D3F7719971CD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26" creationId="{86C87ECA-6C18-8CEF-2AF2-232C38D7DCFB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27" creationId="{C194564E-D9C4-5E48-3ACD-93A663B35486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28" creationId="{B0277452-09C5-F52F-9C5E-8ECBD691A8B3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29" creationId="{A9A99A1F-0FB5-525A-73FD-CBE23008A44A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30" creationId="{31378112-17BC-DD77-92D8-9803681F7948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31" creationId="{6AC6D16B-4636-DDEC-A076-5324E9F556D5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32" creationId="{AB94DD43-0CD7-A69E-2BA6-A1062C64CA1D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33" creationId="{D0F1BF7A-D28C-7D72-81CD-88454FDCD703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34" creationId="{36B4BE52-A406-1520-CC19-80738C9B069D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35" creationId="{797D1D19-336D-CA09-B35A-FABCA556A318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36" creationId="{4E2AD0A6-1DEB-2200-955D-8B8051506DFC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37" creationId="{65CD8B02-0BDA-3705-321C-9D00C058D67F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38" creationId="{B441389C-5028-35BF-3362-4C388A3E116E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39" creationId="{EB461B59-5EB2-31D0-FCFA-BACA3D2A7D78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40" creationId="{574C843D-3D70-6251-BE96-FCDF657BE677}"/>
          </ac:spMkLst>
        </pc:spChg>
        <pc:spChg chg="mod">
          <ac:chgData name="Meraz Mamun" userId="04b19f7787660ae6" providerId="LiveId" clId="{F0B87E40-BD9A-4B82-9D3D-8DA59E917749}" dt="2022-10-01T19:13:07.615" v="79" actId="207"/>
          <ac:spMkLst>
            <pc:docMk/>
            <pc:sldMk cId="4101386974" sldId="257"/>
            <ac:spMk id="41" creationId="{8C39A91E-B441-268A-CA41-524AAFC211CB}"/>
          </ac:spMkLst>
        </pc:spChg>
        <pc:spChg chg="mod">
          <ac:chgData name="Meraz Mamun" userId="04b19f7787660ae6" providerId="LiveId" clId="{F0B87E40-BD9A-4B82-9D3D-8DA59E917749}" dt="2022-10-01T19:14:21.584" v="85" actId="207"/>
          <ac:spMkLst>
            <pc:docMk/>
            <pc:sldMk cId="4101386974" sldId="257"/>
            <ac:spMk id="42" creationId="{D75D838F-2391-2B58-5618-E2386B494E99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43" creationId="{19D84015-97B4-00B2-5956-01A11EAB8749}"/>
          </ac:spMkLst>
        </pc:spChg>
        <pc:spChg chg="mod">
          <ac:chgData name="Meraz Mamun" userId="04b19f7787660ae6" providerId="LiveId" clId="{F0B87E40-BD9A-4B82-9D3D-8DA59E917749}" dt="2022-10-02T14:59:57.384" v="1723" actId="13822"/>
          <ac:spMkLst>
            <pc:docMk/>
            <pc:sldMk cId="4101386974" sldId="257"/>
            <ac:spMk id="44" creationId="{6B295691-F6EF-6705-A42A-DCE3BA7D44A8}"/>
          </ac:spMkLst>
        </pc:spChg>
        <pc:spChg chg="mod">
          <ac:chgData name="Meraz Mamun" userId="04b19f7787660ae6" providerId="LiveId" clId="{F0B87E40-BD9A-4B82-9D3D-8DA59E917749}" dt="2022-10-02T15:00:13.685" v="1735" actId="255"/>
          <ac:spMkLst>
            <pc:docMk/>
            <pc:sldMk cId="4101386974" sldId="257"/>
            <ac:spMk id="45" creationId="{DEAAA13E-16F6-AFEB-F573-AD98B27A6FF7}"/>
          </ac:spMkLst>
        </pc:spChg>
        <pc:spChg chg="mod">
          <ac:chgData name="Meraz Mamun" userId="04b19f7787660ae6" providerId="LiveId" clId="{F0B87E40-BD9A-4B82-9D3D-8DA59E917749}" dt="2022-10-02T14:59:57.384" v="1723" actId="13822"/>
          <ac:spMkLst>
            <pc:docMk/>
            <pc:sldMk cId="4101386974" sldId="257"/>
            <ac:spMk id="46" creationId="{FCF82BCF-9ABA-4AFA-7E02-F10164F9BF2C}"/>
          </ac:spMkLst>
        </pc:spChg>
        <pc:spChg chg="mod">
          <ac:chgData name="Meraz Mamun" userId="04b19f7787660ae6" providerId="LiveId" clId="{F0B87E40-BD9A-4B82-9D3D-8DA59E917749}" dt="2022-10-02T15:00:26.292" v="1743" actId="255"/>
          <ac:spMkLst>
            <pc:docMk/>
            <pc:sldMk cId="4101386974" sldId="257"/>
            <ac:spMk id="47" creationId="{B5B7E507-4FAB-79C8-2C29-40A3B2E1A70A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48" creationId="{4DA72E93-8C4F-22A0-7F6C-FE4B743E3D5D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49" creationId="{84367A72-2C9E-B730-A9C0-B180950C2342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50" creationId="{39189157-630D-4C35-DCA1-F88E4473E1E0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51" creationId="{68E0DB56-6668-7A5F-F5F8-B0CD1B342777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52" creationId="{C6401394-34E5-7F7E-3969-E676E5AFB3B8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53" creationId="{9AB1B8D7-01EF-547E-E5C3-95A4FE7504BB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54" creationId="{80C8B4E0-F41E-F247-63B2-8C1B64D68386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55" creationId="{3C10C3F9-EA4F-1EE3-D316-4CDA532A33B6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56" creationId="{CDE64018-7041-E74A-E422-5A3F2E2C5DFB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57" creationId="{151C53DF-4EED-D23C-B5D8-AC51D542BB0C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58" creationId="{CE4ABA66-FFBD-383B-31F0-AE273DF43B85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59" creationId="{3349CEF1-2FA5-29D9-F2E6-E3DBD5800A98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60" creationId="{752A04FF-8738-8E48-D958-F8307D42CB30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61" creationId="{62B16387-CCC6-D057-E49B-2D374D1968BB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62" creationId="{02C2D7A2-9CC7-3CF7-CBC8-6A3030A63677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63" creationId="{77CECAB9-74D8-2920-F6C0-8CFABEADC3EC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64" creationId="{0C42FAC4-9632-11DD-E38A-D4ACE5E8C66D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65" creationId="{9C16560B-996C-5DD9-2B89-E061B8CB620C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66" creationId="{51D39EF5-65C7-837A-57DA-7FC5461FE079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67" creationId="{17076B0E-668C-F0DF-DBC3-36233FD8193C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68" creationId="{179B4DA0-9095-FEEB-EA14-DF51F0A36D75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69" creationId="{961DF410-823B-C5A2-0CA8-9AC4AD68460C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70" creationId="{0B301CB8-2EB7-C93F-5E14-11AE3BD8419C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71" creationId="{D70347C0-9FE8-E9B9-9691-24BE7C3CDEEC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72" creationId="{5511B165-07B3-8D37-634D-EEDF47F88C0D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73" creationId="{647F53A2-0BE2-F9FA-39BE-F18D4050C8A5}"/>
          </ac:spMkLst>
        </pc:spChg>
        <pc:spChg chg="mod">
          <ac:chgData name="Meraz Mamun" userId="04b19f7787660ae6" providerId="LiveId" clId="{F0B87E40-BD9A-4B82-9D3D-8DA59E917749}" dt="2022-10-02T15:27:42.364" v="1746" actId="20577"/>
          <ac:spMkLst>
            <pc:docMk/>
            <pc:sldMk cId="4101386974" sldId="257"/>
            <ac:spMk id="74" creationId="{9A95B079-B4BF-46D1-40BC-2547DFD4D6F3}"/>
          </ac:spMkLst>
        </pc:spChg>
        <pc:spChg chg="mod">
          <ac:chgData name="Meraz Mamun" userId="04b19f7787660ae6" providerId="LiveId" clId="{F0B87E40-BD9A-4B82-9D3D-8DA59E917749}" dt="2022-10-02T15:28:57.417" v="1757" actId="20577"/>
          <ac:spMkLst>
            <pc:docMk/>
            <pc:sldMk cId="4101386974" sldId="257"/>
            <ac:spMk id="75" creationId="{89658CC7-8456-A340-D368-7A9319A71809}"/>
          </ac:spMkLst>
        </pc:spChg>
        <pc:spChg chg="mod">
          <ac:chgData name="Meraz Mamun" userId="04b19f7787660ae6" providerId="LiveId" clId="{F0B87E40-BD9A-4B82-9D3D-8DA59E917749}" dt="2022-10-02T15:28:11.834" v="1748" actId="20577"/>
          <ac:spMkLst>
            <pc:docMk/>
            <pc:sldMk cId="4101386974" sldId="257"/>
            <ac:spMk id="76" creationId="{97A53EC7-17A7-452B-51FA-E96A37587B19}"/>
          </ac:spMkLst>
        </pc:spChg>
        <pc:spChg chg="mod">
          <ac:chgData name="Meraz Mamun" userId="04b19f7787660ae6" providerId="LiveId" clId="{F0B87E40-BD9A-4B82-9D3D-8DA59E917749}" dt="2022-10-01T14:47:02.891" v="1"/>
          <ac:spMkLst>
            <pc:docMk/>
            <pc:sldMk cId="4101386974" sldId="257"/>
            <ac:spMk id="77" creationId="{10EFCED9-5D4A-6481-8FFB-C9B1E60FFEA1}"/>
          </ac:spMkLst>
        </pc:spChg>
        <pc:grpChg chg="add mod">
          <ac:chgData name="Meraz Mamun" userId="04b19f7787660ae6" providerId="LiveId" clId="{F0B87E40-BD9A-4B82-9D3D-8DA59E917749}" dt="2022-10-01T14:47:02.891" v="1"/>
          <ac:grpSpMkLst>
            <pc:docMk/>
            <pc:sldMk cId="4101386974" sldId="257"/>
            <ac:grpSpMk id="4" creationId="{CC91CC39-0A6E-8E0A-9F85-9279399DBEFB}"/>
          </ac:grpSpMkLst>
        </pc:grpChg>
      </pc:sldChg>
      <pc:sldChg chg="new del ord">
        <pc:chgData name="Meraz Mamun" userId="04b19f7787660ae6" providerId="LiveId" clId="{F0B87E40-BD9A-4B82-9D3D-8DA59E917749}" dt="2022-10-01T16:09:08.855" v="21" actId="2696"/>
        <pc:sldMkLst>
          <pc:docMk/>
          <pc:sldMk cId="3023569907" sldId="258"/>
        </pc:sldMkLst>
      </pc:sldChg>
      <pc:sldChg chg="addSp delSp modSp add mod">
        <pc:chgData name="Meraz Mamun" userId="04b19f7787660ae6" providerId="LiveId" clId="{F0B87E40-BD9A-4B82-9D3D-8DA59E917749}" dt="2022-10-08T21:39:22.364" v="3690" actId="9405"/>
        <pc:sldMkLst>
          <pc:docMk/>
          <pc:sldMk cId="0" sldId="259"/>
        </pc:sldMkLst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2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2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2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2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2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2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2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2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3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3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3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3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3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3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3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3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3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3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4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4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4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4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4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4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4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4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4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4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5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5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5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5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5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5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5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5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5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5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6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6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6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6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6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6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6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6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6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6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7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7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7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7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7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7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7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7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7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7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8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8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8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8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8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8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8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8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8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9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9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9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9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9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9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9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9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9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9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0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0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0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0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0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0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0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0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1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1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1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1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1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1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1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1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1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2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21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22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23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25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26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27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29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30" creationId="{00000000-0000-0000-0000-000000000000}"/>
          </ac:spMkLst>
        </pc:spChg>
        <pc:spChg chg="mod">
          <ac:chgData name="Meraz Mamun" userId="04b19f7787660ae6" providerId="LiveId" clId="{F0B87E40-BD9A-4B82-9D3D-8DA59E917749}" dt="2022-10-08T21:34:24.300" v="3622" actId="13926"/>
          <ac:spMkLst>
            <pc:docMk/>
            <pc:sldMk cId="0" sldId="259"/>
            <ac:spMk id="131" creationId="{00000000-0000-0000-0000-000000000000}"/>
          </ac:spMkLst>
        </pc:spChg>
        <pc:spChg chg="add del">
          <ac:chgData name="Meraz Mamun" userId="04b19f7787660ae6" providerId="LiveId" clId="{F0B87E40-BD9A-4B82-9D3D-8DA59E917749}" dt="2022-10-08T21:31:02.973" v="3583" actId="22"/>
          <ac:spMkLst>
            <pc:docMk/>
            <pc:sldMk cId="0" sldId="259"/>
            <ac:spMk id="133" creationId="{8A7F65F9-CF7E-72B3-EED8-7E2DFC25017B}"/>
          </ac:spMkLst>
        </pc:spChg>
        <pc:spChg chg="add mod">
          <ac:chgData name="Meraz Mamun" userId="04b19f7787660ae6" providerId="LiveId" clId="{F0B87E40-BD9A-4B82-9D3D-8DA59E917749}" dt="2022-10-08T21:32:15.233" v="3590" actId="1076"/>
          <ac:spMkLst>
            <pc:docMk/>
            <pc:sldMk cId="0" sldId="259"/>
            <ac:spMk id="136" creationId="{A788DDC7-B46D-BEF7-6906-5EEE9A5FC551}"/>
          </ac:spMkLst>
        </pc:spChg>
        <pc:spChg chg="add del">
          <ac:chgData name="Meraz Mamun" userId="04b19f7787660ae6" providerId="LiveId" clId="{F0B87E40-BD9A-4B82-9D3D-8DA59E917749}" dt="2022-10-01T19:18:22.446" v="107" actId="11529"/>
          <ac:spMkLst>
            <pc:docMk/>
            <pc:sldMk cId="0" sldId="259"/>
            <ac:spMk id="146" creationId="{6CD78466-A6BD-4D29-71DC-837CB58E9402}"/>
          </ac:spMkLst>
        </pc:spChg>
        <pc:spChg chg="add del mod">
          <ac:chgData name="Meraz Mamun" userId="04b19f7787660ae6" providerId="LiveId" clId="{F0B87E40-BD9A-4B82-9D3D-8DA59E917749}" dt="2022-10-01T19:19:25.910" v="123" actId="11529"/>
          <ac:spMkLst>
            <pc:docMk/>
            <pc:sldMk cId="0" sldId="259"/>
            <ac:spMk id="147" creationId="{A45BC6D5-4629-7BC8-007D-CB05E03EF1D3}"/>
          </ac:spMkLst>
        </pc:spChg>
        <pc:grpChg chg="mod">
          <ac:chgData name="Meraz Mamun" userId="04b19f7787660ae6" providerId="LiveId" clId="{F0B87E40-BD9A-4B82-9D3D-8DA59E917749}" dt="2022-10-08T21:37:52.163" v="3675" actId="1076"/>
          <ac:grpSpMkLst>
            <pc:docMk/>
            <pc:sldMk cId="0" sldId="259"/>
            <ac:grpSpMk id="2" creationId="{00000000-0000-0000-0000-000000000000}"/>
          </ac:grpSpMkLst>
        </pc:grpChg>
        <pc:grpChg chg="mod">
          <ac:chgData name="Meraz Mamun" userId="04b19f7787660ae6" providerId="LiveId" clId="{F0B87E40-BD9A-4B82-9D3D-8DA59E917749}" dt="2022-10-08T21:34:45.013" v="3629"/>
          <ac:grpSpMkLst>
            <pc:docMk/>
            <pc:sldMk cId="0" sldId="259"/>
            <ac:grpSpMk id="140" creationId="{3682F049-0764-A2EA-81D6-5F90282A0F72}"/>
          </ac:grpSpMkLst>
        </pc:grpChg>
        <pc:inkChg chg="add del mod">
          <ac:chgData name="Meraz Mamun" userId="04b19f7787660ae6" providerId="LiveId" clId="{F0B87E40-BD9A-4B82-9D3D-8DA59E917749}" dt="2022-10-08T21:34:45.461" v="3630" actId="9405"/>
          <ac:inkMkLst>
            <pc:docMk/>
            <pc:sldMk cId="0" sldId="259"/>
            <ac:inkMk id="138" creationId="{1B3733C6-4C8F-DAFB-FC50-ED41291EC9C5}"/>
          </ac:inkMkLst>
        </pc:inkChg>
        <pc:inkChg chg="add del mod">
          <ac:chgData name="Meraz Mamun" userId="04b19f7787660ae6" providerId="LiveId" clId="{F0B87E40-BD9A-4B82-9D3D-8DA59E917749}" dt="2022-10-08T21:34:45.013" v="3629"/>
          <ac:inkMkLst>
            <pc:docMk/>
            <pc:sldMk cId="0" sldId="259"/>
            <ac:inkMk id="139" creationId="{FD726C6D-1D21-B266-4B3D-750FF108CF97}"/>
          </ac:inkMkLst>
        </pc:inkChg>
        <pc:inkChg chg="add del">
          <ac:chgData name="Meraz Mamun" userId="04b19f7787660ae6" providerId="LiveId" clId="{F0B87E40-BD9A-4B82-9D3D-8DA59E917749}" dt="2022-10-08T21:34:44.618" v="3627" actId="9405"/>
          <ac:inkMkLst>
            <pc:docMk/>
            <pc:sldMk cId="0" sldId="259"/>
            <ac:inkMk id="141" creationId="{1CD91064-BDA6-CBD6-842B-060E12FDEFE0}"/>
          </ac:inkMkLst>
        </pc:inkChg>
        <pc:inkChg chg="add del">
          <ac:chgData name="Meraz Mamun" userId="04b19f7787660ae6" providerId="LiveId" clId="{F0B87E40-BD9A-4B82-9D3D-8DA59E917749}" dt="2022-10-08T21:34:57.907" v="3634" actId="9405"/>
          <ac:inkMkLst>
            <pc:docMk/>
            <pc:sldMk cId="0" sldId="259"/>
            <ac:inkMk id="142" creationId="{A5FFCF94-A003-E934-18A2-9365950C612E}"/>
          </ac:inkMkLst>
        </pc:inkChg>
        <pc:inkChg chg="add del">
          <ac:chgData name="Meraz Mamun" userId="04b19f7787660ae6" providerId="LiveId" clId="{F0B87E40-BD9A-4B82-9D3D-8DA59E917749}" dt="2022-10-08T21:34:56.690" v="3633" actId="9405"/>
          <ac:inkMkLst>
            <pc:docMk/>
            <pc:sldMk cId="0" sldId="259"/>
            <ac:inkMk id="143" creationId="{735074FF-A912-C0CD-4954-770FEC61AC34}"/>
          </ac:inkMkLst>
        </pc:inkChg>
        <pc:inkChg chg="add">
          <ac:chgData name="Meraz Mamun" userId="04b19f7787660ae6" providerId="LiveId" clId="{F0B87E40-BD9A-4B82-9D3D-8DA59E917749}" dt="2022-10-08T21:35:11.023" v="3635" actId="9405"/>
          <ac:inkMkLst>
            <pc:docMk/>
            <pc:sldMk cId="0" sldId="259"/>
            <ac:inkMk id="144" creationId="{88094504-BC3A-3DF0-F0BC-0F5451FED4D2}"/>
          </ac:inkMkLst>
        </pc:inkChg>
        <pc:inkChg chg="add del">
          <ac:chgData name="Meraz Mamun" userId="04b19f7787660ae6" providerId="LiveId" clId="{F0B87E40-BD9A-4B82-9D3D-8DA59E917749}" dt="2022-10-08T21:35:16.715" v="3638" actId="9405"/>
          <ac:inkMkLst>
            <pc:docMk/>
            <pc:sldMk cId="0" sldId="259"/>
            <ac:inkMk id="146" creationId="{EC6D3FA6-BBDF-3B1B-67FF-0EBA394A218A}"/>
          </ac:inkMkLst>
        </pc:inkChg>
        <pc:inkChg chg="add del">
          <ac:chgData name="Meraz Mamun" userId="04b19f7787660ae6" providerId="LiveId" clId="{F0B87E40-BD9A-4B82-9D3D-8DA59E917749}" dt="2022-10-08T21:35:22.778" v="3640" actId="9405"/>
          <ac:inkMkLst>
            <pc:docMk/>
            <pc:sldMk cId="0" sldId="259"/>
            <ac:inkMk id="147" creationId="{5276E148-A7E1-2F19-339A-90F89C584BBE}"/>
          </ac:inkMkLst>
        </pc:inkChg>
        <pc:inkChg chg="add">
          <ac:chgData name="Meraz Mamun" userId="04b19f7787660ae6" providerId="LiveId" clId="{F0B87E40-BD9A-4B82-9D3D-8DA59E917749}" dt="2022-10-08T21:35:29.421" v="3641" actId="9405"/>
          <ac:inkMkLst>
            <pc:docMk/>
            <pc:sldMk cId="0" sldId="259"/>
            <ac:inkMk id="148" creationId="{B01CD380-4B4A-D253-1C59-695EBB23F0CC}"/>
          </ac:inkMkLst>
        </pc:inkChg>
        <pc:inkChg chg="add">
          <ac:chgData name="Meraz Mamun" userId="04b19f7787660ae6" providerId="LiveId" clId="{F0B87E40-BD9A-4B82-9D3D-8DA59E917749}" dt="2022-10-08T21:35:34.116" v="3642" actId="9405"/>
          <ac:inkMkLst>
            <pc:docMk/>
            <pc:sldMk cId="0" sldId="259"/>
            <ac:inkMk id="149" creationId="{AF29561D-210D-AD52-607C-6964A883F92A}"/>
          </ac:inkMkLst>
        </pc:inkChg>
        <pc:inkChg chg="add">
          <ac:chgData name="Meraz Mamun" userId="04b19f7787660ae6" providerId="LiveId" clId="{F0B87E40-BD9A-4B82-9D3D-8DA59E917749}" dt="2022-10-08T21:35:40.829" v="3643" actId="9405"/>
          <ac:inkMkLst>
            <pc:docMk/>
            <pc:sldMk cId="0" sldId="259"/>
            <ac:inkMk id="150" creationId="{646F9353-7A84-BB0F-7E21-66172132C49F}"/>
          </ac:inkMkLst>
        </pc:inkChg>
        <pc:inkChg chg="add">
          <ac:chgData name="Meraz Mamun" userId="04b19f7787660ae6" providerId="LiveId" clId="{F0B87E40-BD9A-4B82-9D3D-8DA59E917749}" dt="2022-10-08T21:35:46.451" v="3644" actId="9405"/>
          <ac:inkMkLst>
            <pc:docMk/>
            <pc:sldMk cId="0" sldId="259"/>
            <ac:inkMk id="151" creationId="{31FB3D3C-63B2-2668-E27D-8326EB4D0A7B}"/>
          </ac:inkMkLst>
        </pc:inkChg>
        <pc:inkChg chg="add">
          <ac:chgData name="Meraz Mamun" userId="04b19f7787660ae6" providerId="LiveId" clId="{F0B87E40-BD9A-4B82-9D3D-8DA59E917749}" dt="2022-10-08T21:35:54.292" v="3645" actId="9405"/>
          <ac:inkMkLst>
            <pc:docMk/>
            <pc:sldMk cId="0" sldId="259"/>
            <ac:inkMk id="152" creationId="{18E58466-E6FE-6792-71C0-AE569E6B0AAC}"/>
          </ac:inkMkLst>
        </pc:inkChg>
        <pc:inkChg chg="add">
          <ac:chgData name="Meraz Mamun" userId="04b19f7787660ae6" providerId="LiveId" clId="{F0B87E40-BD9A-4B82-9D3D-8DA59E917749}" dt="2022-10-08T21:35:59.640" v="3646" actId="9405"/>
          <ac:inkMkLst>
            <pc:docMk/>
            <pc:sldMk cId="0" sldId="259"/>
            <ac:inkMk id="153" creationId="{C55B2ADF-14C0-038C-D96F-BE3CC234ADA6}"/>
          </ac:inkMkLst>
        </pc:inkChg>
        <pc:inkChg chg="add del">
          <ac:chgData name="Meraz Mamun" userId="04b19f7787660ae6" providerId="LiveId" clId="{F0B87E40-BD9A-4B82-9D3D-8DA59E917749}" dt="2022-10-08T21:36:08.842" v="3648" actId="9405"/>
          <ac:inkMkLst>
            <pc:docMk/>
            <pc:sldMk cId="0" sldId="259"/>
            <ac:inkMk id="154" creationId="{BD463743-C0B2-C6E8-3C25-7D3CF3B3A70A}"/>
          </ac:inkMkLst>
        </pc:inkChg>
        <pc:inkChg chg="add del">
          <ac:chgData name="Meraz Mamun" userId="04b19f7787660ae6" providerId="LiveId" clId="{F0B87E40-BD9A-4B82-9D3D-8DA59E917749}" dt="2022-10-08T21:36:15.763" v="3650" actId="9405"/>
          <ac:inkMkLst>
            <pc:docMk/>
            <pc:sldMk cId="0" sldId="259"/>
            <ac:inkMk id="155" creationId="{4B471068-8234-7B12-0167-44B19CBC2280}"/>
          </ac:inkMkLst>
        </pc:inkChg>
        <pc:inkChg chg="add">
          <ac:chgData name="Meraz Mamun" userId="04b19f7787660ae6" providerId="LiveId" clId="{F0B87E40-BD9A-4B82-9D3D-8DA59E917749}" dt="2022-10-08T21:36:18.717" v="3651" actId="9405"/>
          <ac:inkMkLst>
            <pc:docMk/>
            <pc:sldMk cId="0" sldId="259"/>
            <ac:inkMk id="156" creationId="{235CA0E2-2C8E-D3E5-986C-8B39391FD2A4}"/>
          </ac:inkMkLst>
        </pc:inkChg>
        <pc:inkChg chg="add">
          <ac:chgData name="Meraz Mamun" userId="04b19f7787660ae6" providerId="LiveId" clId="{F0B87E40-BD9A-4B82-9D3D-8DA59E917749}" dt="2022-10-08T21:36:21.809" v="3652" actId="9405"/>
          <ac:inkMkLst>
            <pc:docMk/>
            <pc:sldMk cId="0" sldId="259"/>
            <ac:inkMk id="157" creationId="{6635FAB4-F767-E670-8029-C0AF83755DF3}"/>
          </ac:inkMkLst>
        </pc:inkChg>
        <pc:inkChg chg="add">
          <ac:chgData name="Meraz Mamun" userId="04b19f7787660ae6" providerId="LiveId" clId="{F0B87E40-BD9A-4B82-9D3D-8DA59E917749}" dt="2022-10-08T21:36:23.952" v="3653" actId="9405"/>
          <ac:inkMkLst>
            <pc:docMk/>
            <pc:sldMk cId="0" sldId="259"/>
            <ac:inkMk id="158" creationId="{D4E3AB7F-4169-6B35-1EF1-A809A55362BB}"/>
          </ac:inkMkLst>
        </pc:inkChg>
        <pc:inkChg chg="add">
          <ac:chgData name="Meraz Mamun" userId="04b19f7787660ae6" providerId="LiveId" clId="{F0B87E40-BD9A-4B82-9D3D-8DA59E917749}" dt="2022-10-08T21:36:31.296" v="3654" actId="9405"/>
          <ac:inkMkLst>
            <pc:docMk/>
            <pc:sldMk cId="0" sldId="259"/>
            <ac:inkMk id="159" creationId="{8A82A9B0-81F1-E1FF-01FA-854840AE3945}"/>
          </ac:inkMkLst>
        </pc:inkChg>
        <pc:inkChg chg="add">
          <ac:chgData name="Meraz Mamun" userId="04b19f7787660ae6" providerId="LiveId" clId="{F0B87E40-BD9A-4B82-9D3D-8DA59E917749}" dt="2022-10-08T21:36:41.644" v="3655" actId="9405"/>
          <ac:inkMkLst>
            <pc:docMk/>
            <pc:sldMk cId="0" sldId="259"/>
            <ac:inkMk id="160" creationId="{530C4E14-CC66-9156-6E19-8F54A87C2E2D}"/>
          </ac:inkMkLst>
        </pc:inkChg>
        <pc:inkChg chg="add">
          <ac:chgData name="Meraz Mamun" userId="04b19f7787660ae6" providerId="LiveId" clId="{F0B87E40-BD9A-4B82-9D3D-8DA59E917749}" dt="2022-10-08T21:36:47.136" v="3656" actId="9405"/>
          <ac:inkMkLst>
            <pc:docMk/>
            <pc:sldMk cId="0" sldId="259"/>
            <ac:inkMk id="161" creationId="{2C5C6904-F893-7F87-0279-0F8A03376342}"/>
          </ac:inkMkLst>
        </pc:inkChg>
        <pc:inkChg chg="add">
          <ac:chgData name="Meraz Mamun" userId="04b19f7787660ae6" providerId="LiveId" clId="{F0B87E40-BD9A-4B82-9D3D-8DA59E917749}" dt="2022-10-08T21:36:50.730" v="3657" actId="9405"/>
          <ac:inkMkLst>
            <pc:docMk/>
            <pc:sldMk cId="0" sldId="259"/>
            <ac:inkMk id="162" creationId="{F96B8D5F-D981-54F6-9323-56B7884A5334}"/>
          </ac:inkMkLst>
        </pc:inkChg>
        <pc:inkChg chg="add">
          <ac:chgData name="Meraz Mamun" userId="04b19f7787660ae6" providerId="LiveId" clId="{F0B87E40-BD9A-4B82-9D3D-8DA59E917749}" dt="2022-10-08T21:36:54.612" v="3658" actId="9405"/>
          <ac:inkMkLst>
            <pc:docMk/>
            <pc:sldMk cId="0" sldId="259"/>
            <ac:inkMk id="163" creationId="{260ECD6F-8729-1EB0-E2FD-BD4FE0B0F034}"/>
          </ac:inkMkLst>
        </pc:inkChg>
        <pc:inkChg chg="add del">
          <ac:chgData name="Meraz Mamun" userId="04b19f7787660ae6" providerId="LiveId" clId="{F0B87E40-BD9A-4B82-9D3D-8DA59E917749}" dt="2022-10-08T21:37:01.158" v="3660" actId="9405"/>
          <ac:inkMkLst>
            <pc:docMk/>
            <pc:sldMk cId="0" sldId="259"/>
            <ac:inkMk id="164" creationId="{76F3CA34-E666-0FF3-D452-701C2BEAC927}"/>
          </ac:inkMkLst>
        </pc:inkChg>
        <pc:inkChg chg="add del">
          <ac:chgData name="Meraz Mamun" userId="04b19f7787660ae6" providerId="LiveId" clId="{F0B87E40-BD9A-4B82-9D3D-8DA59E917749}" dt="2022-10-08T21:37:05.307" v="3662" actId="9405"/>
          <ac:inkMkLst>
            <pc:docMk/>
            <pc:sldMk cId="0" sldId="259"/>
            <ac:inkMk id="165" creationId="{662A79C4-2E3F-B7C5-1E53-30FF1FB8172F}"/>
          </ac:inkMkLst>
        </pc:inkChg>
        <pc:inkChg chg="add del">
          <ac:chgData name="Meraz Mamun" userId="04b19f7787660ae6" providerId="LiveId" clId="{F0B87E40-BD9A-4B82-9D3D-8DA59E917749}" dt="2022-10-08T21:37:08.240" v="3664" actId="9405"/>
          <ac:inkMkLst>
            <pc:docMk/>
            <pc:sldMk cId="0" sldId="259"/>
            <ac:inkMk id="166" creationId="{890100C4-892A-754C-284D-ACB408304498}"/>
          </ac:inkMkLst>
        </pc:inkChg>
        <pc:inkChg chg="add">
          <ac:chgData name="Meraz Mamun" userId="04b19f7787660ae6" providerId="LiveId" clId="{F0B87E40-BD9A-4B82-9D3D-8DA59E917749}" dt="2022-10-08T21:37:09.891" v="3665" actId="9405"/>
          <ac:inkMkLst>
            <pc:docMk/>
            <pc:sldMk cId="0" sldId="259"/>
            <ac:inkMk id="167" creationId="{2599CC6C-B3CC-70D2-F9E7-2E0E159E248C}"/>
          </ac:inkMkLst>
        </pc:inkChg>
        <pc:inkChg chg="add">
          <ac:chgData name="Meraz Mamun" userId="04b19f7787660ae6" providerId="LiveId" clId="{F0B87E40-BD9A-4B82-9D3D-8DA59E917749}" dt="2022-10-08T21:37:11.434" v="3666" actId="9405"/>
          <ac:inkMkLst>
            <pc:docMk/>
            <pc:sldMk cId="0" sldId="259"/>
            <ac:inkMk id="168" creationId="{055752E4-5E72-9D8D-0A58-0AAB5D5B7399}"/>
          </ac:inkMkLst>
        </pc:inkChg>
        <pc:inkChg chg="add del">
          <ac:chgData name="Meraz Mamun" userId="04b19f7787660ae6" providerId="LiveId" clId="{F0B87E40-BD9A-4B82-9D3D-8DA59E917749}" dt="2022-10-08T21:37:13.059" v="3668" actId="9405"/>
          <ac:inkMkLst>
            <pc:docMk/>
            <pc:sldMk cId="0" sldId="259"/>
            <ac:inkMk id="169" creationId="{D1DCDDC5-FC8A-62C9-52DB-38FA3AB85ABF}"/>
          </ac:inkMkLst>
        </pc:inkChg>
        <pc:inkChg chg="add">
          <ac:chgData name="Meraz Mamun" userId="04b19f7787660ae6" providerId="LiveId" clId="{F0B87E40-BD9A-4B82-9D3D-8DA59E917749}" dt="2022-10-08T21:37:22.477" v="3669" actId="9405"/>
          <ac:inkMkLst>
            <pc:docMk/>
            <pc:sldMk cId="0" sldId="259"/>
            <ac:inkMk id="170" creationId="{E6CC3298-4953-8A29-6481-981A6EF653DA}"/>
          </ac:inkMkLst>
        </pc:inkChg>
        <pc:inkChg chg="add del">
          <ac:chgData name="Meraz Mamun" userId="04b19f7787660ae6" providerId="LiveId" clId="{F0B87E40-BD9A-4B82-9D3D-8DA59E917749}" dt="2022-10-08T21:37:30.764" v="3671" actId="9405"/>
          <ac:inkMkLst>
            <pc:docMk/>
            <pc:sldMk cId="0" sldId="259"/>
            <ac:inkMk id="171" creationId="{1DA10415-2A6B-5B77-BBA4-70EE1740223D}"/>
          </ac:inkMkLst>
        </pc:inkChg>
        <pc:inkChg chg="add del">
          <ac:chgData name="Meraz Mamun" userId="04b19f7787660ae6" providerId="LiveId" clId="{F0B87E40-BD9A-4B82-9D3D-8DA59E917749}" dt="2022-10-08T21:37:41.954" v="3673" actId="9405"/>
          <ac:inkMkLst>
            <pc:docMk/>
            <pc:sldMk cId="0" sldId="259"/>
            <ac:inkMk id="172" creationId="{A508F9DF-E745-4BDB-BF0A-D881B593C325}"/>
          </ac:inkMkLst>
        </pc:inkChg>
        <pc:inkChg chg="add">
          <ac:chgData name="Meraz Mamun" userId="04b19f7787660ae6" providerId="LiveId" clId="{F0B87E40-BD9A-4B82-9D3D-8DA59E917749}" dt="2022-10-08T21:38:38.218" v="3678" actId="9405"/>
          <ac:inkMkLst>
            <pc:docMk/>
            <pc:sldMk cId="0" sldId="259"/>
            <ac:inkMk id="175" creationId="{F6A2C5EC-C309-D6BE-8D72-05F1C2B3A64D}"/>
          </ac:inkMkLst>
        </pc:inkChg>
        <pc:inkChg chg="add">
          <ac:chgData name="Meraz Mamun" userId="04b19f7787660ae6" providerId="LiveId" clId="{F0B87E40-BD9A-4B82-9D3D-8DA59E917749}" dt="2022-10-08T21:38:40.137" v="3679" actId="9405"/>
          <ac:inkMkLst>
            <pc:docMk/>
            <pc:sldMk cId="0" sldId="259"/>
            <ac:inkMk id="176" creationId="{62E7212F-32BE-983A-56DC-A74C9668450C}"/>
          </ac:inkMkLst>
        </pc:inkChg>
        <pc:inkChg chg="add">
          <ac:chgData name="Meraz Mamun" userId="04b19f7787660ae6" providerId="LiveId" clId="{F0B87E40-BD9A-4B82-9D3D-8DA59E917749}" dt="2022-10-08T21:38:42.718" v="3680" actId="9405"/>
          <ac:inkMkLst>
            <pc:docMk/>
            <pc:sldMk cId="0" sldId="259"/>
            <ac:inkMk id="177" creationId="{621D19FA-92BB-08D3-49AB-214493F16DA2}"/>
          </ac:inkMkLst>
        </pc:inkChg>
        <pc:inkChg chg="add">
          <ac:chgData name="Meraz Mamun" userId="04b19f7787660ae6" providerId="LiveId" clId="{F0B87E40-BD9A-4B82-9D3D-8DA59E917749}" dt="2022-10-08T21:38:49.202" v="3681" actId="9405"/>
          <ac:inkMkLst>
            <pc:docMk/>
            <pc:sldMk cId="0" sldId="259"/>
            <ac:inkMk id="178" creationId="{01F5D432-874E-7503-0E75-B2DCF590B165}"/>
          </ac:inkMkLst>
        </pc:inkChg>
        <pc:inkChg chg="add">
          <ac:chgData name="Meraz Mamun" userId="04b19f7787660ae6" providerId="LiveId" clId="{F0B87E40-BD9A-4B82-9D3D-8DA59E917749}" dt="2022-10-08T21:38:56.518" v="3682" actId="9405"/>
          <ac:inkMkLst>
            <pc:docMk/>
            <pc:sldMk cId="0" sldId="259"/>
            <ac:inkMk id="179" creationId="{4B253E75-67C1-1279-2928-DC4F34F03366}"/>
          </ac:inkMkLst>
        </pc:inkChg>
        <pc:inkChg chg="add">
          <ac:chgData name="Meraz Mamun" userId="04b19f7787660ae6" providerId="LiveId" clId="{F0B87E40-BD9A-4B82-9D3D-8DA59E917749}" dt="2022-10-08T21:39:04.938" v="3683" actId="9405"/>
          <ac:inkMkLst>
            <pc:docMk/>
            <pc:sldMk cId="0" sldId="259"/>
            <ac:inkMk id="180" creationId="{3085D730-E197-CF87-5F21-5D0B30BF89E8}"/>
          </ac:inkMkLst>
        </pc:inkChg>
        <pc:inkChg chg="add del">
          <ac:chgData name="Meraz Mamun" userId="04b19f7787660ae6" providerId="LiveId" clId="{F0B87E40-BD9A-4B82-9D3D-8DA59E917749}" dt="2022-10-08T21:39:11.395" v="3685" actId="9405"/>
          <ac:inkMkLst>
            <pc:docMk/>
            <pc:sldMk cId="0" sldId="259"/>
            <ac:inkMk id="181" creationId="{E874BD2B-FC67-949C-488F-A06AA38E8893}"/>
          </ac:inkMkLst>
        </pc:inkChg>
        <pc:inkChg chg="add">
          <ac:chgData name="Meraz Mamun" userId="04b19f7787660ae6" providerId="LiveId" clId="{F0B87E40-BD9A-4B82-9D3D-8DA59E917749}" dt="2022-10-08T21:39:14.136" v="3686" actId="9405"/>
          <ac:inkMkLst>
            <pc:docMk/>
            <pc:sldMk cId="0" sldId="259"/>
            <ac:inkMk id="182" creationId="{F315786C-EADD-55BA-AF12-5560E31F7C1C}"/>
          </ac:inkMkLst>
        </pc:inkChg>
        <pc:inkChg chg="add">
          <ac:chgData name="Meraz Mamun" userId="04b19f7787660ae6" providerId="LiveId" clId="{F0B87E40-BD9A-4B82-9D3D-8DA59E917749}" dt="2022-10-08T21:39:16.698" v="3687" actId="9405"/>
          <ac:inkMkLst>
            <pc:docMk/>
            <pc:sldMk cId="0" sldId="259"/>
            <ac:inkMk id="183" creationId="{EDA09F4D-4C6E-89D5-9ADA-9CA311FC6AB2}"/>
          </ac:inkMkLst>
        </pc:inkChg>
        <pc:inkChg chg="add del">
          <ac:chgData name="Meraz Mamun" userId="04b19f7787660ae6" providerId="LiveId" clId="{F0B87E40-BD9A-4B82-9D3D-8DA59E917749}" dt="2022-10-08T21:39:19.304" v="3689" actId="9405"/>
          <ac:inkMkLst>
            <pc:docMk/>
            <pc:sldMk cId="0" sldId="259"/>
            <ac:inkMk id="184" creationId="{EE9F95E3-503B-D2F0-D29A-76B8D0736FBD}"/>
          </ac:inkMkLst>
        </pc:inkChg>
        <pc:inkChg chg="add">
          <ac:chgData name="Meraz Mamun" userId="04b19f7787660ae6" providerId="LiveId" clId="{F0B87E40-BD9A-4B82-9D3D-8DA59E917749}" dt="2022-10-08T21:39:22.364" v="3690" actId="9405"/>
          <ac:inkMkLst>
            <pc:docMk/>
            <pc:sldMk cId="0" sldId="259"/>
            <ac:inkMk id="185" creationId="{3E737D30-1948-B973-D489-B4479D19BB92}"/>
          </ac:inkMkLst>
        </pc:inkChg>
        <pc:cxnChg chg="add del">
          <ac:chgData name="Meraz Mamun" userId="04b19f7787660ae6" providerId="LiveId" clId="{F0B87E40-BD9A-4B82-9D3D-8DA59E917749}" dt="2022-10-01T19:16:08.680" v="87" actId="11529"/>
          <ac:cxnSpMkLst>
            <pc:docMk/>
            <pc:sldMk cId="0" sldId="259"/>
            <ac:cxnSpMk id="133" creationId="{20DC1028-0C58-0338-92BC-C06EED1AB846}"/>
          </ac:cxnSpMkLst>
        </pc:cxnChg>
        <pc:cxnChg chg="add mod">
          <ac:chgData name="Meraz Mamun" userId="04b19f7787660ae6" providerId="LiveId" clId="{F0B87E40-BD9A-4B82-9D3D-8DA59E917749}" dt="2022-10-08T21:38:13.776" v="3676" actId="14100"/>
          <ac:cxnSpMkLst>
            <pc:docMk/>
            <pc:sldMk cId="0" sldId="259"/>
            <ac:cxnSpMk id="135" creationId="{C8FC3760-0267-89B7-4D3C-5A23C50ADC60}"/>
          </ac:cxnSpMkLst>
        </pc:cxnChg>
        <pc:cxnChg chg="add">
          <ac:chgData name="Meraz Mamun" userId="04b19f7787660ae6" providerId="LiveId" clId="{F0B87E40-BD9A-4B82-9D3D-8DA59E917749}" dt="2022-10-01T19:16:58.831" v="94" actId="11529"/>
          <ac:cxnSpMkLst>
            <pc:docMk/>
            <pc:sldMk cId="0" sldId="259"/>
            <ac:cxnSpMk id="137" creationId="{4B14A926-C825-E717-FC3F-4D1A9AACB680}"/>
          </ac:cxnSpMkLst>
        </pc:cxnChg>
        <pc:cxnChg chg="add del">
          <ac:chgData name="Meraz Mamun" userId="04b19f7787660ae6" providerId="LiveId" clId="{F0B87E40-BD9A-4B82-9D3D-8DA59E917749}" dt="2022-10-01T19:17:11.018" v="98" actId="11529"/>
          <ac:cxnSpMkLst>
            <pc:docMk/>
            <pc:sldMk cId="0" sldId="259"/>
            <ac:cxnSpMk id="139" creationId="{888FF355-8C7D-DD85-E4F0-0D88EB26B9C5}"/>
          </ac:cxnSpMkLst>
        </pc:cxnChg>
        <pc:cxnChg chg="add del">
          <ac:chgData name="Meraz Mamun" userId="04b19f7787660ae6" providerId="LiveId" clId="{F0B87E40-BD9A-4B82-9D3D-8DA59E917749}" dt="2022-10-01T19:17:18.848" v="100" actId="11529"/>
          <ac:cxnSpMkLst>
            <pc:docMk/>
            <pc:sldMk cId="0" sldId="259"/>
            <ac:cxnSpMk id="141" creationId="{CCD1F701-0035-1B4E-1277-898831A9AE01}"/>
          </ac:cxnSpMkLst>
        </pc:cxnChg>
        <pc:cxnChg chg="add del">
          <ac:chgData name="Meraz Mamun" userId="04b19f7787660ae6" providerId="LiveId" clId="{F0B87E40-BD9A-4B82-9D3D-8DA59E917749}" dt="2022-10-01T19:17:24.874" v="102" actId="11529"/>
          <ac:cxnSpMkLst>
            <pc:docMk/>
            <pc:sldMk cId="0" sldId="259"/>
            <ac:cxnSpMk id="143" creationId="{E172357A-5E80-2AEE-4425-405BA8A7C0F7}"/>
          </ac:cxnSpMkLst>
        </pc:cxnChg>
        <pc:cxnChg chg="add mod">
          <ac:chgData name="Meraz Mamun" userId="04b19f7787660ae6" providerId="LiveId" clId="{F0B87E40-BD9A-4B82-9D3D-8DA59E917749}" dt="2022-10-08T21:38:24.567" v="3677" actId="14100"/>
          <ac:cxnSpMkLst>
            <pc:docMk/>
            <pc:sldMk cId="0" sldId="259"/>
            <ac:cxnSpMk id="145" creationId="{6033C8C0-0916-4331-8B08-B9DF255AD31D}"/>
          </ac:cxnSpMkLst>
        </pc:cxnChg>
      </pc:sldChg>
      <pc:sldChg chg="modSp add del mod">
        <pc:chgData name="Meraz Mamun" userId="04b19f7787660ae6" providerId="LiveId" clId="{F0B87E40-BD9A-4B82-9D3D-8DA59E917749}" dt="2022-10-09T19:41:59.925" v="3691" actId="2696"/>
        <pc:sldMkLst>
          <pc:docMk/>
          <pc:sldMk cId="0" sldId="260"/>
        </pc:sldMkLst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2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2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2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2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2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2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2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2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2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2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3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3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3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3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3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3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3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3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3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3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4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4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4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4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4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4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4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4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4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4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5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5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5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5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5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5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5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5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5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5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6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6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6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6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6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6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6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6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6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6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7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7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7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7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7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7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7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7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7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7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8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8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8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8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8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8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8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8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8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8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9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9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9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9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9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9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9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9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9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9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0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0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0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0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0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0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0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0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0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1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1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1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1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1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1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1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2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2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2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2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2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2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2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2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2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3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3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3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3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3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3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3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3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3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3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4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4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4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4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4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4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4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4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4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5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5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5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50.775" v="645" actId="1582"/>
          <ac:spMkLst>
            <pc:docMk/>
            <pc:sldMk cId="0" sldId="260"/>
            <ac:spMk id="15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30:01.067" v="646" actId="1582"/>
          <ac:spMkLst>
            <pc:docMk/>
            <pc:sldMk cId="0" sldId="260"/>
            <ac:spMk id="15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30:15.264" v="661" actId="113"/>
          <ac:spMkLst>
            <pc:docMk/>
            <pc:sldMk cId="0" sldId="260"/>
            <ac:spMk id="15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30:26.563" v="669" actId="113"/>
          <ac:spMkLst>
            <pc:docMk/>
            <pc:sldMk cId="0" sldId="260"/>
            <ac:spMk id="15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5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5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9:36.597" v="644" actId="1582"/>
          <ac:spMkLst>
            <pc:docMk/>
            <pc:sldMk cId="0" sldId="260"/>
            <ac:spMk id="160" creationId="{00000000-0000-0000-0000-000000000000}"/>
          </ac:spMkLst>
        </pc:spChg>
      </pc:sldChg>
      <pc:sldChg chg="addSp modSp add mod">
        <pc:chgData name="Meraz Mamun" userId="04b19f7787660ae6" providerId="LiveId" clId="{F0B87E40-BD9A-4B82-9D3D-8DA59E917749}" dt="2022-10-09T19:44:41.861" v="3715" actId="20577"/>
        <pc:sldMkLst>
          <pc:docMk/>
          <pc:sldMk cId="0" sldId="261"/>
        </pc:sldMkLst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2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2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2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2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2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2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2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2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2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2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3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3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3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3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3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3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3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3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3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3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4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4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4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4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4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4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4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4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4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4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9:48.867" v="61" actId="207"/>
          <ac:spMkLst>
            <pc:docMk/>
            <pc:sldMk cId="0" sldId="261"/>
            <ac:spMk id="50" creationId="{00000000-0000-0000-0000-000000000000}"/>
          </ac:spMkLst>
        </pc:spChg>
        <pc:spChg chg="mod ord">
          <ac:chgData name="Meraz Mamun" userId="04b19f7787660ae6" providerId="LiveId" clId="{F0B87E40-BD9A-4B82-9D3D-8DA59E917749}" dt="2022-10-01T19:08:26.280" v="50" actId="207"/>
          <ac:spMkLst>
            <pc:docMk/>
            <pc:sldMk cId="0" sldId="261"/>
            <ac:spMk id="5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7:31.386" v="38" actId="1076"/>
          <ac:spMkLst>
            <pc:docMk/>
            <pc:sldMk cId="0" sldId="261"/>
            <ac:spMk id="5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8:55.347" v="53" actId="207"/>
          <ac:spMkLst>
            <pc:docMk/>
            <pc:sldMk cId="0" sldId="261"/>
            <ac:spMk id="5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9:13.305" v="56" actId="207"/>
          <ac:spMkLst>
            <pc:docMk/>
            <pc:sldMk cId="0" sldId="261"/>
            <ac:spMk id="5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9:17.819" v="57" actId="207"/>
          <ac:spMkLst>
            <pc:docMk/>
            <pc:sldMk cId="0" sldId="261"/>
            <ac:spMk id="5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9:43.417" v="60" actId="207"/>
          <ac:spMkLst>
            <pc:docMk/>
            <pc:sldMk cId="0" sldId="261"/>
            <ac:spMk id="5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5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5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5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6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6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6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6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6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6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6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6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6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6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7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7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7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7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7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7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7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7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7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7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8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8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8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8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8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8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8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8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8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8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9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9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9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9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9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9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9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9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9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9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0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0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0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0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0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0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0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10:00.670" v="63" actId="113"/>
          <ac:spMkLst>
            <pc:docMk/>
            <pc:sldMk cId="0" sldId="261"/>
            <ac:spMk id="107" creationId="{00000000-0000-0000-0000-000000000000}"/>
          </ac:spMkLst>
        </pc:spChg>
        <pc:spChg chg="mod">
          <ac:chgData name="Meraz Mamun" userId="04b19f7787660ae6" providerId="LiveId" clId="{F0B87E40-BD9A-4B82-9D3D-8DA59E917749}" dt="2022-10-09T19:44:41.861" v="3715" actId="20577"/>
          <ac:spMkLst>
            <pc:docMk/>
            <pc:sldMk cId="0" sldId="261"/>
            <ac:spMk id="10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1:21.517" v="3485" actId="20577"/>
          <ac:spMkLst>
            <pc:docMk/>
            <pc:sldMk cId="0" sldId="261"/>
            <ac:spMk id="10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1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05:32.563" v="22" actId="571"/>
          <ac:spMkLst>
            <pc:docMk/>
            <pc:sldMk cId="0" sldId="261"/>
            <ac:spMk id="111" creationId="{00000000-0000-0000-0000-000000000000}"/>
          </ac:spMkLst>
        </pc:spChg>
        <pc:spChg chg="add mod ord">
          <ac:chgData name="Meraz Mamun" userId="04b19f7787660ae6" providerId="LiveId" clId="{F0B87E40-BD9A-4B82-9D3D-8DA59E917749}" dt="2022-10-01T19:07:01.295" v="30" actId="208"/>
          <ac:spMkLst>
            <pc:docMk/>
            <pc:sldMk cId="0" sldId="261"/>
            <ac:spMk id="112" creationId="{256004C5-83F4-C099-C365-BACCA31D10A2}"/>
          </ac:spMkLst>
        </pc:spChg>
        <pc:spChg chg="add mod ord">
          <ac:chgData name="Meraz Mamun" userId="04b19f7787660ae6" providerId="LiveId" clId="{F0B87E40-BD9A-4B82-9D3D-8DA59E917749}" dt="2022-10-01T19:06:36.067" v="26" actId="167"/>
          <ac:spMkLst>
            <pc:docMk/>
            <pc:sldMk cId="0" sldId="261"/>
            <ac:spMk id="113" creationId="{FDD32D69-7E43-9226-A73E-3A3E81F63030}"/>
          </ac:spMkLst>
        </pc:spChg>
        <pc:grpChg chg="mod">
          <ac:chgData name="Meraz Mamun" userId="04b19f7787660ae6" providerId="LiveId" clId="{F0B87E40-BD9A-4B82-9D3D-8DA59E917749}" dt="2022-10-01T19:05:32.563" v="22" actId="571"/>
          <ac:grpSpMkLst>
            <pc:docMk/>
            <pc:sldMk cId="0" sldId="261"/>
            <ac:grpSpMk id="2" creationId="{00000000-0000-0000-0000-000000000000}"/>
          </ac:grpSpMkLst>
        </pc:grpChg>
      </pc:sldChg>
      <pc:sldChg chg="addSp modSp add mod">
        <pc:chgData name="Meraz Mamun" userId="04b19f7787660ae6" providerId="LiveId" clId="{F0B87E40-BD9A-4B82-9D3D-8DA59E917749}" dt="2022-10-09T19:44:53.066" v="3726" actId="20577"/>
        <pc:sldMkLst>
          <pc:docMk/>
          <pc:sldMk cId="0" sldId="262"/>
        </pc:sldMkLst>
        <pc:spChg chg="mod">
          <ac:chgData name="Meraz Mamun" userId="04b19f7787660ae6" providerId="LiveId" clId="{F0B87E40-BD9A-4B82-9D3D-8DA59E917749}" dt="2022-10-01T19:26:04.781" v="594" actId="207"/>
          <ac:spMkLst>
            <pc:docMk/>
            <pc:sldMk cId="0" sldId="262"/>
            <ac:spMk id="3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5:15.249" v="590" actId="207"/>
          <ac:spMkLst>
            <pc:docMk/>
            <pc:sldMk cId="0" sldId="262"/>
            <ac:spMk id="3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5:15.249" v="590" actId="207"/>
          <ac:spMkLst>
            <pc:docMk/>
            <pc:sldMk cId="0" sldId="262"/>
            <ac:spMk id="3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5:15.249" v="590" actId="207"/>
          <ac:spMkLst>
            <pc:docMk/>
            <pc:sldMk cId="0" sldId="262"/>
            <ac:spMk id="3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5:15.249" v="590" actId="207"/>
          <ac:spMkLst>
            <pc:docMk/>
            <pc:sldMk cId="0" sldId="262"/>
            <ac:spMk id="4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5:15.249" v="590" actId="207"/>
          <ac:spMkLst>
            <pc:docMk/>
            <pc:sldMk cId="0" sldId="262"/>
            <ac:spMk id="4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6:04.781" v="594" actId="207"/>
          <ac:spMkLst>
            <pc:docMk/>
            <pc:sldMk cId="0" sldId="262"/>
            <ac:spMk id="42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6:17.618" v="596" actId="207"/>
          <ac:spMkLst>
            <pc:docMk/>
            <pc:sldMk cId="0" sldId="262"/>
            <ac:spMk id="7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5:53.239" v="592" actId="207"/>
          <ac:spMkLst>
            <pc:docMk/>
            <pc:sldMk cId="0" sldId="262"/>
            <ac:spMk id="76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5:53.239" v="592" actId="207"/>
          <ac:spMkLst>
            <pc:docMk/>
            <pc:sldMk cId="0" sldId="262"/>
            <ac:spMk id="77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5:53.239" v="592" actId="207"/>
          <ac:spMkLst>
            <pc:docMk/>
            <pc:sldMk cId="0" sldId="262"/>
            <ac:spMk id="78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5:53.239" v="592" actId="207"/>
          <ac:spMkLst>
            <pc:docMk/>
            <pc:sldMk cId="0" sldId="262"/>
            <ac:spMk id="79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5:53.239" v="592" actId="207"/>
          <ac:spMkLst>
            <pc:docMk/>
            <pc:sldMk cId="0" sldId="262"/>
            <ac:spMk id="80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6:17.618" v="596" actId="207"/>
          <ac:spMkLst>
            <pc:docMk/>
            <pc:sldMk cId="0" sldId="262"/>
            <ac:spMk id="81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6:31.952" v="597" actId="13822"/>
          <ac:spMkLst>
            <pc:docMk/>
            <pc:sldMk cId="0" sldId="262"/>
            <ac:spMk id="8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7:11.918" v="628" actId="20577"/>
          <ac:spMkLst>
            <pc:docMk/>
            <pc:sldMk cId="0" sldId="262"/>
            <ac:spMk id="8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6:37.660" v="598" actId="13822"/>
          <ac:spMkLst>
            <pc:docMk/>
            <pc:sldMk cId="0" sldId="262"/>
            <ac:spMk id="8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27:32.856" v="637" actId="20577"/>
          <ac:spMkLst>
            <pc:docMk/>
            <pc:sldMk cId="0" sldId="262"/>
            <ac:spMk id="86" creationId="{00000000-0000-0000-0000-000000000000}"/>
          </ac:spMkLst>
        </pc:spChg>
        <pc:spChg chg="mod">
          <ac:chgData name="Meraz Mamun" userId="04b19f7787660ae6" providerId="LiveId" clId="{F0B87E40-BD9A-4B82-9D3D-8DA59E917749}" dt="2022-10-09T19:44:53.066" v="3726" actId="20577"/>
          <ac:spMkLst>
            <pc:docMk/>
            <pc:sldMk cId="0" sldId="262"/>
            <ac:spMk id="132" creationId="{00000000-0000-0000-0000-000000000000}"/>
          </ac:spMkLst>
        </pc:spChg>
        <pc:spChg chg="mod">
          <ac:chgData name="Meraz Mamun" userId="04b19f7787660ae6" providerId="LiveId" clId="{F0B87E40-BD9A-4B82-9D3D-8DA59E917749}" dt="2022-10-02T15:29:15.364" v="1761" actId="20577"/>
          <ac:spMkLst>
            <pc:docMk/>
            <pc:sldMk cId="0" sldId="262"/>
            <ac:spMk id="135" creationId="{00000000-0000-0000-0000-000000000000}"/>
          </ac:spMkLst>
        </pc:spChg>
        <pc:spChg chg="add mod">
          <ac:chgData name="Meraz Mamun" userId="04b19f7787660ae6" providerId="LiveId" clId="{F0B87E40-BD9A-4B82-9D3D-8DA59E917749}" dt="2022-10-08T21:32:58.474" v="3595" actId="1076"/>
          <ac:spMkLst>
            <pc:docMk/>
            <pc:sldMk cId="0" sldId="262"/>
            <ac:spMk id="138" creationId="{7BBEB06D-625A-AD0E-6474-8A5C150F2E8D}"/>
          </ac:spMkLst>
        </pc:spChg>
      </pc:sldChg>
      <pc:sldChg chg="addSp delSp modSp add mod ord">
        <pc:chgData name="Meraz Mamun" userId="04b19f7787660ae6" providerId="LiveId" clId="{F0B87E40-BD9A-4B82-9D3D-8DA59E917749}" dt="2022-10-01T19:32:42.780" v="675" actId="1582"/>
        <pc:sldMkLst>
          <pc:docMk/>
          <pc:sldMk cId="0" sldId="263"/>
        </pc:sldMkLst>
        <pc:cxnChg chg="add del">
          <ac:chgData name="Meraz Mamun" userId="04b19f7787660ae6" providerId="LiveId" clId="{F0B87E40-BD9A-4B82-9D3D-8DA59E917749}" dt="2022-10-01T19:32:05.666" v="671" actId="11529"/>
          <ac:cxnSpMkLst>
            <pc:docMk/>
            <pc:sldMk cId="0" sldId="263"/>
            <ac:cxnSpMk id="142" creationId="{48630365-26E5-C550-DA94-F9CCC5E42B94}"/>
          </ac:cxnSpMkLst>
        </pc:cxnChg>
        <pc:cxnChg chg="add mod">
          <ac:chgData name="Meraz Mamun" userId="04b19f7787660ae6" providerId="LiveId" clId="{F0B87E40-BD9A-4B82-9D3D-8DA59E917749}" dt="2022-10-01T19:32:42.780" v="675" actId="1582"/>
          <ac:cxnSpMkLst>
            <pc:docMk/>
            <pc:sldMk cId="0" sldId="263"/>
            <ac:cxnSpMk id="144" creationId="{D6FB8E94-FD29-7183-F5C9-23C96F75B493}"/>
          </ac:cxnSpMkLst>
        </pc:cxnChg>
      </pc:sldChg>
      <pc:sldChg chg="addSp delSp modSp add mod">
        <pc:chgData name="Meraz Mamun" userId="04b19f7787660ae6" providerId="LiveId" clId="{F0B87E40-BD9A-4B82-9D3D-8DA59E917749}" dt="2022-10-01T19:37:28.183" v="720" actId="255"/>
        <pc:sldMkLst>
          <pc:docMk/>
          <pc:sldMk cId="0" sldId="264"/>
        </pc:sldMkLst>
        <pc:spChg chg="mod">
          <ac:chgData name="Meraz Mamun" userId="04b19f7787660ae6" providerId="LiveId" clId="{F0B87E40-BD9A-4B82-9D3D-8DA59E917749}" dt="2022-10-01T19:36:54.632" v="703" actId="13822"/>
          <ac:spMkLst>
            <pc:docMk/>
            <pc:sldMk cId="0" sldId="264"/>
            <ac:spMk id="153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37:11.659" v="712" actId="113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36:54.632" v="703" actId="13822"/>
          <ac:spMkLst>
            <pc:docMk/>
            <pc:sldMk cId="0" sldId="264"/>
            <ac:spMk id="155" creationId="{00000000-0000-0000-0000-000000000000}"/>
          </ac:spMkLst>
        </pc:spChg>
        <pc:spChg chg="mod">
          <ac:chgData name="Meraz Mamun" userId="04b19f7787660ae6" providerId="LiveId" clId="{F0B87E40-BD9A-4B82-9D3D-8DA59E917749}" dt="2022-10-01T19:37:28.183" v="720" actId="255"/>
          <ac:spMkLst>
            <pc:docMk/>
            <pc:sldMk cId="0" sldId="264"/>
            <ac:spMk id="156" creationId="{00000000-0000-0000-0000-000000000000}"/>
          </ac:spMkLst>
        </pc:spChg>
        <pc:grpChg chg="mod">
          <ac:chgData name="Meraz Mamun" userId="04b19f7787660ae6" providerId="LiveId" clId="{F0B87E40-BD9A-4B82-9D3D-8DA59E917749}" dt="2022-10-01T19:35:21.615" v="688" actId="1076"/>
          <ac:grpSpMkLst>
            <pc:docMk/>
            <pc:sldMk cId="0" sldId="264"/>
            <ac:grpSpMk id="2" creationId="{00000000-0000-0000-0000-000000000000}"/>
          </ac:grpSpMkLst>
        </pc:grpChg>
        <pc:cxnChg chg="add mod">
          <ac:chgData name="Meraz Mamun" userId="04b19f7787660ae6" providerId="LiveId" clId="{F0B87E40-BD9A-4B82-9D3D-8DA59E917749}" dt="2022-10-01T19:34:09.408" v="678" actId="1582"/>
          <ac:cxnSpMkLst>
            <pc:docMk/>
            <pc:sldMk cId="0" sldId="264"/>
            <ac:cxnSpMk id="283" creationId="{7128A459-1D2C-5FD8-A025-12E7E30C1D62}"/>
          </ac:cxnSpMkLst>
        </pc:cxnChg>
        <pc:cxnChg chg="add del">
          <ac:chgData name="Meraz Mamun" userId="04b19f7787660ae6" providerId="LiveId" clId="{F0B87E40-BD9A-4B82-9D3D-8DA59E917749}" dt="2022-10-01T19:34:24.779" v="680" actId="11529"/>
          <ac:cxnSpMkLst>
            <pc:docMk/>
            <pc:sldMk cId="0" sldId="264"/>
            <ac:cxnSpMk id="285" creationId="{77502226-8A9F-E710-C97B-91919121A866}"/>
          </ac:cxnSpMkLst>
        </pc:cxnChg>
        <pc:cxnChg chg="add del">
          <ac:chgData name="Meraz Mamun" userId="04b19f7787660ae6" providerId="LiveId" clId="{F0B87E40-BD9A-4B82-9D3D-8DA59E917749}" dt="2022-10-01T19:34:44.398" v="682" actId="11529"/>
          <ac:cxnSpMkLst>
            <pc:docMk/>
            <pc:sldMk cId="0" sldId="264"/>
            <ac:cxnSpMk id="287" creationId="{B3656CDB-EF0C-306B-B0F1-B522CDC3F9B8}"/>
          </ac:cxnSpMkLst>
        </pc:cxnChg>
        <pc:cxnChg chg="add del">
          <ac:chgData name="Meraz Mamun" userId="04b19f7787660ae6" providerId="LiveId" clId="{F0B87E40-BD9A-4B82-9D3D-8DA59E917749}" dt="2022-10-01T19:35:03.171" v="684" actId="11529"/>
          <ac:cxnSpMkLst>
            <pc:docMk/>
            <pc:sldMk cId="0" sldId="264"/>
            <ac:cxnSpMk id="289" creationId="{2ADC40B7-48FA-A1EA-68F0-7DE8372C8737}"/>
          </ac:cxnSpMkLst>
        </pc:cxnChg>
        <pc:cxnChg chg="add del mod">
          <ac:chgData name="Meraz Mamun" userId="04b19f7787660ae6" providerId="LiveId" clId="{F0B87E40-BD9A-4B82-9D3D-8DA59E917749}" dt="2022-10-01T19:35:15.019" v="686" actId="11529"/>
          <ac:cxnSpMkLst>
            <pc:docMk/>
            <pc:sldMk cId="0" sldId="264"/>
            <ac:cxnSpMk id="291" creationId="{623D969E-653E-69F5-3F36-7CDFEDD7BFCE}"/>
          </ac:cxnSpMkLst>
        </pc:cxnChg>
        <pc:cxnChg chg="add del">
          <ac:chgData name="Meraz Mamun" userId="04b19f7787660ae6" providerId="LiveId" clId="{F0B87E40-BD9A-4B82-9D3D-8DA59E917749}" dt="2022-10-01T19:35:32.836" v="690" actId="11529"/>
          <ac:cxnSpMkLst>
            <pc:docMk/>
            <pc:sldMk cId="0" sldId="264"/>
            <ac:cxnSpMk id="293" creationId="{BFD8DD7E-89CA-561D-2BE6-8200005D7E35}"/>
          </ac:cxnSpMkLst>
        </pc:cxnChg>
        <pc:cxnChg chg="add del">
          <ac:chgData name="Meraz Mamun" userId="04b19f7787660ae6" providerId="LiveId" clId="{F0B87E40-BD9A-4B82-9D3D-8DA59E917749}" dt="2022-10-01T19:35:40.481" v="692" actId="11529"/>
          <ac:cxnSpMkLst>
            <pc:docMk/>
            <pc:sldMk cId="0" sldId="264"/>
            <ac:cxnSpMk id="295" creationId="{002FF0F8-4831-CCD9-1BBF-3455D35614EF}"/>
          </ac:cxnSpMkLst>
        </pc:cxnChg>
        <pc:cxnChg chg="add del">
          <ac:chgData name="Meraz Mamun" userId="04b19f7787660ae6" providerId="LiveId" clId="{F0B87E40-BD9A-4B82-9D3D-8DA59E917749}" dt="2022-10-01T19:35:48.078" v="694" actId="11529"/>
          <ac:cxnSpMkLst>
            <pc:docMk/>
            <pc:sldMk cId="0" sldId="264"/>
            <ac:cxnSpMk id="297" creationId="{ABDAE561-C41C-3014-8AA0-0F575F6AE32A}"/>
          </ac:cxnSpMkLst>
        </pc:cxnChg>
        <pc:cxnChg chg="add mod">
          <ac:chgData name="Meraz Mamun" userId="04b19f7787660ae6" providerId="LiveId" clId="{F0B87E40-BD9A-4B82-9D3D-8DA59E917749}" dt="2022-10-01T19:36:31.613" v="702" actId="1582"/>
          <ac:cxnSpMkLst>
            <pc:docMk/>
            <pc:sldMk cId="0" sldId="264"/>
            <ac:cxnSpMk id="299" creationId="{9CA055CC-D129-B187-398B-07997A6AE70D}"/>
          </ac:cxnSpMkLst>
        </pc:cxnChg>
      </pc:sldChg>
      <pc:sldChg chg="modSp new mod ord">
        <pc:chgData name="Meraz Mamun" userId="04b19f7787660ae6" providerId="LiveId" clId="{F0B87E40-BD9A-4B82-9D3D-8DA59E917749}" dt="2022-10-08T15:02:48.129" v="3556" actId="12"/>
        <pc:sldMkLst>
          <pc:docMk/>
          <pc:sldMk cId="3808555981" sldId="265"/>
        </pc:sldMkLst>
        <pc:spChg chg="mod">
          <ac:chgData name="Meraz Mamun" userId="04b19f7787660ae6" providerId="LiveId" clId="{F0B87E40-BD9A-4B82-9D3D-8DA59E917749}" dt="2022-10-03T01:02:42.178" v="3463"/>
          <ac:spMkLst>
            <pc:docMk/>
            <pc:sldMk cId="3808555981" sldId="265"/>
            <ac:spMk id="2" creationId="{AFF047F5-2D46-7CBD-EC34-93759E9EFC18}"/>
          </ac:spMkLst>
        </pc:spChg>
        <pc:spChg chg="mod">
          <ac:chgData name="Meraz Mamun" userId="04b19f7787660ae6" providerId="LiveId" clId="{F0B87E40-BD9A-4B82-9D3D-8DA59E917749}" dt="2022-10-08T15:02:48.129" v="3556" actId="12"/>
          <ac:spMkLst>
            <pc:docMk/>
            <pc:sldMk cId="3808555981" sldId="265"/>
            <ac:spMk id="3" creationId="{5E8AD422-1CFD-D4AD-9C38-64588DCD768C}"/>
          </ac:spMkLst>
        </pc:spChg>
      </pc:sldChg>
      <pc:sldChg chg="modSp add del mod">
        <pc:chgData name="Meraz Mamun" userId="04b19f7787660ae6" providerId="LiveId" clId="{F0B87E40-BD9A-4B82-9D3D-8DA59E917749}" dt="2022-10-08T14:38:06.507" v="3507" actId="2696"/>
        <pc:sldMkLst>
          <pc:docMk/>
          <pc:sldMk cId="0" sldId="266"/>
        </pc:sldMkLst>
        <pc:spChg chg="mod">
          <ac:chgData name="Meraz Mamun" userId="04b19f7787660ae6" providerId="LiveId" clId="{F0B87E40-BD9A-4B82-9D3D-8DA59E917749}" dt="2022-10-08T14:32:01.982" v="3506" actId="20577"/>
          <ac:spMkLst>
            <pc:docMk/>
            <pc:sldMk cId="0" sldId="266"/>
            <ac:spMk id="4" creationId="{00000000-0000-0000-0000-000000000000}"/>
          </ac:spMkLst>
        </pc:spChg>
        <pc:spChg chg="mod">
          <ac:chgData name="Meraz Mamun" userId="04b19f7787660ae6" providerId="LiveId" clId="{F0B87E40-BD9A-4B82-9D3D-8DA59E917749}" dt="2022-10-02T00:56:06.865" v="729" actId="13822"/>
          <ac:spMkLst>
            <pc:docMk/>
            <pc:sldMk cId="0" sldId="266"/>
            <ac:spMk id="67" creationId="{00000000-0000-0000-0000-000000000000}"/>
          </ac:spMkLst>
        </pc:spChg>
        <pc:spChg chg="mod">
          <ac:chgData name="Meraz Mamun" userId="04b19f7787660ae6" providerId="LiveId" clId="{F0B87E40-BD9A-4B82-9D3D-8DA59E917749}" dt="2022-10-02T00:56:24.895" v="739" actId="255"/>
          <ac:spMkLst>
            <pc:docMk/>
            <pc:sldMk cId="0" sldId="266"/>
            <ac:spMk id="68" creationId="{00000000-0000-0000-0000-000000000000}"/>
          </ac:spMkLst>
        </pc:spChg>
        <pc:spChg chg="mod">
          <ac:chgData name="Meraz Mamun" userId="04b19f7787660ae6" providerId="LiveId" clId="{F0B87E40-BD9A-4B82-9D3D-8DA59E917749}" dt="2022-10-02T00:56:11.970" v="730" actId="13822"/>
          <ac:spMkLst>
            <pc:docMk/>
            <pc:sldMk cId="0" sldId="266"/>
            <ac:spMk id="69" creationId="{00000000-0000-0000-0000-000000000000}"/>
          </ac:spMkLst>
        </pc:spChg>
        <pc:spChg chg="mod">
          <ac:chgData name="Meraz Mamun" userId="04b19f7787660ae6" providerId="LiveId" clId="{F0B87E40-BD9A-4B82-9D3D-8DA59E917749}" dt="2022-10-02T00:56:38.718" v="748" actId="255"/>
          <ac:spMkLst>
            <pc:docMk/>
            <pc:sldMk cId="0" sldId="266"/>
            <ac:spMk id="70" creationId="{00000000-0000-0000-0000-000000000000}"/>
          </ac:spMkLst>
        </pc:spChg>
        <pc:spChg chg="mod">
          <ac:chgData name="Meraz Mamun" userId="04b19f7787660ae6" providerId="LiveId" clId="{F0B87E40-BD9A-4B82-9D3D-8DA59E917749}" dt="2022-10-02T00:57:28.902" v="765" actId="20577"/>
          <ac:spMkLst>
            <pc:docMk/>
            <pc:sldMk cId="0" sldId="266"/>
            <ac:spMk id="108" creationId="{00000000-0000-0000-0000-000000000000}"/>
          </ac:spMkLst>
        </pc:spChg>
        <pc:spChg chg="mod">
          <ac:chgData name="Meraz Mamun" userId="04b19f7787660ae6" providerId="LiveId" clId="{F0B87E40-BD9A-4B82-9D3D-8DA59E917749}" dt="2022-10-02T00:57:47.268" v="780" actId="20577"/>
          <ac:spMkLst>
            <pc:docMk/>
            <pc:sldMk cId="0" sldId="266"/>
            <ac:spMk id="109" creationId="{00000000-0000-0000-0000-000000000000}"/>
          </ac:spMkLst>
        </pc:spChg>
      </pc:sldChg>
      <pc:sldChg chg="modSp new del mod ord">
        <pc:chgData name="Meraz Mamun" userId="04b19f7787660ae6" providerId="LiveId" clId="{F0B87E40-BD9A-4B82-9D3D-8DA59E917749}" dt="2022-10-02T14:36:36.152" v="855" actId="2696"/>
        <pc:sldMkLst>
          <pc:docMk/>
          <pc:sldMk cId="4067482766" sldId="267"/>
        </pc:sldMkLst>
        <pc:spChg chg="mod">
          <ac:chgData name="Meraz Mamun" userId="04b19f7787660ae6" providerId="LiveId" clId="{F0B87E40-BD9A-4B82-9D3D-8DA59E917749}" dt="2022-10-02T14:35:56.297" v="811" actId="27636"/>
          <ac:spMkLst>
            <pc:docMk/>
            <pc:sldMk cId="4067482766" sldId="267"/>
            <ac:spMk id="2" creationId="{BD992309-E4D7-D3A6-A546-BD7ED0F7E741}"/>
          </ac:spMkLst>
        </pc:spChg>
        <pc:spChg chg="mod">
          <ac:chgData name="Meraz Mamun" userId="04b19f7787660ae6" providerId="LiveId" clId="{F0B87E40-BD9A-4B82-9D3D-8DA59E917749}" dt="2022-10-02T14:36:08.305" v="817" actId="20577"/>
          <ac:spMkLst>
            <pc:docMk/>
            <pc:sldMk cId="4067482766" sldId="267"/>
            <ac:spMk id="3" creationId="{74B408BF-B4E2-406A-FB99-1124A9B722AB}"/>
          </ac:spMkLst>
        </pc:spChg>
      </pc:sldChg>
      <pc:sldChg chg="modSp new mod">
        <pc:chgData name="Meraz Mamun" userId="04b19f7787660ae6" providerId="LiveId" clId="{F0B87E40-BD9A-4B82-9D3D-8DA59E917749}" dt="2022-10-03T01:02:42.178" v="3463"/>
        <pc:sldMkLst>
          <pc:docMk/>
          <pc:sldMk cId="4040653272" sldId="268"/>
        </pc:sldMkLst>
        <pc:spChg chg="mod">
          <ac:chgData name="Meraz Mamun" userId="04b19f7787660ae6" providerId="LiveId" clId="{F0B87E40-BD9A-4B82-9D3D-8DA59E917749}" dt="2022-10-03T01:02:42.178" v="3463"/>
          <ac:spMkLst>
            <pc:docMk/>
            <pc:sldMk cId="4040653272" sldId="268"/>
            <ac:spMk id="2" creationId="{830B939E-F68D-85A9-91D0-93885BA4705F}"/>
          </ac:spMkLst>
        </pc:spChg>
        <pc:spChg chg="mod">
          <ac:chgData name="Meraz Mamun" userId="04b19f7787660ae6" providerId="LiveId" clId="{F0B87E40-BD9A-4B82-9D3D-8DA59E917749}" dt="2022-10-03T01:02:42.178" v="3463"/>
          <ac:spMkLst>
            <pc:docMk/>
            <pc:sldMk cId="4040653272" sldId="268"/>
            <ac:spMk id="3" creationId="{E9B6A516-760B-1CFC-435A-3D4F6DC6E56F}"/>
          </ac:spMkLst>
        </pc:spChg>
      </pc:sldChg>
      <pc:sldChg chg="modSp new mod">
        <pc:chgData name="Meraz Mamun" userId="04b19f7787660ae6" providerId="LiveId" clId="{F0B87E40-BD9A-4B82-9D3D-8DA59E917749}" dt="2022-10-08T20:28:23.601" v="3570" actId="27636"/>
        <pc:sldMkLst>
          <pc:docMk/>
          <pc:sldMk cId="3293877430" sldId="269"/>
        </pc:sldMkLst>
        <pc:spChg chg="mod">
          <ac:chgData name="Meraz Mamun" userId="04b19f7787660ae6" providerId="LiveId" clId="{F0B87E40-BD9A-4B82-9D3D-8DA59E917749}" dt="2022-10-03T01:02:42.178" v="3463"/>
          <ac:spMkLst>
            <pc:docMk/>
            <pc:sldMk cId="3293877430" sldId="269"/>
            <ac:spMk id="2" creationId="{34A3EF29-643A-BFFE-C78D-09E4EB5BCDF7}"/>
          </ac:spMkLst>
        </pc:spChg>
        <pc:spChg chg="mod">
          <ac:chgData name="Meraz Mamun" userId="04b19f7787660ae6" providerId="LiveId" clId="{F0B87E40-BD9A-4B82-9D3D-8DA59E917749}" dt="2022-10-08T20:28:23.601" v="3570" actId="27636"/>
          <ac:spMkLst>
            <pc:docMk/>
            <pc:sldMk cId="3293877430" sldId="269"/>
            <ac:spMk id="3" creationId="{674D24F1-BE0B-09CA-1887-446121F5089B}"/>
          </ac:spMkLst>
        </pc:spChg>
      </pc:sldChg>
      <pc:sldChg chg="modSp new mod">
        <pc:chgData name="Meraz Mamun" userId="04b19f7787660ae6" providerId="LiveId" clId="{F0B87E40-BD9A-4B82-9D3D-8DA59E917749}" dt="2022-10-08T15:01:15.554" v="3546" actId="255"/>
        <pc:sldMkLst>
          <pc:docMk/>
          <pc:sldMk cId="2349130643" sldId="270"/>
        </pc:sldMkLst>
        <pc:spChg chg="mod">
          <ac:chgData name="Meraz Mamun" userId="04b19f7787660ae6" providerId="LiveId" clId="{F0B87E40-BD9A-4B82-9D3D-8DA59E917749}" dt="2022-10-03T01:02:42.178" v="3463"/>
          <ac:spMkLst>
            <pc:docMk/>
            <pc:sldMk cId="2349130643" sldId="270"/>
            <ac:spMk id="2" creationId="{C8AD99E5-74AF-88E1-CA92-6677D4129B25}"/>
          </ac:spMkLst>
        </pc:spChg>
        <pc:spChg chg="mod">
          <ac:chgData name="Meraz Mamun" userId="04b19f7787660ae6" providerId="LiveId" clId="{F0B87E40-BD9A-4B82-9D3D-8DA59E917749}" dt="2022-10-08T15:01:15.554" v="3546" actId="255"/>
          <ac:spMkLst>
            <pc:docMk/>
            <pc:sldMk cId="2349130643" sldId="270"/>
            <ac:spMk id="3" creationId="{AD9A0892-B528-3A08-4B88-55DB9AE80E26}"/>
          </ac:spMkLst>
        </pc:spChg>
      </pc:sldChg>
      <pc:sldChg chg="modSp new mod">
        <pc:chgData name="Meraz Mamun" userId="04b19f7787660ae6" providerId="LiveId" clId="{F0B87E40-BD9A-4B82-9D3D-8DA59E917749}" dt="2022-10-08T15:01:23.476" v="3547" actId="255"/>
        <pc:sldMkLst>
          <pc:docMk/>
          <pc:sldMk cId="1678456485" sldId="271"/>
        </pc:sldMkLst>
        <pc:spChg chg="mod">
          <ac:chgData name="Meraz Mamun" userId="04b19f7787660ae6" providerId="LiveId" clId="{F0B87E40-BD9A-4B82-9D3D-8DA59E917749}" dt="2022-10-03T01:02:42.178" v="3463"/>
          <ac:spMkLst>
            <pc:docMk/>
            <pc:sldMk cId="1678456485" sldId="271"/>
            <ac:spMk id="2" creationId="{18F9B1E9-AAA8-684B-FF5F-C72BF2F89D34}"/>
          </ac:spMkLst>
        </pc:spChg>
        <pc:spChg chg="mod">
          <ac:chgData name="Meraz Mamun" userId="04b19f7787660ae6" providerId="LiveId" clId="{F0B87E40-BD9A-4B82-9D3D-8DA59E917749}" dt="2022-10-08T15:01:23.476" v="3547" actId="255"/>
          <ac:spMkLst>
            <pc:docMk/>
            <pc:sldMk cId="1678456485" sldId="271"/>
            <ac:spMk id="3" creationId="{E8DCD043-CFC8-1F63-29E7-36AB6CFAE0B1}"/>
          </ac:spMkLst>
        </pc:spChg>
      </pc:sldChg>
      <pc:sldChg chg="modSp new mod">
        <pc:chgData name="Meraz Mamun" userId="04b19f7787660ae6" providerId="LiveId" clId="{F0B87E40-BD9A-4B82-9D3D-8DA59E917749}" dt="2022-10-08T15:01:01.992" v="3543" actId="12"/>
        <pc:sldMkLst>
          <pc:docMk/>
          <pc:sldMk cId="2231087971" sldId="272"/>
        </pc:sldMkLst>
        <pc:spChg chg="mod">
          <ac:chgData name="Meraz Mamun" userId="04b19f7787660ae6" providerId="LiveId" clId="{F0B87E40-BD9A-4B82-9D3D-8DA59E917749}" dt="2022-10-03T01:02:42.178" v="3463"/>
          <ac:spMkLst>
            <pc:docMk/>
            <pc:sldMk cId="2231087971" sldId="272"/>
            <ac:spMk id="2" creationId="{51173003-C848-A86F-2423-2E799CAA53F8}"/>
          </ac:spMkLst>
        </pc:spChg>
        <pc:spChg chg="mod">
          <ac:chgData name="Meraz Mamun" userId="04b19f7787660ae6" providerId="LiveId" clId="{F0B87E40-BD9A-4B82-9D3D-8DA59E917749}" dt="2022-10-08T15:01:01.992" v="3543" actId="12"/>
          <ac:spMkLst>
            <pc:docMk/>
            <pc:sldMk cId="2231087971" sldId="272"/>
            <ac:spMk id="3" creationId="{1A3815D4-ADAD-2EBE-8566-44862CDFBE2C}"/>
          </ac:spMkLst>
        </pc:spChg>
      </pc:sldChg>
      <pc:sldChg chg="modSp new mod">
        <pc:chgData name="Meraz Mamun" userId="04b19f7787660ae6" providerId="LiveId" clId="{F0B87E40-BD9A-4B82-9D3D-8DA59E917749}" dt="2022-10-08T15:03:21.535" v="3561" actId="20577"/>
        <pc:sldMkLst>
          <pc:docMk/>
          <pc:sldMk cId="2855250245" sldId="273"/>
        </pc:sldMkLst>
        <pc:spChg chg="mod">
          <ac:chgData name="Meraz Mamun" userId="04b19f7787660ae6" providerId="LiveId" clId="{F0B87E40-BD9A-4B82-9D3D-8DA59E917749}" dt="2022-10-03T01:02:42.178" v="3463"/>
          <ac:spMkLst>
            <pc:docMk/>
            <pc:sldMk cId="2855250245" sldId="273"/>
            <ac:spMk id="2" creationId="{E9F70DB4-C742-5B1B-E2C0-243D11E82434}"/>
          </ac:spMkLst>
        </pc:spChg>
        <pc:spChg chg="mod">
          <ac:chgData name="Meraz Mamun" userId="04b19f7787660ae6" providerId="LiveId" clId="{F0B87E40-BD9A-4B82-9D3D-8DA59E917749}" dt="2022-10-08T15:03:21.535" v="3561" actId="20577"/>
          <ac:spMkLst>
            <pc:docMk/>
            <pc:sldMk cId="2855250245" sldId="273"/>
            <ac:spMk id="3" creationId="{A062A832-65E1-6E97-C656-44512B045CDF}"/>
          </ac:spMkLst>
        </pc:spChg>
      </pc:sldChg>
      <pc:sldChg chg="addSp delSp modSp new mod ord">
        <pc:chgData name="Meraz Mamun" userId="04b19f7787660ae6" providerId="LiveId" clId="{F0B87E40-BD9A-4B82-9D3D-8DA59E917749}" dt="2022-10-08T15:02:00.631" v="3552" actId="20577"/>
        <pc:sldMkLst>
          <pc:docMk/>
          <pc:sldMk cId="1931137939" sldId="274"/>
        </pc:sldMkLst>
        <pc:spChg chg="mod">
          <ac:chgData name="Meraz Mamun" userId="04b19f7787660ae6" providerId="LiveId" clId="{F0B87E40-BD9A-4B82-9D3D-8DA59E917749}" dt="2022-10-03T01:02:42.178" v="3463"/>
          <ac:spMkLst>
            <pc:docMk/>
            <pc:sldMk cId="1931137939" sldId="274"/>
            <ac:spMk id="2" creationId="{AD6BCFD1-9F75-1486-F156-FB8C8CDB2181}"/>
          </ac:spMkLst>
        </pc:spChg>
        <pc:spChg chg="mod">
          <ac:chgData name="Meraz Mamun" userId="04b19f7787660ae6" providerId="LiveId" clId="{F0B87E40-BD9A-4B82-9D3D-8DA59E917749}" dt="2022-10-08T15:02:00.631" v="3552" actId="20577"/>
          <ac:spMkLst>
            <pc:docMk/>
            <pc:sldMk cId="1931137939" sldId="274"/>
            <ac:spMk id="3" creationId="{897EE398-CF06-F801-2FA3-79A332188C89}"/>
          </ac:spMkLst>
        </pc:spChg>
        <pc:spChg chg="add del">
          <ac:chgData name="Meraz Mamun" userId="04b19f7787660ae6" providerId="LiveId" clId="{F0B87E40-BD9A-4B82-9D3D-8DA59E917749}" dt="2022-10-02T19:09:26.522" v="1877" actId="22"/>
          <ac:spMkLst>
            <pc:docMk/>
            <pc:sldMk cId="1931137939" sldId="274"/>
            <ac:spMk id="5" creationId="{C4530A22-27A8-17FA-F228-D31425C3F0F9}"/>
          </ac:spMkLst>
        </pc:spChg>
      </pc:sldChg>
      <pc:sldChg chg="modSp new mod">
        <pc:chgData name="Meraz Mamun" userId="04b19f7787660ae6" providerId="LiveId" clId="{F0B87E40-BD9A-4B82-9D3D-8DA59E917749}" dt="2022-10-08T15:03:31.543" v="3563" actId="12"/>
        <pc:sldMkLst>
          <pc:docMk/>
          <pc:sldMk cId="1528128793" sldId="275"/>
        </pc:sldMkLst>
        <pc:spChg chg="mod">
          <ac:chgData name="Meraz Mamun" userId="04b19f7787660ae6" providerId="LiveId" clId="{F0B87E40-BD9A-4B82-9D3D-8DA59E917749}" dt="2022-10-03T01:02:42.178" v="3463"/>
          <ac:spMkLst>
            <pc:docMk/>
            <pc:sldMk cId="1528128793" sldId="275"/>
            <ac:spMk id="2" creationId="{562085BC-BEEE-2A8F-1CED-15B43F141D12}"/>
          </ac:spMkLst>
        </pc:spChg>
        <pc:spChg chg="mod">
          <ac:chgData name="Meraz Mamun" userId="04b19f7787660ae6" providerId="LiveId" clId="{F0B87E40-BD9A-4B82-9D3D-8DA59E917749}" dt="2022-10-08T15:03:31.543" v="3563" actId="12"/>
          <ac:spMkLst>
            <pc:docMk/>
            <pc:sldMk cId="1528128793" sldId="275"/>
            <ac:spMk id="3" creationId="{D6C3BB73-4D3F-15D7-0F73-C8A9DADDAD67}"/>
          </ac:spMkLst>
        </pc:spChg>
      </pc:sldChg>
      <pc:sldChg chg="new del">
        <pc:chgData name="Meraz Mamun" userId="04b19f7787660ae6" providerId="LiveId" clId="{F0B87E40-BD9A-4B82-9D3D-8DA59E917749}" dt="2022-10-08T14:38:21.804" v="3510" actId="2696"/>
        <pc:sldMkLst>
          <pc:docMk/>
          <pc:sldMk cId="2152096252" sldId="276"/>
        </pc:sldMkLst>
      </pc:sldChg>
      <pc:sldChg chg="addSp delSp modSp add mod ord">
        <pc:chgData name="Meraz Mamun" userId="04b19f7787660ae6" providerId="LiveId" clId="{F0B87E40-BD9A-4B82-9D3D-8DA59E917749}" dt="2022-10-08T14:39:53.248" v="3535" actId="113"/>
        <pc:sldMkLst>
          <pc:docMk/>
          <pc:sldMk cId="0" sldId="277"/>
        </pc:sldMkLst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3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4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5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6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7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9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0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1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2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3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4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5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6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7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9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20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21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22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23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24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25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26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27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2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29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30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31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32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33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34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35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36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37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3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39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40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41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42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43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44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45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46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47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4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49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50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51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52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53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54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55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56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57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5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59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60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61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62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63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64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65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66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44.014" v="3515" actId="13822"/>
          <ac:spMkLst>
            <pc:docMk/>
            <pc:sldMk cId="0" sldId="277"/>
            <ac:spMk id="67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9:53.248" v="3535" actId="113"/>
          <ac:spMkLst>
            <pc:docMk/>
            <pc:sldMk cId="0" sldId="277"/>
            <ac:spMk id="6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49.905" v="3516" actId="13822"/>
          <ac:spMkLst>
            <pc:docMk/>
            <pc:sldMk cId="0" sldId="277"/>
            <ac:spMk id="69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9:48.335" v="3534" actId="113"/>
          <ac:spMkLst>
            <pc:docMk/>
            <pc:sldMk cId="0" sldId="277"/>
            <ac:spMk id="70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71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72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73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74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75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76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77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7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79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80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81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82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83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84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85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86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87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8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89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90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91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92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93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94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95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96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97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9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99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00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01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02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03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04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05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06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07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08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09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10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11" creationId="{00000000-0000-0000-0000-000000000000}"/>
          </ac:spMkLst>
        </pc:spChg>
        <pc:spChg chg="mod">
          <ac:chgData name="Meraz Mamun" userId="04b19f7787660ae6" providerId="LiveId" clId="{F0B87E40-BD9A-4B82-9D3D-8DA59E917749}" dt="2022-10-08T14:38:39.488" v="3514" actId="13822"/>
          <ac:spMkLst>
            <pc:docMk/>
            <pc:sldMk cId="0" sldId="277"/>
            <ac:spMk id="112" creationId="{00000000-0000-0000-0000-000000000000}"/>
          </ac:spMkLst>
        </pc:spChg>
        <pc:grpChg chg="add del">
          <ac:chgData name="Meraz Mamun" userId="04b19f7787660ae6" providerId="LiveId" clId="{F0B87E40-BD9A-4B82-9D3D-8DA59E917749}" dt="2022-10-08T14:39:15.260" v="3518" actId="478"/>
          <ac:grpSpMkLst>
            <pc:docMk/>
            <pc:sldMk cId="0" sldId="277"/>
            <ac:grpSpMk id="2" creationId="{00000000-0000-0000-0000-000000000000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5:11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963 1043,'-35'133,"17"-61,-88 461,12-47,-88 289,180-767,-47 170,49-177,0 0,0-1,-1 1,1 0,0 0,-1 0,1-1,-1 1,1 0,-1-1,1 1,-1 0,-1 0,-2-3,0-11,-1-17,-2-57,5 57,-9-197,-25-317,11 326,-39-491,68 1267,-5-495,-4 0,-2-1,-2 1,-25 81,31-130,0 0,1 1,1-1,1 28,1-29,-1 0,-1 1,0-1,0 0,-7 23,1-13,-4 32,6-43,5-11,0-1,0 0,0 0,-1 0,1 0,0 0,0 0,0 0,0 0,-1 1,1-1,0 0,0 0,0 0,0 0,-1 0,1 0,0 0,0 0,0 0,-1 0,1 0,0 0,0 0,0-1,0 1,-1 0,1 0,0 0,0 0,0 0,0 0,0 0,-1 0,1-1,-2-1,1 0,-1 0,0 0,1-1,0 1,-1-1,0-3,-18-49,3-1,-11-65,16 65,2 11,3-1,1 0,3 0,2-47,3-393,-3 263,0 200,-7-36,4 34,0-26,3-206,2 120,-2 124,0 1,-2 0,1 0,-1 0,-1 0,-6-13,2 5,-4-20,-16-109,24 118,1-1,3-56,21-35,-18 107,1 2,0 0,1 0,8-16,-7 19,-1 0,-1-1,0 0,0 1,2-17,-4 14,-1 7,-3 15,-24 71,5-17,15-43,1-1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6:21.8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0 509,'0'-264,"1"244,1 0,1 0,1 1,12-39,-11 48,-1-1,2 1,-1 1,9-11,-6 9,-1-1,6-12,-13 24,0 0,0 0,0 0,0 0,0 0,0 1,0-1,1 0,-1 0,0 0,0 0,0 0,0 0,0 0,0 0,0 0,0 0,0 0,1 0,-1 0,0 0,0 0,0 0,0 0,0 0,0 0,0 0,1 0,-1 0,0 0,0 0,0 0,0 0,0 0,0 0,0 0,0 0,1 0,-1 0,0 0,0 0,0 0,0 0,0 0,0 0,0-1,0 1,0 0,0 0,0 0,1 0,-1 0,0 0,0 0,0 0,0 0,0-1,0 1,0 0,2 18,-1 23,-2 12,1-30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6:23.9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1164,'0'-418,"1"393,6-32,1-19,-8-160,0 228,1 1,1-1,-1 1,1 0,0-1,5-10,-3 10,-1-1,0 0,-1 0,2-11,-2-128,-3 79,1 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6:31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1008,'0'8,"1"1,0-1,1 0,0 0,0 0,1 0,0 0,7 12,-10-21,0 1,0 0,0 0,0 0,0 0,0 0,0 0,0 0,0 0,0 0,0 0,0 0,0 0,0 0,0 0,0 0,0 0,0 0,0 0,0 0,0 0,0-1,0 1,0 0,0 0,0 0,0 0,0 0,0 0,0 0,0 0,1 0,-1 0,0 0,0 0,0 0,0 0,0 0,0 0,0 0,0 0,0 0,0 0,0 0,0 0,0 0,0 0,0-11,-2-17,1 27,-6-242,7 218,0 17,0 0,1 0,0 0,0 0,1 1,0-1,1 0,-1 1,1 0,7-12,-10 19,0 0,0-1,0 1,1 0,-1 0,0 0,0 0,0 0,0 0,0 0,0 0,1-1,-1 1,0 0,0 0,0 0,0 0,0 0,1 0,-1 0,0 0,0 0,0 0,0 0,1 0,-1 0,0 0,0 0,0 0,0 0,0 0,1 0,-1 1,0-1,0 0,0 0,0 0,0 0,0 0,1 0,-1 0,0 0,0 0,0 1,0-1,0 0,0 0,0 0,0 0,0 0,0 1,0-1,0 0,1 0,-1 0,0 0,0 0,0 1,0-1,0 0,0 0,0 0,-1 0,1 1,0-1,0 0,2 12,-2 98,0 1,0-108,0-1,0 1,1 0,-1 0,1-1,2 6,-3-8,0 0,0 0,0 0,0 0,0 0,0 0,0 0,0 0,0 0,0 0,0 0,0 1,0-1,0 0,0 0,0 0,0 0,0 0,1 0,-1 0,0 0,0 0,0 0,0 0,0 0,0 0,0 0,0 0,0 0,0 0,0 0,1 0,-1 0,0 0,0 0,0 0,0 0,0 0,0 0,0 0,0 0,0 0,0 0,0 0,0 0,1 0,-1-1,0 1,0 0,0 0,0 0,0 0,0 0,0 0,0 0,0 0,0 0,0 0,0 0,0 0,0 0,0-1,3-14,11-169,-9-74,-5 224,1 27,-1-1,2 0,-1 1,1-1,0 1,0-1,1 1,4-8,-1 8,-2 11,-1 16,-2-18,6 63,0 76,-7 15,-2-146,2-10,0 0,0 0,0 1,0-1,0 0,0 0,0 0,0 0,0 0,0 0,0 0,-1 0,1 0,0 0,0 0,0 0,0 0,0 0,0 0,0 0,0 0,0 0,-1 0,1 0,0 0,0 0,0 0,0 0,0 0,0 0,0-1,0 1,0 0,0 0,-1 0,1 0,0 0,0 0,0 0,0 0,0 0,0 0,0 0,0 0,0-1,-8-16,-34-97,-7-18,43 110,1 1,0-1,2 0,-1-30,3 41,-1-1,0 1,0 0,-6-16,4 14,0 0,-3-25,6 23,1-1,0 1,1 0,1-1,5-18,0 7,22-51,-23 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6:41.6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631 0,'1'210,"-15"648,7-735,-5 184,14-282,2-22,1-8,0-2,-1 0,0 0,0 0,-1 0,0-1,4-14,8-52,-14 67,11-77,1-135,-27-84,13 295,1-2,4 24,45 280,-21 4,-23-241,35 757,-33-685,-13-188,1 19,-36-380,18-4,36-22,-5 367,15-117,-19 179,0 1,1-1,1 1,11-22,3-10,63-148,-71 165,-7 21,0-2,-1 1,0 0,-1-1,-1 0,3-19,-6 29,-2 6,-33 74,-34 110,70-186,-54 159,-35 184,80-298,3 0,-1 70,7-116,0 0,0 0,0 0,0 0,0 0,0 0,0 0,-1 0,1 0,0 0,-1 0,1 0,-1 0,1 0,-1 0,0 1,1-2,-1 0,1 0,0 1,-1-1,1 0,0 0,-1 0,1 0,-1 0,1 0,0 0,-1 0,1 0,-1 0,1 0,0 0,-1 0,1-1,-1 1,1 0,0 0,-1 0,1 0,0-1,-1 1,1 0,-1-1,-4-3,0-1,0 0,-7-10,10 11,-49-63,3-3,3-2,3-1,4-2,-33-91,49 102,2-2,3 0,3 0,3-2,3 1,1-129,7 196,3-27,-3 26,1 0,-1 0,0 1,0-1,0 0,1 1,-1-1,0 1,1-1,-1 0,1 1,-1-1,0 1,2-1,-2 0,0 1,1 0,-1 0,1 0,-1 0,0 0,1 0,-1 0,0 0,1 0,-1 0,0 1,1-1,-1 0,0 0,1 0,-1 0,0 0,1 1,-1-1,0 0,1 0,-1 1,0-1,0 0,1 0,-1 1,0-1,0 0,1 1,5 8,-1 0,0 0,0 0,-1 1,6 16,-5-11,107 383,-95-326,10 35,58 296,-80-345,-4 111,-1-159,-1 0,0 0,0 0,-1 0,-1 0,1 0,-2 0,1-1,-2 0,1 0,-1 0,-8 12,12-20,0 0,0-1,0 1,0 0,0 0,0 0,0-1,0 1,0-1,-1 1,1-1,0 1,0-1,0 0,-1 0,1 1,0-1,0 0,-1 0,1 0,0 0,-1 0,1-1,0 1,0 0,0-1,-1 1,-1-1,-2-2,0 1,0-1,0 0,0-1,-4-3,-8-8,2-1,-1 0,2-1,-20-30,-40-82,29 43,-34-96,73 163,0-1,2-1,0 1,-2-39,8-83,1 70,-3 52,2-1,4-21,-3 32,-1 0,1-1,1 1,0 0,8-15,-12 25,0 0,0 0,0-1,0 1,0 0,0 0,1-1,-1 1,0 0,0 0,0-1,0 1,1 0,-1 0,0 0,0-1,0 1,1 0,-1 0,0 0,0 0,1 0,-1-1,0 1,0 0,1 0,-1 0,0 0,0 0,1 0,-1 0,0 0,1 0,-1 0,0 0,0 0,1 0,-1 0,0 0,0 1,1-1,-1 0,0 0,0 0,1 0,-1 0,0 1,0-1,0 0,1 0,-1 0,0 0,0 1,0-1,0 0,1 0,-1 1,0-1,10 23,2 23,11 89,68 592,-50 12,-41-700,3 73,-1-96,0 0,1 0,0 0,11 27,-14-42,0-1,1 1,-1-1,0 1,0 0,1-1,-1 1,1-1,-1 1,0-1,1 1,-1-1,1 1,-1-1,1 1,0 0,0-1,-1 0,0 0,1 0,-1 0,0 0,1 0,-1 0,0 0,0-1,1 1,-1 0,0 0,1 0,-1 0,0 0,0-1,1 1,-1 0,0 0,0 0,0-1,1 1,-1 0,0 0,0-1,0 1,12-26,-10 19,108-339,13-39,-111 356,1 0,32-52,-45 81,0-1,1 0,-1 1,0-1,1 0,-1 1,1-1,-1 0,1 1,-1-1,1 1,-1-1,1 1,0-1,-1 1,1-1,0 1,0 0,-1-1,1 1,0 0,0 0,-1-1,1 1,0 0,0 0,0 0,-1 0,2 0,0 1,-1 0,1 0,0 1,-1-1,1 0,-1 1,0-1,1 1,-1-1,0 1,0 0,1 1,9 17,-1 1,-1 0,-1 0,0 1,8 44,10 119,-12-24,-12 313,-6-422,-2-1,-2 0,-29 97,-31 43,-15-7,82-182,-9 11,10-13,0 0,0 1,0-1,-1 0,1 0,0 0,0 0,0 0,-1 0,1 0,0 0,0 0,0 0,0 0,-1 0,1 0,0 0,0 0,0 0,-1 0,1-1,0 1,0 0,0 0,0 0,-1 0,1 0,0 0,0 0,0-1,-6-10,0-16,0 0,-2-49,7 68,-7-104,7-146,6 183,3 0,36-144,78-141,-78 240,-17 51,63-115,-89 182,0-1,0 1,1 0,-1 0,1 0,0 0,-1 0,5-3,-6 4,1 1,-1 0,1 0,-1 0,0 0,1 0,-1-1,1 1,-1 0,0 0,1 0,-1 0,1 0,-1 0,1 0,-1 0,1 0,-1 1,0-1,1 0,-1 0,1 0,0 1,0 0,1 0,-1 0,0 0,0 0,0 0,0 0,-1 1,1-1,1 1,10 22,-1-1,-1 2,9 32,-12-35,9 27,-3 1,-2 0,-2 1,4 96,-14-127,-1 0,-1 0,-10 38,-3 25,-2 415,19-485,-4 10,-1-13,3-10,1 0,0 0,0 0,-1 0,1 0,0 0,0 0,-1 0,1 0,0 1,-1-1,1 0,0 0,0-1,-1 1,1 0,0 0,-1 0,1 0,0 0,0 0,-1 0,1 0,0 0,0-1,-1 1,1 0,0 0,0 0,-1-1,1 1,0 0,0 0,-4-6,0 1,0-1,1 0,0 1,0-1,0-1,1 1,-3-10,2 6,-15-50,3 0,3 0,2-2,-3-107,25-253,-7 341,2-389,-8 309,3 136,4-32,2-18,-9 5,1-15,-12 207,-4 17,-19 82,-67 224,-109 210,187-589,-133 390,133-371,-24 77,46-159,-7 16,9-18,0-1,0 0,0 1,-1-1,1 0,0 1,0-1,-1 0,1 1,0-1,0 0,-1 0,1 0,0 1,-1-1,1 0,0 0,-1 0,1 0,0 1,-1-1,1 0,-1 0,1 0,0 0,-1 0,1 0,-1 0,1 0,0 0,-1 0,1 0,0 0,-1-1,1 1,-1 0,1 0,0 0,-1 0,1-1,0 1,-1 0,1 0,0-1,-5-4,1-1,0 1,1-1,-1 0,1 0,1 0,-3-7,2 5,-13-33,3-1,1 0,3-1,1 0,-3-61,8-226,5 237,0 71,0 0,1 0,1 0,12-36,-15 57,-1 0,0 1,0-1,1 0,-1 0,0 1,1-1,-1 0,1 0,-1 1,1-1,-1 0,1 1,0-1,-1 1,2-2,-2 2,1 0,-1 0,1 0,-1 0,1 0,-1 0,0 0,1 0,-1 0,1 0,-1 0,1 0,-1 0,0 1,1-1,-1 0,0 0,1 0,-1 1,1-1,-1 0,0 0,1 1,2 2,-1 0,0 0,1 0,-1 0,0 0,2 7,4 8,-1 0,-1 1,7 37,1 62,-13-110,12 211,-8 0,-11 0,-49 330,-21-190,72-344,4-12,-1 1,0-1,0 1,0-1,0 1,-1-1,1 0,-1 1,-3 3,3-7,2-6,6-18,1 0,1 0,16-34,-8 20,7-19,0-3,3 1,34-57,-51 103,1 1,19-21,-18 21,1 0,11-19,4-16,-2-1,23-66,-8 21,-31 73,55-110,-30 70,-29 55,-2 8,1 17,0 346,-4-366,-9 163,-40 217,41-310,7-56,-1-4,1-9,-1-8,-3-57,2 0,7-72,1 64,3 1,3 0,3 1,3 0,34-88,-39 126,2 0,1 1,34-53,5-1,-3 4,-42 65,-8 13,0 0,1 1,-1-1,1 0,-1 1,1 0,0-1,0 1,0 0,3-2,-4 3,-1 1,1 0,-1 0,1 0,-1 0,0 0,1 0,-1 0,1 0,-1 0,1 0,-1 0,1 0,-1 0,1 1,-1-1,1 0,-1 0,1 0,-1 1,0-1,1 0,-1 0,1 1,-1-1,0 0,1 1,-1-1,0 1,0-1,1 0,-1 1,0-1,1 1,7 20,-6-17,10 37,13 72,-3 47,-16-103,-2 1,-6 98,-1-139,-1 0,-1 0,0 0,-11 25,1-4,-70 197,67-186,5-13,-2 0,-19 34,8-16,26-53,0-1,-1 1,1-1,0 1,0-1,-1 1,1-1,0 1,-1-1,1 0,-1 1,1-1,-1 1,1-1,-1 0,1 0,-1 1,1-1,-1 0,1 0,-1 0,1 1,-1-1,1 0,-1 0,1 0,-1 0,1 0,-1 0,0 0,1 0,-1 0,1-1,-1 1,1 0,-1 0,1 0,-1-1,1 1,-1 0,1 0,-1-1,0 0,-1-1,0 0,0 0,0 0,0-1,0 1,0-1,-1-3,-7-14,1-1,2 0,0-1,-8-43,-3-92,11-8,7 128,3-1,9-50,-6 69,-6 19,0 0,1 0,-1 0,0 0,0 0,0 0,1 0,-1 0,0 0,0 0,0 0,0 1,1-1,-1 0,0 0,0 0,0 0,0 0,0 1,1-1,-1 0,0 0,0 0,0 0,0 1,0-1,0 0,0 0,0 0,0 1,0-1,0 0,0 0,0 0,0 1,0-1,0 0,0 0,0 0,0 1,0-1,0 0,1 11,0 0,-1 13,-5 29,-1 1,-19 71,-43 104,-90 168,10-29,122-292,-49 128,71-196,-2 9,-12 17,16-30,0 0,0-1,-1 0,1 1,-1-1,0 0,0 0,0-1,-1 1,-5 3,7-5,1-1,-1 1,1-1,-1 1,0-1,1 0,-1 0,0 0,1 0,-1 0,0 0,1 0,-1-1,0 1,1 0,-1-1,1 1,-1-1,0 0,1 0,0 0,-1 1,1-1,-1 0,1-1,0 1,0 0,0 0,-2-2,-2-4,0 0,0 0,0 0,-5-11,-3-10,2 0,0-2,-8-42,-8-94,26 142,1-1,0 1,2 0,1 0,0 0,2 0,1 0,10-26,2 5,2 1,2 1,29-43,-35 62,1 1,28-29,46-36,-53 52,-11 6,-22 22,1 1,0 0,1 0,8-6,-13 11,0 1,1-1,-1 1,1 0,-1-1,1 1,-1 1,1-1,0 0,-1 1,1-1,0 1,-1 0,1 0,0 0,0 0,-1 0,5 1,-1 1,-1-1,0 1,0 0,0 0,0 0,0 1,0 0,-1 0,1 0,-1 0,0 1,6 6,-4-3,-1 0,0 0,-1 0,0 0,0 1,0 0,3 11,-1 6,0 1,-2 0,0 0,-1 33,-3-7,-3 0,-2 0,-2 0,-2-1,-21 66,-3-1,-63 143,11-43,19-42,65-171,-11 22,11-24,1 1,-1-1,0 0,0 1,0-1,-1 0,1 0,0 0,0 0,-1 0,1 0,0 0,-3 1,4-2,-1 0,1 0,-1 0,1 0,-1 0,1 1,0-1,-1 0,1-1,-1 1,1 0,-1 0,1 0,-1 0,1 0,-1 0,1-1,-1 1,1 0,-1 0,1-1,0 1,-1 0,1 0,-1-1,1 1,0-1,0 1,-1 0,1-1,-1 0,-6-17,5 4,0-1,1 1,1 0,0 0,4-28,19-74,-21 110,12-48,2 0,3 0,28-54,-11 40,76-111,-83 142,2 2,64-57,-54 53,-20 18,-6 7,0-1,24-16,-38 30,1 0,-1 0,1 1,-1-1,1 0,0 0,0 1,-1-1,1 1,0 0,0-1,-1 1,1 0,0 0,0 0,0 0,-1 0,5 2,-4-1,1 0,-1 0,1 0,-1 1,1-1,-1 1,0 0,0 0,0 0,0 0,2 2,4 7,0 1,-1-1,-1 1,6 15,-8-19,9 20,-2 1,-1 0,-1 0,-1 1,-2 0,-1 1,-1-1,-2 1,-1 0,-1 0,-2-1,-6 35,2-32,-2 1,-1-1,-1 0,-2-1,-1 0,-2-1,-25 40,15-30,15-24,0-1,-1 0,-14 14,25-29,-1 0,0 0,0 0,1 0,-1-1,0 1,0 0,0-1,0 1,0 0,0-1,0 1,-1-1,1 0,0 1,0-1,0 0,0 0,0 1,-1-1,1 0,0 0,-2-1,1 1,1-1,-1 0,1 0,-1 0,1 0,-1 0,1 0,0 0,0 0,-1 0,1-1,0 1,0 0,-1-3,-3-5,1 0,-1-1,2 1,-4-13,-2-11,2 0,2 0,0-1,3 1,2-65,3 69,0 0,2 1,1-1,1 1,2 1,0 0,17-32,-11 33,25-33,-9 13,-20 34,-10 12,-1 0,0 0,0 0,1 0,-1 0,0 0,0 0,1-1,-1 1,0 0,1 0,-1 0,0 0,0 0,1 0,-1 0,0 1,0-1,1 0,-1 0,0 0,1 0,-1 0,0 0,0 0,0 1,1-1,-1 0,1 0,0 3,0-1,0 0,0 0,0 1,0-1,0 1,-1-1,1 1,-1-1,1 4,2 21,-2 1,-1-1,-1 1,-1-1,-9 45,-45 134,9-47,39-123,1 1,-3 51,13 68,4-98,-3-33,0 32,-4 118,0-174,0 0,0 1,0-1,0 0,0 0,0 0,-1 0,1 1,0-1,-1 0,1 0,-1 1,1-2,-1 0,1 1,0-1,0 0,0 0,-1 0,1 0,0 0,0 0,0 0,-1 0,1 0,0 0,0 0,0 0,-1 0,1 0,0 0,0 0,-1 0,1 0,0 0,0 0,0 0,-1 0,1 0,0 0,0-1,0 1,-1 0,1 0,0 0,0 0,0 0,0-1,-1 1,-2-4,-1-1,1 1,-5-10,-29-48,19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6:47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1,'-1'40,"-2"0,-9 44,-24 76,17-95,-30 70,-37 56,78-172,0 1,2-1,0 1,-4 25,8-32,3-20,8-26,7-5,1 0,2 1,37-54,-10 19,-33 52,1 1,1 0,1 1,0 1,1 1,31-24,-17 14,-24 20,0 0,0 0,0 1,0 0,1 0,0 0,13-5,116-35,-32 22,3 0,-27-5,-80 28,0-1,-1 1,1 0,0-1,0 1,-1 0,1-1,0 1,0 0,-1 0,1 0,0 0,0 0,-1 0,1 0,0 0,0 0,0 0,-1 0,1 0,0 1,0-1,-1 0,1 0,0 1,-1-1,1 1,0-1,-1 1,1-1,0 1,0 0,0 1,0 0,-1 0,1 1,0-1,-1 0,0 1,1-1,-1 0,0 5,0 10,0 0,-1 0,0-1,-1 1,-1 0,-1-1,-1 0,0 0,-1 0,0 0,-15 24,-85 121,91-142,-28 26,27-29,1 0,-19 27,-4 9,-9 15,2-4,11-17,24-27,-15 30,16-30,-13 36,22-54,0-1,-1 1,1 0,-1 0,1-1,-1 1,1-1,-1 1,1 0,-1-1,1 1,-1-1,0 1,0-1,1 0,-1 1,0-1,1 0,-1 1,0-1,0 0,0 0,0 0,-1 0,1 0,-1 0,1 0,-1-1,1 1,-1-1,1 1,0-1,-1 0,1 1,0-1,-2-1,-2-2,0 0,1 0,0 0,-1-1,-4-7,1-1,0-1,1 1,1-1,0 0,1-1,1 0,0 1,1-1,-1-15,0-14,4-83,4 106,-4 20,0 1,0 0,0 0,0-1,0 1,0 0,1 0,-1-1,0 1,0 0,0 0,0-1,1 1,-1 0,0 0,0 0,0 0,1-1,-1 1,0 0,0 0,1 0,-1 0,0 0,0 0,1 0,-1 0,1 0,0 0,-1 1,1-1,-1 0,1 1,-1-1,0 0,1 1,-1-1,1 1,-1-1,0 1,1-1,-1 1,0-1,1 1,-1 0,7 14,-1 1,0-1,-1 2,-1-1,3 23,-4-22,10 64,-5 1,-1 116,-7-180,-2-1,0 1,-8 29,-20 48,23-75,-21 61,21-61,0 0,1 1,2 0,0 0,-2 28,5 110,3-78,-2-77,0 0,0 0,1-1,-1 1,1 0,1 3,-2-6,1 0,-1-1,0 1,0 0,1-1,-1 1,0-1,1 1,-1 0,1-1,-1 1,1-1,-1 1,1-1,0 0,-1 1,1-1,-1 1,1-1,0 0,-1 0,1 1,0-1,-1 0,1 0,0 0,-1 0,1 0,0 0,0 0,-1 0,1 0,0 0,-1 0,1 0,0 0,-1-1,1 1,0 0,-1 0,2-1,3-2,0 0,0 0,0-1,-1 1,1-1,-1 0,0 0,0-1,0 1,-1-1,4-6,5-10,13-30,-23 46,78-170,-31 74,0 1,-44 88,1 1,1 0,0 0,0 1,14-15,48-42,-57 56,-11 10,1 0,-1-1,0 1,1 0,-1 0,1 0,-1 0,1 0,0 0,-1 1,1-1,0 0,-1 1,1-1,0 1,0 0,3 0,-3 0,-1 1,1-1,-1 1,1 0,-1 0,0 0,1 0,-1 0,0 0,0 0,1 0,-1 0,0 0,0 1,0-1,-1 0,1 1,0-1,0 1,-1-1,1 3,6 15,-1-1,-1 1,6 37,0 61,-10-97,3 267,-5-171,1-112,0 0,0-1,0 1,-1 0,1-1,-1 1,0-1,-3 7,3-8,0 0,0 0,-1 0,1 0,-1-1,1 1,-1-1,0 1,0-1,1 0,-1 1,0-1,0 0,0 0,-4 1,-42 12,31-9,1 0,-18 8,-17 8,-103 28,31-12,91-27,-1 0,-36 4,65-14,1 0,0 0,-1 0,1 0,0 0,0-1,-1 0,1 0,0 1,0-2,0 1,0 0,0-1,0 1,0-1,-3-3,-5-4,1 0,-15-18,7 8,12 13,0-1,0 0,1-1,0 1,1-1,-8-16,3 0,-6-28,7 23,6 22,1 1,0 0,0-1,0 1,1-1,0 0,0 1,1-1,-1 1,1-1,3-8,3-2,-1 0,18-29,-24 45,9-18,-2 0,0 0,-1-1,-1 0,5-39,0-3,-4 21,-2 0,-1 0,-5-56,1 21,1 72,0-1,0 1,1-1,-1 1,1-1,2-5,4-6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6:50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3374,'0'-374,"-1"362,-1 0,1 1,-2-1,-6-19,5 17,0 0,-3-22,5-136,4 89,-2 54,0-19,-10-93,5 105,3-1,2-54,0-21,-9 39,2 28,-7-53,12 85,0 0,-1 0,-6-18,4 17,1 1,-4-29,6-129,4 86,-2-356,1 413,8-40,-4 32,1-5,-1 6,2-42,-7 26,0-10,8-62,5 52,28-90,-37 148,0-6,0 1,-1-1,0-27,-4-59,0 36,1 54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6:54.6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1633,'0'6,"-1"-7,-1-13,-1-3,-55-229,0-1,43 167,-6-90,17 108,2 1,11-106,-5 150,0 1,2-1,0 1,16-30,1-5,-14 28,-3 8,0 0,1 0,0 1,15-21,4 2,-8 11,-1-2,-1 0,16-31,-26 42,1 0,0 0,1 0,12-15,-20 28,0 0,0 0,1-1,-1 1,0 0,0 0,0 0,0-1,1 1,-1 0,0 0,0 0,0 0,1 0,-1-1,0 1,0 0,1 0,-1 0,0 0,0 0,1 0,-1 0,0 0,0 0,1 0,-1 0,0 0,0 0,1 0,-1 0,0 0,0 0,1 0,-1 0,3 10,-3 17,-22 108,5-42,-48 276,58-330,2 0,2 0,2 54,1-66,4 49,-3-67,1 1,0-1,0-1,1 1,1 0,4 10,51 98,-32-74,-16-27,-1 1,-1 0,13 29,-8-7,-5-17,9 35,-7-9,-2 0,-3 0,2 65,-8-90,-3 56,1-69,1-1,-1 0,-1 1,0-1,0 0,-6 11,-35 67,-25 47,-10 17,69-133,0 0,-1-1,-1-1,-21 23,24-27,6-9,0 0,0 0,-1 0,1 0,0 0,-1-1,0 1,1-1,-1 0,0 0,0-1,-1 1,1-1,0 0,0 0,-1 0,1 0,0-1,-1 0,1 0,0 0,-1 0,1-1,-6-1,4 0,0 0,0 0,0-1,1 1,-1-1,1 0,-1-1,1 0,0 0,0 0,1 0,0 0,-1-1,1 0,1 0,-6-8,5 4,0 1,0-1,1 0,0 0,1-1,-2-16,1 3,3-39,0 55,1 0,0-1,0 1,1 0,0 0,0 0,1 1,3-8,5-5,17-24,9-15,-34 51,1 0,-1 0,-1 0,0 0,0-1,2-14,-2 3,-2 0,0 0,-1 0,-5-25,-2 7,-15-43,22 79,-3-14,-1 1,-1 0,0 0,-11-18,12 23,-1 0,2 0,-1-1,2 0,-1 0,1 0,1 0,-1 0,1-12,2 19,0-1,0 1,1-1,0 1,-1 0,1-1,1 1,-1 0,0-1,1 1,0 0,0 0,-1 0,2 0,2-3,6-6,1 1,13-11,-19 17,152-111,9 14,-84 52,-76 47,-1-1,0 0,0-1,-1 0,1 0,9-10,-14 12,1 1,-1-1,1 1,-1-1,0 1,0-1,0 0,0 0,-1 1,1-1,-1 0,0 0,1 0,-1 0,-1 1,1-1,0 0,-1 0,1 0,-2-3,-5-14,-17-32,17 39,1-1,0 0,1 0,0 0,-4-23,3-3,-6-58,11 81,1-1,0 1,4-27,-1 32,0 0,1 0,1 1,9-18,-8 16,0 0,0 0,3-16,-1-12,-2-1,-1 0,-3-69,-1 82,6-33,1-25,-8 67,0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7:09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1,'3'0,"1"0,-1 1,0 0,1-1,-1 1,0 0,0 1,0-1,0 1,0-1,5 4,28 26,-28-23,14 13,0 0,-2 1,0 1,19 31,-31-44,-6-8,-1 0,1-1,-1 1,0 0,0 0,1 0,-1-1,-1 1,1 1,0-1,0 0,0 3,-1-5,0 0,0 1,0-1,0 0,0 0,0 0,0 0,-1 1,1-1,0 0,0 0,0 0,0 0,0 1,0-1,-1 0,1 0,0 0,0 0,0 0,0 0,-1 0,1 0,0 1,0-1,0 0,-1 0,1 0,0 0,0 0,0 0,-1 0,1 0,0 0,0 0,0 0,-1 0,1 0,0-1,0 1,0 0,-1 0,1 0,0 0,0 0,0 0,0 0,0 0,-1-1,1 1,0 0,0 0,0 0,0 0,0-1,-1 1,-5-6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7:11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7:22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 4721,'-42'-103,"34"85,2-1,0 0,1 0,0-1,2 0,-1-21,3-123,3 81,-2 79,-1-17,2-1,0 1,1 0,7-27,-3 26,-1-1,-1-1,-2 1,1-35,-3 55,0 0,0-1,0 1,1 0,-1-1,1 1,1-5,-2 7,1 1,-1-1,0 1,1-1,-1 1,0 0,1-1,-1 1,0-1,1 1,-1 0,1-1,-1 1,0 0,1 0,-1-1,1 1,-1 0,1 0,0-1,1 1,-1 0,0 1,0-1,1 0,-1 0,0 0,0 1,0-1,1 1,-1-1,0 1,2 0,7 6,0 1,-1-1,1 2,10 11,-9-8,22 18,-32-30,0 1,-1 0,1-1,0 1,0 0,0-1,0 1,0-1,0 0,0 1,0-1,0 0,0 1,0-1,0 0,0 0,0 0,0 0,0 0,0 0,0 0,0 0,0 0,0-1,0 1,0 0,1-1,0 0,-1-1,0 1,0 0,0 0,0-1,0 1,0-1,-1 1,1-1,0 0,-1 1,1-1,-1 1,1-1,-1 0,0-2,2-21,-1-1,-3-35,-1 9,3 41,-1 0,-1 0,0 0,0 0,-1 0,0 0,-1 0,0 1,-1 0,-7-11,6 7,0 1,0-1,1 0,1 0,0-1,1 1,-1-19,0-105,5 92,0 35,0-1,1 1,0-1,0 1,2 0,-1 0,1 1,8-15,7-10,25-34,-39 62,0-1,-1 0,0-1,3-8,8-17,-14 33,-1 1,1-1,-1 1,1-1,-1 1,1-1,-1 1,1-1,-1 1,1 0,-1-1,1 1,0 0,-1-1,1 1,0 0,-1 0,1 0,0-1,-1 1,1 0,0 0,-1 0,1 0,0 0,0 0,-1 1,1-1,0 0,-1 0,1 0,0 1,-1-1,1 0,-1 1,1-1,0 0,-1 1,1-1,-1 1,1-1,-1 1,1-1,-1 1,4 3,0 0,-1 0,1 0,4 8,15 26,31 73,-50-97,-12-21,-10-19,5-4,-16-47,-8-19,33 85,0 0,1 0,0-1,1 1,0 0,1-1,0-16,-4-25,-1-12,3-114,4 103,-1 63,0-1,2 1,0 0,0 0,1 0,1 0,0 0,0 1,2-1,8-14,-2 6,6-10,27-37,-44 67,-1 0,1 1,-1-1,1 0,-1 0,1 1,0-1,-1 1,1-1,0 0,-1 1,1-1,0 1,0 0,0-1,-1 1,1 0,0-1,0 1,1 0,-1 0,-1 0,1 0,-1 1,1-1,-1 0,0 1,1-1,-1 0,1 1,-1-1,0 1,1-1,-1 1,0-1,1 1,-1-1,0 1,0-1,1 1,-1-1,0 1,0-1,0 1,2 6,-1 0,-1 0,1 12,-1-18,0 34,1-5,-5 49,3-77,1-1,0 0,0 1,0-1,-1 0,1 1,-1-1,1 0,-1 1,0-1,1 0,-1 0,0 0,0 1,0-1,0 0,0 0,-2 1,2-2,1 1,-1-1,0 0,0 0,0 0,0 0,0 0,1 0,-1 0,0 0,0-1,0 1,0 0,0 0,1-1,-1 1,0 0,0-1,0 1,1-1,-1 1,0-1,1 1,-1-1,1 0,-1 1,0-1,1 0,-1 1,0-2,-11-14,1-1,0 0,1 0,1-1,0 0,2-1,0 0,1 0,-4-26,3 2,5 27,-1 0,0 0,-7-18,2 8,0-1,2-1,-4-47,7-49,4 90,0 24,0 1,1 0,0 0,1 0,0 0,1 0,-1 1,8-11,10-28,-13 23,-4 8,2 1,0-1,0 2,1-1,12-16,-19 31,0-1,0 1,0-1,1 1,-1-1,0 1,1 0,-1-1,0 1,1 0,-1-1,0 1,1 0,-1-1,1 1,-1 0,1 0,-1-1,0 1,1 0,-1 0,1 0,-1 0,1 0,-1 0,1 0,0 0,0 0,-1 1,1-1,-1 1,1-1,-1 1,1-1,-1 1,0-1,1 1,-1 0,0-1,1 1,-1 0,0-1,0 1,1 1,2 35,-3-34,-2 115,3 39,-1-149,2 1,-1 0,1-1,0 1,1-1,6 16,-9-24,0 0,0 0,0 0,0 0,0 0,0 0,0 1,0-1,1 0,-1 0,0 0,0 0,0 0,0 0,0 1,0-1,0 0,0 0,0 0,0 0,0 0,1 0,-1 0,0 0,0 0,0 1,0-1,0 0,0 0,0 0,1 0,-1 0,0 0,0 0,0 0,0 0,0 0,1 0,-1 0,0 0,0 0,0 0,0 0,0 0,0 0,1 0,-1 0,0 0,0-1,0 1,0 0,0 0,0 0,1 0,2-11,0-14,-4-13,-6-58,-2-19,10-634,-2 740,0-1,-1 0,0 1,0 0,-6-14,4 10,-5-22,1-13,2-1,0-51,-1-9,-1 1,9-208,-1 311,-1 0,1 1,0-1,1 1,-1-1,1 1,0 0,0-1,2-4,-3 9,0 0,0 0,0 0,0-1,0 1,0 0,0 0,0 0,1 0,-1 0,0 0,0 0,0 0,0-1,0 1,0 0,1 0,-1 0,0 0,0 0,0 0,0 0,0 0,1 0,-1 0,0 0,0 0,0 0,0 0,0 0,1 0,-1 0,0 0,0 0,0 0,0 1,0-1,1 0,-1 0,0 0,0 0,0 0,0 0,0 0,0 0,0 0,0 1,1-1,-1 0,0 0,0 0,0 0,0 0,0 1,6 9,-5-8,8 16,-2 1,0 0,-1 0,-1 0,5 33,6 23,25 42,-37-98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5:14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 0,'-10'20,"0"-1,1 1,1 1,1 0,1 0,-7 42,5-5,4-34,-1 32,5-48,0 0,0 1,1-1,0 1,0-1,1 1,0-1,1 0,0 0,0 0,1-1,0 1,8 11,-4-7,-1 1,-1 0,10 25,-2-2,-9-26,1 1,7 9,11 19,-20-29,1 0,-2 1,1-1,-2 1,1 0,-1 0,-1 0,0 20,-2 210,1-234,-1 1,1-1,-1 1,-1-1,0 0,-3 12,-2-4,-15 26,13-23,0 1,2 0,-8 26,4-8,-5-3,12-26,1 0,-1 0,-3 14,6-21,0-8,-1-20,-2-21,-2-13,3-101,3 119,0 42,0 1,0-1,0 0,0 1,0-1,0 0,0 1,0-1,0 0,0 1,0-1,1 1,-1-1,0 0,1 1,-1-1,0 1,1-2,-1 2,1 0,-1 0,0 0,1 0,-1 0,0 0,1 0,-1 0,0 1,1-1,-1 0,0 0,0 0,1 0,-1 0,0 0,0 1,1-1,-1 0,0 0,0 0,1 1,-1-1,0 0,0 1,15 22,7 21,19 57,-21-52,-12-21,0 0,-2 0,-1 1,3 53,-8-81,7 51,-3-32,0 27,-5 4,0-27,3 39,3-44,2-2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8:38.2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695 1,'0'3,"0"1,0-1,-1 1,1 0,-1-1,0 1,0-1,0 0,-4 7,-1 5,-166 367,80-183,75-162,-55 112,59-130,13-19,0 0,0 0,0 0,0 0,0 0,0-1,0 1,0 0,0 0,0 0,0 0,0 0,0 0,0 0,0 0,0 0,0 0,0 0,0 0,0 0,0 0,0 0,0 0,0 0,0 0,0 0,0-1,0 1,0 0,0 0,0 0,0 0,0 0,0 0,-1 0,1 0,0 0,0 0,0 0,0 0,0 0,0 0,0 0,0 0,0 0,0 0,0 0,0 0,0 0,0 0,0 0,0 0,-1 0,1 0,0 1,0-1,0 0,0 0,0 0,0 0,0 0,0 0,0 0,3-14,15-37,1 2,52-93,-66 133,17-26,-21 33,0 0,1 1,-1-1,1 0,-1 1,1-1,0 1,0 0,0-1,-1 1,1 0,0 0,4-1,-5 2,0 0,0 0,0 0,0 0,-1 0,1 0,0 0,0 0,-1 1,1-1,0 0,0 0,-1 1,1-1,0 1,-1-1,1 1,0-1,-1 1,1-1,0 1,-1-1,1 1,-1 0,0-1,1 1,-1 0,1-1,-1 1,0 0,1 1,7 28,-8-29,7 57,-1 93,-3-27,-2-115,7 83,-7-78,2 1,0-1,10 28,-13-42,0 1,0-1,0 0,0 1,0-1,1 0,-1 1,0-1,0 1,0-1,0 0,1 1,-1-1,0 0,0 0,1 1,-1-1,0 0,0 1,1-1,-1 0,0 0,1 0,-1 1,0-1,1 0,-1 0,1 0,-1 0,1 0,-1 0,1-1,0 0,-1 1,0-1,1 0,-1 1,1-1,-1 0,0 0,1 1,-1-1,0 0,0 0,0-1,22-135,-9 46,6-3,43-123,-60 211,1-4,0 0,1 0,0 0,9-13,-12 21,0 0,0 0,1 0,-1 1,1-1,-1 1,1-1,-1 1,1-1,0 1,0 0,0 0,0 0,0 0,0 0,0 0,0 1,0-1,0 0,0 1,1 0,-1 0,0-1,0 1,0 1,1-1,-1 0,3 1,2 1,1 1,-1 0,0 0,0 1,0 0,-1 0,0 1,12 9,1 5,22 26,-5 0,-2 2,34 62,43 108,-71-137,-38-77,0 1,0-1,-1 1,1-1,-1 1,0-1,1 7,-2-9,0 0,0-1,0 1,0 0,0 0,0 0,-1-1,1 1,0 0,-1 0,1-1,0 1,-1 0,1-1,-1 1,1 0,-1-1,1 1,-1-1,0 1,1-1,-1 1,0-1,1 1,-1-1,0 0,1 1,-1-1,0 0,0 0,1 0,-1 1,0-1,0 0,0 0,0 0,-10 1,1 0,0-1,0 0,0 0,-1-1,1 0,0-1,0 0,0-1,1 0,-1 0,1-1,-1-1,-10-6,3 0,0-1,0-1,1-1,0 0,-25-33,30 33,1 0,0-1,1-1,-10-26,-20-68,31 80,2-1,1 1,1-1,2 0,2-51,0 80,0 1,0-1,0 1,0-1,0 1,0-1,0 0,0 1,-1-1,1 1,-1 0,1-1,-1 1,0-2,0 3,1-1,0 1,0 0,-1 0,1 0,0 0,-1 0,1 0,0 0,-1-1,1 1,0 0,0 0,-1 0,1 0,0 0,-1 0,1 1,0-1,-1 0,1 0,0 0,-1 0,1 0,-14 10,1 3,1-1,0 2,1 0,-13 20,-33 68,14-23,18-39,13-22,0 1,1 0,1 1,1 0,-7 26,12-34,-1-1,0 0,0 0,-1 0,-14 18,1 0,13-19,-1-1,-1-1,-10 11,11-12,0 1,0 0,0 0,-9 16,-67 111,77-126,-13 20,-2-1,-31 31,-8 10,60-69,0 0,-1 1,1-1,0 0,0 1,-1-1,1 0,0 1,-1-1,1 0,0 1,-1-1,1 0,0 0,-1 0,1 1,0-1,-1 0,1 0,-1 0,1 0,-1 0,1 0,0 0,-1 0,1 0,-1 0,0 0,1-1,-1 1,1 0,0-1,-1 0,1 1,0-1,-1 1,1-1,0 1,0-1,0 1,-1-1,1 0,0 1,0-2,1-35,-1 30,1-29,-1 1,11-67,-6 72,-1 7,1 0,0 0,2 0,11-24,-8 27,-1-1,-1 0,-1-1,-1 1,0-1,-2 0,2-27,-4 37,-1 0,2 0,-1 0,6-13,-4 12,0 0,4-26,-6-2,-4-76,-6 70,5 32,-2-22,5 33,-1-1,1 1,-1 0,0-1,0 1,0 0,-1 0,1 0,-1 0,0 0,0 0,-4-5,2 4,-1 1,1 0,-1 0,0 0,0 1,0-1,0 1,-8-3,2 2,-1 0,0 0,0 1,0 1,0 0,-1 1,1 0,0 0,-16 3,35-2,-1 1,0 0,0 1,0-1,6 3,38 14,-48-17,40 13,-24-9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8:40.1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8:42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21 888,'0'-6,"0"-48,-10-86,5 94,1 0,3-1,5-50,-3 89,2-1,-1 1,1 0,0 0,0 0,1 0,0 0,1 1,7-10,-4 5,0-1,5-13,17-31,-21 42,-1 0,-1-1,6-17,-1-12,9-67,-19 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8:49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2090,'2'-40,"13"-70,-8 71,2-71,-10-344,2 443,1 0,-1 0,2 0,6-20,-5 18,0 0,3-25,-4-11,-3 27,2 0,4-22,-1 21,1-1,-2 1,4-45,-8 58,1 0,0 0,1 0,0 0,1 0,0 0,0 1,6-11,39-99,-43 107,0 0,1 0,0 1,11-15,10-18,-19 26,-1 1,0-1,6-28,-10 37,0 1,1-1,0 1,8-13,3-5,37-66,-13 26,4-7,8-14,-48 82,24-43,-25 44,1 1,-1-1,1 1,0-1,0 1,1 0,-1 0,1 1,6-5,-9 7,-1 0,1 0,0 0,0 0,-1-1,1 1,0 0,0 1,-1-1,1 0,0 0,-1 0,1 0,0 1,0-1,-1 0,1 0,0 1,-1-1,1 1,-1-1,1 1,-1-1,1 1,0-1,-1 1,0-1,1 1,-1-1,1 1,-1 0,1 1,10 23,-6-8,-1 0,0 0,1 23,-2 55,-2-70,0 69,7 121,-3-145,-3-37,1 0,11 49,4-4,8 103,-11-91,2 17,-16-93,0 0,-1-1,-1 1,-1 0,-5 25,-15 33,-60 129,82-200,0 0,-1 1,1-1,-1 0,1 0,-1 0,1 0,-1 0,1 0,-1 0,0 0,0-1,1 1,-1 0,0 0,0-1,0 1,0 0,0-1,0 1,-2 0,2-1,1 0,0 0,-1 0,1-1,-1 1,1 0,-1 0,1-1,0 1,-1 0,1-1,-1 1,1 0,0-1,-1 1,1 0,0-1,-1 0,-6-17,-102-401,90 332,-7-95,24 165,2 7,-1-1,0 1,-1 0,0 0,-4-11,1 6,0-1,1 0,1 0,-1-30,3 12,4-42,-3 75,0 1,0 0,-1-1,1 1,0-1,0 1,0-1,0 1,1-1,-1 1,0-1,0 1,0-1,0 1,0-1,0 1,1 0,-1-1,0 1,0-1,1 1,0-1,2 23,0 69,-8 95,2-131,-19 262,-79 394,87-646,5-27,2 0,-3 66,10-91,0-13,0 0,0 0,0 0,0 0,0 0,0 0,0 0,0 0,0 0,0 0,0 0,0 0,0 0,0 0,0 0,0 0,0 0,1 0,-1 0,0 0,0 0,0 0,0 0,0 0,0 0,0 0,0 0,0 0,0 0,0 0,0 0,0 1,3-23,0 6,58-274,18 0,98-201,-167 469,1 1,21-34,-25 46,0 0,0 1,1 0,-1 0,2 1,-1-1,18-10,-9 9,0 0,1 2,35-12,-40 16,-1 0,1 1,0 0,-1 1,1 1,25 1,-34 0,0 1,0-1,0 1,1-1,-1 1,-1 0,1 1,0-1,0 1,-1 0,0 0,1 0,-1 0,4 6,5 7,19 32,-30-46,87 169,-73-136,-2 1,-1 0,7 40,-9-24,-2-1,-3 1,-1 58,-4-78,0-17,0-1,-3 18,2-27,0 0,-1-1,0 1,0-1,0 0,0 1,-5 5,-7 13,4-3,0-1,-1 0,-15 18,19-27,0 0,1 1,1 0,-1 1,2-1,0 1,0 0,1-1,0 2,1-1,0 14,1-4,1 1,1-1,1 0,0-1,10 33,-7-38,11 25,-8-24,-7-9,-6-11,-11-13,12 11,-11-10,0-2,2 1,-1-2,-15-29,26 40,0 0,0 0,1 0,1 0,-1 0,1 0,-1-13,4-55,0 31,-2 37,0 2,0-1,1 0,-1 1,1-1,0 1,2-7,-3 11,1 0,-1 0,1-1,0 1,0 0,-1 0,1 0,0 0,0 0,0 0,0 0,0 1,0-1,0 0,0 0,0 1,1-1,-1 1,0-1,0 1,1-1,-1 1,0 0,0 0,1 0,-1-1,0 1,1 1,-1-1,0 0,3 0,1 2,0-1,-1 0,1 1,-1 0,1 0,-1 0,0 1,1-1,-1 1,5 5,3 2,19 23,-21-22,-2 0,0 1,0-1,9 20,-14-23,1 0,-1 1,-1 0,0-1,0 1,-1 0,0 0,0 9,-1-2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8:56.5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3046,'4'-5,"1"-1,-2 0,1 0,-1 0,0 0,0-1,3-10,3-4,155-445,-32 81,-107 328,3 0,68-102,-80 135,-8 18,-3 8,-4 0,-1-1,1 1,0 0,-1 0,1 0,-1 0,0 0,1 3,-2 21,0-1,-1 1,-2-1,-10 38,8-32,-2 9,-2 0,-2-1,-1 0,-28 57,33-81,0 0,2 0,0 0,1 1,0 0,-3 22,5-20,-2 16,-2 52,7-7,1 118,2-169,10 44,0-5,-12-64,-1 0,0 0,0 0,0 0,0 0,0 0,0 0,-1-1,1 1,-1 0,0 0,0 0,0-1,0 1,-1 0,1-1,-1 1,-3 3,2-3,0 0,0-1,0 1,-1-1,1 0,-1 0,1-1,-1 1,1-1,-1 0,0 0,0 0,-6 1,-28 5,-25 3,56-10,0 0,1 0,-1 0,0-1,0 1,1-2,-8-1,-125-48,117 40,0 0,-38-28,-35-37,77 61,-11-11,-21-15,21 18,0 0,2-2,-43-50,65 67,-1 0,1 0,1 0,0-1,0 0,1 1,0-1,0-1,1 1,-2-18,1-7,4-59,1 36,-1-33,-2-120,-7 149,0-15,9-200,-1 257,7-31,0 1,-6 37,1 0,1 1,7-20,-5 17,4-25,-2 3,-2 10,2-50,-7-204,-1 270,0-1,-1 1,0 0,-1-1,-4-11,3 9,0 1,-4-27,7-5,1 28,-3-22,3 38,0-1,0 1,0-1,0 1,0-1,0 1,0-1,0 0,0 1,-1-1,1 1,0-1,0 1,0-1,-1 1,1-1,0 1,-1 0,1-1,0 1,-1-1,1 1,-1 0,1-1,0 1,-1 0,0-1,0 1,0 1,0-1,0 1,0-1,0 1,0-1,1 1,-1 0,0-1,0 1,1 0,-1-1,0 1,1 0,-2 1,-2 5,-1 1,1-1,0 1,0 0,1 0,-2 9,-11 52,8-31,6-81,3-377,-1 412,1 0,1 0,0 0,0 0,0 0,5-9,-4 8,1-1,-2 1,4-19,-2-29,-5-59,-1 34,2-18,0 504,0-322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9:04.9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1624,'0'-340,"1"316,1 0,7-27,-6 34,2-10,0 5,-2 0,1-26,-4 34,0 0,-1 0,-1 0,0 0,-1 1,-1-1,0 1,-7-16,3 8,1 0,1-1,1 0,0-1,2 1,1-1,1-38,1 41,1-32,-11-95,5 95,2 0,4-60,0 32,-1 49,-1 1,2-1,5-35,0 48,-6 17,0 1,1 0,-1 0,0 0,0-1,0 1,0 0,1 0,-1 0,0-1,0 1,0 0,1 0,-1 0,0 0,0 0,1-1,-1 1,0 0,1 0,-1 0,0 0,0 0,1 0,0 0,-1 0,1 1,-1-1,1 0,-1 1,1-1,-1 0,1 1,-1-1,1 0,-1 1,0-1,1 1,-1-1,1 1,-1 0,4 7,0 0,0 1,-1-1,0 1,-1 0,2 13,0-1,1 3,-2 0,-1 1,-2 38,-1-35,2 0,4 32,2-29,12 36,-9-35,6 34,-5-8,-1-5,5 62,-14-89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9:14.1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128 770,'0'-1,"1"0,-1 0,1 0,0 0,-1 0,1 0,0 0,0 1,0-1,0 0,0 0,1 0,2-2,0 0,0 0,0-1,-1 1,1-1,-1 0,0 0,0 0,0-1,-1 1,1-1,-1 1,0-1,0 0,-1 0,1 0,-1 0,0 0,0-7,1-38,-2 30,4-30,-3 38,1 0,-2 0,1 0,-2 0,0 0,0 0,-1 0,0 1,-1-1,-1 0,0 1,0 0,-12-21,6 9,1-1,-9-33,15 47,-1-8,0-1,2 1,0 0,2-32,-1-5,0 51,1 1,-1 0,0 0,0 0,-1 0,1 0,0 0,-1 0,0 0,0 1,0-1,0 1,0-1,0 1,-1 0,1 0,-5-3,4 3,1 0,-1 0,0 1,0-1,0 1,0-1,0 1,0 0,0 1,0-1,0 0,0 1,0 0,-1-1,1 1,0 1,-6 0,8-1,0 1,0-1,0 0,0 1,0 0,1-1,-1 1,0 0,0-1,0 1,1 0,-1 0,0-1,1 1,-1 0,1 0,-1 0,1 0,0 0,-1 0,1 0,0 0,-1 0,1 0,0 0,0 0,0 0,0 0,0 0,0 0,0 0,1 0,-1 2,1 1,0 1,1 0,-1 0,1-1,4 9,10 13,2-1,30 34,43 36,14 18,-11-5,-93-107,28 28,-17-18,-1 0,11 15,-19-22,0 0,-1 0,1 1,-1-1,0 1,0-1,-1 1,0 0,1 0,-1 0,0 5,-1-6,-1 0,1 0,-1 0,0 0,0 0,0 0,-1 0,1 0,-1 0,-3 5,-5 13,0 8,2 1,2 1,-5 51,3-21,6-40,2-16,-1 0,1 0,-1 0,-1 0,1 0,-5 10,5-15,0 1,0 0,0-1,-1 1,1 0,-1-1,1 0,-1 1,1-1,-1 0,0 0,0 0,1 0,-1 0,0 0,0 0,0-1,0 1,0-1,0 1,0-1,-1 0,1 0,-3 0,-8-1,0 0,1-1,-1-1,-17-5,-14-6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9:16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337 679,'-61'1,"-71"-2,123 0,1 1,-1-1,1-1,0 0,-1 0,1-1,0 0,0 0,-8-5,12 6,1-1,-1 1,0-1,1 0,0 0,0 0,0 0,0-1,0 1,1-1,0 0,-1 1,1-1,1 0,-1 0,0-1,1 1,0 0,-1-8,0-12,2-1,3-29,-1 15,-1 29,0 0,1 1,0-1,1 1,0 0,1 0,-1 0,2 0,-1 1,1-1,12-14,2 1,0 0,37-31,-27 30,32-20,-37 27,-16 11,-1 1,1-1,0 2,0-1,0 1,1 1,-1-1,15-1,2 1,43 2,-66 1,15 2,-1 1,0 0,1 2,-2-1,23 11,-37-15,0 0,0 1,-1-1,1 0,0 1,0-1,0 1,-1-1,1 1,0-1,0 1,-1 0,1-1,0 1,-1 0,1 0,-1 0,0-1,0 1,0-1,0 0,0 1,0-1,0 0,0 1,0-1,0 0,0 1,0-1,0 0,0 1,-1-1,1 0,0 1,0-1,0 0,-1 1,1-1,0 0,0 0,-1 1,1-1,0 0,-1 0,-2 2,0 0,0-1,0 1,0-1,0 0,-6 2,-71 10,35-7,1 5,36-8,0 0,0-1,0-1,0 1,-1-1,1-1,-10 0,-6-3,-1-2,1-1,-24-8,-28-8,67 20,1-1,0 0,1 0,-1 0,0-1,-10-7,15 9,0 0,1-1,-1 1,1-1,-1 1,1-1,0 0,-2-3,3 4,0 1,0-1,1 1,-1-1,1 0,-1 1,1-1,0 0,-1 1,1-1,0 0,0 1,0-1,1 0,-1 1,0-1,1-2,0 2,0 0,0 1,0-1,0 0,0 1,0-1,0 1,1-1,-1 1,0 0,1 0,-1-1,1 1,0 0,-1 0,1 0,0 1,0-1,2 0,5-2,0 0,16-1,-8 1,5 0,45-1,-43 3,31-4,-20 0,68 0,-85 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9:22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0 369,'0'-2,"1"-1,-1 1,1 0,-1 0,1 0,0 0,0 0,0 0,0 0,0 0,0 0,1 0,1-2,24-23,-17 18,41-33,2-3,-46 38,-1 1,0-1,-1 0,1-1,6-14,-6 10,-2-1,0-1,0 1,-1 0,-1-1,1-19,-3 28,1 3,-1 1,0-1,1 0,-1 0,1 0,-1 1,1-1,0 0,0 1,0-1,0 1,0-1,0 1,0-1,0 1,1 0,-1 0,0-1,1 1,-1 0,1 0,0 1,-1-1,1 0,0 0,-1 1,1-1,0 1,3-1,5 0,1 0,-1 0,0 2,14 0,-4 1,32 1,53 11,-90-11,-4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5:29.4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2332,'39'-108,"-30"87,-2-2,0 1,-2-1,0 0,-1 0,-2-1,0-25,-2 33,1 0,0 0,5-21,-2 17,-1 0,-2 0,0 0,-1 0,-1 0,0 0,-9-35,24 139,-3-17,14 57,12 81,-37-205,2 30,-2-30,-1 1,1-1,0 1,0-1,0 1,0-1,0 1,0-1,-1 1,1 0,0-1,0 0,-1 1,1-1,0 1,-1-1,0 1,1-1,-1 1,1-1,0 0,-1 0,1 0,-1-1,1 1,-1 0,1 0,-1 0,1 0,0 0,-1 0,1-1,-1 1,1 0,0 0,-1-1,1 1,0 0,-1 0,1-1,0 1,-1 0,1-1,0 0,-10-10,2 1,0-2,0 1,1-1,0-1,1 1,1-1,0 0,0 0,1-1,1 1,1-1,0 0,0 0,1-14,0 6,-5-28,-1-16,6 52,-1 1,-1-1,0 1,-9-26,-3-6,14 39,-7-20,2-1,1 1,-3-47,10-223,-2 279,2 0,4-19,-2 17,1-29,-5 33,0 7,0 0,0 1,1-1,0 0,0 1,1-1,5-13,-3 11,-1 0,0-1,0 1,-1 0,2-18,-3-53,-2 56,2 1,3-33,0 34,2-35,-6 49,-1 0,1 0,-2 1,1-1,-1 1,0-1,-5-10,-40-120,44 130,-1 0,0 1,-6-11,6 13,0-1,0 0,1 0,0-1,-3-11,4 3,1 0,0-26,1 27,0 1,-1-1,-4-21,1 11,-3-34,-1-11,5 49,1 0,0-24,2 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5:34.1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1,'3'2,"-1"0,1 1,-1 0,1-1,-1 1,0 0,0 0,0 0,-1 1,1-1,-1 0,2 7,0-3,7 22,-1 0,-1 0,-2 1,4 38,-2 124,-11-130,2-56,1 1,-2 0,1-1,-1 1,0-1,-5 12,6-18,1 1,0 0,0-1,0 1,-1-1,1 0,0 1,-1-1,1 1,0-1,-1 1,1-1,-1 0,1 1,-1-1,1 0,-1 0,1 1,-1-1,1 0,-1 0,1 1,-1-1,1 0,-1 0,1 0,-1 0,1 0,-1 0,0 0,1 0,-1 0,1 0,-1 0,1-1,-1 1,1 0,-1 0,1 0,-1-1,1 1,-1 0,1-1,-1 1,1 0,-1-1,1 1,0 0,-1-1,1 1,0-1,-1 0,-3-4,1 0,0 0,-5-10,6 12,-10-21,1-1,1 0,2-1,0 0,2 0,1-1,1 0,1 0,1 0,4-49,-2 75,0-1,0 0,1 0,-1 0,1 1,-1-1,1 0,0 0,0 1,-1-1,1 1,0-1,2-1,-2 2,-1 1,1-1,0 1,-1 0,1-1,-1 1,1 0,0 0,-1 0,1-1,0 1,-1 0,1 0,0 0,-1 0,1 0,0 0,-1 0,1 0,0 1,-1-1,1 0,0 0,-1 0,1 1,0-1,-1 0,1 1,-1-1,1 1,-1-1,1 0,-1 1,1-1,-1 1,1-1,-1 1,1 0,2 3,0 0,0 1,0-1,-1 1,0-1,0 1,0 0,0 0,-1-1,0 1,1 6,0 7,1 32,-3-30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5:40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2413,'-25'-48,"15"30,0-1,1 0,-8-27,15 37,-1 0,1 0,1 0,-1-12,2 19,0 0,0 0,0 0,0 0,1 0,-1 0,0 0,1 0,0 0,-1 0,1 1,0-1,0 0,0 0,0 1,0-1,1 0,-1 1,0-1,1 1,-1 0,1-1,-1 1,1 0,3-1,-1 0,-1-1,1 1,0 0,-1-1,0 0,1 0,-1 0,0 0,0 0,-1 0,1-1,-1 0,1 1,-1-1,-1 0,1 0,0 0,-1 0,0 0,2-7,-1-7,-1 0,0 1,-3-34,0 11,1-215,11 356,23 137,-31-230,-1 6,-1-14,0 0,0 0,0 0,0 0,-1 0,1 0,0 0,0 0,0 0,0 0,0 0,0 0,0 0,0 0,0 0,0 0,0 0,0 0,0 1,0-1,0 0,0 0,0 0,-1 0,1 0,0 0,0 0,0 0,0 0,0 0,0 0,0 0,0 0,0 0,0 0,0 0,0-1,0 1,-1 0,1 0,0 0,0 0,0 0,0 0,0 0,0 0,0 0,0 0,0 0,0 0,0 0,0 0,0 0,0 0,0 0,0 0,0 0,0-1,0 1,0 0,0 0,0 0,0 0,0 0,0 0,0 0,0 0,-11-21,1-2,-3-6,1-1,-13-49,18 49,2 0,1-1,0-43,3 1,3-70,6 82,1-16,-8-329,-3 196,2-326,0 520,1 1,1-1,0 0,1 1,1-1,10-29,0 7,-9 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5:46.4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1,'64'55,"-30"-26,-27-24,1 1,0-1,0 0,0-1,0 0,1 0,-1-1,1 0,0-1,0 0,0 0,0 0,1-2,-1 1,0-1,1 0,-1-1,17-3,-12 1,24-9,7-2,74-6,-64 14,-22 1,37 0,513 6,-575-1,0-1,0 0,14-3,-10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5:54.2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2167,'-3'0,"0"-1,0 0,0 1,0-1,1 0,-1-1,0 1,1 0,-1-1,1 1,-1-1,1 0,0 0,-1 0,1 0,0 0,0-1,1 1,-4-5,4 5,0 0,0 0,0 0,1 0,-1 1,0-1,1 0,0 0,-1 0,1 0,0 0,0-1,0-1,0 3,1 0,-1-1,0 1,1 0,-1 0,1-1,0 1,-1 0,1 0,0 0,0 0,-1 0,1 0,0 0,0 0,0 0,0 0,0 0,1 1,-1-1,1 0,22-8,-20 8,1-1,0 0,-1 0,6-3,-8 4,-1-1,1 1,-1 0,0 0,1-1,-1 1,0-1,0 1,0-1,0 0,0 1,0-1,0 0,-1 0,1-2,2-13,-1 0,-1 0,0 0,-1 0,-4-27,3 39,1 2,0-1,-1 1,0-1,1 1,-1 0,-2-5,3 8,0 0,0 0,0 0,0 0,0 0,0 0,0 0,0 0,0 0,0 0,0 0,0 0,0 0,0-1,0 1,0 0,0 0,-1 0,1 0,0 0,0 0,0 0,0 0,0 0,0 0,0 0,0 0,0 0,0 0,0 0,0 0,0 0,0 0,-1 0,1 0,0 0,0 0,0 0,0 0,0 0,0 0,0 0,0 0,0 0,0 0,0 0,0 0,0 0,-1 0,1 0,0 0,0 0,0 0,0 0,0 0,0 0,0 0,0 0,0 1,0-1,0 0,-3 7,1 10,1 73,0-9,1-80,0 0,0 0,0 0,0 0,0 0,0 0,0 0,-1 0,1-1,0 1,0 0,-1 0,1 0,-1 0,1-1,-1 1,1 0,-1 0,1-1,-1 1,0 0,1-1,-1 1,0 0,1-1,-1 1,0-1,-1 1,0-1,0 0,0 0,0 0,0 0,1 0,-1-1,0 1,0 0,0-1,0 0,0 1,-3-3,-2 0,0-1,1 0,-1 0,1-1,0 0,0 0,1 0,-1-1,1 1,0-1,1 0,-1-1,1 1,1-1,-1 0,1 0,0 0,1-1,0 1,-2-12,3 7,2 0,-1 0,2 0,-1 0,2 0,5-17,5-25,-10 27,-1 0,-2-44,-2 45,2 0,1 0,5-26,-2 21,1-59,-3 33,5-6,1-12,-8-144,0 103,1 97,6-33,-4 32,2-27,-4 14,-2 0,-1 0,-6-34,-8-30,11 58,2 0,4-66,0 37,-1-148,0 198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5:59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3579,'3'-9,"1"0,1 1,0 0,8-11,-3 4,38-50,-11 17,-34 43,0 0,-1 0,1 0,-1 0,0-1,-1 1,1-1,-1 1,0-1,0-8,0-8,-4-32,1 13,1-519,1 291,0 261,-1 1,0-1,-1 1,0-1,0 1,-5-11,3 9,1 1,0-1,1 0,-2-11,1-14,-5-38,4 34,2-1,2-46,1 34,0 37,1 1,0-1,1 1,0 0,9-21,-6 17,0-1,4-24,-6 0,-4-83,-2 55,2-186,0 248,-1 0,-1 1,1-1,-1 0,-1 0,-3-9,2 8,1 0,0 0,-3-20,-23-187,26 121,4 68,-2 0,-5-40,-6-32,11 92,-2-1,1 0,-5-9,4 9,0 1,0-1,-2-10,-14-158,12 116,-1-37,9-99,-1 180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8T21:36:18.7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2 956,'-2'-92,"4"-99,5 131,1-15,-7-296,-2 204,2 181,0 0,1-1,0 1,1-1,8 20,-6-14,-1 1,3 26,-4-23,6 25,-4-24,-1 1,-1 0,0 26,-1-18,-2-20,2 1,0-1,4 16,-4-28,-1-6,0-10,-1-278,0 273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7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70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8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5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12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0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1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9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rentresults.com/Weather/Illinois/Places/chicago-temperatures-by-month-average.php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customXml" Target="../ink/ink24.xml"/><Relationship Id="rId50" Type="http://schemas.openxmlformats.org/officeDocument/2006/relationships/image" Target="../media/image25.png"/><Relationship Id="rId55" Type="http://schemas.openxmlformats.org/officeDocument/2006/relationships/customXml" Target="../ink/ink28.xml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customXml" Target="../ink/ink22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image" Target="../media/image23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939E-F68D-85A9-91D0-93885BA47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Cyclistic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6A516-760B-1CFC-435A-3D4F6DC6E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Meraz Mamun</a:t>
            </a:r>
          </a:p>
          <a:p>
            <a:r>
              <a:rPr lang="en-US" dirty="0"/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404065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12" name="rc51">
              <a:extLst>
                <a:ext uri="{FF2B5EF4-FFF2-40B4-BE49-F238E27FC236}">
                  <a16:creationId xmlns:a16="http://schemas.microsoft.com/office/drawing/2014/main" id="{256004C5-83F4-C099-C365-BACCA31D10A2}"/>
                </a:ext>
              </a:extLst>
            </p:cNvPr>
            <p:cNvSpPr/>
            <p:nvPr/>
          </p:nvSpPr>
          <p:spPr>
            <a:xfrm>
              <a:off x="2285457" y="2497136"/>
              <a:ext cx="981913" cy="35108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52">
              <a:extLst>
                <a:ext uri="{FF2B5EF4-FFF2-40B4-BE49-F238E27FC236}">
                  <a16:creationId xmlns:a16="http://schemas.microsoft.com/office/drawing/2014/main" id="{FDD32D69-7E43-9226-A73E-3A3E81F63030}"/>
                </a:ext>
              </a:extLst>
            </p:cNvPr>
            <p:cNvSpPr/>
            <p:nvPr/>
          </p:nvSpPr>
          <p:spPr>
            <a:xfrm>
              <a:off x="3376472" y="2383201"/>
              <a:ext cx="981913" cy="3624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93603" y="493446"/>
              <a:ext cx="8280807" cy="5791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93603" y="6224207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93603" y="5819206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93603" y="5414206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93603" y="5009205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93603" y="4604204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93603" y="4199203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93603" y="3794202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93603" y="3389202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93603" y="2984201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93603" y="2579200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93603" y="2174199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93603" y="1769199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93603" y="1364198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93603" y="959197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93603" y="554196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115453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206468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297484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388499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479515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570530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661545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752561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93603" y="6021707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93603" y="5616706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93603" y="5211705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93603" y="4806704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93603" y="4401704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93603" y="3996703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93603" y="3591702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93603" y="3186701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93603" y="2781701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93603" y="2376700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93603" y="1971699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93603" y="1566698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93603" y="1161698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93603" y="756697"/>
              <a:ext cx="8280807" cy="0"/>
            </a:xfrm>
            <a:custGeom>
              <a:avLst/>
              <a:gdLst/>
              <a:ahLst/>
              <a:cxnLst/>
              <a:rect l="0" t="0" r="0" b="0"/>
              <a:pathLst>
                <a:path w="8280807">
                  <a:moveTo>
                    <a:pt x="0" y="0"/>
                  </a:moveTo>
                  <a:lnTo>
                    <a:pt x="8280807" y="0"/>
                  </a:lnTo>
                  <a:lnTo>
                    <a:pt x="82808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660960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2751976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3842991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934007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6025022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7116038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207053" y="493446"/>
              <a:ext cx="0" cy="5791510"/>
            </a:xfrm>
            <a:custGeom>
              <a:avLst/>
              <a:gdLst/>
              <a:ahLst/>
              <a:cxnLst/>
              <a:rect l="0" t="0" r="0" b="0"/>
              <a:pathLst>
                <a:path h="5791510">
                  <a:moveTo>
                    <a:pt x="0" y="5791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1170004" y="1959168"/>
              <a:ext cx="981913" cy="40625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367439" y="2396954"/>
              <a:ext cx="981913" cy="36247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261019" y="2510889"/>
              <a:ext cx="981913" cy="35108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443050" y="2358382"/>
              <a:ext cx="981913" cy="3663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534065" y="2133477"/>
              <a:ext cx="981913" cy="38882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6625081" y="2172134"/>
              <a:ext cx="981913" cy="3849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716096" y="1389207"/>
              <a:ext cx="981913" cy="463249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1349096" y="1811446"/>
              <a:ext cx="623728" cy="1206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1,003,094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498575" y="2363167"/>
              <a:ext cx="506801" cy="1206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866,867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89591" y="2249232"/>
              <a:ext cx="506801" cy="1206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894,999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80606" y="2210660"/>
              <a:ext cx="506801" cy="1206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904,523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771622" y="1985755"/>
              <a:ext cx="506801" cy="1206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960,055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862637" y="2024412"/>
              <a:ext cx="506801" cy="1206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950,510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895189" y="1241485"/>
              <a:ext cx="623728" cy="1206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1,143,825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793603" y="493446"/>
              <a:ext cx="8280807" cy="579151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5"/>
            <p:cNvSpPr/>
            <p:nvPr/>
          </p:nvSpPr>
          <p:spPr>
            <a:xfrm>
              <a:off x="668817" y="59800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26989" y="5560553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100,000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26989" y="515555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6989" y="475055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300,000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26989" y="4345551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6989" y="3940550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500,000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26989" y="3535549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6989" y="3130548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700,000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26989" y="2725548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6989" y="2320547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900,000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3783" y="1915546"/>
              <a:ext cx="497190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1,000,000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3783" y="1510545"/>
              <a:ext cx="497190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1,100,000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3783" y="1105545"/>
              <a:ext cx="497190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1,200,000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3783" y="700544"/>
              <a:ext cx="497190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1,300,000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758809" y="60217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758809" y="56167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758809" y="52117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758809" y="48067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758809" y="44017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758809" y="3996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758809" y="35917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758809" y="31867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758809" y="27817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758809" y="23767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758809" y="19716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758809" y="15666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758809" y="11616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758809" y="7566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1660960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2751976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842991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4934007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6025022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7116038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8207053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tx100"/>
            <p:cNvSpPr/>
            <p:nvPr/>
          </p:nvSpPr>
          <p:spPr>
            <a:xfrm>
              <a:off x="1629883" y="634726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720898" y="634726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811914" y="6345841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902929" y="634758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993944" y="6347314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084960" y="634589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175975" y="6348624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443009" y="6454797"/>
              <a:ext cx="2981994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 of the Week (1 = Sunday and 7 = Saturday)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-50977" y="3339509"/>
              <a:ext cx="341746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ount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of Users 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09" name="tx109"/>
            <p:cNvSpPr/>
            <p:nvPr/>
          </p:nvSpPr>
          <p:spPr>
            <a:xfrm>
              <a:off x="793603" y="263352"/>
              <a:ext cx="2740725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		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Saturday 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 Sunday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are 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most common day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for riders.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93603" y="32262"/>
              <a:ext cx="1993917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 of the Week Ridership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881613" y="6668738"/>
              <a:ext cx="1192797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Riders:  6,723,873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00397" y="1040236"/>
              <a:ext cx="4152212" cy="54178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00397" y="5859994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00397" y="5156380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00397" y="4452765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00397" y="374915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00397" y="3045537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00397" y="2341922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00397" y="1638308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61781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408844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955908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502971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050035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597098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144162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691226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00397" y="621180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00397" y="5508187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00397" y="4804572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00397" y="4100958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00397" y="3397344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00397" y="2693729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00397" y="1990115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00397" y="128650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35313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682376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229440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776503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323567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3870630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417694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89134" y="2374500"/>
              <a:ext cx="492357" cy="383730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436198" y="3763420"/>
              <a:ext cx="492357" cy="2448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983261" y="3965660"/>
              <a:ext cx="492357" cy="2246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530325" y="3901589"/>
              <a:ext cx="492357" cy="23102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077388" y="3587573"/>
              <a:ext cx="492357" cy="26242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624452" y="3259365"/>
              <a:ext cx="492357" cy="29524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171515" y="1773388"/>
              <a:ext cx="492357" cy="44384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700397" y="1040236"/>
              <a:ext cx="4152212" cy="541783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922198" y="1040236"/>
              <a:ext cx="4152212" cy="54178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922198" y="5859994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922198" y="5156380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922198" y="4452765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922198" y="374915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922198" y="3045537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922198" y="2341922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922198" y="1638308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083582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630646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177709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724773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271836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7818900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8365963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8913027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4922198" y="621180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4922198" y="5508187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4922198" y="4804572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4922198" y="4100958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4922198" y="3397344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4922198" y="2693729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4922198" y="1990115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4922198" y="128650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5357114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5904177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6451241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6998304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7545368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8092431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8639495" y="1040236"/>
              <a:ext cx="0" cy="5417830"/>
            </a:xfrm>
            <a:custGeom>
              <a:avLst/>
              <a:gdLst/>
              <a:ahLst/>
              <a:cxnLst/>
              <a:rect l="0" t="0" r="0" b="0"/>
              <a:pathLst>
                <a:path h="5417830">
                  <a:moveTo>
                    <a:pt x="0" y="5417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5110935" y="2991189"/>
              <a:ext cx="492357" cy="322061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5657999" y="2560782"/>
              <a:ext cx="492357" cy="36510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6205062" y="2160601"/>
              <a:ext cx="492357" cy="4051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6752126" y="2157660"/>
              <a:ext cx="492357" cy="4054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7299189" y="2080945"/>
              <a:ext cx="492357" cy="41308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7846253" y="2476313"/>
              <a:ext cx="492357" cy="37354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8393316" y="2602098"/>
              <a:ext cx="492357" cy="360970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4922198" y="1040236"/>
              <a:ext cx="4152212" cy="541783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700397" y="825374"/>
              <a:ext cx="4152212" cy="214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2614975" y="891495"/>
              <a:ext cx="32305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2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Casual</a:t>
              </a:r>
              <a:endParaRPr sz="920" b="1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85" name="rc85"/>
            <p:cNvSpPr/>
            <p:nvPr/>
          </p:nvSpPr>
          <p:spPr>
            <a:xfrm>
              <a:off x="4922198" y="825374"/>
              <a:ext cx="4152212" cy="214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6793366" y="891495"/>
              <a:ext cx="409877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2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Member</a:t>
              </a:r>
              <a:endParaRPr sz="920" b="1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87" name="pl87"/>
            <p:cNvSpPr/>
            <p:nvPr/>
          </p:nvSpPr>
          <p:spPr>
            <a:xfrm>
              <a:off x="1135313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1682376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2229440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2776503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3323567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3870630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4417694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tx94"/>
            <p:cNvSpPr/>
            <p:nvPr/>
          </p:nvSpPr>
          <p:spPr>
            <a:xfrm>
              <a:off x="1104235" y="65203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651298" y="65203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198362" y="6518950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45425" y="65206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292489" y="6520423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39552" y="65190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386616" y="6521733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5357114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904177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6451241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6998304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7545368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8092431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8639495" y="6458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tx108"/>
            <p:cNvSpPr/>
            <p:nvPr/>
          </p:nvSpPr>
          <p:spPr>
            <a:xfrm>
              <a:off x="5326036" y="65203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873100" y="65203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420163" y="6518950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67227" y="65206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514290" y="6520423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061354" y="65190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608417" y="6521733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75611" y="617010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3783" y="5452034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100,000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3783" y="4748420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33783" y="4044805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300,000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33783" y="3341191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33783" y="2637577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500,000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33783" y="193396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3783" y="1230348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700,000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665603" y="62118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665603" y="55081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665603" y="48045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665603" y="410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665603" y="33973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665603" y="26937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665603" y="19901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665603" y="12865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3396406" y="6627906"/>
              <a:ext cx="2981994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 of the Week (1 = Sunday and 7 = Saturday)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-367416" y="3697446"/>
              <a:ext cx="970601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 of 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Users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33" name="tx133"/>
            <p:cNvSpPr/>
            <p:nvPr/>
          </p:nvSpPr>
          <p:spPr>
            <a:xfrm>
              <a:off x="700397" y="444404"/>
              <a:ext cx="3765965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Casual riders ride most commonly on Saturday and Sunday.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00397" y="596985"/>
              <a:ext cx="4045638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Annual members are much more consistent throughout the week.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00397" y="65496"/>
              <a:ext cx="1481338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Member </a:t>
              </a:r>
              <a:r>
                <a:rPr lang="en-US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vs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Casual: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00397" y="213314"/>
              <a:ext cx="4201723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Which Day of the Week is the Most Common for Riders?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7BBEB06D-625A-AD0E-6474-8A5C150F2E8D}"/>
              </a:ext>
            </a:extLst>
          </p:cNvPr>
          <p:cNvSpPr txBox="1"/>
          <p:nvPr/>
        </p:nvSpPr>
        <p:spPr>
          <a:xfrm>
            <a:off x="7791546" y="6669508"/>
            <a:ext cx="1436979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8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Total Riders:  6,723,873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00397" y="644322"/>
              <a:ext cx="8374013" cy="5640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00397" y="5662290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00397" y="4929740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00397" y="4197190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00397" y="3464640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00397" y="2732090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00397" y="1999540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00397" y="1266990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00397" y="6028565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00397" y="5296015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00397" y="4563465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00397" y="3830915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00397" y="3098365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00397" y="2365815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00397" y="1633265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00397" y="900715"/>
              <a:ext cx="8374013" cy="0"/>
            </a:xfrm>
            <a:custGeom>
              <a:avLst/>
              <a:gdLst/>
              <a:ahLst/>
              <a:cxnLst/>
              <a:rect l="0" t="0" r="0" b="0"/>
              <a:pathLst>
                <a:path w="8374013">
                  <a:moveTo>
                    <a:pt x="0" y="0"/>
                  </a:moveTo>
                  <a:lnTo>
                    <a:pt x="8374013" y="0"/>
                  </a:lnTo>
                  <a:lnTo>
                    <a:pt x="83740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908017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54051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600084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946118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292152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638185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984219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330253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3676286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4022320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368353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714387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060421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406454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752488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098521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444555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6790589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136622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482656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828689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8174723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8520757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8866790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908017" y="1154748"/>
              <a:ext cx="7958773" cy="4716640"/>
            </a:xfrm>
            <a:custGeom>
              <a:avLst/>
              <a:gdLst/>
              <a:ahLst/>
              <a:cxnLst/>
              <a:rect l="0" t="0" r="0" b="0"/>
              <a:pathLst>
                <a:path w="7958773" h="4716640">
                  <a:moveTo>
                    <a:pt x="0" y="4126827"/>
                  </a:moveTo>
                  <a:lnTo>
                    <a:pt x="346033" y="4371177"/>
                  </a:lnTo>
                  <a:lnTo>
                    <a:pt x="692067" y="4558533"/>
                  </a:lnTo>
                  <a:lnTo>
                    <a:pt x="1038100" y="4691206"/>
                  </a:lnTo>
                  <a:lnTo>
                    <a:pt x="1384134" y="4716640"/>
                  </a:lnTo>
                  <a:lnTo>
                    <a:pt x="1730168" y="4485081"/>
                  </a:lnTo>
                  <a:lnTo>
                    <a:pt x="2076201" y="3893634"/>
                  </a:lnTo>
                  <a:lnTo>
                    <a:pt x="2422235" y="3039554"/>
                  </a:lnTo>
                  <a:lnTo>
                    <a:pt x="2768268" y="2647831"/>
                  </a:lnTo>
                  <a:lnTo>
                    <a:pt x="3114302" y="3017988"/>
                  </a:lnTo>
                  <a:lnTo>
                    <a:pt x="3460336" y="2844257"/>
                  </a:lnTo>
                  <a:lnTo>
                    <a:pt x="3806369" y="2347112"/>
                  </a:lnTo>
                  <a:lnTo>
                    <a:pt x="4152403" y="1928496"/>
                  </a:lnTo>
                  <a:lnTo>
                    <a:pt x="4498436" y="1875298"/>
                  </a:lnTo>
                  <a:lnTo>
                    <a:pt x="4844470" y="1844568"/>
                  </a:lnTo>
                  <a:lnTo>
                    <a:pt x="5190504" y="1462096"/>
                  </a:lnTo>
                  <a:lnTo>
                    <a:pt x="5536537" y="753889"/>
                  </a:lnTo>
                  <a:lnTo>
                    <a:pt x="5882571" y="0"/>
                  </a:lnTo>
                  <a:lnTo>
                    <a:pt x="6228604" y="659038"/>
                  </a:lnTo>
                  <a:lnTo>
                    <a:pt x="6574638" y="1724334"/>
                  </a:lnTo>
                  <a:lnTo>
                    <a:pt x="6920672" y="2602229"/>
                  </a:lnTo>
                  <a:lnTo>
                    <a:pt x="7266705" y="3038646"/>
                  </a:lnTo>
                  <a:lnTo>
                    <a:pt x="7612739" y="3325176"/>
                  </a:lnTo>
                  <a:lnTo>
                    <a:pt x="7958773" y="37622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883191" y="5256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1229225" y="55011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1575259" y="5688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1921292" y="5821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2267326" y="58465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2613359" y="5615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2959393" y="5023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3305427" y="41694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3651460" y="3777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3997494" y="4147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343527" y="39741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4689561" y="3477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035595" y="3058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381628" y="3005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727662" y="2974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073695" y="2592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419729" y="1883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765763" y="1129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7111796" y="1788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7457830" y="2854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7803864" y="3732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8149897" y="416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8495931" y="4455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8841964" y="4892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700397" y="644322"/>
              <a:ext cx="8374013" cy="5640634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tx71"/>
            <p:cNvSpPr/>
            <p:nvPr/>
          </p:nvSpPr>
          <p:spPr>
            <a:xfrm>
              <a:off x="575611" y="598687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3783" y="523986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100,000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3783" y="450731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3783" y="377476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300,000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3783" y="304221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3783" y="230966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500,000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3783" y="157711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3783" y="84456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700,000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65603" y="60285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665603" y="52960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665603" y="45634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665603" y="38309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665603" y="30983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665603" y="23658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665603" y="16332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665603" y="9007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908017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1254051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1600084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1946118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2292152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2638185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2984219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3330253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676286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4022320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4368353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4714387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060421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406454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752488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6098521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6444555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6790589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7136622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7482656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7828689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8174723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8520757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8866790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tx111"/>
            <p:cNvSpPr/>
            <p:nvPr/>
          </p:nvSpPr>
          <p:spPr>
            <a:xfrm>
              <a:off x="845862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91895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537929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883962" y="6345841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229996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576030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922063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268097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07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614131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08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960164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09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306198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652231" y="6347260"/>
              <a:ext cx="12431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998265" y="6347260"/>
              <a:ext cx="12431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344299" y="6345841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690332" y="6347260"/>
              <a:ext cx="12431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036366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6382399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728433" y="6347260"/>
              <a:ext cx="12431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074467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420500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66534" y="634589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112567" y="6347260"/>
              <a:ext cx="12431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458601" y="6347260"/>
              <a:ext cx="12431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804635" y="6345841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936482" y="6454797"/>
              <a:ext cx="19018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Starting Hour (In Military Time)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-1165268" y="3399087"/>
              <a:ext cx="253861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 of Starting Hours (In Military Time)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00397" y="265058"/>
              <a:ext cx="3937248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Ridership continues to grow throughout the day until it peaks at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00397" y="414228"/>
              <a:ext cx="319911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5:00 PM (17:00), then starts to drastically decrease.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00397" y="32262"/>
              <a:ext cx="2981176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Most Common Starting Hours for Riders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81613" y="6668738"/>
              <a:ext cx="1192797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Riders:  6,723,873</a:t>
              </a: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6FB8E94-FD29-7183-F5C9-23C96F75B493}"/>
              </a:ext>
            </a:extLst>
          </p:cNvPr>
          <p:cNvCxnSpPr/>
          <p:nvPr/>
        </p:nvCxnSpPr>
        <p:spPr>
          <a:xfrm>
            <a:off x="6790589" y="844562"/>
            <a:ext cx="0" cy="54403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00397" y="1010061"/>
              <a:ext cx="4152212" cy="52795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00397" y="6289593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00397" y="5809636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00397" y="5329678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00397" y="484972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00397" y="4369763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00397" y="3889806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00397" y="3409848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00397" y="292989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00397" y="2449933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00397" y="1969976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00397" y="1490018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00397" y="101006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00397" y="6049614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00397" y="5569657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00397" y="5089699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00397" y="4609742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00397" y="4129784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00397" y="3649827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00397" y="3169869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00397" y="2689912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00397" y="2209954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00397" y="1729997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00397" y="1250039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803344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974924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146503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318082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489661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661240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832819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2004398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2175977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347556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2519135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2690714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2862293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3033872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3205451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3377030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3548609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3720188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3891767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063346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234925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406504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578083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749662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03344" y="3409531"/>
              <a:ext cx="3946317" cy="2533321"/>
            </a:xfrm>
            <a:custGeom>
              <a:avLst/>
              <a:gdLst/>
              <a:ahLst/>
              <a:cxnLst/>
              <a:rect l="0" t="0" r="0" b="0"/>
              <a:pathLst>
                <a:path w="3946317" h="2533321">
                  <a:moveTo>
                    <a:pt x="0" y="2054381"/>
                  </a:moveTo>
                  <a:lnTo>
                    <a:pt x="171579" y="2233463"/>
                  </a:lnTo>
                  <a:lnTo>
                    <a:pt x="343158" y="2373255"/>
                  </a:lnTo>
                  <a:lnTo>
                    <a:pt x="514737" y="2487581"/>
                  </a:lnTo>
                  <a:lnTo>
                    <a:pt x="686316" y="2533321"/>
                  </a:lnTo>
                  <a:lnTo>
                    <a:pt x="857895" y="2491699"/>
                  </a:lnTo>
                  <a:lnTo>
                    <a:pt x="1029474" y="2325259"/>
                  </a:lnTo>
                  <a:lnTo>
                    <a:pt x="1201053" y="2063932"/>
                  </a:lnTo>
                  <a:lnTo>
                    <a:pt x="1372632" y="1867293"/>
                  </a:lnTo>
                  <a:lnTo>
                    <a:pt x="1544211" y="1766502"/>
                  </a:lnTo>
                  <a:lnTo>
                    <a:pt x="1715790" y="1472490"/>
                  </a:lnTo>
                  <a:lnTo>
                    <a:pt x="1887369" y="1120883"/>
                  </a:lnTo>
                  <a:lnTo>
                    <a:pt x="2058948" y="849793"/>
                  </a:lnTo>
                  <a:lnTo>
                    <a:pt x="2230527" y="741764"/>
                  </a:lnTo>
                  <a:lnTo>
                    <a:pt x="2402106" y="669099"/>
                  </a:lnTo>
                  <a:lnTo>
                    <a:pt x="2573685" y="507555"/>
                  </a:lnTo>
                  <a:lnTo>
                    <a:pt x="2745264" y="311473"/>
                  </a:lnTo>
                  <a:lnTo>
                    <a:pt x="2916843" y="0"/>
                  </a:lnTo>
                  <a:lnTo>
                    <a:pt x="3088422" y="230168"/>
                  </a:lnTo>
                  <a:lnTo>
                    <a:pt x="3260001" y="759830"/>
                  </a:lnTo>
                  <a:lnTo>
                    <a:pt x="3431580" y="1243656"/>
                  </a:lnTo>
                  <a:lnTo>
                    <a:pt x="3603159" y="1448636"/>
                  </a:lnTo>
                  <a:lnTo>
                    <a:pt x="3774738" y="1543389"/>
                  </a:lnTo>
                  <a:lnTo>
                    <a:pt x="3946317" y="18119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778519" y="54390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950098" y="56181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1121677" y="5757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1293256" y="58722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1464835" y="59180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1636414" y="5876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1807993" y="5709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1979572" y="5448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2151151" y="5251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2322730" y="5151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2494309" y="4857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2665888" y="450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2837467" y="4234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3009046" y="4126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180625" y="40538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3352204" y="3892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3523783" y="3696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3695362" y="3384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866941" y="36148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4038520" y="41445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4210099" y="4628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4381678" y="4833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4553257" y="4928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4724836" y="5196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700397" y="1010061"/>
              <a:ext cx="4152212" cy="5279532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4922198" y="1010061"/>
              <a:ext cx="4152212" cy="52795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4922198" y="6289593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4922198" y="5809636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4922198" y="5329678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4922198" y="484972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4922198" y="4369763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4922198" y="3889806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4922198" y="3409848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4922198" y="292989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4922198" y="2449933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4922198" y="1969976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4922198" y="1490018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4922198" y="1010061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4922198" y="6049614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4922198" y="5569657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4922198" y="5089699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4922198" y="4609742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4922198" y="4129784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4922198" y="3649827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4922198" y="3169869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4922198" y="2689912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4922198" y="2209954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4922198" y="1729997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4922198" y="1250039"/>
              <a:ext cx="4152212" cy="0"/>
            </a:xfrm>
            <a:custGeom>
              <a:avLst/>
              <a:gdLst/>
              <a:ahLst/>
              <a:cxnLst/>
              <a:rect l="0" t="0" r="0" b="0"/>
              <a:pathLst>
                <a:path w="4152212">
                  <a:moveTo>
                    <a:pt x="0" y="0"/>
                  </a:moveTo>
                  <a:lnTo>
                    <a:pt x="4152212" y="0"/>
                  </a:lnTo>
                  <a:lnTo>
                    <a:pt x="41522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025146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196725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368304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539883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5711462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5883041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6054620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6226199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6397778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6569357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6740936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6912515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7084094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7255673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7427252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7598831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7770410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7941989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8113568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8285147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8456726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8628305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8799884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8971463" y="1010061"/>
              <a:ext cx="0" cy="5279532"/>
            </a:xfrm>
            <a:custGeom>
              <a:avLst/>
              <a:gdLst/>
              <a:ahLst/>
              <a:cxnLst/>
              <a:rect l="0" t="0" r="0" b="0"/>
              <a:pathLst>
                <a:path h="5279532">
                  <a:moveTo>
                    <a:pt x="0" y="52795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5025146" y="2303172"/>
              <a:ext cx="3946317" cy="3659656"/>
            </a:xfrm>
            <a:custGeom>
              <a:avLst/>
              <a:gdLst/>
              <a:ahLst/>
              <a:cxnLst/>
              <a:rect l="0" t="0" r="0" b="0"/>
              <a:pathLst>
                <a:path w="3946317" h="3659656">
                  <a:moveTo>
                    <a:pt x="0" y="3353309"/>
                  </a:moveTo>
                  <a:lnTo>
                    <a:pt x="171579" y="3494416"/>
                  </a:lnTo>
                  <a:lnTo>
                    <a:pt x="343158" y="3600132"/>
                  </a:lnTo>
                  <a:lnTo>
                    <a:pt x="514737" y="3659656"/>
                  </a:lnTo>
                  <a:lnTo>
                    <a:pt x="686316" y="3647245"/>
                  </a:lnTo>
                  <a:lnTo>
                    <a:pt x="857895" y="3385437"/>
                  </a:lnTo>
                  <a:lnTo>
                    <a:pt x="1029474" y="2776861"/>
                  </a:lnTo>
                  <a:lnTo>
                    <a:pt x="1201053" y="1919023"/>
                  </a:lnTo>
                  <a:lnTo>
                    <a:pt x="1372632" y="1602357"/>
                  </a:lnTo>
                  <a:lnTo>
                    <a:pt x="1544211" y="2188193"/>
                  </a:lnTo>
                  <a:lnTo>
                    <a:pt x="1715790" y="2254552"/>
                  </a:lnTo>
                  <a:lnTo>
                    <a:pt x="1887369" y="1954713"/>
                  </a:lnTo>
                  <a:lnTo>
                    <a:pt x="2058948" y="1677259"/>
                  </a:lnTo>
                  <a:lnTo>
                    <a:pt x="2230527" y="1715579"/>
                  </a:lnTo>
                  <a:lnTo>
                    <a:pt x="2402106" y="1747976"/>
                  </a:lnTo>
                  <a:lnTo>
                    <a:pt x="2573685" y="1408339"/>
                  </a:lnTo>
                  <a:lnTo>
                    <a:pt x="2745264" y="676404"/>
                  </a:lnTo>
                  <a:lnTo>
                    <a:pt x="2916843" y="0"/>
                  </a:lnTo>
                  <a:lnTo>
                    <a:pt x="3088422" y="633419"/>
                  </a:lnTo>
                  <a:lnTo>
                    <a:pt x="3260001" y="1499694"/>
                  </a:lnTo>
                  <a:lnTo>
                    <a:pt x="3431580" y="2166240"/>
                  </a:lnTo>
                  <a:lnTo>
                    <a:pt x="3603159" y="2533129"/>
                  </a:lnTo>
                  <a:lnTo>
                    <a:pt x="3774738" y="2813837"/>
                  </a:lnTo>
                  <a:lnTo>
                    <a:pt x="3946317" y="31179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000320" y="56316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5171899" y="5772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343478" y="58784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5515057" y="59380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686636" y="59255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858215" y="5663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029794" y="5055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201373" y="4197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6372952" y="38807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6544531" y="44665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716110" y="45328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887689" y="4233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7059268" y="39556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7230847" y="3993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7402426" y="40263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7574005" y="36866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7745584" y="2954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7917163" y="2278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8088742" y="2911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8260321" y="3778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8431900" y="44445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8603479" y="4811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8775058" y="5092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8946637" y="5396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4922198" y="1010061"/>
              <a:ext cx="4152212" cy="5279532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700397" y="795198"/>
              <a:ext cx="4152212" cy="214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54" name="tx154"/>
            <p:cNvSpPr/>
            <p:nvPr/>
          </p:nvSpPr>
          <p:spPr>
            <a:xfrm>
              <a:off x="2614975" y="861320"/>
              <a:ext cx="32305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2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Casual</a:t>
              </a:r>
              <a:endParaRPr sz="920" b="1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55" name="rc155"/>
            <p:cNvSpPr/>
            <p:nvPr/>
          </p:nvSpPr>
          <p:spPr>
            <a:xfrm>
              <a:off x="4922198" y="795198"/>
              <a:ext cx="4152212" cy="214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156" name="tx156"/>
            <p:cNvSpPr/>
            <p:nvPr/>
          </p:nvSpPr>
          <p:spPr>
            <a:xfrm>
              <a:off x="6793366" y="861320"/>
              <a:ext cx="409877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2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Member</a:t>
              </a:r>
              <a:endParaRPr sz="920" b="1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57" name="pl157"/>
            <p:cNvSpPr/>
            <p:nvPr/>
          </p:nvSpPr>
          <p:spPr>
            <a:xfrm>
              <a:off x="803344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974924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1146503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1318082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1489661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1661240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1832819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2004398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2175977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2347556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2519135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2690714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2862293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3033872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3205451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3377030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3548609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3720188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3891767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4063346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4234925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4406504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4578083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4749662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785048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956627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1128206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02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1299763" y="6369152"/>
              <a:ext cx="98883" cy="65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03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1471364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04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1642943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05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1814522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06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1986101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07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2157680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08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2329259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09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2500838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2672960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2844539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3015553" y="6369152"/>
              <a:ext cx="98883" cy="65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3187697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3358733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3530312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3702434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3873470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4045049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4216628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4388750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4560329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4731344" y="6369152"/>
              <a:ext cx="98883" cy="65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5025146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5196725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5368304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5539883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5711462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5883041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6054620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6226199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3"/>
            <p:cNvSpPr/>
            <p:nvPr/>
          </p:nvSpPr>
          <p:spPr>
            <a:xfrm>
              <a:off x="6397778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6569357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5"/>
            <p:cNvSpPr/>
            <p:nvPr/>
          </p:nvSpPr>
          <p:spPr>
            <a:xfrm>
              <a:off x="6740936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6912515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7"/>
            <p:cNvSpPr/>
            <p:nvPr/>
          </p:nvSpPr>
          <p:spPr>
            <a:xfrm>
              <a:off x="7084094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7255673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7427252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7598831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7770410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7941989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8113568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4"/>
            <p:cNvSpPr/>
            <p:nvPr/>
          </p:nvSpPr>
          <p:spPr>
            <a:xfrm>
              <a:off x="8285147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5"/>
            <p:cNvSpPr/>
            <p:nvPr/>
          </p:nvSpPr>
          <p:spPr>
            <a:xfrm>
              <a:off x="8456726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6"/>
            <p:cNvSpPr/>
            <p:nvPr/>
          </p:nvSpPr>
          <p:spPr>
            <a:xfrm>
              <a:off x="8628305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7"/>
            <p:cNvSpPr/>
            <p:nvPr/>
          </p:nvSpPr>
          <p:spPr>
            <a:xfrm>
              <a:off x="8799884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8"/>
            <p:cNvSpPr/>
            <p:nvPr/>
          </p:nvSpPr>
          <p:spPr>
            <a:xfrm>
              <a:off x="8971463" y="628959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5006849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5178428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350007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02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5400000">
              <a:off x="5521564" y="6369152"/>
              <a:ext cx="98883" cy="65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03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5400000">
              <a:off x="5693165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04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5400000">
              <a:off x="5864744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05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5400000">
              <a:off x="6036323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06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6207902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07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5400000">
              <a:off x="6379481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08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5400000">
              <a:off x="6551060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09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5400000">
              <a:off x="6722639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5400000">
              <a:off x="6894761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5400000">
              <a:off x="7066340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5400000">
              <a:off x="7237355" y="6369152"/>
              <a:ext cx="98883" cy="65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7409498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5400000">
              <a:off x="7580534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5400000">
              <a:off x="7752113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5400000">
              <a:off x="7924235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5400000">
              <a:off x="8095271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8266850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8438429" y="6369174"/>
              <a:ext cx="98883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8610551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5400000">
              <a:off x="8782130" y="6369717"/>
              <a:ext cx="98883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8953145" y="6369152"/>
              <a:ext cx="98883" cy="65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575611" y="600792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95939" y="5513504"/>
              <a:ext cx="341828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50,000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233783" y="5033547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100,000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233783" y="4553589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150,000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33783" y="407363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33783" y="3593674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250,000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33783" y="3113717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300,000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33783" y="2633759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350,000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33783" y="215380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33783" y="1673844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450,000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33783" y="1193887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500,000</a:t>
              </a:r>
            </a:p>
          </p:txBody>
        </p:sp>
        <p:sp>
          <p:nvSpPr>
            <p:cNvPr id="264" name="pl264"/>
            <p:cNvSpPr/>
            <p:nvPr/>
          </p:nvSpPr>
          <p:spPr>
            <a:xfrm>
              <a:off x="665603" y="60496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l265"/>
            <p:cNvSpPr/>
            <p:nvPr/>
          </p:nvSpPr>
          <p:spPr>
            <a:xfrm>
              <a:off x="665603" y="55696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l266"/>
            <p:cNvSpPr/>
            <p:nvPr/>
          </p:nvSpPr>
          <p:spPr>
            <a:xfrm>
              <a:off x="665603" y="50896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l267"/>
            <p:cNvSpPr/>
            <p:nvPr/>
          </p:nvSpPr>
          <p:spPr>
            <a:xfrm>
              <a:off x="665603" y="46097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l268"/>
            <p:cNvSpPr/>
            <p:nvPr/>
          </p:nvSpPr>
          <p:spPr>
            <a:xfrm>
              <a:off x="665603" y="41297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l269"/>
            <p:cNvSpPr/>
            <p:nvPr/>
          </p:nvSpPr>
          <p:spPr>
            <a:xfrm>
              <a:off x="665603" y="36498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70"/>
            <p:cNvSpPr/>
            <p:nvPr/>
          </p:nvSpPr>
          <p:spPr>
            <a:xfrm>
              <a:off x="665603" y="31698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71"/>
            <p:cNvSpPr/>
            <p:nvPr/>
          </p:nvSpPr>
          <p:spPr>
            <a:xfrm>
              <a:off x="665603" y="26899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72"/>
            <p:cNvSpPr/>
            <p:nvPr/>
          </p:nvSpPr>
          <p:spPr>
            <a:xfrm>
              <a:off x="665603" y="22099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73"/>
            <p:cNvSpPr/>
            <p:nvPr/>
          </p:nvSpPr>
          <p:spPr>
            <a:xfrm>
              <a:off x="665603" y="17299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274"/>
            <p:cNvSpPr/>
            <p:nvPr/>
          </p:nvSpPr>
          <p:spPr>
            <a:xfrm>
              <a:off x="665603" y="1250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tx275"/>
            <p:cNvSpPr/>
            <p:nvPr/>
          </p:nvSpPr>
          <p:spPr>
            <a:xfrm>
              <a:off x="3901557" y="6454797"/>
              <a:ext cx="197169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Starting Hours (In Military Time)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5400000">
              <a:off x="-1165268" y="3584274"/>
              <a:ext cx="253861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 of Starting Hours (In Military Time)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700397" y="291115"/>
              <a:ext cx="3967807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Both casual riders and annual members follow a similar trend in 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700397" y="417161"/>
              <a:ext cx="3067192" cy="1281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start time. Both peaks at 5:00 PM and then starts 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700397" y="592867"/>
              <a:ext cx="1459824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 decrease afterwards.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700397" y="32262"/>
              <a:ext cx="2869770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Starting Hours for Member and Casual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7881613" y="6668738"/>
              <a:ext cx="1192797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Riders:  6,723,873</a:t>
              </a:r>
            </a:p>
          </p:txBody>
        </p:sp>
      </p:grp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128A459-1D2C-5FD8-A025-12E7E30C1D62}"/>
              </a:ext>
            </a:extLst>
          </p:cNvPr>
          <p:cNvCxnSpPr/>
          <p:nvPr/>
        </p:nvCxnSpPr>
        <p:spPr>
          <a:xfrm>
            <a:off x="3719927" y="3209869"/>
            <a:ext cx="0" cy="30797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CA055CC-D129-B187-398B-07997A6AE70D}"/>
              </a:ext>
            </a:extLst>
          </p:cNvPr>
          <p:cNvCxnSpPr/>
          <p:nvPr/>
        </p:nvCxnSpPr>
        <p:spPr>
          <a:xfrm>
            <a:off x="7941728" y="2132856"/>
            <a:ext cx="0" cy="41567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76086" y="859185"/>
              <a:ext cx="4214367" cy="54257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76086" y="5841030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76086" y="4657225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76086" y="3473420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76086" y="2289616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76086" y="1105811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086918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725459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363999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02540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641081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279621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76086" y="5249128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76086" y="4065323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76086" y="2881518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76086" y="1697713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67648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406189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044729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683270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3321810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960351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598891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742822" y="10809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1381363" y="23338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019903" y="34485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2658444" y="3478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296984" y="3418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935525" y="28566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574066" y="12782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576086" y="859185"/>
              <a:ext cx="4214367" cy="5425772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860043" y="859185"/>
              <a:ext cx="4214367" cy="54257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860043" y="5841030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860043" y="4657225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860043" y="3473420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860043" y="2289616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860043" y="1105811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370875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009416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647956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7286497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7925037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8563578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860043" y="5249128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860043" y="4065323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860043" y="2881518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860043" y="1697713"/>
              <a:ext cx="4214367" cy="0"/>
            </a:xfrm>
            <a:custGeom>
              <a:avLst/>
              <a:gdLst/>
              <a:ahLst/>
              <a:cxnLst/>
              <a:rect l="0" t="0" r="0" b="0"/>
              <a:pathLst>
                <a:path w="4214367">
                  <a:moveTo>
                    <a:pt x="0" y="0"/>
                  </a:moveTo>
                  <a:lnTo>
                    <a:pt x="4214367" y="0"/>
                  </a:lnTo>
                  <a:lnTo>
                    <a:pt x="42143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051605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690145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328686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967227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605767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244308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8882848" y="859185"/>
              <a:ext cx="0" cy="5425772"/>
            </a:xfrm>
            <a:custGeom>
              <a:avLst/>
              <a:gdLst/>
              <a:ahLst/>
              <a:cxnLst/>
              <a:rect l="0" t="0" r="0" b="0"/>
              <a:pathLst>
                <a:path h="5425772">
                  <a:moveTo>
                    <a:pt x="0" y="5425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026779" y="51453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665320" y="59049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303860" y="6013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942401" y="5924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7580941" y="5865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8219482" y="5816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8858022" y="5056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860043" y="859185"/>
              <a:ext cx="4214367" cy="5425772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76086" y="644322"/>
              <a:ext cx="4214367" cy="214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dirty="0"/>
            </a:p>
          </p:txBody>
        </p:sp>
        <p:sp>
          <p:nvSpPr>
            <p:cNvPr id="68" name="tx68"/>
            <p:cNvSpPr/>
            <p:nvPr/>
          </p:nvSpPr>
          <p:spPr>
            <a:xfrm>
              <a:off x="2521742" y="710444"/>
              <a:ext cx="32305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2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Casual</a:t>
              </a:r>
              <a:endParaRPr sz="920" b="1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69" name="rc69"/>
            <p:cNvSpPr/>
            <p:nvPr/>
          </p:nvSpPr>
          <p:spPr>
            <a:xfrm>
              <a:off x="4860043" y="644322"/>
              <a:ext cx="4214367" cy="214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6762288" y="710444"/>
              <a:ext cx="409877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2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Member</a:t>
              </a:r>
              <a:endParaRPr sz="920" b="1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1" name="pl71"/>
            <p:cNvSpPr/>
            <p:nvPr/>
          </p:nvSpPr>
          <p:spPr>
            <a:xfrm>
              <a:off x="767648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1406189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2044729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2683270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3321810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3960351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4598891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8"/>
            <p:cNvSpPr/>
            <p:nvPr/>
          </p:nvSpPr>
          <p:spPr>
            <a:xfrm>
              <a:off x="736570" y="634726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375111" y="634726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013651" y="6345841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652192" y="634758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290733" y="6347314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29273" y="634589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567814" y="6348624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5051605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690145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6328686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6967227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7605767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8244308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8882848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92"/>
            <p:cNvSpPr/>
            <p:nvPr/>
          </p:nvSpPr>
          <p:spPr>
            <a:xfrm>
              <a:off x="5020527" y="634726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659068" y="634726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297608" y="6345841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936149" y="6347587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574689" y="6347314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13230" y="634589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851770" y="6348624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3783" y="5207436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00:10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3783" y="4023631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00:12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3783" y="2839826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00:14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3783" y="1656021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00:16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541291" y="52491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41291" y="40653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41291" y="28815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41291" y="16977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tx107"/>
            <p:cNvSpPr/>
            <p:nvPr/>
          </p:nvSpPr>
          <p:spPr>
            <a:xfrm>
              <a:off x="3334251" y="6454797"/>
              <a:ext cx="2981994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 of the Week (1 = Sunday and 7 = Saturday)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-909334" y="3506518"/>
              <a:ext cx="2026741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 Ride Length (In Minutes)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76086" y="263352"/>
              <a:ext cx="4138817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Casual riders, on median, ride much longer than annual members, 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76086" y="415934"/>
              <a:ext cx="1514326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especially on weekends.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76086" y="32262"/>
              <a:ext cx="3661886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 Ride Length (In Minutes) by Day of Week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881613" y="6668738"/>
              <a:ext cx="1192797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Riders:  6,723,873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47F5-2D46-7CBD-EC34-93759E9E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 Summarize...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D422-1CFD-D4AD-9C38-64588DCD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100% of riders who use docked bikes are casual riders while annual members use classic bikes much more than docked or electric bikes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Casual riders use Cyclistic bikes much longer than annual members, especially during the weekends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Casual riders most likely use the bikes for leisure, while annual members use them for commute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Casual riders tend to surpass annual members during the summer months</a:t>
            </a:r>
          </a:p>
        </p:txBody>
      </p:sp>
    </p:spTree>
    <p:extLst>
      <p:ext uri="{BB962C8B-B14F-4D97-AF65-F5344CB8AC3E}">
        <p14:creationId xmlns:p14="http://schemas.microsoft.com/office/powerpoint/2010/main" val="380855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0DB4-C742-5B1B-E2C0-243D11E8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A832-65E1-6E97-C656-44512B04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Target marketing efforts for conversion between January and February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Increase pricing for single day and full day pass, while reducing pricing plan for annual membership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Offer a special weekend pass that is cheaper to pay for than the single ride pass and full day pass and make it exclusive to annual membership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Provide special rewards for those who has a ride length of a certain threshold, making these rewards only available to annual members</a:t>
            </a:r>
          </a:p>
        </p:txBody>
      </p:sp>
    </p:spTree>
    <p:extLst>
      <p:ext uri="{BB962C8B-B14F-4D97-AF65-F5344CB8AC3E}">
        <p14:creationId xmlns:p14="http://schemas.microsoft.com/office/powerpoint/2010/main" val="285525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85BC-BEEE-2A8F-1CED-15B43F14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BB73-4D3F-15D7-0F73-C8A9DADDA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2"/>
              </a:rPr>
              <a:t>Index of bucket "divvy-</a:t>
            </a:r>
            <a:r>
              <a:rPr lang="en-US" sz="2800" dirty="0" err="1">
                <a:hlinkClick r:id="rId2"/>
              </a:rPr>
              <a:t>tripdata</a:t>
            </a:r>
            <a:r>
              <a:rPr lang="en-US" sz="2800" dirty="0">
                <a:hlinkClick r:id="rId2"/>
              </a:rPr>
              <a:t>“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3"/>
              </a:rPr>
              <a:t>https://www.currentresults.com/Weather/Illinois/Places/chicago-temperatures-by-month-average.php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12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EF29-643A-BFFE-C78D-09E4EB5B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24F1-BE0B-09CA-1887-446121F5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 junior data analyst for a fictional bike sharing company in Chicago called Cyclistic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Cyclistic has over 5,800 bicycles and 600 docking stations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Cyclistic users can be divided into casual riders and annual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Mostly used for leisure, but 30% of users use them to commute to work </a:t>
            </a:r>
          </a:p>
        </p:txBody>
      </p:sp>
    </p:spTree>
    <p:extLst>
      <p:ext uri="{BB962C8B-B14F-4D97-AF65-F5344CB8AC3E}">
        <p14:creationId xmlns:p14="http://schemas.microsoft.com/office/powerpoint/2010/main" val="329387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B1E9-AAA8-684B-FF5F-C72BF2F8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Pricing Plans: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D043-CFC8-1F63-29E7-36AB6CFA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Single-ride passes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Full-day passes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Annual memberships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Single-ride or full-day passes purchasers are referred to as casual riders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Annual membership purchasers are Cyclistic members</a:t>
            </a:r>
          </a:p>
        </p:txBody>
      </p:sp>
    </p:spTree>
    <p:extLst>
      <p:ext uri="{BB962C8B-B14F-4D97-AF65-F5344CB8AC3E}">
        <p14:creationId xmlns:p14="http://schemas.microsoft.com/office/powerpoint/2010/main" val="16784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9E5-74AF-88E1-CA92-6677D412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0892-B528-3A08-4B88-55DB9AE8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Maximize the number of annual memberships by converting casual riders to annual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Understand how casual riders and annual members use Cyclistic bikes differently</a:t>
            </a:r>
          </a:p>
        </p:txBody>
      </p:sp>
    </p:spTree>
    <p:extLst>
      <p:ext uri="{BB962C8B-B14F-4D97-AF65-F5344CB8AC3E}">
        <p14:creationId xmlns:p14="http://schemas.microsoft.com/office/powerpoint/2010/main" val="234913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3003-C848-A86F-2423-2E799CAA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Stakeholders: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15D4-ADAD-2EBE-8566-44862CDF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u="sng" strike="noStrike" dirty="0">
                <a:solidFill>
                  <a:srgbClr val="000000"/>
                </a:solidFill>
                <a:effectLst/>
              </a:rPr>
              <a:t>Lily Moreno: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Cyclistic’s director of marketing and manager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u="sng" strike="noStrike" dirty="0">
                <a:solidFill>
                  <a:srgbClr val="000000"/>
                </a:solidFill>
                <a:effectLst/>
              </a:rPr>
              <a:t>Cyclistic Marketing Analytics Team: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A team of data analysts who are responsible for collecting, analyzing, and reporting data that helps guide Cyclistic marketing strategy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u="sng" strike="noStrike" dirty="0">
                <a:solidFill>
                  <a:srgbClr val="000000"/>
                </a:solidFill>
                <a:effectLst/>
              </a:rPr>
              <a:t>Cyclistic Executive Team: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Will decide whether to approve the recommended marketing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8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CFD1-9F75-1486-F156-FB8C8CDB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Limitations to Consider: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E398-CF06-F801-2FA3-79A33218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Some data for start_station_name / start_station_id and end_station_name / end_station_id are missing, resulting in incomplete data for those 4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Data for pricing plans and certain demographic data such as income / total household income, age, and location of riders are not available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113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20097" y="644322"/>
              <a:ext cx="8554313" cy="5640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20097" y="5601244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20097" y="4746602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20097" y="3891961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20097" y="3037319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20097" y="2182677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20097" y="1328036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20097" y="6028565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20097" y="5173923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20097" y="4319281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20097" y="3464640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20097" y="2609998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20097" y="1755356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20097" y="900715"/>
              <a:ext cx="8554313" cy="0"/>
            </a:xfrm>
            <a:custGeom>
              <a:avLst/>
              <a:gdLst/>
              <a:ahLst/>
              <a:cxnLst/>
              <a:rect l="0" t="0" r="0" b="0"/>
              <a:pathLst>
                <a:path w="8554313">
                  <a:moveTo>
                    <a:pt x="0" y="0"/>
                  </a:moveTo>
                  <a:lnTo>
                    <a:pt x="8554313" y="0"/>
                  </a:lnTo>
                  <a:lnTo>
                    <a:pt x="85543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124031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797254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470477" y="644322"/>
              <a:ext cx="0" cy="5640634"/>
            </a:xfrm>
            <a:custGeom>
              <a:avLst/>
              <a:gdLst/>
              <a:ahLst/>
              <a:cxnLst/>
              <a:rect l="0" t="0" r="0" b="0"/>
              <a:pathLst>
                <a:path h="5640634">
                  <a:moveTo>
                    <a:pt x="0" y="5640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921080" y="1500366"/>
              <a:ext cx="2405900" cy="45281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594303" y="5667043"/>
              <a:ext cx="2405900" cy="361521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6267526" y="2371869"/>
              <a:ext cx="2405900" cy="36566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1925260" y="1374182"/>
              <a:ext cx="397540" cy="1061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637471" y="5540860"/>
              <a:ext cx="319566" cy="1061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271706" y="2245685"/>
              <a:ext cx="397540" cy="1061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42.8%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520097" y="644322"/>
              <a:ext cx="8554313" cy="5640634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95939" y="5984254"/>
              <a:ext cx="161528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783" y="5129612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783" y="4274970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3783" y="3420329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3783" y="2565687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3783" y="1711045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3783" y="856404"/>
              <a:ext cx="223683" cy="8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485302" y="60285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85302" y="51739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85302" y="43192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85302" y="3464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85302" y="26099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85302" y="17553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85302" y="9007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2124031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797254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7470477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1822775" y="6325377"/>
              <a:ext cx="602510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classic_bike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83474" y="6325377"/>
              <a:ext cx="627558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docked_bike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159890" y="6325377"/>
              <a:ext cx="621173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electric_bike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86680" y="6456502"/>
              <a:ext cx="621146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Bike Type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121952" y="3413821"/>
              <a:ext cx="48144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0097" y="263352"/>
              <a:ext cx="5389364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Classic bikes appear to be the most popular with docked bikes being the least popular. 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0097" y="439945"/>
              <a:ext cx="2500479" cy="1053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casual riders use docked bikes.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0097" y="32262"/>
              <a:ext cx="2981667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 of Bike Chosen by Each Customer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962322" y="6668738"/>
              <a:ext cx="1112088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</a:t>
              </a:r>
              <a:r>
                <a:rPr lang="en-US"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Riders</a:t>
              </a: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: 6,723,873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95E5-0A57-9FB8-8B6D-26889050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A98C-5228-2102-BAB1-ECDDAE90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91CC39-0A6E-8E0A-9F85-9279399DBEFB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c3">
              <a:extLst>
                <a:ext uri="{FF2B5EF4-FFF2-40B4-BE49-F238E27FC236}">
                  <a16:creationId xmlns:a16="http://schemas.microsoft.com/office/drawing/2014/main" id="{213E8093-E233-1C85-35F2-9178158B5B5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>
              <a:extLst>
                <a:ext uri="{FF2B5EF4-FFF2-40B4-BE49-F238E27FC236}">
                  <a16:creationId xmlns:a16="http://schemas.microsoft.com/office/drawing/2014/main" id="{0F4B4D56-8D91-015B-B87B-569C9B357C1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>
              <a:extLst>
                <a:ext uri="{FF2B5EF4-FFF2-40B4-BE49-F238E27FC236}">
                  <a16:creationId xmlns:a16="http://schemas.microsoft.com/office/drawing/2014/main" id="{818B68CE-912C-BAD9-F0BA-40D06F6063DD}"/>
                </a:ext>
              </a:extLst>
            </p:cNvPr>
            <p:cNvSpPr/>
            <p:nvPr/>
          </p:nvSpPr>
          <p:spPr>
            <a:xfrm>
              <a:off x="856233" y="869150"/>
              <a:ext cx="4105609" cy="5395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>
              <a:extLst>
                <a:ext uri="{FF2B5EF4-FFF2-40B4-BE49-F238E27FC236}">
                  <a16:creationId xmlns:a16="http://schemas.microsoft.com/office/drawing/2014/main" id="{D783A79F-C1DB-10D9-27BC-DDB1889FAF5A}"/>
                </a:ext>
              </a:extLst>
            </p:cNvPr>
            <p:cNvSpPr/>
            <p:nvPr/>
          </p:nvSpPr>
          <p:spPr>
            <a:xfrm>
              <a:off x="793603" y="5549194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>
              <a:extLst>
                <a:ext uri="{FF2B5EF4-FFF2-40B4-BE49-F238E27FC236}">
                  <a16:creationId xmlns:a16="http://schemas.microsoft.com/office/drawing/2014/main" id="{5E56B315-3939-242F-79B6-AAD72FC81902}"/>
                </a:ext>
              </a:extLst>
            </p:cNvPr>
            <p:cNvSpPr/>
            <p:nvPr/>
          </p:nvSpPr>
          <p:spPr>
            <a:xfrm>
              <a:off x="793603" y="4568176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>
              <a:extLst>
                <a:ext uri="{FF2B5EF4-FFF2-40B4-BE49-F238E27FC236}">
                  <a16:creationId xmlns:a16="http://schemas.microsoft.com/office/drawing/2014/main" id="{9A3DC58A-6855-25E1-6837-0260AEACB030}"/>
                </a:ext>
              </a:extLst>
            </p:cNvPr>
            <p:cNvSpPr/>
            <p:nvPr/>
          </p:nvSpPr>
          <p:spPr>
            <a:xfrm>
              <a:off x="793603" y="3587158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>
              <a:extLst>
                <a:ext uri="{FF2B5EF4-FFF2-40B4-BE49-F238E27FC236}">
                  <a16:creationId xmlns:a16="http://schemas.microsoft.com/office/drawing/2014/main" id="{92EA4E73-7B1A-C653-951E-B04788212DEF}"/>
                </a:ext>
              </a:extLst>
            </p:cNvPr>
            <p:cNvSpPr/>
            <p:nvPr/>
          </p:nvSpPr>
          <p:spPr>
            <a:xfrm>
              <a:off x="793603" y="2606141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>
              <a:extLst>
                <a:ext uri="{FF2B5EF4-FFF2-40B4-BE49-F238E27FC236}">
                  <a16:creationId xmlns:a16="http://schemas.microsoft.com/office/drawing/2014/main" id="{A6EF83AC-7D23-6804-9901-A014704B8667}"/>
                </a:ext>
              </a:extLst>
            </p:cNvPr>
            <p:cNvSpPr/>
            <p:nvPr/>
          </p:nvSpPr>
          <p:spPr>
            <a:xfrm>
              <a:off x="793603" y="1625123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>
              <a:extLst>
                <a:ext uri="{FF2B5EF4-FFF2-40B4-BE49-F238E27FC236}">
                  <a16:creationId xmlns:a16="http://schemas.microsoft.com/office/drawing/2014/main" id="{868F8F3B-2C6B-AA0E-16ED-FE720812B838}"/>
                </a:ext>
              </a:extLst>
            </p:cNvPr>
            <p:cNvSpPr/>
            <p:nvPr/>
          </p:nvSpPr>
          <p:spPr>
            <a:xfrm>
              <a:off x="793603" y="6039703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>
              <a:extLst>
                <a:ext uri="{FF2B5EF4-FFF2-40B4-BE49-F238E27FC236}">
                  <a16:creationId xmlns:a16="http://schemas.microsoft.com/office/drawing/2014/main" id="{27890172-1033-C298-33E1-301E302C14ED}"/>
                </a:ext>
              </a:extLst>
            </p:cNvPr>
            <p:cNvSpPr/>
            <p:nvPr/>
          </p:nvSpPr>
          <p:spPr>
            <a:xfrm>
              <a:off x="793603" y="5058685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>
              <a:extLst>
                <a:ext uri="{FF2B5EF4-FFF2-40B4-BE49-F238E27FC236}">
                  <a16:creationId xmlns:a16="http://schemas.microsoft.com/office/drawing/2014/main" id="{CDE61D16-0831-18A2-A71A-9D659A90F0E3}"/>
                </a:ext>
              </a:extLst>
            </p:cNvPr>
            <p:cNvSpPr/>
            <p:nvPr/>
          </p:nvSpPr>
          <p:spPr>
            <a:xfrm>
              <a:off x="793603" y="4077667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>
              <a:extLst>
                <a:ext uri="{FF2B5EF4-FFF2-40B4-BE49-F238E27FC236}">
                  <a16:creationId xmlns:a16="http://schemas.microsoft.com/office/drawing/2014/main" id="{5F5776D3-306E-BF68-CB70-AA9CC1B442C7}"/>
                </a:ext>
              </a:extLst>
            </p:cNvPr>
            <p:cNvSpPr/>
            <p:nvPr/>
          </p:nvSpPr>
          <p:spPr>
            <a:xfrm>
              <a:off x="793603" y="3096650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>
              <a:extLst>
                <a:ext uri="{FF2B5EF4-FFF2-40B4-BE49-F238E27FC236}">
                  <a16:creationId xmlns:a16="http://schemas.microsoft.com/office/drawing/2014/main" id="{F6AC89D2-7D47-23B4-5AF8-3273CDF8F925}"/>
                </a:ext>
              </a:extLst>
            </p:cNvPr>
            <p:cNvSpPr/>
            <p:nvPr/>
          </p:nvSpPr>
          <p:spPr>
            <a:xfrm>
              <a:off x="793603" y="2115632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>
              <a:extLst>
                <a:ext uri="{FF2B5EF4-FFF2-40B4-BE49-F238E27FC236}">
                  <a16:creationId xmlns:a16="http://schemas.microsoft.com/office/drawing/2014/main" id="{B4FBF0C9-6B23-6E0E-71E8-78C4A34A1471}"/>
                </a:ext>
              </a:extLst>
            </p:cNvPr>
            <p:cNvSpPr/>
            <p:nvPr/>
          </p:nvSpPr>
          <p:spPr>
            <a:xfrm>
              <a:off x="793603" y="1134614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>
              <a:extLst>
                <a:ext uri="{FF2B5EF4-FFF2-40B4-BE49-F238E27FC236}">
                  <a16:creationId xmlns:a16="http://schemas.microsoft.com/office/drawing/2014/main" id="{9761D54B-BC42-2D3D-C7F0-1F5E3EB6AF6B}"/>
                </a:ext>
              </a:extLst>
            </p:cNvPr>
            <p:cNvSpPr/>
            <p:nvPr/>
          </p:nvSpPr>
          <p:spPr>
            <a:xfrm>
              <a:off x="1563405" y="889360"/>
              <a:ext cx="0" cy="5395597"/>
            </a:xfrm>
            <a:custGeom>
              <a:avLst/>
              <a:gdLst/>
              <a:ahLst/>
              <a:cxnLst/>
              <a:rect l="0" t="0" r="0" b="0"/>
              <a:pathLst>
                <a:path h="5395597">
                  <a:moveTo>
                    <a:pt x="0" y="5395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>
              <a:extLst>
                <a:ext uri="{FF2B5EF4-FFF2-40B4-BE49-F238E27FC236}">
                  <a16:creationId xmlns:a16="http://schemas.microsoft.com/office/drawing/2014/main" id="{A22EC138-35C4-1E75-6567-5D6D4131CB23}"/>
                </a:ext>
              </a:extLst>
            </p:cNvPr>
            <p:cNvSpPr/>
            <p:nvPr/>
          </p:nvSpPr>
          <p:spPr>
            <a:xfrm>
              <a:off x="2846408" y="889360"/>
              <a:ext cx="0" cy="5395597"/>
            </a:xfrm>
            <a:custGeom>
              <a:avLst/>
              <a:gdLst/>
              <a:ahLst/>
              <a:cxnLst/>
              <a:rect l="0" t="0" r="0" b="0"/>
              <a:pathLst>
                <a:path h="5395597">
                  <a:moveTo>
                    <a:pt x="0" y="5395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>
              <a:extLst>
                <a:ext uri="{FF2B5EF4-FFF2-40B4-BE49-F238E27FC236}">
                  <a16:creationId xmlns:a16="http://schemas.microsoft.com/office/drawing/2014/main" id="{979BB09C-DDF4-7E8B-40F5-ACEBCD7C3ED5}"/>
                </a:ext>
              </a:extLst>
            </p:cNvPr>
            <p:cNvSpPr/>
            <p:nvPr/>
          </p:nvSpPr>
          <p:spPr>
            <a:xfrm>
              <a:off x="4129411" y="889360"/>
              <a:ext cx="0" cy="5395597"/>
            </a:xfrm>
            <a:custGeom>
              <a:avLst/>
              <a:gdLst/>
              <a:ahLst/>
              <a:cxnLst/>
              <a:rect l="0" t="0" r="0" b="0"/>
              <a:pathLst>
                <a:path h="5395597">
                  <a:moveTo>
                    <a:pt x="0" y="5395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0">
              <a:extLst>
                <a:ext uri="{FF2B5EF4-FFF2-40B4-BE49-F238E27FC236}">
                  <a16:creationId xmlns:a16="http://schemas.microsoft.com/office/drawing/2014/main" id="{139A63CC-A2D9-1EA6-FF01-908CCBF502CF}"/>
                </a:ext>
              </a:extLst>
            </p:cNvPr>
            <p:cNvSpPr/>
            <p:nvPr/>
          </p:nvSpPr>
          <p:spPr>
            <a:xfrm>
              <a:off x="986054" y="3343119"/>
              <a:ext cx="1154702" cy="26965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3" name="rc21">
              <a:extLst>
                <a:ext uri="{FF2B5EF4-FFF2-40B4-BE49-F238E27FC236}">
                  <a16:creationId xmlns:a16="http://schemas.microsoft.com/office/drawing/2014/main" id="{FE694579-EF1D-C600-97A9-DF2DB2F1923D}"/>
                </a:ext>
              </a:extLst>
            </p:cNvPr>
            <p:cNvSpPr/>
            <p:nvPr/>
          </p:nvSpPr>
          <p:spPr>
            <a:xfrm>
              <a:off x="2269056" y="5481649"/>
              <a:ext cx="1154702" cy="5580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4" name="rc22">
              <a:extLst>
                <a:ext uri="{FF2B5EF4-FFF2-40B4-BE49-F238E27FC236}">
                  <a16:creationId xmlns:a16="http://schemas.microsoft.com/office/drawing/2014/main" id="{E8D749D8-1A1F-3E04-98B4-2738352DE76A}"/>
                </a:ext>
              </a:extLst>
            </p:cNvPr>
            <p:cNvSpPr/>
            <p:nvPr/>
          </p:nvSpPr>
          <p:spPr>
            <a:xfrm>
              <a:off x="3552059" y="3478315"/>
              <a:ext cx="1154702" cy="25613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25" name="rc23">
              <a:extLst>
                <a:ext uri="{FF2B5EF4-FFF2-40B4-BE49-F238E27FC236}">
                  <a16:creationId xmlns:a16="http://schemas.microsoft.com/office/drawing/2014/main" id="{5A115E70-12E8-036E-0724-D3F7719971CD}"/>
                </a:ext>
              </a:extLst>
            </p:cNvPr>
            <p:cNvSpPr/>
            <p:nvPr/>
          </p:nvSpPr>
          <p:spPr>
            <a:xfrm>
              <a:off x="793603" y="889360"/>
              <a:ext cx="4105609" cy="5395597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4">
              <a:extLst>
                <a:ext uri="{FF2B5EF4-FFF2-40B4-BE49-F238E27FC236}">
                  <a16:creationId xmlns:a16="http://schemas.microsoft.com/office/drawing/2014/main" id="{86C87ECA-6C18-8CEF-2AF2-232C38D7DCFB}"/>
                </a:ext>
              </a:extLst>
            </p:cNvPr>
            <p:cNvSpPr/>
            <p:nvPr/>
          </p:nvSpPr>
          <p:spPr>
            <a:xfrm>
              <a:off x="4968801" y="889360"/>
              <a:ext cx="4105609" cy="5395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l25">
              <a:extLst>
                <a:ext uri="{FF2B5EF4-FFF2-40B4-BE49-F238E27FC236}">
                  <a16:creationId xmlns:a16="http://schemas.microsoft.com/office/drawing/2014/main" id="{C194564E-D9C4-5E48-3ACD-93A663B35486}"/>
                </a:ext>
              </a:extLst>
            </p:cNvPr>
            <p:cNvSpPr/>
            <p:nvPr/>
          </p:nvSpPr>
          <p:spPr>
            <a:xfrm>
              <a:off x="4968801" y="5549194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6">
              <a:extLst>
                <a:ext uri="{FF2B5EF4-FFF2-40B4-BE49-F238E27FC236}">
                  <a16:creationId xmlns:a16="http://schemas.microsoft.com/office/drawing/2014/main" id="{B0277452-09C5-F52F-9C5E-8ECBD691A8B3}"/>
                </a:ext>
              </a:extLst>
            </p:cNvPr>
            <p:cNvSpPr/>
            <p:nvPr/>
          </p:nvSpPr>
          <p:spPr>
            <a:xfrm>
              <a:off x="4968801" y="4568176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>
              <a:extLst>
                <a:ext uri="{FF2B5EF4-FFF2-40B4-BE49-F238E27FC236}">
                  <a16:creationId xmlns:a16="http://schemas.microsoft.com/office/drawing/2014/main" id="{A9A99A1F-0FB5-525A-73FD-CBE23008A44A}"/>
                </a:ext>
              </a:extLst>
            </p:cNvPr>
            <p:cNvSpPr/>
            <p:nvPr/>
          </p:nvSpPr>
          <p:spPr>
            <a:xfrm>
              <a:off x="4968801" y="3587158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>
              <a:extLst>
                <a:ext uri="{FF2B5EF4-FFF2-40B4-BE49-F238E27FC236}">
                  <a16:creationId xmlns:a16="http://schemas.microsoft.com/office/drawing/2014/main" id="{31378112-17BC-DD77-92D8-9803681F7948}"/>
                </a:ext>
              </a:extLst>
            </p:cNvPr>
            <p:cNvSpPr/>
            <p:nvPr/>
          </p:nvSpPr>
          <p:spPr>
            <a:xfrm>
              <a:off x="4968801" y="2606141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>
              <a:extLst>
                <a:ext uri="{FF2B5EF4-FFF2-40B4-BE49-F238E27FC236}">
                  <a16:creationId xmlns:a16="http://schemas.microsoft.com/office/drawing/2014/main" id="{6AC6D16B-4636-DDEC-A076-5324E9F556D5}"/>
                </a:ext>
              </a:extLst>
            </p:cNvPr>
            <p:cNvSpPr/>
            <p:nvPr/>
          </p:nvSpPr>
          <p:spPr>
            <a:xfrm>
              <a:off x="4968801" y="1625123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0">
              <a:extLst>
                <a:ext uri="{FF2B5EF4-FFF2-40B4-BE49-F238E27FC236}">
                  <a16:creationId xmlns:a16="http://schemas.microsoft.com/office/drawing/2014/main" id="{AB94DD43-0CD7-A69E-2BA6-A1062C64CA1D}"/>
                </a:ext>
              </a:extLst>
            </p:cNvPr>
            <p:cNvSpPr/>
            <p:nvPr/>
          </p:nvSpPr>
          <p:spPr>
            <a:xfrm>
              <a:off x="4968801" y="6039703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1">
              <a:extLst>
                <a:ext uri="{FF2B5EF4-FFF2-40B4-BE49-F238E27FC236}">
                  <a16:creationId xmlns:a16="http://schemas.microsoft.com/office/drawing/2014/main" id="{D0F1BF7A-D28C-7D72-81CD-88454FDCD703}"/>
                </a:ext>
              </a:extLst>
            </p:cNvPr>
            <p:cNvSpPr/>
            <p:nvPr/>
          </p:nvSpPr>
          <p:spPr>
            <a:xfrm>
              <a:off x="4968801" y="5058685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2">
              <a:extLst>
                <a:ext uri="{FF2B5EF4-FFF2-40B4-BE49-F238E27FC236}">
                  <a16:creationId xmlns:a16="http://schemas.microsoft.com/office/drawing/2014/main" id="{36B4BE52-A406-1520-CC19-80738C9B069D}"/>
                </a:ext>
              </a:extLst>
            </p:cNvPr>
            <p:cNvSpPr/>
            <p:nvPr/>
          </p:nvSpPr>
          <p:spPr>
            <a:xfrm>
              <a:off x="4968801" y="4077667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3">
              <a:extLst>
                <a:ext uri="{FF2B5EF4-FFF2-40B4-BE49-F238E27FC236}">
                  <a16:creationId xmlns:a16="http://schemas.microsoft.com/office/drawing/2014/main" id="{797D1D19-336D-CA09-B35A-FABCA556A318}"/>
                </a:ext>
              </a:extLst>
            </p:cNvPr>
            <p:cNvSpPr/>
            <p:nvPr/>
          </p:nvSpPr>
          <p:spPr>
            <a:xfrm>
              <a:off x="4968801" y="3096650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4">
              <a:extLst>
                <a:ext uri="{FF2B5EF4-FFF2-40B4-BE49-F238E27FC236}">
                  <a16:creationId xmlns:a16="http://schemas.microsoft.com/office/drawing/2014/main" id="{4E2AD0A6-1DEB-2200-955D-8B8051506DFC}"/>
                </a:ext>
              </a:extLst>
            </p:cNvPr>
            <p:cNvSpPr/>
            <p:nvPr/>
          </p:nvSpPr>
          <p:spPr>
            <a:xfrm>
              <a:off x="4968801" y="2115632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5">
              <a:extLst>
                <a:ext uri="{FF2B5EF4-FFF2-40B4-BE49-F238E27FC236}">
                  <a16:creationId xmlns:a16="http://schemas.microsoft.com/office/drawing/2014/main" id="{65CD8B02-0BDA-3705-321C-9D00C058D67F}"/>
                </a:ext>
              </a:extLst>
            </p:cNvPr>
            <p:cNvSpPr/>
            <p:nvPr/>
          </p:nvSpPr>
          <p:spPr>
            <a:xfrm>
              <a:off x="4968801" y="1134614"/>
              <a:ext cx="4105609" cy="0"/>
            </a:xfrm>
            <a:custGeom>
              <a:avLst/>
              <a:gdLst/>
              <a:ahLst/>
              <a:cxnLst/>
              <a:rect l="0" t="0" r="0" b="0"/>
              <a:pathLst>
                <a:path w="4105609">
                  <a:moveTo>
                    <a:pt x="0" y="0"/>
                  </a:moveTo>
                  <a:lnTo>
                    <a:pt x="4105609" y="0"/>
                  </a:lnTo>
                  <a:lnTo>
                    <a:pt x="41056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6">
              <a:extLst>
                <a:ext uri="{FF2B5EF4-FFF2-40B4-BE49-F238E27FC236}">
                  <a16:creationId xmlns:a16="http://schemas.microsoft.com/office/drawing/2014/main" id="{B441389C-5028-35BF-3362-4C388A3E116E}"/>
                </a:ext>
              </a:extLst>
            </p:cNvPr>
            <p:cNvSpPr/>
            <p:nvPr/>
          </p:nvSpPr>
          <p:spPr>
            <a:xfrm>
              <a:off x="5738603" y="889360"/>
              <a:ext cx="0" cy="5395597"/>
            </a:xfrm>
            <a:custGeom>
              <a:avLst/>
              <a:gdLst/>
              <a:ahLst/>
              <a:cxnLst/>
              <a:rect l="0" t="0" r="0" b="0"/>
              <a:pathLst>
                <a:path h="5395597">
                  <a:moveTo>
                    <a:pt x="0" y="5395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7">
              <a:extLst>
                <a:ext uri="{FF2B5EF4-FFF2-40B4-BE49-F238E27FC236}">
                  <a16:creationId xmlns:a16="http://schemas.microsoft.com/office/drawing/2014/main" id="{EB461B59-5EB2-31D0-FCFA-BACA3D2A7D78}"/>
                </a:ext>
              </a:extLst>
            </p:cNvPr>
            <p:cNvSpPr/>
            <p:nvPr/>
          </p:nvSpPr>
          <p:spPr>
            <a:xfrm>
              <a:off x="7021606" y="889360"/>
              <a:ext cx="0" cy="5395597"/>
            </a:xfrm>
            <a:custGeom>
              <a:avLst/>
              <a:gdLst/>
              <a:ahLst/>
              <a:cxnLst/>
              <a:rect l="0" t="0" r="0" b="0"/>
              <a:pathLst>
                <a:path h="5395597">
                  <a:moveTo>
                    <a:pt x="0" y="5395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8">
              <a:extLst>
                <a:ext uri="{FF2B5EF4-FFF2-40B4-BE49-F238E27FC236}">
                  <a16:creationId xmlns:a16="http://schemas.microsoft.com/office/drawing/2014/main" id="{574C843D-3D70-6251-BE96-FCDF657BE677}"/>
                </a:ext>
              </a:extLst>
            </p:cNvPr>
            <p:cNvSpPr/>
            <p:nvPr/>
          </p:nvSpPr>
          <p:spPr>
            <a:xfrm>
              <a:off x="8304609" y="889360"/>
              <a:ext cx="0" cy="5395597"/>
            </a:xfrm>
            <a:custGeom>
              <a:avLst/>
              <a:gdLst/>
              <a:ahLst/>
              <a:cxnLst/>
              <a:rect l="0" t="0" r="0" b="0"/>
              <a:pathLst>
                <a:path h="5395597">
                  <a:moveTo>
                    <a:pt x="0" y="53955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39">
              <a:extLst>
                <a:ext uri="{FF2B5EF4-FFF2-40B4-BE49-F238E27FC236}">
                  <a16:creationId xmlns:a16="http://schemas.microsoft.com/office/drawing/2014/main" id="{8C39A91E-B441-268A-CA41-524AAFC211CB}"/>
                </a:ext>
              </a:extLst>
            </p:cNvPr>
            <p:cNvSpPr/>
            <p:nvPr/>
          </p:nvSpPr>
          <p:spPr>
            <a:xfrm>
              <a:off x="5161252" y="1746438"/>
              <a:ext cx="1154702" cy="42932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42" name="rc40">
              <a:extLst>
                <a:ext uri="{FF2B5EF4-FFF2-40B4-BE49-F238E27FC236}">
                  <a16:creationId xmlns:a16="http://schemas.microsoft.com/office/drawing/2014/main" id="{D75D838F-2391-2B58-5618-E2386B494E99}"/>
                </a:ext>
              </a:extLst>
            </p:cNvPr>
            <p:cNvSpPr/>
            <p:nvPr/>
          </p:nvSpPr>
          <p:spPr>
            <a:xfrm>
              <a:off x="7727257" y="2956517"/>
              <a:ext cx="1154702" cy="30831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43" name="rc41">
              <a:extLst>
                <a:ext uri="{FF2B5EF4-FFF2-40B4-BE49-F238E27FC236}">
                  <a16:creationId xmlns:a16="http://schemas.microsoft.com/office/drawing/2014/main" id="{19D84015-97B4-00B2-5956-01A11EAB8749}"/>
                </a:ext>
              </a:extLst>
            </p:cNvPr>
            <p:cNvSpPr/>
            <p:nvPr/>
          </p:nvSpPr>
          <p:spPr>
            <a:xfrm>
              <a:off x="4968801" y="889360"/>
              <a:ext cx="4105609" cy="5395597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2">
              <a:extLst>
                <a:ext uri="{FF2B5EF4-FFF2-40B4-BE49-F238E27FC236}">
                  <a16:creationId xmlns:a16="http://schemas.microsoft.com/office/drawing/2014/main" id="{6B295691-F6EF-6705-A42A-DCE3BA7D44A8}"/>
                </a:ext>
              </a:extLst>
            </p:cNvPr>
            <p:cNvSpPr/>
            <p:nvPr/>
          </p:nvSpPr>
          <p:spPr>
            <a:xfrm>
              <a:off x="793603" y="674498"/>
              <a:ext cx="4105609" cy="214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45" name="tx43">
              <a:extLst>
                <a:ext uri="{FF2B5EF4-FFF2-40B4-BE49-F238E27FC236}">
                  <a16:creationId xmlns:a16="http://schemas.microsoft.com/office/drawing/2014/main" id="{DEAAA13E-16F6-AFEB-F573-AD98B27A6FF7}"/>
                </a:ext>
              </a:extLst>
            </p:cNvPr>
            <p:cNvSpPr/>
            <p:nvPr/>
          </p:nvSpPr>
          <p:spPr>
            <a:xfrm>
              <a:off x="2684880" y="740619"/>
              <a:ext cx="32305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2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Casual</a:t>
              </a:r>
              <a:endParaRPr sz="920" b="1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6" name="rc44">
              <a:extLst>
                <a:ext uri="{FF2B5EF4-FFF2-40B4-BE49-F238E27FC236}">
                  <a16:creationId xmlns:a16="http://schemas.microsoft.com/office/drawing/2014/main" id="{FCF82BCF-9ABA-4AFA-7E02-F10164F9BF2C}"/>
                </a:ext>
              </a:extLst>
            </p:cNvPr>
            <p:cNvSpPr/>
            <p:nvPr/>
          </p:nvSpPr>
          <p:spPr>
            <a:xfrm>
              <a:off x="4968801" y="674498"/>
              <a:ext cx="4105609" cy="214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47" name="tx45">
              <a:extLst>
                <a:ext uri="{FF2B5EF4-FFF2-40B4-BE49-F238E27FC236}">
                  <a16:creationId xmlns:a16="http://schemas.microsoft.com/office/drawing/2014/main" id="{B5B7E507-4FAB-79C8-2C29-40A3B2E1A70A}"/>
                </a:ext>
              </a:extLst>
            </p:cNvPr>
            <p:cNvSpPr/>
            <p:nvPr/>
          </p:nvSpPr>
          <p:spPr>
            <a:xfrm>
              <a:off x="6816667" y="740619"/>
              <a:ext cx="409877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20" b="1" dirty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Member</a:t>
              </a:r>
              <a:endParaRPr sz="920" b="1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8" name="pl46">
              <a:extLst>
                <a:ext uri="{FF2B5EF4-FFF2-40B4-BE49-F238E27FC236}">
                  <a16:creationId xmlns:a16="http://schemas.microsoft.com/office/drawing/2014/main" id="{4DA72E93-8C4F-22A0-7F6C-FE4B743E3D5D}"/>
                </a:ext>
              </a:extLst>
            </p:cNvPr>
            <p:cNvSpPr/>
            <p:nvPr/>
          </p:nvSpPr>
          <p:spPr>
            <a:xfrm>
              <a:off x="1563405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>
              <a:extLst>
                <a:ext uri="{FF2B5EF4-FFF2-40B4-BE49-F238E27FC236}">
                  <a16:creationId xmlns:a16="http://schemas.microsoft.com/office/drawing/2014/main" id="{84367A72-2C9E-B730-A9C0-B180950C2342}"/>
                </a:ext>
              </a:extLst>
            </p:cNvPr>
            <p:cNvSpPr/>
            <p:nvPr/>
          </p:nvSpPr>
          <p:spPr>
            <a:xfrm>
              <a:off x="2846408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8">
              <a:extLst>
                <a:ext uri="{FF2B5EF4-FFF2-40B4-BE49-F238E27FC236}">
                  <a16:creationId xmlns:a16="http://schemas.microsoft.com/office/drawing/2014/main" id="{39189157-630D-4C35-DCA1-F88E4473E1E0}"/>
                </a:ext>
              </a:extLst>
            </p:cNvPr>
            <p:cNvSpPr/>
            <p:nvPr/>
          </p:nvSpPr>
          <p:spPr>
            <a:xfrm>
              <a:off x="4129411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tx49">
              <a:extLst>
                <a:ext uri="{FF2B5EF4-FFF2-40B4-BE49-F238E27FC236}">
                  <a16:creationId xmlns:a16="http://schemas.microsoft.com/office/drawing/2014/main" id="{68E0DB56-6668-7A5F-F5F8-B0CD1B342777}"/>
                </a:ext>
              </a:extLst>
            </p:cNvPr>
            <p:cNvSpPr/>
            <p:nvPr/>
          </p:nvSpPr>
          <p:spPr>
            <a:xfrm>
              <a:off x="1262149" y="6325377"/>
              <a:ext cx="602510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classic_bike</a:t>
              </a:r>
            </a:p>
          </p:txBody>
        </p:sp>
        <p:sp>
          <p:nvSpPr>
            <p:cNvPr id="52" name="tx50">
              <a:extLst>
                <a:ext uri="{FF2B5EF4-FFF2-40B4-BE49-F238E27FC236}">
                  <a16:creationId xmlns:a16="http://schemas.microsoft.com/office/drawing/2014/main" id="{C6401394-34E5-7F7E-3969-E676E5AFB3B8}"/>
                </a:ext>
              </a:extLst>
            </p:cNvPr>
            <p:cNvSpPr/>
            <p:nvPr/>
          </p:nvSpPr>
          <p:spPr>
            <a:xfrm>
              <a:off x="2532628" y="6325377"/>
              <a:ext cx="627558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docked_bike</a:t>
              </a:r>
            </a:p>
          </p:txBody>
        </p:sp>
        <p:sp>
          <p:nvSpPr>
            <p:cNvPr id="53" name="tx51">
              <a:extLst>
                <a:ext uri="{FF2B5EF4-FFF2-40B4-BE49-F238E27FC236}">
                  <a16:creationId xmlns:a16="http://schemas.microsoft.com/office/drawing/2014/main" id="{9AB1B8D7-01EF-547E-E5C3-95A4FE7504BB}"/>
                </a:ext>
              </a:extLst>
            </p:cNvPr>
            <p:cNvSpPr/>
            <p:nvPr/>
          </p:nvSpPr>
          <p:spPr>
            <a:xfrm>
              <a:off x="3818824" y="6325377"/>
              <a:ext cx="621173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electric_bike</a:t>
              </a:r>
            </a:p>
          </p:txBody>
        </p:sp>
        <p:sp>
          <p:nvSpPr>
            <p:cNvPr id="54" name="pl52">
              <a:extLst>
                <a:ext uri="{FF2B5EF4-FFF2-40B4-BE49-F238E27FC236}">
                  <a16:creationId xmlns:a16="http://schemas.microsoft.com/office/drawing/2014/main" id="{80C8B4E0-F41E-F247-63B2-8C1B64D68386}"/>
                </a:ext>
              </a:extLst>
            </p:cNvPr>
            <p:cNvSpPr/>
            <p:nvPr/>
          </p:nvSpPr>
          <p:spPr>
            <a:xfrm>
              <a:off x="5738603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3">
              <a:extLst>
                <a:ext uri="{FF2B5EF4-FFF2-40B4-BE49-F238E27FC236}">
                  <a16:creationId xmlns:a16="http://schemas.microsoft.com/office/drawing/2014/main" id="{3C10C3F9-EA4F-1EE3-D316-4CDA532A33B6}"/>
                </a:ext>
              </a:extLst>
            </p:cNvPr>
            <p:cNvSpPr/>
            <p:nvPr/>
          </p:nvSpPr>
          <p:spPr>
            <a:xfrm>
              <a:off x="7021606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4">
              <a:extLst>
                <a:ext uri="{FF2B5EF4-FFF2-40B4-BE49-F238E27FC236}">
                  <a16:creationId xmlns:a16="http://schemas.microsoft.com/office/drawing/2014/main" id="{CDE64018-7041-E74A-E422-5A3F2E2C5DFB}"/>
                </a:ext>
              </a:extLst>
            </p:cNvPr>
            <p:cNvSpPr/>
            <p:nvPr/>
          </p:nvSpPr>
          <p:spPr>
            <a:xfrm>
              <a:off x="8304609" y="62849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5">
              <a:extLst>
                <a:ext uri="{FF2B5EF4-FFF2-40B4-BE49-F238E27FC236}">
                  <a16:creationId xmlns:a16="http://schemas.microsoft.com/office/drawing/2014/main" id="{151C53DF-4EED-D23C-B5D8-AC51D542BB0C}"/>
                </a:ext>
              </a:extLst>
            </p:cNvPr>
            <p:cNvSpPr/>
            <p:nvPr/>
          </p:nvSpPr>
          <p:spPr>
            <a:xfrm>
              <a:off x="5437348" y="6325377"/>
              <a:ext cx="602510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classic_bike</a:t>
              </a:r>
            </a:p>
          </p:txBody>
        </p:sp>
        <p:sp>
          <p:nvSpPr>
            <p:cNvPr id="58" name="tx56">
              <a:extLst>
                <a:ext uri="{FF2B5EF4-FFF2-40B4-BE49-F238E27FC236}">
                  <a16:creationId xmlns:a16="http://schemas.microsoft.com/office/drawing/2014/main" id="{CE4ABA66-FFBD-383B-31F0-AE273DF43B85}"/>
                </a:ext>
              </a:extLst>
            </p:cNvPr>
            <p:cNvSpPr/>
            <p:nvPr/>
          </p:nvSpPr>
          <p:spPr>
            <a:xfrm>
              <a:off x="6707827" y="6325377"/>
              <a:ext cx="627558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docked_bike</a:t>
              </a:r>
            </a:p>
          </p:txBody>
        </p:sp>
        <p:sp>
          <p:nvSpPr>
            <p:cNvPr id="59" name="tx57">
              <a:extLst>
                <a:ext uri="{FF2B5EF4-FFF2-40B4-BE49-F238E27FC236}">
                  <a16:creationId xmlns:a16="http://schemas.microsoft.com/office/drawing/2014/main" id="{3349CEF1-2FA5-29D9-F2E6-E3DBD5800A98}"/>
                </a:ext>
              </a:extLst>
            </p:cNvPr>
            <p:cNvSpPr/>
            <p:nvPr/>
          </p:nvSpPr>
          <p:spPr>
            <a:xfrm>
              <a:off x="7994022" y="6325377"/>
              <a:ext cx="621173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electric_bike</a:t>
              </a:r>
            </a:p>
          </p:txBody>
        </p:sp>
        <p:sp>
          <p:nvSpPr>
            <p:cNvPr id="60" name="tx58">
              <a:extLst>
                <a:ext uri="{FF2B5EF4-FFF2-40B4-BE49-F238E27FC236}">
                  <a16:creationId xmlns:a16="http://schemas.microsoft.com/office/drawing/2014/main" id="{752A04FF-8738-8E48-D958-F8307D42CB30}"/>
                </a:ext>
              </a:extLst>
            </p:cNvPr>
            <p:cNvSpPr/>
            <p:nvPr/>
          </p:nvSpPr>
          <p:spPr>
            <a:xfrm>
              <a:off x="668817" y="5998011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59">
              <a:extLst>
                <a:ext uri="{FF2B5EF4-FFF2-40B4-BE49-F238E27FC236}">
                  <a16:creationId xmlns:a16="http://schemas.microsoft.com/office/drawing/2014/main" id="{62B16387-CCC6-D057-E49B-2D374D1968BB}"/>
                </a:ext>
              </a:extLst>
            </p:cNvPr>
            <p:cNvSpPr/>
            <p:nvPr/>
          </p:nvSpPr>
          <p:spPr>
            <a:xfrm>
              <a:off x="326989" y="500253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500,000</a:t>
              </a:r>
            </a:p>
          </p:txBody>
        </p:sp>
        <p:sp>
          <p:nvSpPr>
            <p:cNvPr id="62" name="tx60">
              <a:extLst>
                <a:ext uri="{FF2B5EF4-FFF2-40B4-BE49-F238E27FC236}">
                  <a16:creationId xmlns:a16="http://schemas.microsoft.com/office/drawing/2014/main" id="{02C2D7A2-9CC7-3CF7-CBC8-6A3030A63677}"/>
                </a:ext>
              </a:extLst>
            </p:cNvPr>
            <p:cNvSpPr/>
            <p:nvPr/>
          </p:nvSpPr>
          <p:spPr>
            <a:xfrm>
              <a:off x="233783" y="4021514"/>
              <a:ext cx="497190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1,000,000</a:t>
              </a:r>
            </a:p>
          </p:txBody>
        </p:sp>
        <p:sp>
          <p:nvSpPr>
            <p:cNvPr id="63" name="tx61">
              <a:extLst>
                <a:ext uri="{FF2B5EF4-FFF2-40B4-BE49-F238E27FC236}">
                  <a16:creationId xmlns:a16="http://schemas.microsoft.com/office/drawing/2014/main" id="{77CECAB9-74D8-2920-F6C0-8CFABEADC3EC}"/>
                </a:ext>
              </a:extLst>
            </p:cNvPr>
            <p:cNvSpPr/>
            <p:nvPr/>
          </p:nvSpPr>
          <p:spPr>
            <a:xfrm>
              <a:off x="233783" y="3040497"/>
              <a:ext cx="497190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1,500,000</a:t>
              </a:r>
            </a:p>
          </p:txBody>
        </p:sp>
        <p:sp>
          <p:nvSpPr>
            <p:cNvPr id="64" name="tx62">
              <a:extLst>
                <a:ext uri="{FF2B5EF4-FFF2-40B4-BE49-F238E27FC236}">
                  <a16:creationId xmlns:a16="http://schemas.microsoft.com/office/drawing/2014/main" id="{0C42FAC4-9632-11DD-E38A-D4ACE5E8C66D}"/>
                </a:ext>
              </a:extLst>
            </p:cNvPr>
            <p:cNvSpPr/>
            <p:nvPr/>
          </p:nvSpPr>
          <p:spPr>
            <a:xfrm>
              <a:off x="233783" y="2059479"/>
              <a:ext cx="497190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2,000,000</a:t>
              </a:r>
            </a:p>
          </p:txBody>
        </p:sp>
        <p:sp>
          <p:nvSpPr>
            <p:cNvPr id="65" name="tx63">
              <a:extLst>
                <a:ext uri="{FF2B5EF4-FFF2-40B4-BE49-F238E27FC236}">
                  <a16:creationId xmlns:a16="http://schemas.microsoft.com/office/drawing/2014/main" id="{9C16560B-996C-5DD9-2B89-E061B8CB620C}"/>
                </a:ext>
              </a:extLst>
            </p:cNvPr>
            <p:cNvSpPr/>
            <p:nvPr/>
          </p:nvSpPr>
          <p:spPr>
            <a:xfrm>
              <a:off x="233783" y="1078461"/>
              <a:ext cx="497190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2,500,000</a:t>
              </a:r>
            </a:p>
          </p:txBody>
        </p:sp>
        <p:sp>
          <p:nvSpPr>
            <p:cNvPr id="66" name="pl64">
              <a:extLst>
                <a:ext uri="{FF2B5EF4-FFF2-40B4-BE49-F238E27FC236}">
                  <a16:creationId xmlns:a16="http://schemas.microsoft.com/office/drawing/2014/main" id="{51D39EF5-65C7-837A-57DA-7FC5461FE079}"/>
                </a:ext>
              </a:extLst>
            </p:cNvPr>
            <p:cNvSpPr/>
            <p:nvPr/>
          </p:nvSpPr>
          <p:spPr>
            <a:xfrm>
              <a:off x="758809" y="6039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5">
              <a:extLst>
                <a:ext uri="{FF2B5EF4-FFF2-40B4-BE49-F238E27FC236}">
                  <a16:creationId xmlns:a16="http://schemas.microsoft.com/office/drawing/2014/main" id="{17076B0E-668C-F0DF-DBC3-36233FD8193C}"/>
                </a:ext>
              </a:extLst>
            </p:cNvPr>
            <p:cNvSpPr/>
            <p:nvPr/>
          </p:nvSpPr>
          <p:spPr>
            <a:xfrm>
              <a:off x="758809" y="50586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6">
              <a:extLst>
                <a:ext uri="{FF2B5EF4-FFF2-40B4-BE49-F238E27FC236}">
                  <a16:creationId xmlns:a16="http://schemas.microsoft.com/office/drawing/2014/main" id="{179B4DA0-9095-FEEB-EA14-DF51F0A36D75}"/>
                </a:ext>
              </a:extLst>
            </p:cNvPr>
            <p:cNvSpPr/>
            <p:nvPr/>
          </p:nvSpPr>
          <p:spPr>
            <a:xfrm>
              <a:off x="758809" y="40776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7">
              <a:extLst>
                <a:ext uri="{FF2B5EF4-FFF2-40B4-BE49-F238E27FC236}">
                  <a16:creationId xmlns:a16="http://schemas.microsoft.com/office/drawing/2014/main" id="{961DF410-823B-C5A2-0CA8-9AC4AD68460C}"/>
                </a:ext>
              </a:extLst>
            </p:cNvPr>
            <p:cNvSpPr/>
            <p:nvPr/>
          </p:nvSpPr>
          <p:spPr>
            <a:xfrm>
              <a:off x="758809" y="30966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8">
              <a:extLst>
                <a:ext uri="{FF2B5EF4-FFF2-40B4-BE49-F238E27FC236}">
                  <a16:creationId xmlns:a16="http://schemas.microsoft.com/office/drawing/2014/main" id="{0B301CB8-2EB7-C93F-5E14-11AE3BD8419C}"/>
                </a:ext>
              </a:extLst>
            </p:cNvPr>
            <p:cNvSpPr/>
            <p:nvPr/>
          </p:nvSpPr>
          <p:spPr>
            <a:xfrm>
              <a:off x="758809" y="21156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9">
              <a:extLst>
                <a:ext uri="{FF2B5EF4-FFF2-40B4-BE49-F238E27FC236}">
                  <a16:creationId xmlns:a16="http://schemas.microsoft.com/office/drawing/2014/main" id="{D70347C0-9FE8-E9B9-9691-24BE7C3CDEEC}"/>
                </a:ext>
              </a:extLst>
            </p:cNvPr>
            <p:cNvSpPr/>
            <p:nvPr/>
          </p:nvSpPr>
          <p:spPr>
            <a:xfrm>
              <a:off x="758809" y="11346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0">
              <a:extLst>
                <a:ext uri="{FF2B5EF4-FFF2-40B4-BE49-F238E27FC236}">
                  <a16:creationId xmlns:a16="http://schemas.microsoft.com/office/drawing/2014/main" id="{5511B165-07B3-8D37-634D-EEDF47F88C0D}"/>
                </a:ext>
              </a:extLst>
            </p:cNvPr>
            <p:cNvSpPr/>
            <p:nvPr/>
          </p:nvSpPr>
          <p:spPr>
            <a:xfrm>
              <a:off x="4483597" y="6456502"/>
              <a:ext cx="900819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Rideable Type</a:t>
              </a:r>
            </a:p>
          </p:txBody>
        </p:sp>
        <p:sp>
          <p:nvSpPr>
            <p:cNvPr id="73" name="tx71">
              <a:extLst>
                <a:ext uri="{FF2B5EF4-FFF2-40B4-BE49-F238E27FC236}">
                  <a16:creationId xmlns:a16="http://schemas.microsoft.com/office/drawing/2014/main" id="{647F53A2-0BE2-F9FA-39BE-F18D4050C8A5}"/>
                </a:ext>
              </a:extLst>
            </p:cNvPr>
            <p:cNvSpPr/>
            <p:nvPr/>
          </p:nvSpPr>
          <p:spPr>
            <a:xfrm rot="-5400000">
              <a:off x="-629831" y="3521606"/>
              <a:ext cx="1467736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 of Rideable Type</a:t>
              </a:r>
            </a:p>
          </p:txBody>
        </p:sp>
        <p:sp>
          <p:nvSpPr>
            <p:cNvPr id="74" name="tx72">
              <a:extLst>
                <a:ext uri="{FF2B5EF4-FFF2-40B4-BE49-F238E27FC236}">
                  <a16:creationId xmlns:a16="http://schemas.microsoft.com/office/drawing/2014/main" id="{9A95B079-B4BF-46D1-40BC-2547DFD4D6F3}"/>
                </a:ext>
              </a:extLst>
            </p:cNvPr>
            <p:cNvSpPr/>
            <p:nvPr/>
          </p:nvSpPr>
          <p:spPr>
            <a:xfrm>
              <a:off x="793603" y="447746"/>
              <a:ext cx="3300412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There are no annual members who use docked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bike.</a:t>
              </a:r>
            </a:p>
          </p:txBody>
        </p:sp>
        <p:sp>
          <p:nvSpPr>
            <p:cNvPr id="75" name="tx73">
              <a:extLst>
                <a:ext uri="{FF2B5EF4-FFF2-40B4-BE49-F238E27FC236}">
                  <a16:creationId xmlns:a16="http://schemas.microsoft.com/office/drawing/2014/main" id="{89658CC7-8456-A340-D368-7A9319A71809}"/>
                </a:ext>
              </a:extLst>
            </p:cNvPr>
            <p:cNvSpPr/>
            <p:nvPr/>
          </p:nvSpPr>
          <p:spPr>
            <a:xfrm>
              <a:off x="793603" y="65496"/>
              <a:ext cx="1481338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Casual </a:t>
              </a:r>
              <a:r>
                <a:rPr lang="en-US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vs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Member: </a:t>
              </a:r>
            </a:p>
          </p:txBody>
        </p:sp>
        <p:sp>
          <p:nvSpPr>
            <p:cNvPr id="76" name="tx74">
              <a:extLst>
                <a:ext uri="{FF2B5EF4-FFF2-40B4-BE49-F238E27FC236}">
                  <a16:creationId xmlns:a16="http://schemas.microsoft.com/office/drawing/2014/main" id="{97A53EC7-17A7-452B-51FA-E96A37587B19}"/>
                </a:ext>
              </a:extLst>
            </p:cNvPr>
            <p:cNvSpPr/>
            <p:nvPr/>
          </p:nvSpPr>
          <p:spPr>
            <a:xfrm>
              <a:off x="793603" y="213314"/>
              <a:ext cx="2087396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Grouped by Rideable Types</a:t>
              </a:r>
            </a:p>
          </p:txBody>
        </p:sp>
        <p:sp>
          <p:nvSpPr>
            <p:cNvPr id="77" name="tx75">
              <a:extLst>
                <a:ext uri="{FF2B5EF4-FFF2-40B4-BE49-F238E27FC236}">
                  <a16:creationId xmlns:a16="http://schemas.microsoft.com/office/drawing/2014/main" id="{10EFCED9-5D4A-6481-8FFB-C9B1E60FFEA1}"/>
                </a:ext>
              </a:extLst>
            </p:cNvPr>
            <p:cNvSpPr/>
            <p:nvPr/>
          </p:nvSpPr>
          <p:spPr>
            <a:xfrm>
              <a:off x="7881613" y="6668738"/>
              <a:ext cx="1192797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Riders:  6,723,873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38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5" name="rc5"/>
            <p:cNvSpPr/>
            <p:nvPr/>
          </p:nvSpPr>
          <p:spPr>
            <a:xfrm>
              <a:off x="700397" y="624840"/>
              <a:ext cx="7396734" cy="55735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dirty="0"/>
            </a:p>
          </p:txBody>
        </p:sp>
        <p:sp>
          <p:nvSpPr>
            <p:cNvPr id="6" name="pl6"/>
            <p:cNvSpPr/>
            <p:nvPr/>
          </p:nvSpPr>
          <p:spPr>
            <a:xfrm>
              <a:off x="700397" y="6198366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00397" y="5679737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00397" y="5161108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00397" y="4642479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00397" y="4123850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00397" y="3605221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00397" y="3086592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00397" y="2567963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00397" y="2049334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00397" y="1530704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00397" y="1012075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00397" y="493446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00397" y="5939052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00397" y="5420423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00397" y="4901793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00397" y="4383164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00397" y="3864535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00397" y="3345906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00397" y="2827277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00397" y="2308648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00397" y="1790019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00397" y="1271390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00397" y="752761"/>
              <a:ext cx="7396734" cy="0"/>
            </a:xfrm>
            <a:custGeom>
              <a:avLst/>
              <a:gdLst/>
              <a:ahLst/>
              <a:cxnLst/>
              <a:rect l="0" t="0" r="0" b="0"/>
              <a:pathLst>
                <a:path w="7396734">
                  <a:moveTo>
                    <a:pt x="0" y="0"/>
                  </a:moveTo>
                  <a:lnTo>
                    <a:pt x="7396734" y="0"/>
                  </a:lnTo>
                  <a:lnTo>
                    <a:pt x="7396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036612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596971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157330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717688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278047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3838406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398764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959123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519482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6079840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640199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200558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760916" y="493446"/>
              <a:ext cx="0" cy="5704919"/>
            </a:xfrm>
            <a:custGeom>
              <a:avLst/>
              <a:gdLst/>
              <a:ahLst/>
              <a:cxnLst/>
              <a:rect l="0" t="0" r="0" b="0"/>
              <a:pathLst>
                <a:path h="5704919">
                  <a:moveTo>
                    <a:pt x="0" y="57049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036612" y="1353790"/>
              <a:ext cx="6724304" cy="4393161"/>
            </a:xfrm>
            <a:custGeom>
              <a:avLst/>
              <a:gdLst/>
              <a:ahLst/>
              <a:cxnLst/>
              <a:rect l="0" t="0" r="0" b="0"/>
              <a:pathLst>
                <a:path w="6724304" h="4393161">
                  <a:moveTo>
                    <a:pt x="0" y="0"/>
                  </a:moveTo>
                  <a:lnTo>
                    <a:pt x="560358" y="304798"/>
                  </a:lnTo>
                  <a:lnTo>
                    <a:pt x="1120717" y="810783"/>
                  </a:lnTo>
                  <a:lnTo>
                    <a:pt x="1681076" y="1916998"/>
                  </a:lnTo>
                  <a:lnTo>
                    <a:pt x="2241434" y="3476132"/>
                  </a:lnTo>
                  <a:lnTo>
                    <a:pt x="2801793" y="3861898"/>
                  </a:lnTo>
                  <a:lnTo>
                    <a:pt x="3362152" y="4393161"/>
                  </a:lnTo>
                  <a:lnTo>
                    <a:pt x="3922510" y="4363122"/>
                  </a:lnTo>
                  <a:lnTo>
                    <a:pt x="4482869" y="3652953"/>
                  </a:lnTo>
                  <a:lnTo>
                    <a:pt x="5043228" y="3273991"/>
                  </a:lnTo>
                  <a:lnTo>
                    <a:pt x="5603586" y="1676634"/>
                  </a:lnTo>
                  <a:lnTo>
                    <a:pt x="6163945" y="757250"/>
                  </a:lnTo>
                  <a:lnTo>
                    <a:pt x="6724304" y="37342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1011786" y="13289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1572145" y="1633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2132504" y="21397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2692862" y="3245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3253221" y="4805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813580" y="5190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373938" y="5722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4934297" y="5692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5494656" y="498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6055014" y="46029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6615373" y="3005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7175732" y="2086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7736090" y="1702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036612" y="1609194"/>
              <a:ext cx="6724304" cy="3445595"/>
            </a:xfrm>
            <a:custGeom>
              <a:avLst/>
              <a:gdLst/>
              <a:ahLst/>
              <a:cxnLst/>
              <a:rect l="0" t="0" r="0" b="0"/>
              <a:pathLst>
                <a:path w="6724304" h="3445595">
                  <a:moveTo>
                    <a:pt x="0" y="384604"/>
                  </a:moveTo>
                  <a:lnTo>
                    <a:pt x="560358" y="267114"/>
                  </a:lnTo>
                  <a:lnTo>
                    <a:pt x="1120717" y="261140"/>
                  </a:lnTo>
                  <a:lnTo>
                    <a:pt x="1681076" y="450678"/>
                  </a:lnTo>
                  <a:lnTo>
                    <a:pt x="2241434" y="1705086"/>
                  </a:lnTo>
                  <a:lnTo>
                    <a:pt x="2801793" y="2485592"/>
                  </a:lnTo>
                  <a:lnTo>
                    <a:pt x="3362152" y="3445595"/>
                  </a:lnTo>
                  <a:lnTo>
                    <a:pt x="3922510" y="3352833"/>
                  </a:lnTo>
                  <a:lnTo>
                    <a:pt x="4482869" y="2315917"/>
                  </a:lnTo>
                  <a:lnTo>
                    <a:pt x="5043228" y="1790317"/>
                  </a:lnTo>
                  <a:lnTo>
                    <a:pt x="5603586" y="653368"/>
                  </a:lnTo>
                  <a:lnTo>
                    <a:pt x="6163945" y="179238"/>
                  </a:lnTo>
                  <a:lnTo>
                    <a:pt x="672430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1011786" y="1968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1572145" y="1851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2132504" y="18455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2692862" y="2035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3253221" y="3289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813580" y="4069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4373938" y="50299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4934297" y="49372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494656" y="3900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055014" y="33746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615373" y="2237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7175732" y="1763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7736090" y="15843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700397" y="493446"/>
              <a:ext cx="7396734" cy="5704919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tx71"/>
            <p:cNvSpPr/>
            <p:nvPr/>
          </p:nvSpPr>
          <p:spPr>
            <a:xfrm>
              <a:off x="575611" y="589736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95939" y="5364270"/>
              <a:ext cx="341828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50,000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3783" y="4845641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100,000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3783" y="432701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150,000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3783" y="3808382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3783" y="3289753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250,000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3783" y="2771124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300,000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3783" y="2252495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350,000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3783" y="1733866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3783" y="1215237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450,000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3783" y="696608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500,000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65603" y="59390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665603" y="54204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665603" y="49017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665603" y="43831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665603" y="38645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665603" y="33459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665603" y="28272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665603" y="23086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665603" y="17900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665603" y="12713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665603" y="7527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1036612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1596971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2157330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2717688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3278047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3838406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4398764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4959123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519482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6079840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6640199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7200558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7760916" y="61983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830939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2021-07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1391298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2021-08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1951656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2021-09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2512015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2021-10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3072374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2021-11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3632732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2021-12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4193091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2022-01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4753450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2022-02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5313789" y="6401116"/>
              <a:ext cx="410150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2022-03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5874167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2022-04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6434526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2022-05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6994884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2022-06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7555243" y="6401162"/>
              <a:ext cx="410150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2022-07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251220" y="6657373"/>
              <a:ext cx="295088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-495452" y="3294201"/>
              <a:ext cx="1226672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Casual Vs. Member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8236310" y="2957367"/>
              <a:ext cx="838100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8305899" y="322594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 b="1" dirty="0"/>
            </a:p>
          </p:txBody>
        </p:sp>
        <p:sp>
          <p:nvSpPr>
            <p:cNvPr id="123" name="pl123"/>
            <p:cNvSpPr/>
            <p:nvPr/>
          </p:nvSpPr>
          <p:spPr>
            <a:xfrm>
              <a:off x="8327844" y="33356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8327844" y="33356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b="1" dirty="0"/>
            </a:p>
          </p:txBody>
        </p:sp>
        <p:sp>
          <p:nvSpPr>
            <p:cNvPr id="125" name="rc125"/>
            <p:cNvSpPr/>
            <p:nvPr/>
          </p:nvSpPr>
          <p:spPr>
            <a:xfrm>
              <a:off x="8305899" y="344540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8327844" y="355512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8327844" y="355512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tx128"/>
            <p:cNvSpPr/>
            <p:nvPr/>
          </p:nvSpPr>
          <p:spPr>
            <a:xfrm>
              <a:off x="8594944" y="3294363"/>
              <a:ext cx="32305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Casual</a:t>
              </a:r>
              <a:endParaRPr sz="88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29" name="tx129"/>
            <p:cNvSpPr/>
            <p:nvPr/>
          </p:nvSpPr>
          <p:spPr>
            <a:xfrm>
              <a:off x="8594944" y="3513819"/>
              <a:ext cx="409877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Member</a:t>
              </a:r>
              <a:endParaRPr sz="88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30" name="tx130"/>
            <p:cNvSpPr/>
            <p:nvPr/>
          </p:nvSpPr>
          <p:spPr>
            <a:xfrm>
              <a:off x="827584" y="312854"/>
              <a:ext cx="5148231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Conversion efforts for casual riders should be targeted between January and February.</a:t>
              </a:r>
            </a:p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31" name="tx131"/>
            <p:cNvSpPr/>
            <p:nvPr/>
          </p:nvSpPr>
          <p:spPr>
            <a:xfrm>
              <a:off x="700397" y="32181"/>
              <a:ext cx="2934764" cy="1574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Member </a:t>
              </a:r>
              <a:r>
                <a:rPr lang="en-US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s. Casual Change Over Time</a:t>
              </a:r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8FC3760-0267-89B7-4D3C-5A23C50ADC60}"/>
              </a:ext>
            </a:extLst>
          </p:cNvPr>
          <p:cNvCxnSpPr>
            <a:cxnSpLocks/>
            <a:stCxn id="70" idx="2"/>
          </p:cNvCxnSpPr>
          <p:nvPr/>
        </p:nvCxnSpPr>
        <p:spPr>
          <a:xfrm flipH="1" flipV="1">
            <a:off x="4390312" y="525850"/>
            <a:ext cx="8452" cy="567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B14A926-C825-E717-FC3F-4D1A9AACB680}"/>
              </a:ext>
            </a:extLst>
          </p:cNvPr>
          <p:cNvCxnSpPr/>
          <p:nvPr/>
        </p:nvCxnSpPr>
        <p:spPr>
          <a:xfrm>
            <a:off x="5004048" y="61653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33C8C0-0916-4331-8B08-B9DF255AD31D}"/>
              </a:ext>
            </a:extLst>
          </p:cNvPr>
          <p:cNvCxnSpPr>
            <a:cxnSpLocks/>
          </p:cNvCxnSpPr>
          <p:nvPr/>
        </p:nvCxnSpPr>
        <p:spPr>
          <a:xfrm flipV="1">
            <a:off x="4958525" y="525850"/>
            <a:ext cx="0" cy="567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88DDC7-B46D-BEF7-6906-5EEE9A5FC551}"/>
              </a:ext>
            </a:extLst>
          </p:cNvPr>
          <p:cNvSpPr txBox="1"/>
          <p:nvPr/>
        </p:nvSpPr>
        <p:spPr>
          <a:xfrm>
            <a:off x="6859561" y="6622575"/>
            <a:ext cx="1453727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8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Total Riders:  6,723,873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8094504-BC3A-3DF0-F0BC-0F5451FED4D2}"/>
                  </a:ext>
                </a:extLst>
              </p14:cNvPr>
              <p14:cNvContentPartPr/>
              <p14:nvPr/>
            </p14:nvContentPartPr>
            <p14:xfrm>
              <a:off x="4452404" y="2265650"/>
              <a:ext cx="347040" cy="1166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8094504-BC3A-3DF0-F0BC-0F5451FED4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8404" y="2158010"/>
                <a:ext cx="454680" cy="13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C6D3FA6-BBDF-3B1B-67FF-0EBA394A218A}"/>
                  </a:ext>
                </a:extLst>
              </p14:cNvPr>
              <p14:cNvContentPartPr/>
              <p14:nvPr/>
            </p14:nvContentPartPr>
            <p14:xfrm>
              <a:off x="4429364" y="2345570"/>
              <a:ext cx="67680" cy="6066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C6D3FA6-BBDF-3B1B-67FF-0EBA394A21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5724" y="2237570"/>
                <a:ext cx="17532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01CD380-4B4A-D253-1C59-695EBB23F0CC}"/>
                  </a:ext>
                </a:extLst>
              </p14:cNvPr>
              <p14:cNvContentPartPr/>
              <p14:nvPr/>
            </p14:nvContentPartPr>
            <p14:xfrm>
              <a:off x="4423964" y="2937410"/>
              <a:ext cx="91440" cy="83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01CD380-4B4A-D253-1C59-695EBB23F0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9964" y="2829410"/>
                <a:ext cx="19908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F29561D-210D-AD52-607C-6964A883F92A}"/>
                  </a:ext>
                </a:extLst>
              </p14:cNvPr>
              <p14:cNvContentPartPr/>
              <p14:nvPr/>
            </p14:nvContentPartPr>
            <p14:xfrm>
              <a:off x="4457804" y="4912370"/>
              <a:ext cx="47160" cy="2005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F29561D-210D-AD52-607C-6964A883F9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3804" y="4804730"/>
                <a:ext cx="1548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46F9353-7A84-BB0F-7E21-66172132C49F}"/>
                  </a:ext>
                </a:extLst>
              </p14:cNvPr>
              <p14:cNvContentPartPr/>
              <p14:nvPr/>
            </p14:nvContentPartPr>
            <p14:xfrm>
              <a:off x="4440164" y="3953330"/>
              <a:ext cx="46080" cy="8690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46F9353-7A84-BB0F-7E21-66172132C4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6524" y="3845330"/>
                <a:ext cx="15372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1FB3D3C-63B2-2668-E27D-8326EB4D0A7B}"/>
                  </a:ext>
                </a:extLst>
              </p14:cNvPr>
              <p14:cNvContentPartPr/>
              <p14:nvPr/>
            </p14:nvContentPartPr>
            <p14:xfrm>
              <a:off x="4452404" y="6053930"/>
              <a:ext cx="466560" cy="478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1FB3D3C-63B2-2668-E27D-8326EB4D0A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8764" y="5946290"/>
                <a:ext cx="5742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8E58466-E6FE-6792-71C0-AE569E6B0AAC}"/>
                  </a:ext>
                </a:extLst>
              </p14:cNvPr>
              <p14:cNvContentPartPr/>
              <p14:nvPr/>
            </p14:nvContentPartPr>
            <p14:xfrm>
              <a:off x="4441244" y="5143490"/>
              <a:ext cx="59040" cy="780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8E58466-E6FE-6792-71C0-AE569E6B0A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87244" y="5035850"/>
                <a:ext cx="16668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55B2ADF-14C0-038C-D96F-BE3CC234ADA6}"/>
                  </a:ext>
                </a:extLst>
              </p14:cNvPr>
              <p14:cNvContentPartPr/>
              <p14:nvPr/>
            </p14:nvContentPartPr>
            <p14:xfrm>
              <a:off x="4855604" y="4663610"/>
              <a:ext cx="53640" cy="12884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55B2ADF-14C0-038C-D96F-BE3CC234AD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01964" y="4555610"/>
                <a:ext cx="161280" cy="15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35CA0E2-2C8E-D3E5-986C-8B39391FD2A4}"/>
                  </a:ext>
                </a:extLst>
              </p14:cNvPr>
              <p14:cNvContentPartPr/>
              <p14:nvPr/>
            </p14:nvContentPartPr>
            <p14:xfrm>
              <a:off x="4866764" y="4557410"/>
              <a:ext cx="34920" cy="3445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35CA0E2-2C8E-D3E5-986C-8B39391FD2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12764" y="4449410"/>
                <a:ext cx="14256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635FAB4-F767-E670-8029-C0AF83755DF3}"/>
                  </a:ext>
                </a:extLst>
              </p14:cNvPr>
              <p14:cNvContentPartPr/>
              <p14:nvPr/>
            </p14:nvContentPartPr>
            <p14:xfrm>
              <a:off x="4861724" y="4354730"/>
              <a:ext cx="34920" cy="1832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635FAB4-F767-E670-8029-C0AF83755D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07724" y="4246730"/>
                <a:ext cx="1425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4E3AB7F-4169-6B35-1EF1-A809A55362BB}"/>
                  </a:ext>
                </a:extLst>
              </p14:cNvPr>
              <p14:cNvContentPartPr/>
              <p14:nvPr/>
            </p14:nvContentPartPr>
            <p14:xfrm>
              <a:off x="4895564" y="3891770"/>
              <a:ext cx="18000" cy="419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4E3AB7F-4169-6B35-1EF1-A809A55362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41564" y="3783770"/>
                <a:ext cx="12564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A82A9B0-81F1-E1FF-01FA-854840AE3945}"/>
                  </a:ext>
                </a:extLst>
              </p14:cNvPr>
              <p14:cNvContentPartPr/>
              <p14:nvPr/>
            </p14:nvContentPartPr>
            <p14:xfrm>
              <a:off x="4855604" y="3391370"/>
              <a:ext cx="57600" cy="393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A82A9B0-81F1-E1FF-01FA-854840AE39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01964" y="3283370"/>
                <a:ext cx="165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30C4E14-CC66-9156-6E19-8F54A87C2E2D}"/>
                  </a:ext>
                </a:extLst>
              </p14:cNvPr>
              <p14:cNvContentPartPr/>
              <p14:nvPr/>
            </p14:nvContentPartPr>
            <p14:xfrm>
              <a:off x="4458524" y="3197330"/>
              <a:ext cx="387720" cy="2100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30C4E14-CC66-9156-6E19-8F54A87C2E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04884" y="3089330"/>
                <a:ext cx="495360" cy="23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C5C6904-F893-7F87-0279-0F8A03376342}"/>
                  </a:ext>
                </a:extLst>
              </p14:cNvPr>
              <p14:cNvContentPartPr/>
              <p14:nvPr/>
            </p14:nvContentPartPr>
            <p14:xfrm>
              <a:off x="4538804" y="5122610"/>
              <a:ext cx="342360" cy="7941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C5C6904-F893-7F87-0279-0F8A033763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85164" y="5014970"/>
                <a:ext cx="45000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96B8D5F-D981-54F6-9323-56B7884A5334}"/>
                  </a:ext>
                </a:extLst>
              </p14:cNvPr>
              <p14:cNvContentPartPr/>
              <p14:nvPr/>
            </p14:nvContentPartPr>
            <p14:xfrm>
              <a:off x="4775684" y="2187170"/>
              <a:ext cx="41760" cy="1214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96B8D5F-D981-54F6-9323-56B7884A53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21684" y="2079530"/>
                <a:ext cx="149400" cy="14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60ECD6F-8729-1EB0-E2FD-BD4FE0B0F034}"/>
                  </a:ext>
                </a:extLst>
              </p14:cNvPr>
              <p14:cNvContentPartPr/>
              <p14:nvPr/>
            </p14:nvContentPartPr>
            <p14:xfrm>
              <a:off x="4548164" y="2069810"/>
              <a:ext cx="200160" cy="8683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60ECD6F-8729-1EB0-E2FD-BD4FE0B0F0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94524" y="1961810"/>
                <a:ext cx="307800" cy="10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599CC6C-B3CC-70D2-F9E7-2E0E159E248C}"/>
                  </a:ext>
                </a:extLst>
              </p14:cNvPr>
              <p14:cNvContentPartPr/>
              <p14:nvPr/>
            </p14:nvContentPartPr>
            <p14:xfrm>
              <a:off x="4821764" y="3106610"/>
              <a:ext cx="84240" cy="856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599CC6C-B3CC-70D2-F9E7-2E0E159E24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67764" y="2998970"/>
                <a:ext cx="191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55752E4-5E72-9D8D-0A58-0AAB5D5B7399}"/>
                  </a:ext>
                </a:extLst>
              </p14:cNvPr>
              <p14:cNvContentPartPr/>
              <p14:nvPr/>
            </p14:nvContentPartPr>
            <p14:xfrm>
              <a:off x="4918244" y="3362210"/>
              <a:ext cx="36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55752E4-5E72-9D8D-0A58-0AAB5D5B739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64244" y="32542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6CC3298-4953-8A29-6481-981A6EF653DA}"/>
                  </a:ext>
                </a:extLst>
              </p14:cNvPr>
              <p14:cNvContentPartPr/>
              <p14:nvPr/>
            </p14:nvContentPartPr>
            <p14:xfrm>
              <a:off x="4764164" y="1793330"/>
              <a:ext cx="147960" cy="16999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6CC3298-4953-8A29-6481-981A6EF653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10524" y="1685330"/>
                <a:ext cx="255600" cy="19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6A2C5EC-C309-D6BE-8D72-05F1C2B3A64D}"/>
                  </a:ext>
                </a:extLst>
              </p14:cNvPr>
              <p14:cNvContentPartPr/>
              <p14:nvPr/>
            </p14:nvContentPartPr>
            <p14:xfrm>
              <a:off x="4429364" y="1612610"/>
              <a:ext cx="432360" cy="5400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6A2C5EC-C309-D6BE-8D72-05F1C2B3A64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75364" y="1504970"/>
                <a:ext cx="5400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2E7212F-32BE-983A-56DC-A74C9668450C}"/>
                  </a:ext>
                </a:extLst>
              </p14:cNvPr>
              <p14:cNvContentPartPr/>
              <p14:nvPr/>
            </p14:nvContentPartPr>
            <p14:xfrm>
              <a:off x="4435844" y="1890890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2E7212F-32BE-983A-56DC-A74C966845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81844" y="178289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21D19FA-92BB-08D3-49AB-214493F16DA2}"/>
                  </a:ext>
                </a:extLst>
              </p14:cNvPr>
              <p14:cNvContentPartPr/>
              <p14:nvPr/>
            </p14:nvContentPartPr>
            <p14:xfrm>
              <a:off x="4428284" y="1571210"/>
              <a:ext cx="63360" cy="3200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21D19FA-92BB-08D3-49AB-214493F16DA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74644" y="1463570"/>
                <a:ext cx="1710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1F5D432-874E-7503-0E75-B2DCF590B165}"/>
                  </a:ext>
                </a:extLst>
              </p14:cNvPr>
              <p14:cNvContentPartPr/>
              <p14:nvPr/>
            </p14:nvContentPartPr>
            <p14:xfrm>
              <a:off x="4480844" y="826730"/>
              <a:ext cx="427320" cy="8211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1F5D432-874E-7503-0E75-B2DCF590B16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426844" y="718730"/>
                <a:ext cx="534960" cy="10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B253E75-67C1-1279-2928-DC4F34F03366}"/>
                  </a:ext>
                </a:extLst>
              </p14:cNvPr>
              <p14:cNvContentPartPr/>
              <p14:nvPr/>
            </p14:nvContentPartPr>
            <p14:xfrm>
              <a:off x="4423604" y="584450"/>
              <a:ext cx="386280" cy="11142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B253E75-67C1-1279-2928-DC4F34F0336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69964" y="476810"/>
                <a:ext cx="49392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085D730-E197-CF87-5F21-5D0B30BF89E8}"/>
                  </a:ext>
                </a:extLst>
              </p14:cNvPr>
              <p14:cNvContentPartPr/>
              <p14:nvPr/>
            </p14:nvContentPartPr>
            <p14:xfrm>
              <a:off x="4860644" y="591290"/>
              <a:ext cx="57960" cy="5850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085D730-E197-CF87-5F21-5D0B30BF89E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07004" y="483290"/>
                <a:ext cx="16560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315786C-EADD-55BA-AF12-5560E31F7C1C}"/>
                  </a:ext>
                </a:extLst>
              </p14:cNvPr>
              <p14:cNvContentPartPr/>
              <p14:nvPr/>
            </p14:nvContentPartPr>
            <p14:xfrm>
              <a:off x="4685324" y="654290"/>
              <a:ext cx="174600" cy="3744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315786C-EADD-55BA-AF12-5560E31F7C1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31324" y="546290"/>
                <a:ext cx="2822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DA09F4D-4C6E-89D5-9ADA-9CA311FC6AB2}"/>
                  </a:ext>
                </a:extLst>
              </p14:cNvPr>
              <p14:cNvContentPartPr/>
              <p14:nvPr/>
            </p14:nvContentPartPr>
            <p14:xfrm>
              <a:off x="4507484" y="595970"/>
              <a:ext cx="208080" cy="245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DA09F4D-4C6E-89D5-9ADA-9CA311FC6AB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453484" y="487970"/>
                <a:ext cx="3157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E737D30-1948-B973-D489-B4479D19BB92}"/>
                  </a:ext>
                </a:extLst>
              </p14:cNvPr>
              <p14:cNvContentPartPr/>
              <p14:nvPr/>
            </p14:nvContentPartPr>
            <p14:xfrm>
              <a:off x="4685684" y="577250"/>
              <a:ext cx="190800" cy="1328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E737D30-1948-B973-D489-B4479D19BB9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631684" y="469250"/>
                <a:ext cx="298440" cy="34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1693</TotalTime>
  <Words>1000</Words>
  <Application>Microsoft Office PowerPoint</Application>
  <PresentationFormat>On-screen Show (4:3)</PresentationFormat>
  <Paragraphs>305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Cyclistic Case Study</vt:lpstr>
      <vt:lpstr>Background:</vt:lpstr>
      <vt:lpstr>Pricing Plans:</vt:lpstr>
      <vt:lpstr>Objective:</vt:lpstr>
      <vt:lpstr>Key Stakeholders:</vt:lpstr>
      <vt:lpstr>Data Limitations to Consider: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Summarize... </vt:lpstr>
      <vt:lpstr>Recommendations:</vt:lpstr>
      <vt:lpstr>Data Source: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Meraz Mamun</cp:lastModifiedBy>
  <cp:revision>3</cp:revision>
  <dcterms:created xsi:type="dcterms:W3CDTF">2017-02-13T16:18:36Z</dcterms:created>
  <dcterms:modified xsi:type="dcterms:W3CDTF">2022-10-09T19:44:56Z</dcterms:modified>
  <cp:category/>
</cp:coreProperties>
</file>