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5" d="100"/>
          <a:sy n="65" d="100"/>
        </p:scale>
        <p:origin x="7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D887C3-E71A-AC24-10AD-EA32ADB49A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ABOUT BANGLADESH</a:t>
            </a:r>
          </a:p>
        </p:txBody>
      </p:sp>
      <p:sp>
        <p:nvSpPr>
          <p:cNvPr id="3" name="Date Placeholder 2">
            <a:extLst>
              <a:ext uri="{FF2B5EF4-FFF2-40B4-BE49-F238E27FC236}">
                <a16:creationId xmlns:a16="http://schemas.microsoft.com/office/drawing/2014/main" id="{0A87AB70-7B25-1419-7986-6C982E5D18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12/6/2024</a:t>
            </a:r>
          </a:p>
        </p:txBody>
      </p:sp>
      <p:sp>
        <p:nvSpPr>
          <p:cNvPr id="4" name="Footer Placeholder 3">
            <a:extLst>
              <a:ext uri="{FF2B5EF4-FFF2-40B4-BE49-F238E27FC236}">
                <a16:creationId xmlns:a16="http://schemas.microsoft.com/office/drawing/2014/main" id="{75C251E2-B64D-3EA2-0EE9-A1D7A078A6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SABIT</a:t>
            </a:r>
          </a:p>
        </p:txBody>
      </p:sp>
      <p:sp>
        <p:nvSpPr>
          <p:cNvPr id="5" name="Slide Number Placeholder 4">
            <a:extLst>
              <a:ext uri="{FF2B5EF4-FFF2-40B4-BE49-F238E27FC236}">
                <a16:creationId xmlns:a16="http://schemas.microsoft.com/office/drawing/2014/main" id="{40A2F1A6-B2A4-A9D4-0B0C-CADB9620BE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8706CA-FD1E-46E9-A654-65F4D1EC49A5}" type="slidenum">
              <a:rPr lang="en-US" smtClean="0"/>
              <a:t>‹#›</a:t>
            </a:fld>
            <a:endParaRPr lang="en-US"/>
          </a:p>
        </p:txBody>
      </p:sp>
    </p:spTree>
    <p:extLst>
      <p:ext uri="{BB962C8B-B14F-4D97-AF65-F5344CB8AC3E}">
        <p14:creationId xmlns:p14="http://schemas.microsoft.com/office/powerpoint/2010/main" val="90680978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ABOUT BANGLADESH</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12/6/2024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SABIT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6BDB9-314C-48FA-BD77-F65EBFBC55AA}" type="slidenum">
              <a:rPr lang="en-US" smtClean="0"/>
              <a:t>‹#›</a:t>
            </a:fld>
            <a:endParaRPr lang="en-US"/>
          </a:p>
        </p:txBody>
      </p:sp>
    </p:spTree>
    <p:extLst>
      <p:ext uri="{BB962C8B-B14F-4D97-AF65-F5344CB8AC3E}">
        <p14:creationId xmlns:p14="http://schemas.microsoft.com/office/powerpoint/2010/main" val="162023598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F4A5-0ED9-55DC-CA0C-41826B0B1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1E82AD-6794-7C09-D238-F4FC8E67D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945B05-5E95-E463-02E6-3341E5C956C9}"/>
              </a:ext>
            </a:extLst>
          </p:cNvPr>
          <p:cNvSpPr>
            <a:spLocks noGrp="1"/>
          </p:cNvSpPr>
          <p:nvPr>
            <p:ph type="dt" sz="half" idx="10"/>
          </p:nvPr>
        </p:nvSpPr>
        <p:spPr/>
        <p:txBody>
          <a:bodyPr/>
          <a:lstStyle/>
          <a:p>
            <a:r>
              <a:rPr lang="en-US"/>
              <a:t>12/6/2024</a:t>
            </a:r>
          </a:p>
        </p:txBody>
      </p:sp>
      <p:sp>
        <p:nvSpPr>
          <p:cNvPr id="5" name="Footer Placeholder 4">
            <a:extLst>
              <a:ext uri="{FF2B5EF4-FFF2-40B4-BE49-F238E27FC236}">
                <a16:creationId xmlns:a16="http://schemas.microsoft.com/office/drawing/2014/main" id="{996D4718-1235-3EF9-DF52-B602423C69EB}"/>
              </a:ext>
            </a:extLst>
          </p:cNvPr>
          <p:cNvSpPr>
            <a:spLocks noGrp="1"/>
          </p:cNvSpPr>
          <p:nvPr>
            <p:ph type="ftr" sz="quarter" idx="11"/>
          </p:nvPr>
        </p:nvSpPr>
        <p:spPr/>
        <p:txBody>
          <a:bodyPr/>
          <a:lstStyle/>
          <a:p>
            <a:r>
              <a:rPr lang="en-US"/>
              <a:t>About Bangladesh</a:t>
            </a:r>
          </a:p>
        </p:txBody>
      </p:sp>
      <p:sp>
        <p:nvSpPr>
          <p:cNvPr id="6" name="Slide Number Placeholder 5">
            <a:extLst>
              <a:ext uri="{FF2B5EF4-FFF2-40B4-BE49-F238E27FC236}">
                <a16:creationId xmlns:a16="http://schemas.microsoft.com/office/drawing/2014/main" id="{46E9DAE8-3657-0B15-F2C4-825F47F1D8B2}"/>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418267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C4F5-2163-4EAA-BF87-CB424A375C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5FB307-CEB1-E50D-ABAC-7E629B717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9217D-7C73-6B02-2B67-9CEFFC0C7776}"/>
              </a:ext>
            </a:extLst>
          </p:cNvPr>
          <p:cNvSpPr>
            <a:spLocks noGrp="1"/>
          </p:cNvSpPr>
          <p:nvPr>
            <p:ph type="dt" sz="half" idx="10"/>
          </p:nvPr>
        </p:nvSpPr>
        <p:spPr/>
        <p:txBody>
          <a:bodyPr/>
          <a:lstStyle/>
          <a:p>
            <a:r>
              <a:rPr lang="en-US"/>
              <a:t>12/6/2024</a:t>
            </a:r>
          </a:p>
        </p:txBody>
      </p:sp>
      <p:sp>
        <p:nvSpPr>
          <p:cNvPr id="5" name="Footer Placeholder 4">
            <a:extLst>
              <a:ext uri="{FF2B5EF4-FFF2-40B4-BE49-F238E27FC236}">
                <a16:creationId xmlns:a16="http://schemas.microsoft.com/office/drawing/2014/main" id="{E6DB279D-C587-B02F-B061-5856A0FCBBF3}"/>
              </a:ext>
            </a:extLst>
          </p:cNvPr>
          <p:cNvSpPr>
            <a:spLocks noGrp="1"/>
          </p:cNvSpPr>
          <p:nvPr>
            <p:ph type="ftr" sz="quarter" idx="11"/>
          </p:nvPr>
        </p:nvSpPr>
        <p:spPr/>
        <p:txBody>
          <a:bodyPr/>
          <a:lstStyle/>
          <a:p>
            <a:r>
              <a:rPr lang="en-US"/>
              <a:t>About Bangladesh</a:t>
            </a:r>
          </a:p>
        </p:txBody>
      </p:sp>
      <p:sp>
        <p:nvSpPr>
          <p:cNvPr id="6" name="Slide Number Placeholder 5">
            <a:extLst>
              <a:ext uri="{FF2B5EF4-FFF2-40B4-BE49-F238E27FC236}">
                <a16:creationId xmlns:a16="http://schemas.microsoft.com/office/drawing/2014/main" id="{EEE8FAC9-9B16-B70A-B420-EC465116F3BB}"/>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259402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FD530E-0C2A-24F5-3724-7EF53B8AB5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66B09B-5FC6-CAF4-63E2-222B7ADFF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D80D6-AF32-F840-9C82-31132900C649}"/>
              </a:ext>
            </a:extLst>
          </p:cNvPr>
          <p:cNvSpPr>
            <a:spLocks noGrp="1"/>
          </p:cNvSpPr>
          <p:nvPr>
            <p:ph type="dt" sz="half" idx="10"/>
          </p:nvPr>
        </p:nvSpPr>
        <p:spPr/>
        <p:txBody>
          <a:bodyPr/>
          <a:lstStyle/>
          <a:p>
            <a:r>
              <a:rPr lang="en-US"/>
              <a:t>12/6/2024</a:t>
            </a:r>
          </a:p>
        </p:txBody>
      </p:sp>
      <p:sp>
        <p:nvSpPr>
          <p:cNvPr id="5" name="Footer Placeholder 4">
            <a:extLst>
              <a:ext uri="{FF2B5EF4-FFF2-40B4-BE49-F238E27FC236}">
                <a16:creationId xmlns:a16="http://schemas.microsoft.com/office/drawing/2014/main" id="{86BA6864-85EB-4348-A924-D696EC8CFE0F}"/>
              </a:ext>
            </a:extLst>
          </p:cNvPr>
          <p:cNvSpPr>
            <a:spLocks noGrp="1"/>
          </p:cNvSpPr>
          <p:nvPr>
            <p:ph type="ftr" sz="quarter" idx="11"/>
          </p:nvPr>
        </p:nvSpPr>
        <p:spPr/>
        <p:txBody>
          <a:bodyPr/>
          <a:lstStyle/>
          <a:p>
            <a:r>
              <a:rPr lang="en-US"/>
              <a:t>About Bangladesh</a:t>
            </a:r>
          </a:p>
        </p:txBody>
      </p:sp>
      <p:sp>
        <p:nvSpPr>
          <p:cNvPr id="6" name="Slide Number Placeholder 5">
            <a:extLst>
              <a:ext uri="{FF2B5EF4-FFF2-40B4-BE49-F238E27FC236}">
                <a16:creationId xmlns:a16="http://schemas.microsoft.com/office/drawing/2014/main" id="{6B162CA8-FEDA-6989-8015-55583F22D3AC}"/>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364409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BA58-E1F7-3948-22A4-0399929BC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40C03-1DC8-5F62-3B4C-075B7B59F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AE647-EAA4-9F19-8BBC-0B6612FAB282}"/>
              </a:ext>
            </a:extLst>
          </p:cNvPr>
          <p:cNvSpPr>
            <a:spLocks noGrp="1"/>
          </p:cNvSpPr>
          <p:nvPr>
            <p:ph type="dt" sz="half" idx="10"/>
          </p:nvPr>
        </p:nvSpPr>
        <p:spPr/>
        <p:txBody>
          <a:bodyPr/>
          <a:lstStyle/>
          <a:p>
            <a:r>
              <a:rPr lang="en-US"/>
              <a:t>12/6/2024</a:t>
            </a:r>
          </a:p>
        </p:txBody>
      </p:sp>
      <p:sp>
        <p:nvSpPr>
          <p:cNvPr id="5" name="Footer Placeholder 4">
            <a:extLst>
              <a:ext uri="{FF2B5EF4-FFF2-40B4-BE49-F238E27FC236}">
                <a16:creationId xmlns:a16="http://schemas.microsoft.com/office/drawing/2014/main" id="{A4A18721-9A15-BE41-F2EC-EC40B7161453}"/>
              </a:ext>
            </a:extLst>
          </p:cNvPr>
          <p:cNvSpPr>
            <a:spLocks noGrp="1"/>
          </p:cNvSpPr>
          <p:nvPr>
            <p:ph type="ftr" sz="quarter" idx="11"/>
          </p:nvPr>
        </p:nvSpPr>
        <p:spPr/>
        <p:txBody>
          <a:bodyPr/>
          <a:lstStyle/>
          <a:p>
            <a:r>
              <a:rPr lang="en-US"/>
              <a:t>About Bangladesh</a:t>
            </a:r>
          </a:p>
        </p:txBody>
      </p:sp>
      <p:sp>
        <p:nvSpPr>
          <p:cNvPr id="6" name="Slide Number Placeholder 5">
            <a:extLst>
              <a:ext uri="{FF2B5EF4-FFF2-40B4-BE49-F238E27FC236}">
                <a16:creationId xmlns:a16="http://schemas.microsoft.com/office/drawing/2014/main" id="{5BA48191-05E7-479D-2FF2-99869D2CE3E0}"/>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271309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31AE-D42E-34AB-11BD-DDCFD3D842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164E8-6DB0-9448-38C7-DEA98C7BB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8533C-8736-4645-39B0-B4D18949A10A}"/>
              </a:ext>
            </a:extLst>
          </p:cNvPr>
          <p:cNvSpPr>
            <a:spLocks noGrp="1"/>
          </p:cNvSpPr>
          <p:nvPr>
            <p:ph type="dt" sz="half" idx="10"/>
          </p:nvPr>
        </p:nvSpPr>
        <p:spPr/>
        <p:txBody>
          <a:bodyPr/>
          <a:lstStyle/>
          <a:p>
            <a:r>
              <a:rPr lang="en-US"/>
              <a:t>12/6/2024</a:t>
            </a:r>
          </a:p>
        </p:txBody>
      </p:sp>
      <p:sp>
        <p:nvSpPr>
          <p:cNvPr id="5" name="Footer Placeholder 4">
            <a:extLst>
              <a:ext uri="{FF2B5EF4-FFF2-40B4-BE49-F238E27FC236}">
                <a16:creationId xmlns:a16="http://schemas.microsoft.com/office/drawing/2014/main" id="{B5AC5365-1FAB-8CDC-C9DF-704A536ACC68}"/>
              </a:ext>
            </a:extLst>
          </p:cNvPr>
          <p:cNvSpPr>
            <a:spLocks noGrp="1"/>
          </p:cNvSpPr>
          <p:nvPr>
            <p:ph type="ftr" sz="quarter" idx="11"/>
          </p:nvPr>
        </p:nvSpPr>
        <p:spPr/>
        <p:txBody>
          <a:bodyPr/>
          <a:lstStyle/>
          <a:p>
            <a:r>
              <a:rPr lang="en-US"/>
              <a:t>About Bangladesh</a:t>
            </a:r>
          </a:p>
        </p:txBody>
      </p:sp>
      <p:sp>
        <p:nvSpPr>
          <p:cNvPr id="6" name="Slide Number Placeholder 5">
            <a:extLst>
              <a:ext uri="{FF2B5EF4-FFF2-40B4-BE49-F238E27FC236}">
                <a16:creationId xmlns:a16="http://schemas.microsoft.com/office/drawing/2014/main" id="{BF5A90F1-730F-9E48-EDBD-921CA583D09D}"/>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206196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00D1-9348-94BF-99BE-19B7F7B17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2BAA6-D3C2-8425-9442-C969D05686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713D5E-56B6-9FC8-9799-1DD7D81A97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4EF7B8-410F-99FB-F7EB-A23BC85297C4}"/>
              </a:ext>
            </a:extLst>
          </p:cNvPr>
          <p:cNvSpPr>
            <a:spLocks noGrp="1"/>
          </p:cNvSpPr>
          <p:nvPr>
            <p:ph type="dt" sz="half" idx="10"/>
          </p:nvPr>
        </p:nvSpPr>
        <p:spPr/>
        <p:txBody>
          <a:bodyPr/>
          <a:lstStyle/>
          <a:p>
            <a:r>
              <a:rPr lang="en-US"/>
              <a:t>12/6/2024</a:t>
            </a:r>
          </a:p>
        </p:txBody>
      </p:sp>
      <p:sp>
        <p:nvSpPr>
          <p:cNvPr id="6" name="Footer Placeholder 5">
            <a:extLst>
              <a:ext uri="{FF2B5EF4-FFF2-40B4-BE49-F238E27FC236}">
                <a16:creationId xmlns:a16="http://schemas.microsoft.com/office/drawing/2014/main" id="{722754D7-1470-AEC0-9D11-7250C30E6ED2}"/>
              </a:ext>
            </a:extLst>
          </p:cNvPr>
          <p:cNvSpPr>
            <a:spLocks noGrp="1"/>
          </p:cNvSpPr>
          <p:nvPr>
            <p:ph type="ftr" sz="quarter" idx="11"/>
          </p:nvPr>
        </p:nvSpPr>
        <p:spPr/>
        <p:txBody>
          <a:bodyPr/>
          <a:lstStyle/>
          <a:p>
            <a:r>
              <a:rPr lang="en-US"/>
              <a:t>About Bangladesh</a:t>
            </a:r>
          </a:p>
        </p:txBody>
      </p:sp>
      <p:sp>
        <p:nvSpPr>
          <p:cNvPr id="7" name="Slide Number Placeholder 6">
            <a:extLst>
              <a:ext uri="{FF2B5EF4-FFF2-40B4-BE49-F238E27FC236}">
                <a16:creationId xmlns:a16="http://schemas.microsoft.com/office/drawing/2014/main" id="{394F9DF7-D2E1-0AD8-90B9-BA43BD4EBD15}"/>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2227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C821-BB99-67FE-D6DB-8C435F45DA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39E88F-964C-8AF5-9A00-83BA0CE9E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175903-D69D-44C6-12BA-01C102BB2B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E4E9B-BBE3-F096-2EBE-4C5FE7A3C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981371-EA77-A625-91FA-467E10A80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782134-F23A-6EA6-3C26-2BF3C1C1545D}"/>
              </a:ext>
            </a:extLst>
          </p:cNvPr>
          <p:cNvSpPr>
            <a:spLocks noGrp="1"/>
          </p:cNvSpPr>
          <p:nvPr>
            <p:ph type="dt" sz="half" idx="10"/>
          </p:nvPr>
        </p:nvSpPr>
        <p:spPr/>
        <p:txBody>
          <a:bodyPr/>
          <a:lstStyle/>
          <a:p>
            <a:r>
              <a:rPr lang="en-US"/>
              <a:t>12/6/2024</a:t>
            </a:r>
          </a:p>
        </p:txBody>
      </p:sp>
      <p:sp>
        <p:nvSpPr>
          <p:cNvPr id="8" name="Footer Placeholder 7">
            <a:extLst>
              <a:ext uri="{FF2B5EF4-FFF2-40B4-BE49-F238E27FC236}">
                <a16:creationId xmlns:a16="http://schemas.microsoft.com/office/drawing/2014/main" id="{AA7E9BDC-F100-2DD1-A1D9-29ABB1FC0AED}"/>
              </a:ext>
            </a:extLst>
          </p:cNvPr>
          <p:cNvSpPr>
            <a:spLocks noGrp="1"/>
          </p:cNvSpPr>
          <p:nvPr>
            <p:ph type="ftr" sz="quarter" idx="11"/>
          </p:nvPr>
        </p:nvSpPr>
        <p:spPr/>
        <p:txBody>
          <a:bodyPr/>
          <a:lstStyle/>
          <a:p>
            <a:r>
              <a:rPr lang="en-US"/>
              <a:t>About Bangladesh</a:t>
            </a:r>
          </a:p>
        </p:txBody>
      </p:sp>
      <p:sp>
        <p:nvSpPr>
          <p:cNvPr id="9" name="Slide Number Placeholder 8">
            <a:extLst>
              <a:ext uri="{FF2B5EF4-FFF2-40B4-BE49-F238E27FC236}">
                <a16:creationId xmlns:a16="http://schemas.microsoft.com/office/drawing/2014/main" id="{F431EA2A-6D51-B0F8-E3F8-A178831809ED}"/>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115608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9DCD-9D51-3101-7467-25F6D4A417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18C7DE-D28E-3E1A-A20D-B34594348D94}"/>
              </a:ext>
            </a:extLst>
          </p:cNvPr>
          <p:cNvSpPr>
            <a:spLocks noGrp="1"/>
          </p:cNvSpPr>
          <p:nvPr>
            <p:ph type="dt" sz="half" idx="10"/>
          </p:nvPr>
        </p:nvSpPr>
        <p:spPr/>
        <p:txBody>
          <a:bodyPr/>
          <a:lstStyle/>
          <a:p>
            <a:r>
              <a:rPr lang="en-US"/>
              <a:t>12/6/2024</a:t>
            </a:r>
          </a:p>
        </p:txBody>
      </p:sp>
      <p:sp>
        <p:nvSpPr>
          <p:cNvPr id="4" name="Footer Placeholder 3">
            <a:extLst>
              <a:ext uri="{FF2B5EF4-FFF2-40B4-BE49-F238E27FC236}">
                <a16:creationId xmlns:a16="http://schemas.microsoft.com/office/drawing/2014/main" id="{0A675120-5912-4230-B9E1-2CB4CD911723}"/>
              </a:ext>
            </a:extLst>
          </p:cNvPr>
          <p:cNvSpPr>
            <a:spLocks noGrp="1"/>
          </p:cNvSpPr>
          <p:nvPr>
            <p:ph type="ftr" sz="quarter" idx="11"/>
          </p:nvPr>
        </p:nvSpPr>
        <p:spPr/>
        <p:txBody>
          <a:bodyPr/>
          <a:lstStyle/>
          <a:p>
            <a:r>
              <a:rPr lang="en-US"/>
              <a:t>About Bangladesh</a:t>
            </a:r>
          </a:p>
        </p:txBody>
      </p:sp>
      <p:sp>
        <p:nvSpPr>
          <p:cNvPr id="5" name="Slide Number Placeholder 4">
            <a:extLst>
              <a:ext uri="{FF2B5EF4-FFF2-40B4-BE49-F238E27FC236}">
                <a16:creationId xmlns:a16="http://schemas.microsoft.com/office/drawing/2014/main" id="{81787887-1139-99FA-DF7F-29A543052F37}"/>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233908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1CEADE-E49A-4ADF-12A3-2E62818D198F}"/>
              </a:ext>
            </a:extLst>
          </p:cNvPr>
          <p:cNvSpPr>
            <a:spLocks noGrp="1"/>
          </p:cNvSpPr>
          <p:nvPr>
            <p:ph type="dt" sz="half" idx="10"/>
          </p:nvPr>
        </p:nvSpPr>
        <p:spPr/>
        <p:txBody>
          <a:bodyPr/>
          <a:lstStyle/>
          <a:p>
            <a:r>
              <a:rPr lang="en-US"/>
              <a:t>12/6/2024</a:t>
            </a:r>
          </a:p>
        </p:txBody>
      </p:sp>
      <p:sp>
        <p:nvSpPr>
          <p:cNvPr id="3" name="Footer Placeholder 2">
            <a:extLst>
              <a:ext uri="{FF2B5EF4-FFF2-40B4-BE49-F238E27FC236}">
                <a16:creationId xmlns:a16="http://schemas.microsoft.com/office/drawing/2014/main" id="{F3AD2055-8667-7E78-43E5-ACB6AE4128CE}"/>
              </a:ext>
            </a:extLst>
          </p:cNvPr>
          <p:cNvSpPr>
            <a:spLocks noGrp="1"/>
          </p:cNvSpPr>
          <p:nvPr>
            <p:ph type="ftr" sz="quarter" idx="11"/>
          </p:nvPr>
        </p:nvSpPr>
        <p:spPr/>
        <p:txBody>
          <a:bodyPr/>
          <a:lstStyle/>
          <a:p>
            <a:r>
              <a:rPr lang="en-US"/>
              <a:t>About Bangladesh</a:t>
            </a:r>
          </a:p>
        </p:txBody>
      </p:sp>
      <p:sp>
        <p:nvSpPr>
          <p:cNvPr id="4" name="Slide Number Placeholder 3">
            <a:extLst>
              <a:ext uri="{FF2B5EF4-FFF2-40B4-BE49-F238E27FC236}">
                <a16:creationId xmlns:a16="http://schemas.microsoft.com/office/drawing/2014/main" id="{C4826A38-FDFA-40D3-C797-0B4C67B3B89F}"/>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370231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60E6-6C3A-5F74-FCC9-F97CA3FEB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287429-CDF9-38CF-C38E-E1D728E1C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180102-F29B-C0C3-562C-83AE3E57F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28101-B824-257F-CCF0-5164523BF81C}"/>
              </a:ext>
            </a:extLst>
          </p:cNvPr>
          <p:cNvSpPr>
            <a:spLocks noGrp="1"/>
          </p:cNvSpPr>
          <p:nvPr>
            <p:ph type="dt" sz="half" idx="10"/>
          </p:nvPr>
        </p:nvSpPr>
        <p:spPr/>
        <p:txBody>
          <a:bodyPr/>
          <a:lstStyle/>
          <a:p>
            <a:r>
              <a:rPr lang="en-US"/>
              <a:t>12/6/2024</a:t>
            </a:r>
          </a:p>
        </p:txBody>
      </p:sp>
      <p:sp>
        <p:nvSpPr>
          <p:cNvPr id="6" name="Footer Placeholder 5">
            <a:extLst>
              <a:ext uri="{FF2B5EF4-FFF2-40B4-BE49-F238E27FC236}">
                <a16:creationId xmlns:a16="http://schemas.microsoft.com/office/drawing/2014/main" id="{FC6B1691-498A-DADD-60EA-152F4003B738}"/>
              </a:ext>
            </a:extLst>
          </p:cNvPr>
          <p:cNvSpPr>
            <a:spLocks noGrp="1"/>
          </p:cNvSpPr>
          <p:nvPr>
            <p:ph type="ftr" sz="quarter" idx="11"/>
          </p:nvPr>
        </p:nvSpPr>
        <p:spPr/>
        <p:txBody>
          <a:bodyPr/>
          <a:lstStyle/>
          <a:p>
            <a:r>
              <a:rPr lang="en-US"/>
              <a:t>About Bangladesh</a:t>
            </a:r>
          </a:p>
        </p:txBody>
      </p:sp>
      <p:sp>
        <p:nvSpPr>
          <p:cNvPr id="7" name="Slide Number Placeholder 6">
            <a:extLst>
              <a:ext uri="{FF2B5EF4-FFF2-40B4-BE49-F238E27FC236}">
                <a16:creationId xmlns:a16="http://schemas.microsoft.com/office/drawing/2014/main" id="{35A4B51D-3638-9078-289F-DE03660EBDDA}"/>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290066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D207-624E-97AE-9E0E-1EA9FD52E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E8AA0C-41CB-5204-1342-9E1E1FFBDE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394028-EDEB-6516-E4E8-6E5D73553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6C3D6-2386-84D5-C1FF-571EB3D4EE9D}"/>
              </a:ext>
            </a:extLst>
          </p:cNvPr>
          <p:cNvSpPr>
            <a:spLocks noGrp="1"/>
          </p:cNvSpPr>
          <p:nvPr>
            <p:ph type="dt" sz="half" idx="10"/>
          </p:nvPr>
        </p:nvSpPr>
        <p:spPr/>
        <p:txBody>
          <a:bodyPr/>
          <a:lstStyle/>
          <a:p>
            <a:r>
              <a:rPr lang="en-US"/>
              <a:t>12/6/2024</a:t>
            </a:r>
          </a:p>
        </p:txBody>
      </p:sp>
      <p:sp>
        <p:nvSpPr>
          <p:cNvPr id="6" name="Footer Placeholder 5">
            <a:extLst>
              <a:ext uri="{FF2B5EF4-FFF2-40B4-BE49-F238E27FC236}">
                <a16:creationId xmlns:a16="http://schemas.microsoft.com/office/drawing/2014/main" id="{2537ECAE-4029-A31D-E96F-B6105EDD968F}"/>
              </a:ext>
            </a:extLst>
          </p:cNvPr>
          <p:cNvSpPr>
            <a:spLocks noGrp="1"/>
          </p:cNvSpPr>
          <p:nvPr>
            <p:ph type="ftr" sz="quarter" idx="11"/>
          </p:nvPr>
        </p:nvSpPr>
        <p:spPr/>
        <p:txBody>
          <a:bodyPr/>
          <a:lstStyle/>
          <a:p>
            <a:r>
              <a:rPr lang="en-US"/>
              <a:t>About Bangladesh</a:t>
            </a:r>
          </a:p>
        </p:txBody>
      </p:sp>
      <p:sp>
        <p:nvSpPr>
          <p:cNvPr id="7" name="Slide Number Placeholder 6">
            <a:extLst>
              <a:ext uri="{FF2B5EF4-FFF2-40B4-BE49-F238E27FC236}">
                <a16:creationId xmlns:a16="http://schemas.microsoft.com/office/drawing/2014/main" id="{05DEA0F3-9791-611E-57E2-341B1C225697}"/>
              </a:ext>
            </a:extLst>
          </p:cNvPr>
          <p:cNvSpPr>
            <a:spLocks noGrp="1"/>
          </p:cNvSpPr>
          <p:nvPr>
            <p:ph type="sldNum" sz="quarter" idx="12"/>
          </p:nvPr>
        </p:nvSpPr>
        <p:spPr/>
        <p:txBody>
          <a:bodyPr/>
          <a:lstStyle/>
          <a:p>
            <a:fld id="{C10C574B-0CD9-4C4F-9ABC-AD490FF1D41D}" type="slidenum">
              <a:rPr lang="en-US" smtClean="0"/>
              <a:t>‹#›</a:t>
            </a:fld>
            <a:endParaRPr lang="en-US"/>
          </a:p>
        </p:txBody>
      </p:sp>
    </p:spTree>
    <p:extLst>
      <p:ext uri="{BB962C8B-B14F-4D97-AF65-F5344CB8AC3E}">
        <p14:creationId xmlns:p14="http://schemas.microsoft.com/office/powerpoint/2010/main" val="253058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63EA4-62FE-0628-CEBA-5D3EB4A6A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9D31A1-E396-9C46-B3E0-59F636EB5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E19A0-A92A-CC40-61EA-D519C33F4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12/6/2024</a:t>
            </a:r>
          </a:p>
        </p:txBody>
      </p:sp>
      <p:sp>
        <p:nvSpPr>
          <p:cNvPr id="5" name="Footer Placeholder 4">
            <a:extLst>
              <a:ext uri="{FF2B5EF4-FFF2-40B4-BE49-F238E27FC236}">
                <a16:creationId xmlns:a16="http://schemas.microsoft.com/office/drawing/2014/main" id="{C4700F40-B8BC-7F68-DAF3-432AD73A3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About Bangladesh</a:t>
            </a:r>
          </a:p>
        </p:txBody>
      </p:sp>
      <p:sp>
        <p:nvSpPr>
          <p:cNvPr id="6" name="Slide Number Placeholder 5">
            <a:extLst>
              <a:ext uri="{FF2B5EF4-FFF2-40B4-BE49-F238E27FC236}">
                <a16:creationId xmlns:a16="http://schemas.microsoft.com/office/drawing/2014/main" id="{EEDA15B5-D58B-2128-1266-EA9616098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0C574B-0CD9-4C4F-9ABC-AD490FF1D41D}" type="slidenum">
              <a:rPr lang="en-US" smtClean="0"/>
              <a:t>‹#›</a:t>
            </a:fld>
            <a:endParaRPr lang="en-US"/>
          </a:p>
        </p:txBody>
      </p:sp>
    </p:spTree>
    <p:extLst>
      <p:ext uri="{BB962C8B-B14F-4D97-AF65-F5344CB8AC3E}">
        <p14:creationId xmlns:p14="http://schemas.microsoft.com/office/powerpoint/2010/main" val="2149667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sbsp.daffodilvarsity.edu.bd/beautiful-bangladesh/"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www.publicdomainpictures.net/en/view-image.php?image=262628&amp;picture=flag-of-bangladesh-bangladesh-flag" TargetMode="External"/><Relationship Id="rId3" Type="http://schemas.openxmlformats.org/officeDocument/2006/relationships/hyperlink" Target="http://onlinedottravel.blogspot.com/2019/04/shat-gambuj-mosque-bagerhat.html" TargetMode="External"/><Relationship Id="rId7" Type="http://schemas.openxmlformats.org/officeDocument/2006/relationships/hyperlink" Target="http://flickr.com/photos/ashikmasud/8048144037" TargetMode="External"/><Relationship Id="rId12"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hyperlink" Target="https://www.utsavpedia.com/motifs-embroideries/jamdani-silk-a-traditional-weave/" TargetMode="External"/><Relationship Id="rId5" Type="http://schemas.openxmlformats.org/officeDocument/2006/relationships/hyperlink" Target="https://tuckmagazine.com/2017/11/15/baul-music-lure-west/" TargetMode="External"/><Relationship Id="rId10" Type="http://schemas.openxmlformats.org/officeDocument/2006/relationships/image" Target="../media/image6.jpeg"/><Relationship Id="rId4" Type="http://schemas.openxmlformats.org/officeDocument/2006/relationships/image" Target="../media/image3.jpg"/><Relationship Id="rId9" Type="http://schemas.openxmlformats.org/officeDocument/2006/relationships/hyperlink" Target="https://121clicks.com/inspirations/powerful-bangladesh-portraits" TargetMode="External"/><Relationship Id="rId1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7.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7.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7.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CCDBBFB-0D81-B556-B132-815F298FEA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87753D53-ABC1-79A0-8623-6E673AD4E764}"/>
              </a:ext>
            </a:extLst>
          </p:cNvPr>
          <p:cNvSpPr txBox="1"/>
          <p:nvPr/>
        </p:nvSpPr>
        <p:spPr>
          <a:xfrm>
            <a:off x="157867" y="2948970"/>
            <a:ext cx="1187626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accent6">
                    <a:lumMod val="75000"/>
                  </a:schemeClr>
                </a:solidFill>
                <a:effectLst/>
                <a:uLnTx/>
                <a:uFillTx/>
                <a:latin typeface="Arial Black" panose="020B0A04020102020204" pitchFamily="34" charset="0"/>
                <a:ea typeface="+mn-ea"/>
                <a:cs typeface="+mn-cs"/>
              </a:rPr>
              <a:t>Beautiful Bangladesh</a:t>
            </a:r>
          </a:p>
        </p:txBody>
      </p:sp>
      <p:sp>
        <p:nvSpPr>
          <p:cNvPr id="20" name="Date Placeholder 19">
            <a:extLst>
              <a:ext uri="{FF2B5EF4-FFF2-40B4-BE49-F238E27FC236}">
                <a16:creationId xmlns:a16="http://schemas.microsoft.com/office/drawing/2014/main" id="{AECB496E-23DA-DC42-EE04-E44FDA04B290}"/>
              </a:ext>
            </a:extLst>
          </p:cNvPr>
          <p:cNvSpPr>
            <a:spLocks noGrp="1"/>
          </p:cNvSpPr>
          <p:nvPr>
            <p:ph type="dt" sz="half" idx="10"/>
          </p:nvPr>
        </p:nvSpPr>
        <p:spPr/>
        <p:txBody>
          <a:bodyPr/>
          <a:lstStyle/>
          <a:p>
            <a:r>
              <a:rPr lang="en-US" dirty="0"/>
              <a:t>12/7/2024</a:t>
            </a:r>
          </a:p>
        </p:txBody>
      </p:sp>
      <p:sp>
        <p:nvSpPr>
          <p:cNvPr id="21" name="Footer Placeholder 20">
            <a:extLst>
              <a:ext uri="{FF2B5EF4-FFF2-40B4-BE49-F238E27FC236}">
                <a16:creationId xmlns:a16="http://schemas.microsoft.com/office/drawing/2014/main" id="{731FF9D4-F6F2-0449-DBFB-C9B59E519BD9}"/>
              </a:ext>
            </a:extLst>
          </p:cNvPr>
          <p:cNvSpPr>
            <a:spLocks noGrp="1"/>
          </p:cNvSpPr>
          <p:nvPr>
            <p:ph type="ftr" sz="quarter" idx="11"/>
          </p:nvPr>
        </p:nvSpPr>
        <p:spPr/>
        <p:txBody>
          <a:bodyPr/>
          <a:lstStyle/>
          <a:p>
            <a:r>
              <a:rPr lang="en-US" dirty="0"/>
              <a:t>Cultural Heritage</a:t>
            </a:r>
          </a:p>
        </p:txBody>
      </p:sp>
      <p:sp>
        <p:nvSpPr>
          <p:cNvPr id="22" name="Slide Number Placeholder 21">
            <a:extLst>
              <a:ext uri="{FF2B5EF4-FFF2-40B4-BE49-F238E27FC236}">
                <a16:creationId xmlns:a16="http://schemas.microsoft.com/office/drawing/2014/main" id="{AA2437B5-E2EC-FE77-FE75-A60AE0B5A361}"/>
              </a:ext>
            </a:extLst>
          </p:cNvPr>
          <p:cNvSpPr>
            <a:spLocks noGrp="1"/>
          </p:cNvSpPr>
          <p:nvPr>
            <p:ph type="sldNum" sz="quarter" idx="12"/>
          </p:nvPr>
        </p:nvSpPr>
        <p:spPr/>
        <p:txBody>
          <a:bodyPr/>
          <a:lstStyle/>
          <a:p>
            <a:fld id="{C10C574B-0CD9-4C4F-9ABC-AD490FF1D41D}" type="slidenum">
              <a:rPr lang="en-US" smtClean="0"/>
              <a:t>1</a:t>
            </a:fld>
            <a:endParaRPr lang="en-US" dirty="0"/>
          </a:p>
        </p:txBody>
      </p:sp>
      <p:sp>
        <p:nvSpPr>
          <p:cNvPr id="23" name="Rectangle 22">
            <a:extLst>
              <a:ext uri="{FF2B5EF4-FFF2-40B4-BE49-F238E27FC236}">
                <a16:creationId xmlns:a16="http://schemas.microsoft.com/office/drawing/2014/main" id="{E161764E-85A6-B7C8-ABF1-0BCDEBD471AB}"/>
              </a:ext>
            </a:extLst>
          </p:cNvPr>
          <p:cNvSpPr/>
          <p:nvPr/>
        </p:nvSpPr>
        <p:spPr>
          <a:xfrm>
            <a:off x="9584304" y="5823902"/>
            <a:ext cx="3086100" cy="10648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4" action="ppaction://hlinksldjump"/>
              </a:rPr>
              <a:t>Go to 3</a:t>
            </a:r>
            <a:r>
              <a:rPr lang="en-US" baseline="30000" dirty="0">
                <a:hlinkClick r:id="rId4" action="ppaction://hlinksldjump"/>
              </a:rPr>
              <a:t>rd</a:t>
            </a:r>
            <a:r>
              <a:rPr lang="en-US" dirty="0">
                <a:hlinkClick r:id="rId4" action="ppaction://hlinksldjump"/>
              </a:rPr>
              <a:t> Slide</a:t>
            </a:r>
            <a:endParaRPr lang="en-US" dirty="0"/>
          </a:p>
        </p:txBody>
      </p:sp>
    </p:spTree>
    <p:extLst>
      <p:ext uri="{BB962C8B-B14F-4D97-AF65-F5344CB8AC3E}">
        <p14:creationId xmlns:p14="http://schemas.microsoft.com/office/powerpoint/2010/main" val="3265205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EA1A35-18AC-6A57-800D-BCD476A91FEB}"/>
              </a:ext>
            </a:extLst>
          </p:cNvPr>
          <p:cNvSpPr/>
          <p:nvPr/>
        </p:nvSpPr>
        <p:spPr>
          <a:xfrm>
            <a:off x="1534510" y="872359"/>
            <a:ext cx="157655" cy="532874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60725A-2130-1D07-2C1E-4184BA8F4293}"/>
              </a:ext>
            </a:extLst>
          </p:cNvPr>
          <p:cNvSpPr txBox="1"/>
          <p:nvPr/>
        </p:nvSpPr>
        <p:spPr>
          <a:xfrm>
            <a:off x="1986455" y="1202699"/>
            <a:ext cx="4603533" cy="584775"/>
          </a:xfrm>
          <a:prstGeom prst="rect">
            <a:avLst/>
          </a:prstGeom>
          <a:noFill/>
        </p:spPr>
        <p:txBody>
          <a:bodyPr wrap="square" rtlCol="0">
            <a:spAutoFit/>
          </a:bodyPr>
          <a:lstStyle/>
          <a:p>
            <a:r>
              <a:rPr lang="en-US" sz="3200" dirty="0">
                <a:solidFill>
                  <a:schemeClr val="bg1"/>
                </a:solidFill>
                <a:latin typeface="Arial Black" panose="020B0A04020102020204" pitchFamily="34" charset="0"/>
              </a:rPr>
              <a:t>Sixty Dome Mosque</a:t>
            </a:r>
          </a:p>
        </p:txBody>
      </p:sp>
      <p:sp>
        <p:nvSpPr>
          <p:cNvPr id="6" name="TextBox 5">
            <a:extLst>
              <a:ext uri="{FF2B5EF4-FFF2-40B4-BE49-F238E27FC236}">
                <a16:creationId xmlns:a16="http://schemas.microsoft.com/office/drawing/2014/main" id="{259730E7-60AB-6008-F3F8-FE4532187C4C}"/>
              </a:ext>
            </a:extLst>
          </p:cNvPr>
          <p:cNvSpPr txBox="1"/>
          <p:nvPr/>
        </p:nvSpPr>
        <p:spPr>
          <a:xfrm>
            <a:off x="1986455" y="2195926"/>
            <a:ext cx="3615559" cy="584775"/>
          </a:xfrm>
          <a:prstGeom prst="rect">
            <a:avLst/>
          </a:prstGeom>
          <a:noFill/>
        </p:spPr>
        <p:txBody>
          <a:bodyPr wrap="square" rtlCol="0">
            <a:spAutoFit/>
          </a:bodyPr>
          <a:lstStyle/>
          <a:p>
            <a:r>
              <a:rPr lang="en-US" sz="3200" dirty="0">
                <a:solidFill>
                  <a:schemeClr val="bg1"/>
                </a:solidFill>
                <a:latin typeface="Arial Black" panose="020B0A04020102020204" pitchFamily="34" charset="0"/>
              </a:rPr>
              <a:t>Baul Song</a:t>
            </a:r>
          </a:p>
        </p:txBody>
      </p:sp>
      <p:sp>
        <p:nvSpPr>
          <p:cNvPr id="7" name="TextBox 6">
            <a:extLst>
              <a:ext uri="{FF2B5EF4-FFF2-40B4-BE49-F238E27FC236}">
                <a16:creationId xmlns:a16="http://schemas.microsoft.com/office/drawing/2014/main" id="{D0BFADA4-6365-936C-FFA9-FE5AA603B4B7}"/>
              </a:ext>
            </a:extLst>
          </p:cNvPr>
          <p:cNvSpPr txBox="1"/>
          <p:nvPr/>
        </p:nvSpPr>
        <p:spPr>
          <a:xfrm>
            <a:off x="1986455" y="3189153"/>
            <a:ext cx="3615559" cy="584775"/>
          </a:xfrm>
          <a:prstGeom prst="rect">
            <a:avLst/>
          </a:prstGeom>
          <a:noFill/>
        </p:spPr>
        <p:txBody>
          <a:bodyPr wrap="square" rtlCol="0">
            <a:spAutoFit/>
          </a:bodyPr>
          <a:lstStyle/>
          <a:p>
            <a:r>
              <a:rPr lang="en-US" sz="3200" dirty="0" err="1">
                <a:solidFill>
                  <a:schemeClr val="bg1"/>
                </a:solidFill>
                <a:latin typeface="Arial Black" panose="020B0A04020102020204" pitchFamily="34" charset="0"/>
              </a:rPr>
              <a:t>Putul</a:t>
            </a:r>
            <a:r>
              <a:rPr lang="en-US" sz="3200" dirty="0">
                <a:solidFill>
                  <a:schemeClr val="bg1"/>
                </a:solidFill>
                <a:latin typeface="Arial Black" panose="020B0A04020102020204" pitchFamily="34" charset="0"/>
              </a:rPr>
              <a:t> </a:t>
            </a:r>
            <a:r>
              <a:rPr lang="en-US" sz="3200" dirty="0" err="1">
                <a:solidFill>
                  <a:schemeClr val="bg1"/>
                </a:solidFill>
                <a:latin typeface="Arial Black" panose="020B0A04020102020204" pitchFamily="34" charset="0"/>
              </a:rPr>
              <a:t>Nach</a:t>
            </a:r>
            <a:endParaRPr lang="en-US" sz="3200" dirty="0">
              <a:solidFill>
                <a:schemeClr val="bg1"/>
              </a:solidFill>
              <a:latin typeface="Arial Black" panose="020B0A04020102020204" pitchFamily="34" charset="0"/>
            </a:endParaRPr>
          </a:p>
        </p:txBody>
      </p:sp>
      <p:sp>
        <p:nvSpPr>
          <p:cNvPr id="8" name="TextBox 7">
            <a:extLst>
              <a:ext uri="{FF2B5EF4-FFF2-40B4-BE49-F238E27FC236}">
                <a16:creationId xmlns:a16="http://schemas.microsoft.com/office/drawing/2014/main" id="{035441D8-04BA-3544-9566-4200643A7253}"/>
              </a:ext>
            </a:extLst>
          </p:cNvPr>
          <p:cNvSpPr txBox="1"/>
          <p:nvPr/>
        </p:nvSpPr>
        <p:spPr>
          <a:xfrm>
            <a:off x="1986454" y="4182380"/>
            <a:ext cx="4270508" cy="584775"/>
          </a:xfrm>
          <a:prstGeom prst="rect">
            <a:avLst/>
          </a:prstGeom>
          <a:noFill/>
        </p:spPr>
        <p:txBody>
          <a:bodyPr wrap="square" rtlCol="0">
            <a:spAutoFit/>
          </a:bodyPr>
          <a:lstStyle/>
          <a:p>
            <a:r>
              <a:rPr lang="en-US" sz="3200" dirty="0">
                <a:solidFill>
                  <a:schemeClr val="bg1"/>
                </a:solidFill>
                <a:latin typeface="Arial Black" panose="020B0A04020102020204" pitchFamily="34" charset="0"/>
              </a:rPr>
              <a:t>Cultural Diversity</a:t>
            </a:r>
          </a:p>
        </p:txBody>
      </p:sp>
      <p:sp>
        <p:nvSpPr>
          <p:cNvPr id="9" name="TextBox 8">
            <a:extLst>
              <a:ext uri="{FF2B5EF4-FFF2-40B4-BE49-F238E27FC236}">
                <a16:creationId xmlns:a16="http://schemas.microsoft.com/office/drawing/2014/main" id="{DEA459A4-E496-0C86-AD13-233F5AA1A606}"/>
              </a:ext>
            </a:extLst>
          </p:cNvPr>
          <p:cNvSpPr txBox="1"/>
          <p:nvPr/>
        </p:nvSpPr>
        <p:spPr>
          <a:xfrm>
            <a:off x="1986454" y="5175607"/>
            <a:ext cx="3615559" cy="584775"/>
          </a:xfrm>
          <a:prstGeom prst="rect">
            <a:avLst/>
          </a:prstGeom>
          <a:noFill/>
        </p:spPr>
        <p:txBody>
          <a:bodyPr wrap="square" rtlCol="0">
            <a:spAutoFit/>
          </a:bodyPr>
          <a:lstStyle/>
          <a:p>
            <a:r>
              <a:rPr lang="en-US" sz="3200" dirty="0">
                <a:solidFill>
                  <a:schemeClr val="bg1"/>
                </a:solidFill>
                <a:latin typeface="Arial Black" panose="020B0A04020102020204" pitchFamily="34" charset="0"/>
              </a:rPr>
              <a:t>Jamdani</a:t>
            </a:r>
          </a:p>
        </p:txBody>
      </p:sp>
      <p:pic>
        <p:nvPicPr>
          <p:cNvPr id="11" name="Picture 10">
            <a:extLst>
              <a:ext uri="{FF2B5EF4-FFF2-40B4-BE49-F238E27FC236}">
                <a16:creationId xmlns:a16="http://schemas.microsoft.com/office/drawing/2014/main" id="{0C1236E3-DEA5-B2BB-C022-7DF81CB4271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68" r="2768"/>
          <a:stretch/>
        </p:blipFill>
        <p:spPr>
          <a:xfrm>
            <a:off x="5478956" y="2490620"/>
            <a:ext cx="1999037" cy="11244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F5444FBB-A7C1-5B72-6268-B70215E76A8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09" r="109"/>
          <a:stretch/>
        </p:blipFill>
        <p:spPr>
          <a:xfrm>
            <a:off x="7886862" y="2471668"/>
            <a:ext cx="1746718" cy="11623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4C3FF440-E9BC-13E7-61C4-03085AA8377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t="362" b="362"/>
          <a:stretch/>
        </p:blipFill>
        <p:spPr>
          <a:xfrm>
            <a:off x="10205545" y="2414814"/>
            <a:ext cx="1803676" cy="12002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7" name="Picture 16">
            <a:extLst>
              <a:ext uri="{FF2B5EF4-FFF2-40B4-BE49-F238E27FC236}">
                <a16:creationId xmlns:a16="http://schemas.microsoft.com/office/drawing/2014/main" id="{4A25B2C3-1E4D-A8E6-7281-8299A29DA8B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t="115" b="115"/>
          <a:stretch/>
        </p:blipFill>
        <p:spPr>
          <a:xfrm>
            <a:off x="6589989" y="4210694"/>
            <a:ext cx="1908778" cy="12702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a:extLst>
              <a:ext uri="{FF2B5EF4-FFF2-40B4-BE49-F238E27FC236}">
                <a16:creationId xmlns:a16="http://schemas.microsoft.com/office/drawing/2014/main" id="{56256682-BE73-055A-1B0F-C84AAE823821}"/>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t="29047" b="29047"/>
          <a:stretch/>
        </p:blipFill>
        <p:spPr>
          <a:xfrm>
            <a:off x="9197819" y="4210694"/>
            <a:ext cx="2015451" cy="12702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5" name="Date Placeholder 24">
            <a:extLst>
              <a:ext uri="{FF2B5EF4-FFF2-40B4-BE49-F238E27FC236}">
                <a16:creationId xmlns:a16="http://schemas.microsoft.com/office/drawing/2014/main" id="{BCA49915-118E-65E1-9300-A403D2679430}"/>
              </a:ext>
            </a:extLst>
          </p:cNvPr>
          <p:cNvSpPr>
            <a:spLocks noGrp="1"/>
          </p:cNvSpPr>
          <p:nvPr>
            <p:ph type="dt" sz="half" idx="10"/>
          </p:nvPr>
        </p:nvSpPr>
        <p:spPr/>
        <p:txBody>
          <a:bodyPr/>
          <a:lstStyle/>
          <a:p>
            <a:r>
              <a:rPr lang="en-US" dirty="0"/>
              <a:t>12/7/2024</a:t>
            </a:r>
          </a:p>
        </p:txBody>
      </p:sp>
      <p:sp>
        <p:nvSpPr>
          <p:cNvPr id="26" name="Footer Placeholder 25">
            <a:extLst>
              <a:ext uri="{FF2B5EF4-FFF2-40B4-BE49-F238E27FC236}">
                <a16:creationId xmlns:a16="http://schemas.microsoft.com/office/drawing/2014/main" id="{E2E27735-0317-7368-914F-FAA08C2A5880}"/>
              </a:ext>
            </a:extLst>
          </p:cNvPr>
          <p:cNvSpPr>
            <a:spLocks noGrp="1"/>
          </p:cNvSpPr>
          <p:nvPr>
            <p:ph type="ftr" sz="quarter" idx="11"/>
          </p:nvPr>
        </p:nvSpPr>
        <p:spPr/>
        <p:txBody>
          <a:bodyPr/>
          <a:lstStyle/>
          <a:p>
            <a:r>
              <a:rPr lang="en-US" dirty="0"/>
              <a:t>Cultural Heritage</a:t>
            </a:r>
          </a:p>
        </p:txBody>
      </p:sp>
      <p:sp>
        <p:nvSpPr>
          <p:cNvPr id="27" name="Slide Number Placeholder 26">
            <a:extLst>
              <a:ext uri="{FF2B5EF4-FFF2-40B4-BE49-F238E27FC236}">
                <a16:creationId xmlns:a16="http://schemas.microsoft.com/office/drawing/2014/main" id="{B2C1DCC2-C065-50FC-4E33-3650B785715F}"/>
              </a:ext>
            </a:extLst>
          </p:cNvPr>
          <p:cNvSpPr>
            <a:spLocks noGrp="1"/>
          </p:cNvSpPr>
          <p:nvPr>
            <p:ph type="sldNum" sz="quarter" idx="12"/>
          </p:nvPr>
        </p:nvSpPr>
        <p:spPr/>
        <p:txBody>
          <a:bodyPr/>
          <a:lstStyle/>
          <a:p>
            <a:fld id="{C10C574B-0CD9-4C4F-9ABC-AD490FF1D41D}" type="slidenum">
              <a:rPr lang="en-US" smtClean="0"/>
              <a:t>2</a:t>
            </a:fld>
            <a:endParaRPr lang="en-US"/>
          </a:p>
        </p:txBody>
      </p:sp>
      <p:pic>
        <p:nvPicPr>
          <p:cNvPr id="29" name="Picture 28" descr="A flag of bangladesh with a red circle&#10;&#10;Description automatically generated">
            <a:extLst>
              <a:ext uri="{FF2B5EF4-FFF2-40B4-BE49-F238E27FC236}">
                <a16:creationId xmlns:a16="http://schemas.microsoft.com/office/drawing/2014/main" id="{CCCD37F2-F516-86E7-751B-D44CD21B765E}"/>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67640" y="201799"/>
            <a:ext cx="670560" cy="6705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1" name="TextBox 30">
            <a:extLst>
              <a:ext uri="{FF2B5EF4-FFF2-40B4-BE49-F238E27FC236}">
                <a16:creationId xmlns:a16="http://schemas.microsoft.com/office/drawing/2014/main" id="{6F39A94D-6CA8-19BE-9063-8DA8C422DDA0}"/>
              </a:ext>
            </a:extLst>
          </p:cNvPr>
          <p:cNvSpPr txBox="1"/>
          <p:nvPr/>
        </p:nvSpPr>
        <p:spPr>
          <a:xfrm>
            <a:off x="10469880" y="5921355"/>
            <a:ext cx="2560320" cy="369332"/>
          </a:xfrm>
          <a:prstGeom prst="rect">
            <a:avLst/>
          </a:prstGeom>
          <a:noFill/>
        </p:spPr>
        <p:txBody>
          <a:bodyPr wrap="square" rtlCol="0">
            <a:spAutoFit/>
          </a:bodyPr>
          <a:lstStyle/>
          <a:p>
            <a:r>
              <a:rPr lang="en-US" dirty="0">
                <a:hlinkClick r:id="rId14" action="ppaction://hlinksldjump"/>
              </a:rPr>
              <a:t>Go to 5</a:t>
            </a:r>
            <a:r>
              <a:rPr lang="en-US" baseline="30000" dirty="0">
                <a:hlinkClick r:id="rId14" action="ppaction://hlinksldjump"/>
              </a:rPr>
              <a:t>th</a:t>
            </a:r>
            <a:r>
              <a:rPr lang="en-US" dirty="0">
                <a:hlinkClick r:id="rId14" action="ppaction://hlinksldjump"/>
              </a:rPr>
              <a:t> Slide</a:t>
            </a:r>
            <a:endParaRPr lang="en-US" dirty="0"/>
          </a:p>
        </p:txBody>
      </p:sp>
      <p:sp>
        <p:nvSpPr>
          <p:cNvPr id="2" name="Rectangle 1">
            <a:extLst>
              <a:ext uri="{FF2B5EF4-FFF2-40B4-BE49-F238E27FC236}">
                <a16:creationId xmlns:a16="http://schemas.microsoft.com/office/drawing/2014/main" id="{10EB525F-FFB9-7EE3-DDC7-5507484EDF0E}"/>
              </a:ext>
            </a:extLst>
          </p:cNvPr>
          <p:cNvSpPr/>
          <p:nvPr/>
        </p:nvSpPr>
        <p:spPr>
          <a:xfrm>
            <a:off x="1534510" y="3428999"/>
            <a:ext cx="157655" cy="277210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358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250"/>
                                        <p:tgtEl>
                                          <p:spTgt spid="5"/>
                                        </p:tgtEl>
                                      </p:cBhvr>
                                    </p:animEffect>
                                  </p:childTnLst>
                                </p:cTn>
                              </p:par>
                              <p:par>
                                <p:cTn id="8" presetID="53"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250" fill="hold"/>
                                        <p:tgtEl>
                                          <p:spTgt spid="11"/>
                                        </p:tgtEl>
                                        <p:attrNameLst>
                                          <p:attrName>ppt_w</p:attrName>
                                        </p:attrNameLst>
                                      </p:cBhvr>
                                      <p:tavLst>
                                        <p:tav tm="0">
                                          <p:val>
                                            <p:fltVal val="0"/>
                                          </p:val>
                                        </p:tav>
                                        <p:tav tm="100000">
                                          <p:val>
                                            <p:strVal val="#ppt_w"/>
                                          </p:val>
                                        </p:tav>
                                      </p:tavLst>
                                    </p:anim>
                                    <p:anim calcmode="lin" valueType="num">
                                      <p:cBhvr>
                                        <p:cTn id="11" dur="250" fill="hold"/>
                                        <p:tgtEl>
                                          <p:spTgt spid="11"/>
                                        </p:tgtEl>
                                        <p:attrNameLst>
                                          <p:attrName>ppt_h</p:attrName>
                                        </p:attrNameLst>
                                      </p:cBhvr>
                                      <p:tavLst>
                                        <p:tav tm="0">
                                          <p:val>
                                            <p:fltVal val="0"/>
                                          </p:val>
                                        </p:tav>
                                        <p:tav tm="100000">
                                          <p:val>
                                            <p:strVal val="#ppt_h"/>
                                          </p:val>
                                        </p:tav>
                                      </p:tavLst>
                                    </p:anim>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250"/>
                                        <p:tgtEl>
                                          <p:spTgt spid="6"/>
                                        </p:tgtEl>
                                      </p:cBhvr>
                                    </p:animEffect>
                                  </p:childTnLst>
                                </p:cTn>
                              </p:par>
                              <p:par>
                                <p:cTn id="18" presetID="53" presetClass="entr" presetSubtype="16"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250" fill="hold"/>
                                        <p:tgtEl>
                                          <p:spTgt spid="13"/>
                                        </p:tgtEl>
                                        <p:attrNameLst>
                                          <p:attrName>ppt_w</p:attrName>
                                        </p:attrNameLst>
                                      </p:cBhvr>
                                      <p:tavLst>
                                        <p:tav tm="0">
                                          <p:val>
                                            <p:fltVal val="0"/>
                                          </p:val>
                                        </p:tav>
                                        <p:tav tm="100000">
                                          <p:val>
                                            <p:strVal val="#ppt_w"/>
                                          </p:val>
                                        </p:tav>
                                      </p:tavLst>
                                    </p:anim>
                                    <p:anim calcmode="lin" valueType="num">
                                      <p:cBhvr>
                                        <p:cTn id="21" dur="250" fill="hold"/>
                                        <p:tgtEl>
                                          <p:spTgt spid="13"/>
                                        </p:tgtEl>
                                        <p:attrNameLst>
                                          <p:attrName>ppt_h</p:attrName>
                                        </p:attrNameLst>
                                      </p:cBhvr>
                                      <p:tavLst>
                                        <p:tav tm="0">
                                          <p:val>
                                            <p:fltVal val="0"/>
                                          </p:val>
                                        </p:tav>
                                        <p:tav tm="100000">
                                          <p:val>
                                            <p:strVal val="#ppt_h"/>
                                          </p:val>
                                        </p:tav>
                                      </p:tavLst>
                                    </p:anim>
                                    <p:animEffect transition="in" filter="fade">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250"/>
                                        <p:tgtEl>
                                          <p:spTgt spid="7"/>
                                        </p:tgtEl>
                                      </p:cBhvr>
                                    </p:animEffect>
                                  </p:childTnLst>
                                </p:cTn>
                              </p:par>
                              <p:par>
                                <p:cTn id="28" presetID="53" presetClass="entr" presetSubtype="16"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250" fill="hold"/>
                                        <p:tgtEl>
                                          <p:spTgt spid="15"/>
                                        </p:tgtEl>
                                        <p:attrNameLst>
                                          <p:attrName>ppt_w</p:attrName>
                                        </p:attrNameLst>
                                      </p:cBhvr>
                                      <p:tavLst>
                                        <p:tav tm="0">
                                          <p:val>
                                            <p:fltVal val="0"/>
                                          </p:val>
                                        </p:tav>
                                        <p:tav tm="100000">
                                          <p:val>
                                            <p:strVal val="#ppt_w"/>
                                          </p:val>
                                        </p:tav>
                                      </p:tavLst>
                                    </p:anim>
                                    <p:anim calcmode="lin" valueType="num">
                                      <p:cBhvr>
                                        <p:cTn id="31" dur="250" fill="hold"/>
                                        <p:tgtEl>
                                          <p:spTgt spid="15"/>
                                        </p:tgtEl>
                                        <p:attrNameLst>
                                          <p:attrName>ppt_h</p:attrName>
                                        </p:attrNameLst>
                                      </p:cBhvr>
                                      <p:tavLst>
                                        <p:tav tm="0">
                                          <p:val>
                                            <p:fltVal val="0"/>
                                          </p:val>
                                        </p:tav>
                                        <p:tav tm="100000">
                                          <p:val>
                                            <p:strVal val="#ppt_h"/>
                                          </p:val>
                                        </p:tav>
                                      </p:tavLst>
                                    </p:anim>
                                    <p:animEffect transition="in" filter="fade">
                                      <p:cBhvr>
                                        <p:cTn id="32" dur="25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250"/>
                                        <p:tgtEl>
                                          <p:spTgt spid="8"/>
                                        </p:tgtEl>
                                      </p:cBhvr>
                                    </p:animEffect>
                                  </p:childTnLst>
                                </p:cTn>
                              </p:par>
                              <p:par>
                                <p:cTn id="38" presetID="53" presetClass="entr" presetSubtype="16"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250" fill="hold"/>
                                        <p:tgtEl>
                                          <p:spTgt spid="17"/>
                                        </p:tgtEl>
                                        <p:attrNameLst>
                                          <p:attrName>ppt_w</p:attrName>
                                        </p:attrNameLst>
                                      </p:cBhvr>
                                      <p:tavLst>
                                        <p:tav tm="0">
                                          <p:val>
                                            <p:fltVal val="0"/>
                                          </p:val>
                                        </p:tav>
                                        <p:tav tm="100000">
                                          <p:val>
                                            <p:strVal val="#ppt_w"/>
                                          </p:val>
                                        </p:tav>
                                      </p:tavLst>
                                    </p:anim>
                                    <p:anim calcmode="lin" valueType="num">
                                      <p:cBhvr>
                                        <p:cTn id="41" dur="250" fill="hold"/>
                                        <p:tgtEl>
                                          <p:spTgt spid="17"/>
                                        </p:tgtEl>
                                        <p:attrNameLst>
                                          <p:attrName>ppt_h</p:attrName>
                                        </p:attrNameLst>
                                      </p:cBhvr>
                                      <p:tavLst>
                                        <p:tav tm="0">
                                          <p:val>
                                            <p:fltVal val="0"/>
                                          </p:val>
                                        </p:tav>
                                        <p:tav tm="100000">
                                          <p:val>
                                            <p:strVal val="#ppt_h"/>
                                          </p:val>
                                        </p:tav>
                                      </p:tavLst>
                                    </p:anim>
                                    <p:animEffect transition="in" filter="fade">
                                      <p:cBhvr>
                                        <p:cTn id="42" dur="25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250"/>
                                        <p:tgtEl>
                                          <p:spTgt spid="9"/>
                                        </p:tgtEl>
                                      </p:cBhvr>
                                    </p:animEffect>
                                  </p:childTnLst>
                                </p:cTn>
                              </p:par>
                              <p:par>
                                <p:cTn id="48" presetID="53" presetClass="entr" presetSubtype="16"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E1D08-4821-A4FA-6462-F8DE10D34E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 y="-5141"/>
            <a:ext cx="12192000" cy="3591621"/>
          </a:xfrm>
          <a:prstGeom prst="rect">
            <a:avLst/>
          </a:prstGeom>
        </p:spPr>
      </p:pic>
      <p:sp>
        <p:nvSpPr>
          <p:cNvPr id="5" name="Rectangle 4">
            <a:extLst>
              <a:ext uri="{FF2B5EF4-FFF2-40B4-BE49-F238E27FC236}">
                <a16:creationId xmlns:a16="http://schemas.microsoft.com/office/drawing/2014/main" id="{9D0CFAF1-C96A-ED91-9257-D39E921181E9}"/>
              </a:ext>
            </a:extLst>
          </p:cNvPr>
          <p:cNvSpPr/>
          <p:nvPr/>
        </p:nvSpPr>
        <p:spPr>
          <a:xfrm>
            <a:off x="-2" y="2388870"/>
            <a:ext cx="12192000" cy="446913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A48039A-A7A1-0C63-59A2-36F70E9C0A0A}"/>
              </a:ext>
            </a:extLst>
          </p:cNvPr>
          <p:cNvSpPr/>
          <p:nvPr/>
        </p:nvSpPr>
        <p:spPr>
          <a:xfrm>
            <a:off x="-2" y="1463040"/>
            <a:ext cx="2514600" cy="109728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Black" panose="020B0A04020102020204" pitchFamily="34" charset="0"/>
              </a:rPr>
              <a:t>Sixty Dome Mosque</a:t>
            </a:r>
          </a:p>
        </p:txBody>
      </p:sp>
      <p:pic>
        <p:nvPicPr>
          <p:cNvPr id="10" name="Picture 9">
            <a:extLst>
              <a:ext uri="{FF2B5EF4-FFF2-40B4-BE49-F238E27FC236}">
                <a16:creationId xmlns:a16="http://schemas.microsoft.com/office/drawing/2014/main" id="{8482DAD1-BA4E-7B82-F55C-1CB20DFA4182}"/>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3594" b="3594"/>
          <a:stretch/>
        </p:blipFill>
        <p:spPr>
          <a:xfrm rot="749110">
            <a:off x="7806690" y="3675101"/>
            <a:ext cx="3371850" cy="18966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CAB6E0B3-8DD4-1AEB-454A-3DAA7AC8EF90}"/>
              </a:ext>
            </a:extLst>
          </p:cNvPr>
          <p:cNvSpPr txBox="1"/>
          <p:nvPr/>
        </p:nvSpPr>
        <p:spPr>
          <a:xfrm>
            <a:off x="1165858" y="3221995"/>
            <a:ext cx="7692390" cy="2246769"/>
          </a:xfrm>
          <a:prstGeom prst="rect">
            <a:avLst/>
          </a:prstGeom>
          <a:noFill/>
        </p:spPr>
        <p:txBody>
          <a:bodyPr wrap="square" rtlCol="0">
            <a:spAutoFit/>
          </a:bodyPr>
          <a:lstStyle/>
          <a:p>
            <a:pPr algn="just"/>
            <a:r>
              <a:rPr lang="en-US" sz="2000" dirty="0">
                <a:latin typeface="Arial Black" panose="020B0A04020102020204" pitchFamily="34" charset="0"/>
              </a:rPr>
              <a:t>The Sixty Dome Mosque, also known as the </a:t>
            </a:r>
            <a:r>
              <a:rPr lang="en-US" sz="2000" b="1" dirty="0" err="1">
                <a:latin typeface="Arial Black" panose="020B0A04020102020204" pitchFamily="34" charset="0"/>
              </a:rPr>
              <a:t>Shaṭ</a:t>
            </a:r>
            <a:r>
              <a:rPr lang="en-US" sz="2000" b="1" dirty="0">
                <a:latin typeface="Arial Black" panose="020B0A04020102020204" pitchFamily="34" charset="0"/>
              </a:rPr>
              <a:t> </a:t>
            </a:r>
            <a:r>
              <a:rPr lang="en-US" sz="2000" b="1" dirty="0" err="1">
                <a:latin typeface="Arial Black" panose="020B0A04020102020204" pitchFamily="34" charset="0"/>
              </a:rPr>
              <a:t>Gombuj</a:t>
            </a:r>
            <a:r>
              <a:rPr lang="en-US" sz="2000" b="1" dirty="0">
                <a:latin typeface="Arial Black" panose="020B0A04020102020204" pitchFamily="34" charset="0"/>
              </a:rPr>
              <a:t> Masjid</a:t>
            </a:r>
            <a:r>
              <a:rPr lang="en-US" sz="2000" dirty="0">
                <a:latin typeface="Arial Black" panose="020B0A04020102020204" pitchFamily="34" charset="0"/>
              </a:rPr>
              <a:t>, is one of the most remarkable examples of Islamic architecture in South Asia and a UNESCO World Heritage Site. Located in </a:t>
            </a:r>
            <a:r>
              <a:rPr lang="en-US" sz="2000" b="1" dirty="0">
                <a:latin typeface="Arial Black" panose="020B0A04020102020204" pitchFamily="34" charset="0"/>
              </a:rPr>
              <a:t>Bagerhat</a:t>
            </a:r>
            <a:r>
              <a:rPr lang="en-US" sz="2000" dirty="0">
                <a:latin typeface="Arial Black" panose="020B0A04020102020204" pitchFamily="34" charset="0"/>
              </a:rPr>
              <a:t>, Bangladesh, the mosque was built in the 15th century by the Turkic general </a:t>
            </a:r>
            <a:r>
              <a:rPr lang="en-US" sz="2000" b="1" dirty="0">
                <a:latin typeface="Arial Black" panose="020B0A04020102020204" pitchFamily="34" charset="0"/>
              </a:rPr>
              <a:t>Khan Jahan Ali</a:t>
            </a:r>
            <a:r>
              <a:rPr lang="en-US" sz="2000" dirty="0">
                <a:latin typeface="Arial Black" panose="020B0A04020102020204" pitchFamily="34" charset="0"/>
              </a:rPr>
              <a:t>, who founded the city.</a:t>
            </a:r>
          </a:p>
        </p:txBody>
      </p:sp>
      <p:sp>
        <p:nvSpPr>
          <p:cNvPr id="16" name="Date Placeholder 15">
            <a:extLst>
              <a:ext uri="{FF2B5EF4-FFF2-40B4-BE49-F238E27FC236}">
                <a16:creationId xmlns:a16="http://schemas.microsoft.com/office/drawing/2014/main" id="{C7FDD8B2-D3CA-DC56-7ABE-3293A4A8D0A7}"/>
              </a:ext>
            </a:extLst>
          </p:cNvPr>
          <p:cNvSpPr>
            <a:spLocks noGrp="1"/>
          </p:cNvSpPr>
          <p:nvPr>
            <p:ph type="dt" sz="half" idx="10"/>
          </p:nvPr>
        </p:nvSpPr>
        <p:spPr/>
        <p:txBody>
          <a:bodyPr/>
          <a:lstStyle/>
          <a:p>
            <a:r>
              <a:rPr lang="en-US" dirty="0"/>
              <a:t>12/7/2024</a:t>
            </a:r>
          </a:p>
        </p:txBody>
      </p:sp>
      <p:sp>
        <p:nvSpPr>
          <p:cNvPr id="17" name="Footer Placeholder 16">
            <a:extLst>
              <a:ext uri="{FF2B5EF4-FFF2-40B4-BE49-F238E27FC236}">
                <a16:creationId xmlns:a16="http://schemas.microsoft.com/office/drawing/2014/main" id="{FD161279-2F37-390F-7E76-F3767D1D570B}"/>
              </a:ext>
            </a:extLst>
          </p:cNvPr>
          <p:cNvSpPr>
            <a:spLocks noGrp="1"/>
          </p:cNvSpPr>
          <p:nvPr>
            <p:ph type="ftr" sz="quarter" idx="11"/>
          </p:nvPr>
        </p:nvSpPr>
        <p:spPr/>
        <p:txBody>
          <a:bodyPr/>
          <a:lstStyle/>
          <a:p>
            <a:r>
              <a:rPr lang="en-US" dirty="0"/>
              <a:t>Cultural Heritage</a:t>
            </a:r>
          </a:p>
        </p:txBody>
      </p:sp>
      <p:sp>
        <p:nvSpPr>
          <p:cNvPr id="18" name="Slide Number Placeholder 17">
            <a:extLst>
              <a:ext uri="{FF2B5EF4-FFF2-40B4-BE49-F238E27FC236}">
                <a16:creationId xmlns:a16="http://schemas.microsoft.com/office/drawing/2014/main" id="{480E5BA6-58CB-3081-5949-AA2DD1BF24BF}"/>
              </a:ext>
            </a:extLst>
          </p:cNvPr>
          <p:cNvSpPr>
            <a:spLocks noGrp="1"/>
          </p:cNvSpPr>
          <p:nvPr>
            <p:ph type="sldNum" sz="quarter" idx="12"/>
          </p:nvPr>
        </p:nvSpPr>
        <p:spPr/>
        <p:txBody>
          <a:bodyPr/>
          <a:lstStyle/>
          <a:p>
            <a:fld id="{C10C574B-0CD9-4C4F-9ABC-AD490FF1D41D}" type="slidenum">
              <a:rPr lang="en-US" smtClean="0"/>
              <a:t>3</a:t>
            </a:fld>
            <a:endParaRPr lang="en-US"/>
          </a:p>
        </p:txBody>
      </p:sp>
    </p:spTree>
    <p:extLst>
      <p:ext uri="{BB962C8B-B14F-4D97-AF65-F5344CB8AC3E}">
        <p14:creationId xmlns:p14="http://schemas.microsoft.com/office/powerpoint/2010/main" val="357231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E1D08-4821-A4FA-6462-F8DE10D34E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6219"/>
            <a:ext cx="12191999" cy="3422781"/>
          </a:xfrm>
          <a:prstGeom prst="rect">
            <a:avLst/>
          </a:prstGeom>
        </p:spPr>
      </p:pic>
      <p:sp>
        <p:nvSpPr>
          <p:cNvPr id="5" name="Rectangle 4">
            <a:extLst>
              <a:ext uri="{FF2B5EF4-FFF2-40B4-BE49-F238E27FC236}">
                <a16:creationId xmlns:a16="http://schemas.microsoft.com/office/drawing/2014/main" id="{9D0CFAF1-C96A-ED91-9257-D39E921181E9}"/>
              </a:ext>
            </a:extLst>
          </p:cNvPr>
          <p:cNvSpPr/>
          <p:nvPr/>
        </p:nvSpPr>
        <p:spPr>
          <a:xfrm>
            <a:off x="-2" y="2388870"/>
            <a:ext cx="12192000" cy="446913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A48039A-A7A1-0C63-59A2-36F70E9C0A0A}"/>
              </a:ext>
            </a:extLst>
          </p:cNvPr>
          <p:cNvSpPr/>
          <p:nvPr/>
        </p:nvSpPr>
        <p:spPr>
          <a:xfrm>
            <a:off x="2377438" y="1490008"/>
            <a:ext cx="2514600" cy="109728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Black" panose="020B0A04020102020204" pitchFamily="34" charset="0"/>
              </a:rPr>
              <a:t>Baul Song</a:t>
            </a:r>
          </a:p>
        </p:txBody>
      </p:sp>
      <p:pic>
        <p:nvPicPr>
          <p:cNvPr id="10" name="Picture 9">
            <a:extLst>
              <a:ext uri="{FF2B5EF4-FFF2-40B4-BE49-F238E27FC236}">
                <a16:creationId xmlns:a16="http://schemas.microsoft.com/office/drawing/2014/main" id="{8482DAD1-BA4E-7B82-F55C-1CB20DFA4182}"/>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0156" b="10156"/>
          <a:stretch/>
        </p:blipFill>
        <p:spPr>
          <a:xfrm rot="749110">
            <a:off x="7806690" y="3675101"/>
            <a:ext cx="3371850" cy="18966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CAB6E0B3-8DD4-1AEB-454A-3DAA7AC8EF90}"/>
              </a:ext>
            </a:extLst>
          </p:cNvPr>
          <p:cNvSpPr txBox="1"/>
          <p:nvPr/>
        </p:nvSpPr>
        <p:spPr>
          <a:xfrm>
            <a:off x="1853199" y="6762052"/>
            <a:ext cx="7692390" cy="461665"/>
          </a:xfrm>
          <a:prstGeom prst="rect">
            <a:avLst/>
          </a:prstGeom>
          <a:noFill/>
        </p:spPr>
        <p:txBody>
          <a:bodyPr wrap="square" rtlCol="0">
            <a:spAutoFit/>
          </a:bodyPr>
          <a:lstStyle/>
          <a:p>
            <a:pPr algn="just"/>
            <a:endParaRPr lang="en-US" sz="2400" dirty="0">
              <a:latin typeface="Arial Black" panose="020B0A04020102020204" pitchFamily="34" charset="0"/>
            </a:endParaRPr>
          </a:p>
        </p:txBody>
      </p:sp>
      <p:sp>
        <p:nvSpPr>
          <p:cNvPr id="13" name="Date Placeholder 12">
            <a:extLst>
              <a:ext uri="{FF2B5EF4-FFF2-40B4-BE49-F238E27FC236}">
                <a16:creationId xmlns:a16="http://schemas.microsoft.com/office/drawing/2014/main" id="{4975C433-FF76-3254-FDF3-CC710D4478B4}"/>
              </a:ext>
            </a:extLst>
          </p:cNvPr>
          <p:cNvSpPr>
            <a:spLocks noGrp="1"/>
          </p:cNvSpPr>
          <p:nvPr>
            <p:ph type="dt" sz="half" idx="10"/>
          </p:nvPr>
        </p:nvSpPr>
        <p:spPr/>
        <p:txBody>
          <a:bodyPr/>
          <a:lstStyle/>
          <a:p>
            <a:r>
              <a:rPr lang="en-US" dirty="0"/>
              <a:t>12/7/2024</a:t>
            </a:r>
          </a:p>
        </p:txBody>
      </p:sp>
      <p:sp>
        <p:nvSpPr>
          <p:cNvPr id="14" name="Footer Placeholder 13">
            <a:extLst>
              <a:ext uri="{FF2B5EF4-FFF2-40B4-BE49-F238E27FC236}">
                <a16:creationId xmlns:a16="http://schemas.microsoft.com/office/drawing/2014/main" id="{5D5BAC9D-E7DA-6ABC-8329-FCE8A65405BF}"/>
              </a:ext>
            </a:extLst>
          </p:cNvPr>
          <p:cNvSpPr>
            <a:spLocks noGrp="1"/>
          </p:cNvSpPr>
          <p:nvPr>
            <p:ph type="ftr" sz="quarter" idx="11"/>
          </p:nvPr>
        </p:nvSpPr>
        <p:spPr/>
        <p:txBody>
          <a:bodyPr/>
          <a:lstStyle/>
          <a:p>
            <a:r>
              <a:rPr lang="en-US" dirty="0"/>
              <a:t>Cultural Heritage</a:t>
            </a:r>
          </a:p>
        </p:txBody>
      </p:sp>
      <p:sp>
        <p:nvSpPr>
          <p:cNvPr id="15" name="Slide Number Placeholder 14">
            <a:extLst>
              <a:ext uri="{FF2B5EF4-FFF2-40B4-BE49-F238E27FC236}">
                <a16:creationId xmlns:a16="http://schemas.microsoft.com/office/drawing/2014/main" id="{154EB4E0-9226-F8E7-6224-286AE9299C2A}"/>
              </a:ext>
            </a:extLst>
          </p:cNvPr>
          <p:cNvSpPr>
            <a:spLocks noGrp="1"/>
          </p:cNvSpPr>
          <p:nvPr>
            <p:ph type="sldNum" sz="quarter" idx="12"/>
          </p:nvPr>
        </p:nvSpPr>
        <p:spPr/>
        <p:txBody>
          <a:bodyPr/>
          <a:lstStyle/>
          <a:p>
            <a:fld id="{C10C574B-0CD9-4C4F-9ABC-AD490FF1D41D}" type="slidenum">
              <a:rPr lang="en-US" smtClean="0"/>
              <a:t>4</a:t>
            </a:fld>
            <a:endParaRPr lang="en-US"/>
          </a:p>
        </p:txBody>
      </p:sp>
      <p:sp>
        <p:nvSpPr>
          <p:cNvPr id="9" name="Rectangle 2">
            <a:extLst>
              <a:ext uri="{FF2B5EF4-FFF2-40B4-BE49-F238E27FC236}">
                <a16:creationId xmlns:a16="http://schemas.microsoft.com/office/drawing/2014/main" id="{3F4702E0-013B-9FCE-A4E8-10591A634C99}"/>
              </a:ext>
            </a:extLst>
          </p:cNvPr>
          <p:cNvSpPr>
            <a:spLocks noChangeArrowheads="1"/>
          </p:cNvSpPr>
          <p:nvPr/>
        </p:nvSpPr>
        <p:spPr bwMode="auto">
          <a:xfrm>
            <a:off x="561194" y="2906965"/>
            <a:ext cx="849912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Black" panose="020B0A04020102020204" pitchFamily="34" charset="0"/>
              </a:rPr>
              <a:t>Baul songs are a UNESCO-recognized intangible cultural heritage of Bangladesh, representing the mystical and spiritual traditions of the Baul community. These songs focus on themes of love, humanity, and the quest for the divine within oneself.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0647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E1D08-4821-A4FA-6462-F8DE10D34E3D}"/>
              </a:ext>
            </a:extLst>
          </p:cNvPr>
          <p:cNvPicPr>
            <a:picLocks noChangeAspect="1"/>
          </p:cNvPicPr>
          <p:nvPr/>
        </p:nvPicPr>
        <p:blipFill>
          <a:blip r:embed="rId2">
            <a:extLst>
              <a:ext uri="{28A0092B-C50C-407E-A947-70E740481C1C}">
                <a14:useLocalDpi xmlns:a14="http://schemas.microsoft.com/office/drawing/2010/main" val="0"/>
              </a:ext>
            </a:extLst>
          </a:blip>
          <a:srcRect t="16493"/>
          <a:stretch/>
        </p:blipFill>
        <p:spPr>
          <a:xfrm>
            <a:off x="0" y="-1938"/>
            <a:ext cx="12191998" cy="3430938"/>
          </a:xfrm>
          <a:prstGeom prst="rect">
            <a:avLst/>
          </a:prstGeom>
        </p:spPr>
      </p:pic>
      <p:sp>
        <p:nvSpPr>
          <p:cNvPr id="5" name="Rectangle 4">
            <a:extLst>
              <a:ext uri="{FF2B5EF4-FFF2-40B4-BE49-F238E27FC236}">
                <a16:creationId xmlns:a16="http://schemas.microsoft.com/office/drawing/2014/main" id="{9D0CFAF1-C96A-ED91-9257-D39E921181E9}"/>
              </a:ext>
            </a:extLst>
          </p:cNvPr>
          <p:cNvSpPr/>
          <p:nvPr/>
        </p:nvSpPr>
        <p:spPr>
          <a:xfrm>
            <a:off x="-2" y="2388870"/>
            <a:ext cx="12192000" cy="446913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A48039A-A7A1-0C63-59A2-36F70E9C0A0A}"/>
              </a:ext>
            </a:extLst>
          </p:cNvPr>
          <p:cNvSpPr/>
          <p:nvPr/>
        </p:nvSpPr>
        <p:spPr>
          <a:xfrm>
            <a:off x="5261608" y="1490008"/>
            <a:ext cx="2514600" cy="1097280"/>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Arial Black" panose="020B0A04020102020204" pitchFamily="34" charset="0"/>
              </a:rPr>
              <a:t>Putul</a:t>
            </a:r>
            <a:r>
              <a:rPr lang="en-US" sz="2400" dirty="0">
                <a:solidFill>
                  <a:schemeClr val="tx1"/>
                </a:solidFill>
                <a:latin typeface="Arial Black" panose="020B0A04020102020204" pitchFamily="34" charset="0"/>
              </a:rPr>
              <a:t> </a:t>
            </a:r>
            <a:r>
              <a:rPr lang="en-US" sz="2400" dirty="0" err="1">
                <a:solidFill>
                  <a:schemeClr val="tx1"/>
                </a:solidFill>
                <a:latin typeface="Arial Black" panose="020B0A04020102020204" pitchFamily="34" charset="0"/>
              </a:rPr>
              <a:t>Nach</a:t>
            </a:r>
            <a:endParaRPr lang="en-US" sz="2400" dirty="0">
              <a:solidFill>
                <a:schemeClr val="tx1"/>
              </a:solidFill>
              <a:latin typeface="Arial Black" panose="020B0A04020102020204" pitchFamily="34" charset="0"/>
            </a:endParaRPr>
          </a:p>
        </p:txBody>
      </p:sp>
      <p:pic>
        <p:nvPicPr>
          <p:cNvPr id="10" name="Picture 9">
            <a:extLst>
              <a:ext uri="{FF2B5EF4-FFF2-40B4-BE49-F238E27FC236}">
                <a16:creationId xmlns:a16="http://schemas.microsoft.com/office/drawing/2014/main" id="{8482DAD1-BA4E-7B82-F55C-1CB20DFA4182}"/>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9630" b="9630"/>
          <a:stretch/>
        </p:blipFill>
        <p:spPr>
          <a:xfrm rot="749110">
            <a:off x="7806690" y="3675101"/>
            <a:ext cx="3371850" cy="18966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CAB6E0B3-8DD4-1AEB-454A-3DAA7AC8EF90}"/>
              </a:ext>
            </a:extLst>
          </p:cNvPr>
          <p:cNvSpPr txBox="1"/>
          <p:nvPr/>
        </p:nvSpPr>
        <p:spPr>
          <a:xfrm>
            <a:off x="461010" y="2584351"/>
            <a:ext cx="7692390" cy="2308324"/>
          </a:xfrm>
          <a:prstGeom prst="rect">
            <a:avLst/>
          </a:prstGeom>
          <a:noFill/>
        </p:spPr>
        <p:txBody>
          <a:bodyPr wrap="square" rtlCol="0">
            <a:spAutoFit/>
          </a:bodyPr>
          <a:lstStyle/>
          <a:p>
            <a:pPr algn="just"/>
            <a:r>
              <a:rPr lang="en-US" sz="2400" dirty="0" err="1">
                <a:latin typeface="Arial Black" panose="020B0A04020102020204" pitchFamily="34" charset="0"/>
              </a:rPr>
              <a:t>Putul</a:t>
            </a:r>
            <a:r>
              <a:rPr lang="en-US" sz="2400" dirty="0">
                <a:latin typeface="Arial Black" panose="020B0A04020102020204" pitchFamily="34" charset="0"/>
              </a:rPr>
              <a:t> </a:t>
            </a:r>
            <a:r>
              <a:rPr lang="en-US" sz="2400" dirty="0" err="1">
                <a:latin typeface="Arial Black" panose="020B0A04020102020204" pitchFamily="34" charset="0"/>
              </a:rPr>
              <a:t>Nach</a:t>
            </a:r>
            <a:r>
              <a:rPr lang="en-US" sz="2400" dirty="0">
                <a:latin typeface="Arial Black" panose="020B0A04020102020204" pitchFamily="34" charset="0"/>
              </a:rPr>
              <a:t>, or traditional puppet dance, is a cultural heritage of Bangladesh that combines storytelling, music, and puppetry to depict folklore and social themes. This vibrant art form preserves the rich traditions of rural Bengali entertainment.</a:t>
            </a:r>
          </a:p>
        </p:txBody>
      </p:sp>
      <p:sp>
        <p:nvSpPr>
          <p:cNvPr id="13" name="Date Placeholder 12">
            <a:extLst>
              <a:ext uri="{FF2B5EF4-FFF2-40B4-BE49-F238E27FC236}">
                <a16:creationId xmlns:a16="http://schemas.microsoft.com/office/drawing/2014/main" id="{94750004-619B-5EA5-26AD-6FC8B3FB05A6}"/>
              </a:ext>
            </a:extLst>
          </p:cNvPr>
          <p:cNvSpPr>
            <a:spLocks noGrp="1"/>
          </p:cNvSpPr>
          <p:nvPr>
            <p:ph type="dt" sz="half" idx="10"/>
          </p:nvPr>
        </p:nvSpPr>
        <p:spPr/>
        <p:txBody>
          <a:bodyPr/>
          <a:lstStyle/>
          <a:p>
            <a:r>
              <a:rPr lang="en-US" dirty="0"/>
              <a:t>12/7/2024</a:t>
            </a:r>
          </a:p>
        </p:txBody>
      </p:sp>
      <p:sp>
        <p:nvSpPr>
          <p:cNvPr id="14" name="Footer Placeholder 13">
            <a:extLst>
              <a:ext uri="{FF2B5EF4-FFF2-40B4-BE49-F238E27FC236}">
                <a16:creationId xmlns:a16="http://schemas.microsoft.com/office/drawing/2014/main" id="{FC371C2D-602F-2984-E49E-55E94F6BE822}"/>
              </a:ext>
            </a:extLst>
          </p:cNvPr>
          <p:cNvSpPr>
            <a:spLocks noGrp="1"/>
          </p:cNvSpPr>
          <p:nvPr>
            <p:ph type="ftr" sz="quarter" idx="11"/>
          </p:nvPr>
        </p:nvSpPr>
        <p:spPr/>
        <p:txBody>
          <a:bodyPr/>
          <a:lstStyle/>
          <a:p>
            <a:r>
              <a:rPr lang="en-US" dirty="0"/>
              <a:t>Cultural Heritage</a:t>
            </a:r>
          </a:p>
        </p:txBody>
      </p:sp>
      <p:sp>
        <p:nvSpPr>
          <p:cNvPr id="15" name="Slide Number Placeholder 14">
            <a:extLst>
              <a:ext uri="{FF2B5EF4-FFF2-40B4-BE49-F238E27FC236}">
                <a16:creationId xmlns:a16="http://schemas.microsoft.com/office/drawing/2014/main" id="{58F6021F-C05C-7521-C8EB-9EAD3AE05EC1}"/>
              </a:ext>
            </a:extLst>
          </p:cNvPr>
          <p:cNvSpPr>
            <a:spLocks noGrp="1"/>
          </p:cNvSpPr>
          <p:nvPr>
            <p:ph type="sldNum" sz="quarter" idx="12"/>
          </p:nvPr>
        </p:nvSpPr>
        <p:spPr/>
        <p:txBody>
          <a:bodyPr/>
          <a:lstStyle/>
          <a:p>
            <a:fld id="{C10C574B-0CD9-4C4F-9ABC-AD490FF1D41D}" type="slidenum">
              <a:rPr lang="en-US" smtClean="0"/>
              <a:t>5</a:t>
            </a:fld>
            <a:endParaRPr lang="en-US"/>
          </a:p>
        </p:txBody>
      </p:sp>
    </p:spTree>
    <p:extLst>
      <p:ext uri="{BB962C8B-B14F-4D97-AF65-F5344CB8AC3E}">
        <p14:creationId xmlns:p14="http://schemas.microsoft.com/office/powerpoint/2010/main" val="2945908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E1D08-4821-A4FA-6462-F8DE10D34E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1997" cy="3429000"/>
          </a:xfrm>
          <a:prstGeom prst="rect">
            <a:avLst/>
          </a:prstGeom>
        </p:spPr>
      </p:pic>
      <p:sp>
        <p:nvSpPr>
          <p:cNvPr id="5" name="Rectangle 4">
            <a:extLst>
              <a:ext uri="{FF2B5EF4-FFF2-40B4-BE49-F238E27FC236}">
                <a16:creationId xmlns:a16="http://schemas.microsoft.com/office/drawing/2014/main" id="{9D0CFAF1-C96A-ED91-9257-D39E921181E9}"/>
              </a:ext>
            </a:extLst>
          </p:cNvPr>
          <p:cNvSpPr/>
          <p:nvPr/>
        </p:nvSpPr>
        <p:spPr>
          <a:xfrm>
            <a:off x="-2" y="2388870"/>
            <a:ext cx="12192000" cy="446913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A48039A-A7A1-0C63-59A2-36F70E9C0A0A}"/>
              </a:ext>
            </a:extLst>
          </p:cNvPr>
          <p:cNvSpPr/>
          <p:nvPr/>
        </p:nvSpPr>
        <p:spPr>
          <a:xfrm>
            <a:off x="7421878" y="1450691"/>
            <a:ext cx="2514600" cy="109728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Black" panose="020B0A04020102020204" pitchFamily="34" charset="0"/>
              </a:rPr>
              <a:t>Cultural Diversity</a:t>
            </a:r>
          </a:p>
        </p:txBody>
      </p:sp>
      <p:pic>
        <p:nvPicPr>
          <p:cNvPr id="10" name="Picture 9">
            <a:extLst>
              <a:ext uri="{FF2B5EF4-FFF2-40B4-BE49-F238E27FC236}">
                <a16:creationId xmlns:a16="http://schemas.microsoft.com/office/drawing/2014/main" id="{8482DAD1-BA4E-7B82-F55C-1CB20DFA4182}"/>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9856" b="9856"/>
          <a:stretch/>
        </p:blipFill>
        <p:spPr>
          <a:xfrm rot="749110">
            <a:off x="7806690" y="3675101"/>
            <a:ext cx="3371850" cy="1896666"/>
          </a:xfrm>
          <a:prstGeom prst="roundRect">
            <a:avLst>
              <a:gd name="adj" fmla="val 16667"/>
            </a:avLst>
          </a:prstGeom>
          <a:solidFill>
            <a:schemeClr val="accent2">
              <a:lumMod val="60000"/>
              <a:lumOff val="40000"/>
            </a:schemeClr>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CAB6E0B3-8DD4-1AEB-454A-3DAA7AC8EF90}"/>
              </a:ext>
            </a:extLst>
          </p:cNvPr>
          <p:cNvSpPr txBox="1"/>
          <p:nvPr/>
        </p:nvSpPr>
        <p:spPr>
          <a:xfrm>
            <a:off x="838200" y="2985425"/>
            <a:ext cx="7692390" cy="2308324"/>
          </a:xfrm>
          <a:prstGeom prst="rect">
            <a:avLst/>
          </a:prstGeom>
          <a:noFill/>
        </p:spPr>
        <p:txBody>
          <a:bodyPr wrap="square" rtlCol="0">
            <a:spAutoFit/>
          </a:bodyPr>
          <a:lstStyle/>
          <a:p>
            <a:pPr algn="just"/>
            <a:r>
              <a:rPr lang="en-US" sz="2400" dirty="0">
                <a:latin typeface="Arial Black" panose="020B0A04020102020204" pitchFamily="34" charset="0"/>
              </a:rPr>
              <a:t>Bangladesh's cultural diversity is reflected in its rich tapestry of traditions, languages, and arts, shaped by its multi-ethnic communities and historical influences. From music and dance to festivals and crafts, this diversity unites the nation's identity.</a:t>
            </a:r>
          </a:p>
        </p:txBody>
      </p:sp>
      <p:sp>
        <p:nvSpPr>
          <p:cNvPr id="13" name="Date Placeholder 12">
            <a:extLst>
              <a:ext uri="{FF2B5EF4-FFF2-40B4-BE49-F238E27FC236}">
                <a16:creationId xmlns:a16="http://schemas.microsoft.com/office/drawing/2014/main" id="{85C7D694-4B78-0D6F-DA32-7EB523E1AB6F}"/>
              </a:ext>
            </a:extLst>
          </p:cNvPr>
          <p:cNvSpPr>
            <a:spLocks noGrp="1"/>
          </p:cNvSpPr>
          <p:nvPr>
            <p:ph type="dt" sz="half" idx="10"/>
          </p:nvPr>
        </p:nvSpPr>
        <p:spPr/>
        <p:txBody>
          <a:bodyPr/>
          <a:lstStyle/>
          <a:p>
            <a:r>
              <a:rPr lang="en-US" dirty="0"/>
              <a:t>12/7/2024</a:t>
            </a:r>
          </a:p>
        </p:txBody>
      </p:sp>
      <p:sp>
        <p:nvSpPr>
          <p:cNvPr id="14" name="Footer Placeholder 13">
            <a:extLst>
              <a:ext uri="{FF2B5EF4-FFF2-40B4-BE49-F238E27FC236}">
                <a16:creationId xmlns:a16="http://schemas.microsoft.com/office/drawing/2014/main" id="{D84C0B08-A4F6-0F67-9582-F98F27D286CF}"/>
              </a:ext>
            </a:extLst>
          </p:cNvPr>
          <p:cNvSpPr>
            <a:spLocks noGrp="1"/>
          </p:cNvSpPr>
          <p:nvPr>
            <p:ph type="ftr" sz="quarter" idx="11"/>
          </p:nvPr>
        </p:nvSpPr>
        <p:spPr/>
        <p:txBody>
          <a:bodyPr/>
          <a:lstStyle/>
          <a:p>
            <a:r>
              <a:rPr lang="en-US" dirty="0"/>
              <a:t>Cultural Heritage</a:t>
            </a:r>
          </a:p>
        </p:txBody>
      </p:sp>
      <p:sp>
        <p:nvSpPr>
          <p:cNvPr id="15" name="Slide Number Placeholder 14">
            <a:extLst>
              <a:ext uri="{FF2B5EF4-FFF2-40B4-BE49-F238E27FC236}">
                <a16:creationId xmlns:a16="http://schemas.microsoft.com/office/drawing/2014/main" id="{92EDAD8C-C590-8861-A123-6D401767E0BA}"/>
              </a:ext>
            </a:extLst>
          </p:cNvPr>
          <p:cNvSpPr>
            <a:spLocks noGrp="1"/>
          </p:cNvSpPr>
          <p:nvPr>
            <p:ph type="sldNum" sz="quarter" idx="12"/>
          </p:nvPr>
        </p:nvSpPr>
        <p:spPr/>
        <p:txBody>
          <a:bodyPr/>
          <a:lstStyle/>
          <a:p>
            <a:fld id="{C10C574B-0CD9-4C4F-9ABC-AD490FF1D41D}" type="slidenum">
              <a:rPr lang="en-US" smtClean="0"/>
              <a:t>6</a:t>
            </a:fld>
            <a:endParaRPr lang="en-US"/>
          </a:p>
        </p:txBody>
      </p:sp>
    </p:spTree>
    <p:extLst>
      <p:ext uri="{BB962C8B-B14F-4D97-AF65-F5344CB8AC3E}">
        <p14:creationId xmlns:p14="http://schemas.microsoft.com/office/powerpoint/2010/main" val="2806065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E1D08-4821-A4FA-6462-F8DE10D34E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 y="0"/>
            <a:ext cx="12191999" cy="3429000"/>
          </a:xfrm>
          <a:prstGeom prst="rect">
            <a:avLst/>
          </a:prstGeom>
        </p:spPr>
      </p:pic>
      <p:sp>
        <p:nvSpPr>
          <p:cNvPr id="5" name="Rectangle 4">
            <a:extLst>
              <a:ext uri="{FF2B5EF4-FFF2-40B4-BE49-F238E27FC236}">
                <a16:creationId xmlns:a16="http://schemas.microsoft.com/office/drawing/2014/main" id="{9D0CFAF1-C96A-ED91-9257-D39E921181E9}"/>
              </a:ext>
            </a:extLst>
          </p:cNvPr>
          <p:cNvSpPr/>
          <p:nvPr/>
        </p:nvSpPr>
        <p:spPr>
          <a:xfrm>
            <a:off x="-2" y="2388870"/>
            <a:ext cx="12192000" cy="4469130"/>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A48039A-A7A1-0C63-59A2-36F70E9C0A0A}"/>
              </a:ext>
            </a:extLst>
          </p:cNvPr>
          <p:cNvSpPr/>
          <p:nvPr/>
        </p:nvSpPr>
        <p:spPr>
          <a:xfrm>
            <a:off x="9677400" y="1450691"/>
            <a:ext cx="2514600" cy="1097280"/>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Black" panose="020B0A04020102020204" pitchFamily="34" charset="0"/>
              </a:rPr>
              <a:t>Jamdani</a:t>
            </a:r>
          </a:p>
        </p:txBody>
      </p:sp>
      <p:pic>
        <p:nvPicPr>
          <p:cNvPr id="10" name="Picture 9">
            <a:extLst>
              <a:ext uri="{FF2B5EF4-FFF2-40B4-BE49-F238E27FC236}">
                <a16:creationId xmlns:a16="http://schemas.microsoft.com/office/drawing/2014/main" id="{8482DAD1-BA4E-7B82-F55C-1CB20DFA4182}"/>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7215" b="7215"/>
          <a:stretch/>
        </p:blipFill>
        <p:spPr>
          <a:xfrm rot="749110">
            <a:off x="7806690" y="3675101"/>
            <a:ext cx="3371850" cy="1896666"/>
          </a:xfrm>
          <a:prstGeom prst="roundRect">
            <a:avLst>
              <a:gd name="adj" fmla="val 16667"/>
            </a:avLst>
          </a:prstGeom>
          <a:solidFill>
            <a:schemeClr val="accent2">
              <a:lumMod val="60000"/>
              <a:lumOff val="40000"/>
            </a:schemeClr>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CAB6E0B3-8DD4-1AEB-454A-3DAA7AC8EF90}"/>
              </a:ext>
            </a:extLst>
          </p:cNvPr>
          <p:cNvSpPr txBox="1"/>
          <p:nvPr/>
        </p:nvSpPr>
        <p:spPr>
          <a:xfrm>
            <a:off x="1257298" y="3429000"/>
            <a:ext cx="7692390" cy="2308324"/>
          </a:xfrm>
          <a:prstGeom prst="rect">
            <a:avLst/>
          </a:prstGeom>
          <a:noFill/>
        </p:spPr>
        <p:txBody>
          <a:bodyPr wrap="square" rtlCol="0">
            <a:spAutoFit/>
          </a:bodyPr>
          <a:lstStyle/>
          <a:p>
            <a:pPr algn="just"/>
            <a:r>
              <a:rPr lang="en-US" sz="2400" dirty="0">
                <a:latin typeface="Arial Black" panose="020B0A04020102020204" pitchFamily="34" charset="0"/>
              </a:rPr>
              <a:t>Jamdani, a UNESCO-recognized intangible cultural heritage of Bangladesh, is a traditional handwoven fabric known for its intricate designs and fine craftsmanship. This centuries-old art reflects the country’s rich textile heritage and cultural identity.</a:t>
            </a:r>
          </a:p>
        </p:txBody>
      </p:sp>
      <p:sp>
        <p:nvSpPr>
          <p:cNvPr id="13" name="Date Placeholder 12">
            <a:extLst>
              <a:ext uri="{FF2B5EF4-FFF2-40B4-BE49-F238E27FC236}">
                <a16:creationId xmlns:a16="http://schemas.microsoft.com/office/drawing/2014/main" id="{F4608624-E0FF-C942-57E3-E84850ECEE58}"/>
              </a:ext>
            </a:extLst>
          </p:cNvPr>
          <p:cNvSpPr>
            <a:spLocks noGrp="1"/>
          </p:cNvSpPr>
          <p:nvPr>
            <p:ph type="dt" sz="half" idx="10"/>
          </p:nvPr>
        </p:nvSpPr>
        <p:spPr/>
        <p:txBody>
          <a:bodyPr/>
          <a:lstStyle/>
          <a:p>
            <a:r>
              <a:rPr lang="en-US" dirty="0"/>
              <a:t>12/7/2024</a:t>
            </a:r>
          </a:p>
        </p:txBody>
      </p:sp>
      <p:sp>
        <p:nvSpPr>
          <p:cNvPr id="14" name="Footer Placeholder 13">
            <a:extLst>
              <a:ext uri="{FF2B5EF4-FFF2-40B4-BE49-F238E27FC236}">
                <a16:creationId xmlns:a16="http://schemas.microsoft.com/office/drawing/2014/main" id="{7E93FEBE-35AD-0FB8-AA3E-42E3FE27E83C}"/>
              </a:ext>
            </a:extLst>
          </p:cNvPr>
          <p:cNvSpPr>
            <a:spLocks noGrp="1"/>
          </p:cNvSpPr>
          <p:nvPr>
            <p:ph type="ftr" sz="quarter" idx="11"/>
          </p:nvPr>
        </p:nvSpPr>
        <p:spPr/>
        <p:txBody>
          <a:bodyPr/>
          <a:lstStyle/>
          <a:p>
            <a:r>
              <a:rPr lang="en-US" dirty="0"/>
              <a:t>Cultural Heritage</a:t>
            </a:r>
          </a:p>
        </p:txBody>
      </p:sp>
      <p:sp>
        <p:nvSpPr>
          <p:cNvPr id="15" name="Slide Number Placeholder 14">
            <a:extLst>
              <a:ext uri="{FF2B5EF4-FFF2-40B4-BE49-F238E27FC236}">
                <a16:creationId xmlns:a16="http://schemas.microsoft.com/office/drawing/2014/main" id="{8DB9D8FB-76CC-D283-50F5-12D5F802328E}"/>
              </a:ext>
            </a:extLst>
          </p:cNvPr>
          <p:cNvSpPr>
            <a:spLocks noGrp="1"/>
          </p:cNvSpPr>
          <p:nvPr>
            <p:ph type="sldNum" sz="quarter" idx="12"/>
          </p:nvPr>
        </p:nvSpPr>
        <p:spPr/>
        <p:txBody>
          <a:bodyPr/>
          <a:lstStyle/>
          <a:p>
            <a:fld id="{C10C574B-0CD9-4C4F-9ABC-AD490FF1D41D}" type="slidenum">
              <a:rPr lang="en-US" smtClean="0"/>
              <a:t>7</a:t>
            </a:fld>
            <a:endParaRPr lang="en-US"/>
          </a:p>
        </p:txBody>
      </p:sp>
    </p:spTree>
    <p:extLst>
      <p:ext uri="{BB962C8B-B14F-4D97-AF65-F5344CB8AC3E}">
        <p14:creationId xmlns:p14="http://schemas.microsoft.com/office/powerpoint/2010/main" val="2600365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TotalTime>
  <Words>280</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Sheikh Sabit Islam</dc:creator>
  <cp:lastModifiedBy>Rakibul Islam</cp:lastModifiedBy>
  <cp:revision>2</cp:revision>
  <dcterms:created xsi:type="dcterms:W3CDTF">2024-12-06T14:54:48Z</dcterms:created>
  <dcterms:modified xsi:type="dcterms:W3CDTF">2024-12-07T10:49:12Z</dcterms:modified>
</cp:coreProperties>
</file>