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58" r:id="rId7"/>
    <p:sldId id="263" r:id="rId8"/>
    <p:sldId id="266" r:id="rId9"/>
    <p:sldId id="267" r:id="rId10"/>
    <p:sldId id="268" r:id="rId11"/>
    <p:sldId id="261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A67"/>
    <a:srgbClr val="030728"/>
    <a:srgbClr val="3EA8E6"/>
    <a:srgbClr val="85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B8EB-4EF5-2FAA-3254-19EFD5F7E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52329-F91C-E283-BDA6-C0244451D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750E4-87BB-8449-E1D1-CE08580E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81CC-3D26-45E4-B2E5-040173701D4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ECB97-92F4-3AB2-A16F-791C4B86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BD2F6-64EC-4456-DB34-E83FBD5A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F0B9-30A4-4440-A8F7-1611B8E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04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279B-3AE9-5FF8-CFFD-FAECFD3E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4D1BB-EF29-4F20-CC9D-23C98F6F2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05C8C-88C0-03D0-55A2-133B959C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81CC-3D26-45E4-B2E5-040173701D4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1F692-82CB-F8C0-ACA9-E9F4F373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C6EE1-3DE1-CC8A-F338-E0B9246D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F0B9-30A4-4440-A8F7-1611B8E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626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9FAF2-0352-F0A3-EB6B-C37ECD743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C3F01-3A86-78ED-DE46-01FA301F0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C9AA5-99C3-6A9E-81A3-24046A85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81CC-3D26-45E4-B2E5-040173701D4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47435-950D-33C0-F3A3-2CDA07B1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BD474-E4C6-4755-A6EB-E7302FFC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F0B9-30A4-4440-A8F7-1611B8E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5893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E03F-120F-D7B6-3586-EE78E71F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FCCE-DB4D-C823-03EE-638598E12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9186-CBFC-D29E-08FC-BD8E7F98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81CC-3D26-45E4-B2E5-040173701D4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788F9-5507-86F5-A8C1-794E5AE3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A9E5A-E635-0F75-69B5-2DEC8161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F0B9-30A4-4440-A8F7-1611B8E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630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1EB9-0AB1-D797-E799-5D677B17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60C80-59C6-6E82-43A1-887F7CF4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3F743-DDDB-4290-AC71-A7C7548D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81CC-3D26-45E4-B2E5-040173701D4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E5E98-856D-F591-1992-8493F9AC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0ED9C-7497-D875-96D2-EBFA0B05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F0B9-30A4-4440-A8F7-1611B8E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6548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6715-7435-497E-1213-05D58993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2AEB-3ADA-731F-5B8E-069D8384C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F32A8-05E1-4454-2A38-3B51768CF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E14C9-71DA-E2E0-3EE3-4CA13B27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81CC-3D26-45E4-B2E5-040173701D4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75275-1452-380F-94EF-9639B1D4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51EB4-14A4-D4A4-A667-D296B7E7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F0B9-30A4-4440-A8F7-1611B8E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1766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E292-6772-25EC-A7EF-7C274C1A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94C9B-3D2C-7570-D4A1-B6B0B21C7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1E5EC-B8DD-7478-C6E2-ED25D2DD6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A3799-B152-6617-504F-466B0F398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DF7D5-ACC6-8DAD-4C75-35B7B778B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FECB57-E4B6-045B-E58C-8E9DC5E9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81CC-3D26-45E4-B2E5-040173701D4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28ECE-79AC-819B-7337-93A46786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DDF98-5402-BE69-209B-06F81B61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F0B9-30A4-4440-A8F7-1611B8E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195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C997-C6DF-D647-9C9A-3AFE9135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4B378-C938-E277-8117-47E70678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81CC-3D26-45E4-B2E5-040173701D4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5366F-60C5-3FEA-0604-DBA1B1D0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E56F7-71F9-8F53-EB07-E02FCFB9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F0B9-30A4-4440-A8F7-1611B8E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7862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75F0E-9619-D435-C43D-6473D957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81CC-3D26-45E4-B2E5-040173701D4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5426B-2B45-A335-8849-5105DB5E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3A2F3-BA4C-A5D7-1E03-1AF833DC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F0B9-30A4-4440-A8F7-1611B8E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1074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81B3-DB9A-B7FE-F6C6-721DFD2E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BF28D-865E-0F65-609E-C07AEF59D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1D56A-DF47-D5BC-66C9-B4287829B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B5A84-45B2-8E62-5A48-0EEE6584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81CC-3D26-45E4-B2E5-040173701D4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9E1BB-031D-76FC-5A61-0F9C39EC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9625D-1356-9470-BCD3-B27A424C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F0B9-30A4-4440-A8F7-1611B8E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761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9BE3-62E4-F0F0-5185-02E8B9C63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0E2FD-243B-CF63-A6C2-584848129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4ED2D-F79D-E47B-3047-D9F50B618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C2DA9-469D-1723-F629-E351C6BC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81CC-3D26-45E4-B2E5-040173701D4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A9395-D057-C9AF-81D9-29278C7C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563BF-6A11-5BFA-59CA-F64D3DD3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6F0B9-30A4-4440-A8F7-1611B8E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6697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E6D2E-52B2-9FD3-3121-5ADAE2AE7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DD8A2-A8D9-F403-F092-7B8942733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4E7FA-3005-DFDF-3BAE-3ABFC8766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781CC-3D26-45E4-B2E5-040173701D41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E5187-DCA7-CEFC-C693-A0038347F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BBF74-9A07-93A5-01E8-452C043B8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6F0B9-30A4-4440-A8F7-1611B8E1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6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3C7AB86-603A-BE76-C3EE-4311137E1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189C90-44A9-0D98-5EAA-4EDEBE6995C9}"/>
              </a:ext>
            </a:extLst>
          </p:cNvPr>
          <p:cNvSpPr txBox="1"/>
          <p:nvPr/>
        </p:nvSpPr>
        <p:spPr>
          <a:xfrm>
            <a:off x="546653" y="2289196"/>
            <a:ext cx="77909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ilroy-Bold" panose="00000800000000000000" pitchFamily="2" charset="0"/>
              </a:rPr>
              <a:t>University</a:t>
            </a:r>
          </a:p>
          <a:p>
            <a:r>
              <a:rPr lang="en-US" sz="6000" dirty="0">
                <a:solidFill>
                  <a:schemeClr val="bg1"/>
                </a:solidFill>
                <a:latin typeface="Gilroy-Bold" panose="00000800000000000000" pitchFamily="2" charset="0"/>
              </a:rPr>
              <a:t>Management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9494F3-B640-F607-2223-710F8BFA4E8B}"/>
              </a:ext>
            </a:extLst>
          </p:cNvPr>
          <p:cNvSpPr txBox="1"/>
          <p:nvPr/>
        </p:nvSpPr>
        <p:spPr>
          <a:xfrm>
            <a:off x="546653" y="5138391"/>
            <a:ext cx="5025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roy-SemiBold" panose="00000700000000000000" pitchFamily="2" charset="0"/>
              </a:rPr>
              <a:t>Mahmudul Hasan Shihan               2221081098</a:t>
            </a:r>
          </a:p>
          <a:p>
            <a:r>
              <a:rPr lang="en-US" dirty="0">
                <a:solidFill>
                  <a:schemeClr val="bg1"/>
                </a:solidFill>
                <a:latin typeface="Gilroy-SemiBold" panose="00000700000000000000" pitchFamily="2" charset="0"/>
              </a:rPr>
              <a:t>Abdur Razzak                                   2221081081</a:t>
            </a:r>
          </a:p>
          <a:p>
            <a:r>
              <a:rPr lang="en-US" dirty="0" err="1">
                <a:solidFill>
                  <a:schemeClr val="bg1"/>
                </a:solidFill>
                <a:latin typeface="Gilroy-SemiBold" panose="00000700000000000000" pitchFamily="2" charset="0"/>
              </a:rPr>
              <a:t>Nure</a:t>
            </a:r>
            <a:r>
              <a:rPr lang="en-US" dirty="0">
                <a:solidFill>
                  <a:schemeClr val="bg1"/>
                </a:solidFill>
                <a:latin typeface="Gilroy-SemiBold" panose="00000700000000000000" pitchFamily="2" charset="0"/>
              </a:rPr>
              <a:t> Alam </a:t>
            </a:r>
            <a:r>
              <a:rPr lang="en-US" dirty="0" err="1">
                <a:solidFill>
                  <a:schemeClr val="bg1"/>
                </a:solidFill>
                <a:latin typeface="Gilroy-SemiBold" panose="00000700000000000000" pitchFamily="2" charset="0"/>
              </a:rPr>
              <a:t>Akond</a:t>
            </a:r>
            <a:r>
              <a:rPr lang="en-US" dirty="0">
                <a:solidFill>
                  <a:schemeClr val="bg1"/>
                </a:solidFill>
                <a:latin typeface="Gilroy-SemiBold" panose="000007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Gilroy-SemiBold" panose="00000700000000000000" pitchFamily="2" charset="0"/>
              </a:rPr>
              <a:t>Shadin</a:t>
            </a:r>
            <a:r>
              <a:rPr lang="en-US" dirty="0">
                <a:solidFill>
                  <a:schemeClr val="bg1"/>
                </a:solidFill>
                <a:latin typeface="Gilroy-SemiBold" panose="00000700000000000000" pitchFamily="2" charset="0"/>
              </a:rPr>
              <a:t>               2221081095</a:t>
            </a:r>
          </a:p>
          <a:p>
            <a:r>
              <a:rPr lang="en-US" dirty="0">
                <a:solidFill>
                  <a:schemeClr val="bg1"/>
                </a:solidFill>
                <a:latin typeface="Gilroy-SemiBold" panose="00000700000000000000" pitchFamily="2" charset="0"/>
              </a:rPr>
              <a:t>Nusrat Tabassum                            2221081101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630327-8AD3-4FD3-CDF9-0BEA04A0411F}"/>
              </a:ext>
            </a:extLst>
          </p:cNvPr>
          <p:cNvSpPr txBox="1"/>
          <p:nvPr/>
        </p:nvSpPr>
        <p:spPr>
          <a:xfrm>
            <a:off x="8497956" y="5178008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roy-Light" panose="00000400000000000000" pitchFamily="2" charset="0"/>
              </a:rPr>
              <a:t>Submitted To 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A36451-E115-21FD-D720-FC0E00E6CEB7}"/>
              </a:ext>
            </a:extLst>
          </p:cNvPr>
          <p:cNvSpPr txBox="1"/>
          <p:nvPr/>
        </p:nvSpPr>
        <p:spPr>
          <a:xfrm>
            <a:off x="8497956" y="5490364"/>
            <a:ext cx="2566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Gilroy-Bold" panose="00000800000000000000" pitchFamily="2" charset="0"/>
              </a:rPr>
              <a:t>Rehnuma</a:t>
            </a:r>
            <a:r>
              <a:rPr lang="en-US" sz="2400" dirty="0">
                <a:solidFill>
                  <a:schemeClr val="bg1"/>
                </a:solidFill>
                <a:latin typeface="Gilroy-Bold" panose="00000800000000000000" pitchFamily="2" charset="0"/>
              </a:rPr>
              <a:t> Haque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17485-73DB-FD50-3D87-FB282122179D}"/>
              </a:ext>
            </a:extLst>
          </p:cNvPr>
          <p:cNvSpPr txBox="1"/>
          <p:nvPr/>
        </p:nvSpPr>
        <p:spPr>
          <a:xfrm>
            <a:off x="8485965" y="5859696"/>
            <a:ext cx="257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Lecturer Dept. of CSE, UU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A70A29-0654-DC20-78AD-F34643B2472B}"/>
              </a:ext>
            </a:extLst>
          </p:cNvPr>
          <p:cNvSpPr txBox="1"/>
          <p:nvPr/>
        </p:nvSpPr>
        <p:spPr>
          <a:xfrm>
            <a:off x="546653" y="4769059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roy-Light" panose="00000400000000000000" pitchFamily="2" charset="0"/>
              </a:rPr>
              <a:t>Team Members -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6ED64E-59BD-694E-ED83-D0DDD0480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53" y="-177692"/>
            <a:ext cx="2021707" cy="20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4488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58FEB2-330B-C944-7670-223BE06E6F75}"/>
              </a:ext>
            </a:extLst>
          </p:cNvPr>
          <p:cNvSpPr txBox="1"/>
          <p:nvPr/>
        </p:nvSpPr>
        <p:spPr>
          <a:xfrm>
            <a:off x="879301" y="567953"/>
            <a:ext cx="50344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92A67"/>
                </a:solidFill>
                <a:latin typeface="Gilroy-Bold" panose="00000800000000000000" pitchFamily="2" charset="0"/>
              </a:rPr>
              <a:t>SQL Statement 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422A65C-4B84-705E-672D-ED82BC961E0A}"/>
              </a:ext>
            </a:extLst>
          </p:cNvPr>
          <p:cNvGrpSpPr/>
          <p:nvPr/>
        </p:nvGrpSpPr>
        <p:grpSpPr>
          <a:xfrm>
            <a:off x="0" y="6458262"/>
            <a:ext cx="2275865" cy="399738"/>
            <a:chOff x="0" y="6458262"/>
            <a:chExt cx="2275865" cy="39973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14480C2-3CF0-8E79-F1A7-089B40C2D516}"/>
                </a:ext>
              </a:extLst>
            </p:cNvPr>
            <p:cNvSpPr/>
            <p:nvPr/>
          </p:nvSpPr>
          <p:spPr>
            <a:xfrm>
              <a:off x="1093730" y="6458262"/>
              <a:ext cx="1182135" cy="399738"/>
            </a:xfrm>
            <a:prstGeom prst="rect">
              <a:avLst/>
            </a:prstGeom>
            <a:solidFill>
              <a:srgbClr val="092A67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4B83DA5-130D-6419-2E09-1A566B475274}"/>
                </a:ext>
              </a:extLst>
            </p:cNvPr>
            <p:cNvSpPr/>
            <p:nvPr/>
          </p:nvSpPr>
          <p:spPr>
            <a:xfrm>
              <a:off x="0" y="6458262"/>
              <a:ext cx="1182135" cy="399738"/>
            </a:xfrm>
            <a:prstGeom prst="rect">
              <a:avLst/>
            </a:prstGeom>
            <a:solidFill>
              <a:srgbClr val="3EA8E6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8868FBA-27A4-898E-078D-D332180B0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458" y="-74153"/>
            <a:ext cx="1893014" cy="1893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44FC7C-3C79-1497-C600-1430D5C5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11" y="1677679"/>
            <a:ext cx="9191069" cy="38484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382258-27AB-F759-F94E-1B4876523473}"/>
              </a:ext>
            </a:extLst>
          </p:cNvPr>
          <p:cNvSpPr txBox="1"/>
          <p:nvPr/>
        </p:nvSpPr>
        <p:spPr>
          <a:xfrm>
            <a:off x="11439939" y="6264960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92A67"/>
                </a:solidFill>
                <a:latin typeface="Gilroy-Bold" panose="00000800000000000000" pitchFamily="2" charset="0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196342732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3E6C67-1649-F9B8-27E4-3C513C2F9286}"/>
              </a:ext>
            </a:extLst>
          </p:cNvPr>
          <p:cNvSpPr txBox="1"/>
          <p:nvPr/>
        </p:nvSpPr>
        <p:spPr>
          <a:xfrm>
            <a:off x="1093730" y="59185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92A67"/>
                </a:solidFill>
                <a:latin typeface="Gilroy-Bold" panose="00000800000000000000" pitchFamily="2" charset="0"/>
              </a:rPr>
              <a:t>Future Work -</a:t>
            </a:r>
          </a:p>
        </p:txBody>
      </p:sp>
      <p:grpSp>
        <p:nvGrpSpPr>
          <p:cNvPr id="32" name="73733bf4-062b-4be4-beff-36a42eaec55c">
            <a:extLst>
              <a:ext uri="{FF2B5EF4-FFF2-40B4-BE49-F238E27FC236}">
                <a16:creationId xmlns:a16="http://schemas.microsoft.com/office/drawing/2014/main" id="{E9116CBC-A2A2-2F48-381C-E1EE795692FF}"/>
              </a:ext>
            </a:extLst>
          </p:cNvPr>
          <p:cNvGrpSpPr>
            <a:grpSpLocks noChangeAspect="1"/>
          </p:cNvGrpSpPr>
          <p:nvPr/>
        </p:nvGrpSpPr>
        <p:grpSpPr>
          <a:xfrm>
            <a:off x="4007364" y="2426426"/>
            <a:ext cx="3943131" cy="2674465"/>
            <a:chOff x="3692044" y="2087760"/>
            <a:chExt cx="3943131" cy="2674465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362912D-65E3-59D3-6899-775E3C2261D8}"/>
                </a:ext>
              </a:extLst>
            </p:cNvPr>
            <p:cNvSpPr/>
            <p:nvPr/>
          </p:nvSpPr>
          <p:spPr bwMode="auto">
            <a:xfrm>
              <a:off x="3692044" y="3444093"/>
              <a:ext cx="2103537" cy="635132"/>
            </a:xfrm>
            <a:custGeom>
              <a:avLst/>
              <a:gdLst>
                <a:gd name="T0" fmla="*/ 3799 w 3804"/>
                <a:gd name="T1" fmla="*/ 0 h 1355"/>
                <a:gd name="T2" fmla="*/ 372 w 3804"/>
                <a:gd name="T3" fmla="*/ 0 h 1355"/>
                <a:gd name="T4" fmla="*/ 0 w 3804"/>
                <a:gd name="T5" fmla="*/ 679 h 1355"/>
                <a:gd name="T6" fmla="*/ 372 w 3804"/>
                <a:gd name="T7" fmla="*/ 1355 h 1355"/>
                <a:gd name="T8" fmla="*/ 3804 w 3804"/>
                <a:gd name="T9" fmla="*/ 1355 h 1355"/>
                <a:gd name="T10" fmla="*/ 3799 w 3804"/>
                <a:gd name="T11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4" h="1355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092A67"/>
            </a:solidFill>
            <a:ln>
              <a:noFill/>
            </a:ln>
          </p:spPr>
          <p:txBody>
            <a:bodyPr vert="horz" wrap="none" lIns="121920" tIns="60960" rIns="121920" bIns="60960" anchor="ctr" anchorCtr="0" compatLnSpc="1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lsie" panose="02000000000000000000" charset="0"/>
              </a:endParaRPr>
            </a:p>
          </p:txBody>
        </p:sp>
        <p:sp>
          <p:nvSpPr>
            <p:cNvPr id="47" name="Freeform: Shape 25">
              <a:extLst>
                <a:ext uri="{FF2B5EF4-FFF2-40B4-BE49-F238E27FC236}">
                  <a16:creationId xmlns:a16="http://schemas.microsoft.com/office/drawing/2014/main" id="{ECA5584C-6DF7-2789-214B-2356569BB320}"/>
                </a:ext>
              </a:extLst>
            </p:cNvPr>
            <p:cNvSpPr/>
            <p:nvPr/>
          </p:nvSpPr>
          <p:spPr bwMode="auto">
            <a:xfrm>
              <a:off x="3692044" y="2087760"/>
              <a:ext cx="2103537" cy="675897"/>
            </a:xfrm>
            <a:custGeom>
              <a:avLst/>
              <a:gdLst>
                <a:gd name="T0" fmla="*/ 3799 w 3804"/>
                <a:gd name="T1" fmla="*/ 0 h 1355"/>
                <a:gd name="T2" fmla="*/ 372 w 3804"/>
                <a:gd name="T3" fmla="*/ 0 h 1355"/>
                <a:gd name="T4" fmla="*/ 0 w 3804"/>
                <a:gd name="T5" fmla="*/ 679 h 1355"/>
                <a:gd name="T6" fmla="*/ 372 w 3804"/>
                <a:gd name="T7" fmla="*/ 1355 h 1355"/>
                <a:gd name="T8" fmla="*/ 3804 w 3804"/>
                <a:gd name="T9" fmla="*/ 1355 h 1355"/>
                <a:gd name="T10" fmla="*/ 3799 w 3804"/>
                <a:gd name="T11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4" h="1355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092A67"/>
            </a:solidFill>
            <a:ln>
              <a:noFill/>
            </a:ln>
          </p:spPr>
          <p:txBody>
            <a:bodyPr vert="horz" wrap="none" lIns="121920" tIns="60960" rIns="121920" bIns="60960" anchor="ctr" anchorCtr="0" compatLnSpc="1">
              <a:norm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roy-SemiBold" panose="00000700000000000000" pitchFamily="2" charset="0"/>
              </a:endParaRPr>
            </a:p>
          </p:txBody>
        </p:sp>
        <p:sp>
          <p:nvSpPr>
            <p:cNvPr id="48" name="Freeform: Shape 26">
              <a:extLst>
                <a:ext uri="{FF2B5EF4-FFF2-40B4-BE49-F238E27FC236}">
                  <a16:creationId xmlns:a16="http://schemas.microsoft.com/office/drawing/2014/main" id="{AFC4C61B-0275-F374-1722-02A0E0340D65}"/>
                </a:ext>
              </a:extLst>
            </p:cNvPr>
            <p:cNvSpPr/>
            <p:nvPr/>
          </p:nvSpPr>
          <p:spPr bwMode="auto">
            <a:xfrm flipH="1">
              <a:off x="5368219" y="2768196"/>
              <a:ext cx="2247078" cy="675897"/>
            </a:xfrm>
            <a:custGeom>
              <a:avLst/>
              <a:gdLst>
                <a:gd name="T0" fmla="*/ 3799 w 3804"/>
                <a:gd name="T1" fmla="*/ 0 h 1355"/>
                <a:gd name="T2" fmla="*/ 372 w 3804"/>
                <a:gd name="T3" fmla="*/ 0 h 1355"/>
                <a:gd name="T4" fmla="*/ 0 w 3804"/>
                <a:gd name="T5" fmla="*/ 679 h 1355"/>
                <a:gd name="T6" fmla="*/ 372 w 3804"/>
                <a:gd name="T7" fmla="*/ 1355 h 1355"/>
                <a:gd name="T8" fmla="*/ 3804 w 3804"/>
                <a:gd name="T9" fmla="*/ 1355 h 1355"/>
                <a:gd name="T10" fmla="*/ 3799 w 3804"/>
                <a:gd name="T11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4" h="1355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3EA8E6"/>
            </a:solidFill>
            <a:ln>
              <a:noFill/>
            </a:ln>
          </p:spPr>
          <p:txBody>
            <a:bodyPr vert="horz" wrap="none" lIns="121920" tIns="60960" rIns="121920" bIns="60960" anchor="ctr" anchorCtr="0" compatLnSpc="1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lsie" panose="02000000000000000000" charset="0"/>
              </a:endParaRPr>
            </a:p>
          </p:txBody>
        </p:sp>
        <p:sp>
          <p:nvSpPr>
            <p:cNvPr id="49" name="Freeform: Shape 27">
              <a:extLst>
                <a:ext uri="{FF2B5EF4-FFF2-40B4-BE49-F238E27FC236}">
                  <a16:creationId xmlns:a16="http://schemas.microsoft.com/office/drawing/2014/main" id="{BF23CC5E-7EDA-E873-60C3-45E6F15953AD}"/>
                </a:ext>
              </a:extLst>
            </p:cNvPr>
            <p:cNvSpPr/>
            <p:nvPr/>
          </p:nvSpPr>
          <p:spPr bwMode="auto">
            <a:xfrm flipH="1">
              <a:off x="5356455" y="4086328"/>
              <a:ext cx="2278720" cy="675897"/>
            </a:xfrm>
            <a:custGeom>
              <a:avLst/>
              <a:gdLst>
                <a:gd name="T0" fmla="*/ 3799 w 3804"/>
                <a:gd name="T1" fmla="*/ 0 h 1355"/>
                <a:gd name="T2" fmla="*/ 372 w 3804"/>
                <a:gd name="T3" fmla="*/ 0 h 1355"/>
                <a:gd name="T4" fmla="*/ 0 w 3804"/>
                <a:gd name="T5" fmla="*/ 679 h 1355"/>
                <a:gd name="T6" fmla="*/ 372 w 3804"/>
                <a:gd name="T7" fmla="*/ 1355 h 1355"/>
                <a:gd name="T8" fmla="*/ 3804 w 3804"/>
                <a:gd name="T9" fmla="*/ 1355 h 1355"/>
                <a:gd name="T10" fmla="*/ 3799 w 3804"/>
                <a:gd name="T11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4" h="1355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3EA8E6"/>
            </a:solidFill>
            <a:ln>
              <a:noFill/>
            </a:ln>
          </p:spPr>
          <p:txBody>
            <a:bodyPr vert="horz" wrap="none" lIns="121920" tIns="60960" rIns="121920" bIns="60960" anchor="ctr" anchorCtr="0" compatLnSpc="1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lsie" panose="02000000000000000000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DA91BF2-7F2D-B4A1-344A-E0CDF73F8367}"/>
              </a:ext>
            </a:extLst>
          </p:cNvPr>
          <p:cNvSpPr txBox="1"/>
          <p:nvPr/>
        </p:nvSpPr>
        <p:spPr>
          <a:xfrm>
            <a:off x="1533052" y="2348875"/>
            <a:ext cx="2172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030728"/>
                </a:solidFill>
                <a:latin typeface="Gilroy-SemiBold" panose="00000700000000000000" pitchFamily="2" charset="0"/>
              </a:rPr>
              <a:t>Further</a:t>
            </a:r>
          </a:p>
          <a:p>
            <a:pPr algn="r"/>
            <a:r>
              <a:rPr lang="en-US" sz="2400" dirty="0">
                <a:solidFill>
                  <a:srgbClr val="030728"/>
                </a:solidFill>
                <a:latin typeface="Gilroy-SemiBold" panose="00000700000000000000" pitchFamily="2" charset="0"/>
              </a:rPr>
              <a:t>Normalization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EC8D3-F7E5-708C-BB40-E696360A5E4D}"/>
              </a:ext>
            </a:extLst>
          </p:cNvPr>
          <p:cNvSpPr txBox="1"/>
          <p:nvPr/>
        </p:nvSpPr>
        <p:spPr>
          <a:xfrm>
            <a:off x="8232539" y="3029311"/>
            <a:ext cx="16658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30728"/>
                </a:solidFill>
                <a:latin typeface="Gilroy-SemiBold" panose="00000700000000000000" pitchFamily="2" charset="0"/>
              </a:rPr>
              <a:t>Indexing</a:t>
            </a:r>
          </a:p>
          <a:p>
            <a:r>
              <a:rPr lang="en-US" sz="2400" dirty="0">
                <a:solidFill>
                  <a:srgbClr val="030728"/>
                </a:solidFill>
                <a:latin typeface="Gilroy-SemiBold" panose="00000700000000000000" pitchFamily="2" charset="0"/>
              </a:rPr>
              <a:t>Strategies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99D6D-BAE0-AE0E-775C-5E1BCCC582AC}"/>
              </a:ext>
            </a:extLst>
          </p:cNvPr>
          <p:cNvSpPr txBox="1"/>
          <p:nvPr/>
        </p:nvSpPr>
        <p:spPr>
          <a:xfrm>
            <a:off x="1561906" y="3822515"/>
            <a:ext cx="2143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30728"/>
                </a:solidFill>
                <a:latin typeface="Gilroy-SemiBold" panose="00000700000000000000" pitchFamily="2" charset="0"/>
              </a:rPr>
              <a:t>Data Security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27DE1-372C-0090-DA22-3F52E913B2C2}"/>
              </a:ext>
            </a:extLst>
          </p:cNvPr>
          <p:cNvSpPr txBox="1"/>
          <p:nvPr/>
        </p:nvSpPr>
        <p:spPr>
          <a:xfrm>
            <a:off x="8232539" y="4347443"/>
            <a:ext cx="2028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roy-SemiBold" panose="00000700000000000000" pitchFamily="2" charset="0"/>
              </a:rPr>
              <a:t>Extending</a:t>
            </a:r>
          </a:p>
          <a:p>
            <a:r>
              <a:rPr lang="en-US" sz="2400" dirty="0">
                <a:latin typeface="Gilroy-SemiBold" panose="00000700000000000000" pitchFamily="2" charset="0"/>
              </a:rPr>
              <a:t>Functionality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5E93A6-A73F-5A99-7395-53B018060112}"/>
              </a:ext>
            </a:extLst>
          </p:cNvPr>
          <p:cNvGrpSpPr/>
          <p:nvPr/>
        </p:nvGrpSpPr>
        <p:grpSpPr>
          <a:xfrm>
            <a:off x="0" y="6458262"/>
            <a:ext cx="2275865" cy="399738"/>
            <a:chOff x="0" y="6458262"/>
            <a:chExt cx="2275865" cy="3997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31128A4-F5D5-BF78-DB1B-B07F4629CCEE}"/>
                </a:ext>
              </a:extLst>
            </p:cNvPr>
            <p:cNvSpPr/>
            <p:nvPr/>
          </p:nvSpPr>
          <p:spPr>
            <a:xfrm>
              <a:off x="1093730" y="6458262"/>
              <a:ext cx="1182135" cy="399738"/>
            </a:xfrm>
            <a:prstGeom prst="rect">
              <a:avLst/>
            </a:prstGeom>
            <a:solidFill>
              <a:srgbClr val="092A67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4242AB-24C0-08A5-78BB-32A9D3791B40}"/>
                </a:ext>
              </a:extLst>
            </p:cNvPr>
            <p:cNvSpPr/>
            <p:nvPr/>
          </p:nvSpPr>
          <p:spPr>
            <a:xfrm>
              <a:off x="0" y="6458262"/>
              <a:ext cx="1182135" cy="399738"/>
            </a:xfrm>
            <a:prstGeom prst="rect">
              <a:avLst/>
            </a:prstGeom>
            <a:solidFill>
              <a:srgbClr val="3EA8E6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BC4767D-A93E-211A-8858-AF1DFBE2F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458" y="-74153"/>
            <a:ext cx="1893014" cy="1893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4E712D-2934-3BC0-7378-3695D69604DC}"/>
              </a:ext>
            </a:extLst>
          </p:cNvPr>
          <p:cNvSpPr txBox="1"/>
          <p:nvPr/>
        </p:nvSpPr>
        <p:spPr>
          <a:xfrm>
            <a:off x="11439939" y="6264960"/>
            <a:ext cx="445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92A67"/>
                </a:solidFill>
                <a:latin typeface="Gilroy-Bold" panose="00000800000000000000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4517123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A6B3D8E6-A4E1-F9E6-31EE-A7D8E6EF5DCA}"/>
              </a:ext>
            </a:extLst>
          </p:cNvPr>
          <p:cNvSpPr/>
          <p:nvPr/>
        </p:nvSpPr>
        <p:spPr bwMode="auto">
          <a:xfrm>
            <a:off x="4725157" y="1732382"/>
            <a:ext cx="668624" cy="675178"/>
          </a:xfrm>
          <a:custGeom>
            <a:avLst/>
            <a:gdLst>
              <a:gd name="T0" fmla="*/ 134 w 134"/>
              <a:gd name="T1" fmla="*/ 36 h 135"/>
              <a:gd name="T2" fmla="*/ 134 w 134"/>
              <a:gd name="T3" fmla="*/ 98 h 135"/>
              <a:gd name="T4" fmla="*/ 98 w 134"/>
              <a:gd name="T5" fmla="*/ 135 h 135"/>
              <a:gd name="T6" fmla="*/ 36 w 134"/>
              <a:gd name="T7" fmla="*/ 135 h 135"/>
              <a:gd name="T8" fmla="*/ 0 w 134"/>
              <a:gd name="T9" fmla="*/ 98 h 135"/>
              <a:gd name="T10" fmla="*/ 0 w 134"/>
              <a:gd name="T11" fmla="*/ 36 h 135"/>
              <a:gd name="T12" fmla="*/ 36 w 134"/>
              <a:gd name="T13" fmla="*/ 0 h 135"/>
              <a:gd name="T14" fmla="*/ 134 w 134"/>
              <a:gd name="T15" fmla="*/ 0 h 135"/>
              <a:gd name="T16" fmla="*/ 134 w 134"/>
              <a:gd name="T17" fmla="*/ 36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" h="135">
                <a:moveTo>
                  <a:pt x="134" y="36"/>
                </a:moveTo>
                <a:cubicBezTo>
                  <a:pt x="134" y="98"/>
                  <a:pt x="134" y="98"/>
                  <a:pt x="134" y="98"/>
                </a:cubicBezTo>
                <a:cubicBezTo>
                  <a:pt x="134" y="118"/>
                  <a:pt x="118" y="135"/>
                  <a:pt x="98" y="135"/>
                </a:cubicBezTo>
                <a:cubicBezTo>
                  <a:pt x="36" y="135"/>
                  <a:pt x="36" y="135"/>
                  <a:pt x="36" y="135"/>
                </a:cubicBezTo>
                <a:cubicBezTo>
                  <a:pt x="16" y="135"/>
                  <a:pt x="0" y="118"/>
                  <a:pt x="0" y="9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6"/>
                  <a:pt x="16" y="0"/>
                  <a:pt x="36" y="0"/>
                </a:cubicBezTo>
                <a:cubicBezTo>
                  <a:pt x="134" y="0"/>
                  <a:pt x="134" y="0"/>
                  <a:pt x="134" y="0"/>
                </a:cubicBezTo>
                <a:lnTo>
                  <a:pt x="134" y="36"/>
                </a:lnTo>
                <a:close/>
              </a:path>
            </a:pathLst>
          </a:custGeom>
          <a:solidFill>
            <a:srgbClr val="3EA8E6"/>
          </a:solidFill>
          <a:ln>
            <a:noFill/>
          </a:ln>
        </p:spPr>
        <p:txBody>
          <a:bodyPr vert="horz" wrap="square" lIns="121876" tIns="60937" rIns="121876" bIns="60937" numCol="1" anchor="t" anchorCtr="0" compatLnSpc="1"/>
          <a:lstStyle/>
          <a:p>
            <a:pPr>
              <a:defRPr/>
            </a:pPr>
            <a:endParaRPr lang="zh-CN" altLang="en-US" sz="1705" kern="0">
              <a:solidFill>
                <a:sysClr val="windowText" lastClr="000000"/>
              </a:solidFill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D7DEC71F-FB35-AB1E-6316-0BF034481304}"/>
              </a:ext>
            </a:extLst>
          </p:cNvPr>
          <p:cNvSpPr/>
          <p:nvPr/>
        </p:nvSpPr>
        <p:spPr bwMode="auto">
          <a:xfrm>
            <a:off x="4718814" y="2736218"/>
            <a:ext cx="674971" cy="675178"/>
          </a:xfrm>
          <a:custGeom>
            <a:avLst/>
            <a:gdLst>
              <a:gd name="T0" fmla="*/ 135 w 135"/>
              <a:gd name="T1" fmla="*/ 36 h 135"/>
              <a:gd name="T2" fmla="*/ 135 w 135"/>
              <a:gd name="T3" fmla="*/ 98 h 135"/>
              <a:gd name="T4" fmla="*/ 98 w 135"/>
              <a:gd name="T5" fmla="*/ 135 h 135"/>
              <a:gd name="T6" fmla="*/ 37 w 135"/>
              <a:gd name="T7" fmla="*/ 135 h 135"/>
              <a:gd name="T8" fmla="*/ 0 w 135"/>
              <a:gd name="T9" fmla="*/ 98 h 135"/>
              <a:gd name="T10" fmla="*/ 0 w 135"/>
              <a:gd name="T11" fmla="*/ 36 h 135"/>
              <a:gd name="T12" fmla="*/ 37 w 135"/>
              <a:gd name="T13" fmla="*/ 0 h 135"/>
              <a:gd name="T14" fmla="*/ 135 w 135"/>
              <a:gd name="T15" fmla="*/ 0 h 135"/>
              <a:gd name="T16" fmla="*/ 135 w 135"/>
              <a:gd name="T17" fmla="*/ 36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5" h="135">
                <a:moveTo>
                  <a:pt x="135" y="36"/>
                </a:moveTo>
                <a:cubicBezTo>
                  <a:pt x="135" y="98"/>
                  <a:pt x="135" y="98"/>
                  <a:pt x="135" y="98"/>
                </a:cubicBezTo>
                <a:cubicBezTo>
                  <a:pt x="135" y="118"/>
                  <a:pt x="118" y="135"/>
                  <a:pt x="98" y="135"/>
                </a:cubicBezTo>
                <a:cubicBezTo>
                  <a:pt x="37" y="135"/>
                  <a:pt x="37" y="135"/>
                  <a:pt x="37" y="135"/>
                </a:cubicBezTo>
                <a:cubicBezTo>
                  <a:pt x="16" y="135"/>
                  <a:pt x="0" y="118"/>
                  <a:pt x="0" y="98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6"/>
                  <a:pt x="16" y="0"/>
                  <a:pt x="37" y="0"/>
                </a:cubicBezTo>
                <a:cubicBezTo>
                  <a:pt x="135" y="0"/>
                  <a:pt x="135" y="0"/>
                  <a:pt x="135" y="0"/>
                </a:cubicBezTo>
                <a:lnTo>
                  <a:pt x="135" y="36"/>
                </a:lnTo>
                <a:close/>
              </a:path>
            </a:pathLst>
          </a:custGeom>
          <a:solidFill>
            <a:srgbClr val="092A67"/>
          </a:solidFill>
          <a:ln>
            <a:noFill/>
          </a:ln>
        </p:spPr>
        <p:txBody>
          <a:bodyPr vert="horz" wrap="square" lIns="121876" tIns="60937" rIns="121876" bIns="60937" numCol="1" anchor="t" anchorCtr="0" compatLnSpc="1"/>
          <a:lstStyle/>
          <a:p>
            <a:pPr>
              <a:defRPr/>
            </a:pPr>
            <a:endParaRPr lang="zh-CN" altLang="en-US" sz="1705" kern="0">
              <a:solidFill>
                <a:sysClr val="windowText" lastClr="000000"/>
              </a:solidFill>
            </a:endParaRPr>
          </a:p>
        </p:txBody>
      </p:sp>
      <p:grpSp>
        <p:nvGrpSpPr>
          <p:cNvPr id="13" name="组合 107">
            <a:extLst>
              <a:ext uri="{FF2B5EF4-FFF2-40B4-BE49-F238E27FC236}">
                <a16:creationId xmlns:a16="http://schemas.microsoft.com/office/drawing/2014/main" id="{9514FCFB-E246-FC94-E726-1E81FCE822BB}"/>
              </a:ext>
            </a:extLst>
          </p:cNvPr>
          <p:cNvGrpSpPr/>
          <p:nvPr/>
        </p:nvGrpSpPr>
        <p:grpSpPr>
          <a:xfrm>
            <a:off x="4725157" y="3740058"/>
            <a:ext cx="668624" cy="675180"/>
            <a:chOff x="5093055" y="2766720"/>
            <a:chExt cx="501650" cy="506413"/>
          </a:xfrm>
          <a:solidFill>
            <a:srgbClr val="3EA8E6"/>
          </a:solidFill>
        </p:grpSpPr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BC903E8A-E0ED-72D1-4471-D37D2941DB2C}"/>
                </a:ext>
              </a:extLst>
            </p:cNvPr>
            <p:cNvSpPr/>
            <p:nvPr/>
          </p:nvSpPr>
          <p:spPr bwMode="auto">
            <a:xfrm>
              <a:off x="5093055" y="2766720"/>
              <a:ext cx="501650" cy="506413"/>
            </a:xfrm>
            <a:custGeom>
              <a:avLst/>
              <a:gdLst>
                <a:gd name="T0" fmla="*/ 134 w 134"/>
                <a:gd name="T1" fmla="*/ 37 h 135"/>
                <a:gd name="T2" fmla="*/ 134 w 134"/>
                <a:gd name="T3" fmla="*/ 98 h 135"/>
                <a:gd name="T4" fmla="*/ 98 w 134"/>
                <a:gd name="T5" fmla="*/ 135 h 135"/>
                <a:gd name="T6" fmla="*/ 36 w 134"/>
                <a:gd name="T7" fmla="*/ 135 h 135"/>
                <a:gd name="T8" fmla="*/ 0 w 134"/>
                <a:gd name="T9" fmla="*/ 98 h 135"/>
                <a:gd name="T10" fmla="*/ 0 w 134"/>
                <a:gd name="T11" fmla="*/ 37 h 135"/>
                <a:gd name="T12" fmla="*/ 36 w 134"/>
                <a:gd name="T13" fmla="*/ 0 h 135"/>
                <a:gd name="T14" fmla="*/ 134 w 134"/>
                <a:gd name="T15" fmla="*/ 0 h 135"/>
                <a:gd name="T16" fmla="*/ 134 w 134"/>
                <a:gd name="T17" fmla="*/ 3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35">
                  <a:moveTo>
                    <a:pt x="134" y="37"/>
                  </a:moveTo>
                  <a:cubicBezTo>
                    <a:pt x="134" y="98"/>
                    <a:pt x="134" y="98"/>
                    <a:pt x="134" y="98"/>
                  </a:cubicBezTo>
                  <a:cubicBezTo>
                    <a:pt x="134" y="118"/>
                    <a:pt x="118" y="135"/>
                    <a:pt x="98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134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76" tIns="60937" rIns="121876" bIns="60937" numCol="1" anchor="t" anchorCtr="0" compatLnSpc="1"/>
            <a:lstStyle/>
            <a:p>
              <a:pPr>
                <a:defRPr/>
              </a:pPr>
              <a:endParaRPr lang="zh-CN" altLang="en-US" sz="170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l 22">
              <a:extLst>
                <a:ext uri="{FF2B5EF4-FFF2-40B4-BE49-F238E27FC236}">
                  <a16:creationId xmlns:a16="http://schemas.microsoft.com/office/drawing/2014/main" id="{6A8BD0C3-537D-AC26-99A8-D1394ED9F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1005" y="3069933"/>
              <a:ext cx="98425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76" tIns="60937" rIns="121876" bIns="60937" numCol="1" anchor="t" anchorCtr="0" compatLnSpc="1"/>
            <a:lstStyle/>
            <a:p>
              <a:pPr>
                <a:defRPr/>
              </a:pPr>
              <a:endParaRPr lang="zh-CN" altLang="en-US" sz="170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D98E2025-C331-EF68-E4D3-EFDD8D361416}"/>
                </a:ext>
              </a:extLst>
            </p:cNvPr>
            <p:cNvSpPr/>
            <p:nvPr/>
          </p:nvSpPr>
          <p:spPr bwMode="auto">
            <a:xfrm>
              <a:off x="5212118" y="2969920"/>
              <a:ext cx="180975" cy="179388"/>
            </a:xfrm>
            <a:custGeom>
              <a:avLst/>
              <a:gdLst>
                <a:gd name="T0" fmla="*/ 6 w 48"/>
                <a:gd name="T1" fmla="*/ 0 h 48"/>
                <a:gd name="T2" fmla="*/ 0 w 48"/>
                <a:gd name="T3" fmla="*/ 7 h 48"/>
                <a:gd name="T4" fmla="*/ 6 w 48"/>
                <a:gd name="T5" fmla="*/ 13 h 48"/>
                <a:gd name="T6" fmla="*/ 35 w 48"/>
                <a:gd name="T7" fmla="*/ 42 h 48"/>
                <a:gd name="T8" fmla="*/ 42 w 48"/>
                <a:gd name="T9" fmla="*/ 48 h 48"/>
                <a:gd name="T10" fmla="*/ 48 w 48"/>
                <a:gd name="T11" fmla="*/ 42 h 48"/>
                <a:gd name="T12" fmla="*/ 6 w 48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22" y="13"/>
                    <a:pt x="35" y="26"/>
                    <a:pt x="35" y="42"/>
                  </a:cubicBezTo>
                  <a:cubicBezTo>
                    <a:pt x="35" y="45"/>
                    <a:pt x="38" y="48"/>
                    <a:pt x="42" y="48"/>
                  </a:cubicBezTo>
                  <a:cubicBezTo>
                    <a:pt x="45" y="48"/>
                    <a:pt x="48" y="45"/>
                    <a:pt x="48" y="42"/>
                  </a:cubicBezTo>
                  <a:cubicBezTo>
                    <a:pt x="48" y="19"/>
                    <a:pt x="29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76" tIns="60937" rIns="121876" bIns="60937" numCol="1" anchor="t" anchorCtr="0" compatLnSpc="1"/>
            <a:lstStyle/>
            <a:p>
              <a:pPr>
                <a:defRPr/>
              </a:pPr>
              <a:endParaRPr lang="zh-CN" altLang="en-US" sz="170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575BFB74-7DCB-BB45-6A86-C7BE3333F30D}"/>
                </a:ext>
              </a:extLst>
            </p:cNvPr>
            <p:cNvSpPr/>
            <p:nvPr/>
          </p:nvSpPr>
          <p:spPr bwMode="auto">
            <a:xfrm>
              <a:off x="5212118" y="2871495"/>
              <a:ext cx="277813" cy="277813"/>
            </a:xfrm>
            <a:custGeom>
              <a:avLst/>
              <a:gdLst>
                <a:gd name="T0" fmla="*/ 6 w 74"/>
                <a:gd name="T1" fmla="*/ 0 h 74"/>
                <a:gd name="T2" fmla="*/ 0 w 74"/>
                <a:gd name="T3" fmla="*/ 7 h 74"/>
                <a:gd name="T4" fmla="*/ 6 w 74"/>
                <a:gd name="T5" fmla="*/ 13 h 74"/>
                <a:gd name="T6" fmla="*/ 61 w 74"/>
                <a:gd name="T7" fmla="*/ 68 h 74"/>
                <a:gd name="T8" fmla="*/ 68 w 74"/>
                <a:gd name="T9" fmla="*/ 74 h 74"/>
                <a:gd name="T10" fmla="*/ 74 w 74"/>
                <a:gd name="T11" fmla="*/ 68 h 74"/>
                <a:gd name="T12" fmla="*/ 6 w 74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74">
                  <a:moveTo>
                    <a:pt x="6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37" y="13"/>
                    <a:pt x="61" y="38"/>
                    <a:pt x="61" y="68"/>
                  </a:cubicBezTo>
                  <a:cubicBezTo>
                    <a:pt x="61" y="71"/>
                    <a:pt x="64" y="74"/>
                    <a:pt x="68" y="74"/>
                  </a:cubicBezTo>
                  <a:cubicBezTo>
                    <a:pt x="71" y="74"/>
                    <a:pt x="74" y="71"/>
                    <a:pt x="74" y="68"/>
                  </a:cubicBezTo>
                  <a:cubicBezTo>
                    <a:pt x="74" y="30"/>
                    <a:pt x="4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76" tIns="60937" rIns="121876" bIns="60937" numCol="1" anchor="t" anchorCtr="0" compatLnSpc="1"/>
            <a:lstStyle/>
            <a:p>
              <a:pPr>
                <a:defRPr/>
              </a:pPr>
              <a:endParaRPr lang="zh-CN" altLang="en-US" sz="1705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" name="组合 112">
            <a:extLst>
              <a:ext uri="{FF2B5EF4-FFF2-40B4-BE49-F238E27FC236}">
                <a16:creationId xmlns:a16="http://schemas.microsoft.com/office/drawing/2014/main" id="{7E542436-1D95-2B53-AB5F-D0C605E57DC8}"/>
              </a:ext>
            </a:extLst>
          </p:cNvPr>
          <p:cNvGrpSpPr/>
          <p:nvPr/>
        </p:nvGrpSpPr>
        <p:grpSpPr>
          <a:xfrm>
            <a:off x="4718814" y="4743895"/>
            <a:ext cx="674971" cy="675178"/>
            <a:chOff x="6137274" y="1900165"/>
            <a:chExt cx="506413" cy="506412"/>
          </a:xfrm>
          <a:solidFill>
            <a:srgbClr val="092A67"/>
          </a:solidFill>
        </p:grpSpPr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C3A0C368-FE4B-8C4B-3DC0-2BCD1532427A}"/>
                </a:ext>
              </a:extLst>
            </p:cNvPr>
            <p:cNvSpPr/>
            <p:nvPr/>
          </p:nvSpPr>
          <p:spPr bwMode="auto">
            <a:xfrm>
              <a:off x="6137274" y="1900165"/>
              <a:ext cx="506413" cy="506412"/>
            </a:xfrm>
            <a:custGeom>
              <a:avLst/>
              <a:gdLst>
                <a:gd name="T0" fmla="*/ 135 w 135"/>
                <a:gd name="T1" fmla="*/ 36 h 135"/>
                <a:gd name="T2" fmla="*/ 135 w 135"/>
                <a:gd name="T3" fmla="*/ 98 h 135"/>
                <a:gd name="T4" fmla="*/ 98 w 135"/>
                <a:gd name="T5" fmla="*/ 135 h 135"/>
                <a:gd name="T6" fmla="*/ 36 w 135"/>
                <a:gd name="T7" fmla="*/ 135 h 135"/>
                <a:gd name="T8" fmla="*/ 0 w 135"/>
                <a:gd name="T9" fmla="*/ 98 h 135"/>
                <a:gd name="T10" fmla="*/ 0 w 135"/>
                <a:gd name="T11" fmla="*/ 36 h 135"/>
                <a:gd name="T12" fmla="*/ 36 w 135"/>
                <a:gd name="T13" fmla="*/ 0 h 135"/>
                <a:gd name="T14" fmla="*/ 135 w 135"/>
                <a:gd name="T15" fmla="*/ 0 h 135"/>
                <a:gd name="T16" fmla="*/ 135 w 135"/>
                <a:gd name="T17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135">
                  <a:moveTo>
                    <a:pt x="135" y="36"/>
                  </a:moveTo>
                  <a:cubicBezTo>
                    <a:pt x="135" y="98"/>
                    <a:pt x="135" y="98"/>
                    <a:pt x="135" y="98"/>
                  </a:cubicBezTo>
                  <a:cubicBezTo>
                    <a:pt x="135" y="118"/>
                    <a:pt x="118" y="135"/>
                    <a:pt x="98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16" y="135"/>
                    <a:pt x="0" y="118"/>
                    <a:pt x="0" y="9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135" y="0"/>
                    <a:pt x="135" y="0"/>
                    <a:pt x="135" y="0"/>
                  </a:cubicBezTo>
                  <a:lnTo>
                    <a:pt x="135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876" tIns="60937" rIns="121876" bIns="60937" numCol="1" anchor="t" anchorCtr="0" compatLnSpc="1"/>
            <a:lstStyle/>
            <a:p>
              <a:pPr>
                <a:defRPr/>
              </a:pPr>
              <a:endParaRPr lang="zh-CN" altLang="en-US" sz="1705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7F784A13-3E21-73B9-18F6-C6173227A7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8712" y="1979540"/>
              <a:ext cx="327025" cy="325437"/>
            </a:xfrm>
            <a:custGeom>
              <a:avLst/>
              <a:gdLst>
                <a:gd name="T0" fmla="*/ 64 w 87"/>
                <a:gd name="T1" fmla="*/ 14 h 87"/>
                <a:gd name="T2" fmla="*/ 14 w 87"/>
                <a:gd name="T3" fmla="*/ 14 h 87"/>
                <a:gd name="T4" fmla="*/ 14 w 87"/>
                <a:gd name="T5" fmla="*/ 64 h 87"/>
                <a:gd name="T6" fmla="*/ 59 w 87"/>
                <a:gd name="T7" fmla="*/ 69 h 87"/>
                <a:gd name="T8" fmla="*/ 74 w 87"/>
                <a:gd name="T9" fmla="*/ 84 h 87"/>
                <a:gd name="T10" fmla="*/ 83 w 87"/>
                <a:gd name="T11" fmla="*/ 84 h 87"/>
                <a:gd name="T12" fmla="*/ 84 w 87"/>
                <a:gd name="T13" fmla="*/ 83 h 87"/>
                <a:gd name="T14" fmla="*/ 84 w 87"/>
                <a:gd name="T15" fmla="*/ 74 h 87"/>
                <a:gd name="T16" fmla="*/ 69 w 87"/>
                <a:gd name="T17" fmla="*/ 59 h 87"/>
                <a:gd name="T18" fmla="*/ 64 w 87"/>
                <a:gd name="T19" fmla="*/ 14 h 87"/>
                <a:gd name="T20" fmla="*/ 58 w 87"/>
                <a:gd name="T21" fmla="*/ 58 h 87"/>
                <a:gd name="T22" fmla="*/ 20 w 87"/>
                <a:gd name="T23" fmla="*/ 58 h 87"/>
                <a:gd name="T24" fmla="*/ 20 w 87"/>
                <a:gd name="T25" fmla="*/ 21 h 87"/>
                <a:gd name="T26" fmla="*/ 58 w 87"/>
                <a:gd name="T27" fmla="*/ 21 h 87"/>
                <a:gd name="T28" fmla="*/ 58 w 87"/>
                <a:gd name="T29" fmla="*/ 5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87">
                  <a:moveTo>
                    <a:pt x="64" y="14"/>
                  </a:moveTo>
                  <a:cubicBezTo>
                    <a:pt x="50" y="0"/>
                    <a:pt x="28" y="0"/>
                    <a:pt x="14" y="14"/>
                  </a:cubicBezTo>
                  <a:cubicBezTo>
                    <a:pt x="0" y="28"/>
                    <a:pt x="0" y="51"/>
                    <a:pt x="14" y="64"/>
                  </a:cubicBezTo>
                  <a:cubicBezTo>
                    <a:pt x="26" y="77"/>
                    <a:pt x="45" y="78"/>
                    <a:pt x="59" y="69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6" y="87"/>
                    <a:pt x="80" y="87"/>
                    <a:pt x="83" y="84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7" y="81"/>
                    <a:pt x="87" y="77"/>
                    <a:pt x="84" y="74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78" y="45"/>
                    <a:pt x="76" y="26"/>
                    <a:pt x="64" y="14"/>
                  </a:cubicBezTo>
                  <a:close/>
                  <a:moveTo>
                    <a:pt x="58" y="58"/>
                  </a:moveTo>
                  <a:cubicBezTo>
                    <a:pt x="47" y="68"/>
                    <a:pt x="31" y="68"/>
                    <a:pt x="20" y="58"/>
                  </a:cubicBezTo>
                  <a:cubicBezTo>
                    <a:pt x="10" y="48"/>
                    <a:pt x="10" y="31"/>
                    <a:pt x="20" y="21"/>
                  </a:cubicBezTo>
                  <a:cubicBezTo>
                    <a:pt x="31" y="10"/>
                    <a:pt x="47" y="10"/>
                    <a:pt x="58" y="21"/>
                  </a:cubicBezTo>
                  <a:cubicBezTo>
                    <a:pt x="68" y="31"/>
                    <a:pt x="68" y="48"/>
                    <a:pt x="58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876" tIns="60937" rIns="121876" bIns="60937" numCol="1" anchor="t" anchorCtr="0" compatLnSpc="1"/>
            <a:lstStyle/>
            <a:p>
              <a:pPr>
                <a:defRPr/>
              </a:pPr>
              <a:endParaRPr lang="zh-CN" altLang="en-US" sz="1705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DA5D1D9-1B8A-38E0-89A9-FF872C189208}"/>
              </a:ext>
            </a:extLst>
          </p:cNvPr>
          <p:cNvSpPr txBox="1"/>
          <p:nvPr/>
        </p:nvSpPr>
        <p:spPr>
          <a:xfrm>
            <a:off x="654115" y="3078311"/>
            <a:ext cx="40646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92A67"/>
                </a:solidFill>
                <a:latin typeface="Gilroy-Bold" panose="00000800000000000000" pitchFamily="2" charset="0"/>
              </a:rPr>
              <a:t>Improvement 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28951E-A73F-CB38-DB7C-9448211F9FD5}"/>
              </a:ext>
            </a:extLst>
          </p:cNvPr>
          <p:cNvSpPr txBox="1"/>
          <p:nvPr/>
        </p:nvSpPr>
        <p:spPr>
          <a:xfrm>
            <a:off x="5618918" y="1885305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30728"/>
                </a:solidFill>
                <a:latin typeface="Gilroy-SemiBold" panose="00000700000000000000" pitchFamily="2" charset="0"/>
              </a:rPr>
              <a:t>User-Friendly Interfaces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8BCFE1-08E7-AFFF-43C0-0E22A416A23F}"/>
              </a:ext>
            </a:extLst>
          </p:cNvPr>
          <p:cNvSpPr txBox="1"/>
          <p:nvPr/>
        </p:nvSpPr>
        <p:spPr>
          <a:xfrm>
            <a:off x="5661989" y="2872594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roy-SemiBold" panose="00000700000000000000" pitchFamily="2" charset="0"/>
              </a:rPr>
              <a:t>System Integration</a:t>
            </a:r>
            <a:endParaRPr lang="en-US" dirty="0">
              <a:solidFill>
                <a:srgbClr val="030728"/>
              </a:solidFill>
              <a:latin typeface="Gilroy-SemiBold" panose="000007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9AF30F-F6EF-FD92-6C98-0241D3804AC9}"/>
              </a:ext>
            </a:extLst>
          </p:cNvPr>
          <p:cNvSpPr txBox="1"/>
          <p:nvPr/>
        </p:nvSpPr>
        <p:spPr>
          <a:xfrm>
            <a:off x="5661989" y="3876443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roy-SemiBold" panose="00000700000000000000" pitchFamily="2" charset="0"/>
              </a:rPr>
              <a:t>Automated Notifications</a:t>
            </a:r>
            <a:endParaRPr lang="en-US" dirty="0">
              <a:solidFill>
                <a:srgbClr val="030728"/>
              </a:solidFill>
              <a:latin typeface="Gilroy-SemiBold" panose="000007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5113A0-8F24-A57A-4519-AED594E5B2C9}"/>
              </a:ext>
            </a:extLst>
          </p:cNvPr>
          <p:cNvSpPr txBox="1"/>
          <p:nvPr/>
        </p:nvSpPr>
        <p:spPr>
          <a:xfrm>
            <a:off x="5661989" y="4910108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roy-SemiBold" panose="00000700000000000000" pitchFamily="2" charset="0"/>
              </a:rPr>
              <a:t>Scalability</a:t>
            </a:r>
            <a:endParaRPr lang="en-US" dirty="0">
              <a:solidFill>
                <a:srgbClr val="030728"/>
              </a:solidFill>
              <a:latin typeface="Gilroy-SemiBold" panose="00000700000000000000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70D951F-E364-1BBD-29B0-D876302B8048}"/>
              </a:ext>
            </a:extLst>
          </p:cNvPr>
          <p:cNvGrpSpPr/>
          <p:nvPr/>
        </p:nvGrpSpPr>
        <p:grpSpPr>
          <a:xfrm>
            <a:off x="0" y="6458262"/>
            <a:ext cx="2275865" cy="399738"/>
            <a:chOff x="0" y="6458262"/>
            <a:chExt cx="2275865" cy="39973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D60F93-D6F3-5F39-7FD3-1C73CC481997}"/>
                </a:ext>
              </a:extLst>
            </p:cNvPr>
            <p:cNvSpPr/>
            <p:nvPr/>
          </p:nvSpPr>
          <p:spPr>
            <a:xfrm>
              <a:off x="1093730" y="6458262"/>
              <a:ext cx="1182135" cy="399738"/>
            </a:xfrm>
            <a:prstGeom prst="rect">
              <a:avLst/>
            </a:prstGeom>
            <a:solidFill>
              <a:srgbClr val="092A67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5787486-7214-7E55-D7D5-AAB0FDCD4359}"/>
                </a:ext>
              </a:extLst>
            </p:cNvPr>
            <p:cNvSpPr/>
            <p:nvPr/>
          </p:nvSpPr>
          <p:spPr>
            <a:xfrm>
              <a:off x="0" y="6458262"/>
              <a:ext cx="1182135" cy="399738"/>
            </a:xfrm>
            <a:prstGeom prst="rect">
              <a:avLst/>
            </a:prstGeom>
            <a:solidFill>
              <a:srgbClr val="3EA8E6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8BAECC5E-CF1B-7E51-0396-496DBDCAC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458" y="-74153"/>
            <a:ext cx="1893014" cy="189301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E0E55F2-5B7D-C2F0-D5B8-E047F0CBBEC1}"/>
              </a:ext>
            </a:extLst>
          </p:cNvPr>
          <p:cNvSpPr txBox="1"/>
          <p:nvPr/>
        </p:nvSpPr>
        <p:spPr>
          <a:xfrm>
            <a:off x="11439939" y="6264960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92A67"/>
                </a:solidFill>
                <a:latin typeface="Gilroy-Bold" panose="00000800000000000000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8429526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B9C486F-2A5E-42D4-7BBC-B3ADB8079FE1}"/>
              </a:ext>
            </a:extLst>
          </p:cNvPr>
          <p:cNvSpPr txBox="1"/>
          <p:nvPr/>
        </p:nvSpPr>
        <p:spPr>
          <a:xfrm>
            <a:off x="1833117" y="2364251"/>
            <a:ext cx="35125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92A67"/>
                </a:solidFill>
                <a:latin typeface="Gilroy-Bold" panose="00000800000000000000" pitchFamily="2" charset="0"/>
              </a:rPr>
              <a:t>Conclusion 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B79DE2-E0B2-4823-EA27-7BD3A4A8D15D}"/>
              </a:ext>
            </a:extLst>
          </p:cNvPr>
          <p:cNvSpPr/>
          <p:nvPr/>
        </p:nvSpPr>
        <p:spPr>
          <a:xfrm>
            <a:off x="1" y="-1"/>
            <a:ext cx="1046480" cy="3429001"/>
          </a:xfrm>
          <a:prstGeom prst="rect">
            <a:avLst/>
          </a:prstGeom>
          <a:solidFill>
            <a:srgbClr val="092A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1BDA6-9760-88DF-3904-7E79E387F4BB}"/>
              </a:ext>
            </a:extLst>
          </p:cNvPr>
          <p:cNvSpPr/>
          <p:nvPr/>
        </p:nvSpPr>
        <p:spPr>
          <a:xfrm>
            <a:off x="2" y="3429000"/>
            <a:ext cx="1046480" cy="3429000"/>
          </a:xfrm>
          <a:prstGeom prst="rect">
            <a:avLst/>
          </a:prstGeom>
          <a:solidFill>
            <a:srgbClr val="3EA8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C37272-A442-302B-F5EF-BD01800FA65F}"/>
              </a:ext>
            </a:extLst>
          </p:cNvPr>
          <p:cNvSpPr txBox="1"/>
          <p:nvPr/>
        </p:nvSpPr>
        <p:spPr>
          <a:xfrm>
            <a:off x="1833117" y="3250096"/>
            <a:ext cx="94477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30728"/>
                </a:solidFill>
                <a:latin typeface="Gilroy-Regular" panose="00000500000000000000" pitchFamily="2" charset="0"/>
              </a:rPr>
              <a:t>The University Management System provides a robust and flexible foundation for managing university operations. By organizing data into well-defined tables with appropriate relationships and constraints, it ensures data integrity, efficiency, and accessibility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4869DF-97C5-CDFC-3840-64265FBB9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458" y="-74153"/>
            <a:ext cx="1893014" cy="18930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5656B7-B840-6A29-EB95-D7122DF5D6AB}"/>
              </a:ext>
            </a:extLst>
          </p:cNvPr>
          <p:cNvSpPr txBox="1"/>
          <p:nvPr/>
        </p:nvSpPr>
        <p:spPr>
          <a:xfrm>
            <a:off x="11439939" y="6264960"/>
            <a:ext cx="420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92A67"/>
                </a:solidFill>
                <a:latin typeface="Gilroy-Bold" panose="00000800000000000000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4445166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1FD2C5-9706-6CB3-1C02-5E595ADD6C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92A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Nexa Bold" panose="02000000000000000000" pitchFamily="50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38917724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12">
            <a:extLst>
              <a:ext uri="{FF2B5EF4-FFF2-40B4-BE49-F238E27FC236}">
                <a16:creationId xmlns:a16="http://schemas.microsoft.com/office/drawing/2014/main" id="{F2C36A47-7B07-4260-C44B-9B578C9DF404}"/>
              </a:ext>
            </a:extLst>
          </p:cNvPr>
          <p:cNvCxnSpPr>
            <a:cxnSpLocks/>
          </p:cNvCxnSpPr>
          <p:nvPr/>
        </p:nvCxnSpPr>
        <p:spPr>
          <a:xfrm>
            <a:off x="4485325" y="884224"/>
            <a:ext cx="0" cy="5019617"/>
          </a:xfrm>
          <a:prstGeom prst="line">
            <a:avLst/>
          </a:prstGeom>
          <a:solidFill>
            <a:srgbClr val="336951"/>
          </a:solidFill>
          <a:ln w="6350" cap="flat" cmpd="sng" algn="ctr">
            <a:solidFill>
              <a:srgbClr val="336951"/>
            </a:solidFill>
            <a:prstDash val="solid"/>
            <a:miter lim="800000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10E430-92AF-20BC-3465-D3BF342F3C8B}"/>
              </a:ext>
            </a:extLst>
          </p:cNvPr>
          <p:cNvSpPr txBox="1"/>
          <p:nvPr/>
        </p:nvSpPr>
        <p:spPr>
          <a:xfrm>
            <a:off x="1387047" y="3203303"/>
            <a:ext cx="236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3EA8E6"/>
                </a:solidFill>
                <a:latin typeface="Nexa Bold" panose="02000000000000000000" pitchFamily="50" charset="0"/>
              </a:rPr>
              <a:t>Outline-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D9800E-B82D-FA5B-7542-8577949B3D35}"/>
              </a:ext>
            </a:extLst>
          </p:cNvPr>
          <p:cNvSpPr txBox="1"/>
          <p:nvPr/>
        </p:nvSpPr>
        <p:spPr>
          <a:xfrm>
            <a:off x="4697429" y="1075059"/>
            <a:ext cx="1503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A67"/>
                </a:solidFill>
                <a:latin typeface="Gilroy-Bold" panose="00000800000000000000" pitchFamily="2" charset="0"/>
              </a:rPr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3AD5D0-AE32-5288-9774-7D1BCB5D49DD}"/>
              </a:ext>
            </a:extLst>
          </p:cNvPr>
          <p:cNvSpPr txBox="1"/>
          <p:nvPr/>
        </p:nvSpPr>
        <p:spPr>
          <a:xfrm>
            <a:off x="4697429" y="152909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A67"/>
                </a:solidFill>
                <a:latin typeface="Gilroy-Bold" panose="00000800000000000000" pitchFamily="2" charset="0"/>
              </a:rPr>
              <a:t>Objectives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BC947C-0376-5158-40E0-487F2E60FC71}"/>
              </a:ext>
            </a:extLst>
          </p:cNvPr>
          <p:cNvSpPr txBox="1"/>
          <p:nvPr/>
        </p:nvSpPr>
        <p:spPr>
          <a:xfrm>
            <a:off x="4697429" y="1906868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A67"/>
                </a:solidFill>
                <a:latin typeface="Gilroy-Bold" panose="00000800000000000000" pitchFamily="2" charset="0"/>
              </a:rPr>
              <a:t>Problem Statement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D2DB4-C55D-8DF0-9638-5F8894BAF128}"/>
              </a:ext>
            </a:extLst>
          </p:cNvPr>
          <p:cNvSpPr txBox="1"/>
          <p:nvPr/>
        </p:nvSpPr>
        <p:spPr>
          <a:xfrm>
            <a:off x="4697429" y="2300565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A67"/>
                </a:solidFill>
                <a:latin typeface="Gilroy-Bold" panose="00000800000000000000" pitchFamily="2" charset="0"/>
              </a:rPr>
              <a:t>Used Software Tools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F2AE62-1EE1-0FB1-9A60-7734793FDC4E}"/>
              </a:ext>
            </a:extLst>
          </p:cNvPr>
          <p:cNvSpPr txBox="1"/>
          <p:nvPr/>
        </p:nvSpPr>
        <p:spPr>
          <a:xfrm>
            <a:off x="4697429" y="3545458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A67"/>
                </a:solidFill>
                <a:latin typeface="Gilroy-Bold" panose="00000800000000000000" pitchFamily="2" charset="0"/>
              </a:rPr>
              <a:t>SQL Database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9309B-6394-D78C-7F50-363260EADF98}"/>
              </a:ext>
            </a:extLst>
          </p:cNvPr>
          <p:cNvSpPr txBox="1"/>
          <p:nvPr/>
        </p:nvSpPr>
        <p:spPr>
          <a:xfrm>
            <a:off x="4697429" y="314902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A67"/>
                </a:solidFill>
                <a:latin typeface="Gilroy-Bold" panose="00000800000000000000" pitchFamily="2" charset="0"/>
              </a:rPr>
              <a:t>ER-Diagram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635878-FE8A-6567-1D64-E84436DB048B}"/>
              </a:ext>
            </a:extLst>
          </p:cNvPr>
          <p:cNvSpPr txBox="1"/>
          <p:nvPr/>
        </p:nvSpPr>
        <p:spPr>
          <a:xfrm>
            <a:off x="4697429" y="2730821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A67"/>
                </a:solidFill>
                <a:latin typeface="Gilroy-Bold" panose="00000800000000000000" pitchFamily="2" charset="0"/>
              </a:rPr>
              <a:t>Normalization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BE61B0-16F4-184A-E9D2-87CD96BA325C}"/>
              </a:ext>
            </a:extLst>
          </p:cNvPr>
          <p:cNvSpPr/>
          <p:nvPr/>
        </p:nvSpPr>
        <p:spPr>
          <a:xfrm>
            <a:off x="4393094" y="1182753"/>
            <a:ext cx="178903" cy="178903"/>
          </a:xfrm>
          <a:prstGeom prst="ellipse">
            <a:avLst/>
          </a:prstGeom>
          <a:solidFill>
            <a:srgbClr val="3EA8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02994B-B959-F46F-7462-E4D8F9BD761C}"/>
              </a:ext>
            </a:extLst>
          </p:cNvPr>
          <p:cNvSpPr/>
          <p:nvPr/>
        </p:nvSpPr>
        <p:spPr>
          <a:xfrm>
            <a:off x="4406348" y="1643269"/>
            <a:ext cx="178903" cy="178903"/>
          </a:xfrm>
          <a:prstGeom prst="ellipse">
            <a:avLst/>
          </a:prstGeom>
          <a:solidFill>
            <a:srgbClr val="3EA8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3077A35-2B7A-38E4-A123-B483C13E2B79}"/>
              </a:ext>
            </a:extLst>
          </p:cNvPr>
          <p:cNvSpPr/>
          <p:nvPr/>
        </p:nvSpPr>
        <p:spPr>
          <a:xfrm>
            <a:off x="4406348" y="2020951"/>
            <a:ext cx="178903" cy="178903"/>
          </a:xfrm>
          <a:prstGeom prst="ellipse">
            <a:avLst/>
          </a:prstGeom>
          <a:solidFill>
            <a:srgbClr val="3EA8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3DF8B2-1DEC-584C-4EDA-B5126B9A3A17}"/>
              </a:ext>
            </a:extLst>
          </p:cNvPr>
          <p:cNvSpPr/>
          <p:nvPr/>
        </p:nvSpPr>
        <p:spPr>
          <a:xfrm>
            <a:off x="4406348" y="2458280"/>
            <a:ext cx="178903" cy="178903"/>
          </a:xfrm>
          <a:prstGeom prst="ellipse">
            <a:avLst/>
          </a:prstGeom>
          <a:solidFill>
            <a:srgbClr val="3EA8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B68EF0-4F5F-D27D-0DC0-4153616A0197}"/>
              </a:ext>
            </a:extLst>
          </p:cNvPr>
          <p:cNvSpPr/>
          <p:nvPr/>
        </p:nvSpPr>
        <p:spPr>
          <a:xfrm>
            <a:off x="4406348" y="2885661"/>
            <a:ext cx="178903" cy="178903"/>
          </a:xfrm>
          <a:prstGeom prst="ellipse">
            <a:avLst/>
          </a:prstGeom>
          <a:solidFill>
            <a:srgbClr val="3EA8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44A9B8-A75B-E508-94DC-3A95AC37B736}"/>
              </a:ext>
            </a:extLst>
          </p:cNvPr>
          <p:cNvSpPr/>
          <p:nvPr/>
        </p:nvSpPr>
        <p:spPr>
          <a:xfrm>
            <a:off x="4406348" y="3243464"/>
            <a:ext cx="178903" cy="178903"/>
          </a:xfrm>
          <a:prstGeom prst="ellipse">
            <a:avLst/>
          </a:prstGeom>
          <a:solidFill>
            <a:srgbClr val="3EA8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D6018D-D8BA-756D-07AB-A23D393C0332}"/>
              </a:ext>
            </a:extLst>
          </p:cNvPr>
          <p:cNvSpPr/>
          <p:nvPr/>
        </p:nvSpPr>
        <p:spPr>
          <a:xfrm>
            <a:off x="4406348" y="3650965"/>
            <a:ext cx="178903" cy="178903"/>
          </a:xfrm>
          <a:prstGeom prst="ellipse">
            <a:avLst/>
          </a:prstGeom>
          <a:solidFill>
            <a:srgbClr val="3EA8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DA1FBCD-F3AE-4AC9-C7EC-C6B39BE6711D}"/>
              </a:ext>
            </a:extLst>
          </p:cNvPr>
          <p:cNvSpPr/>
          <p:nvPr/>
        </p:nvSpPr>
        <p:spPr>
          <a:xfrm>
            <a:off x="4399724" y="4916549"/>
            <a:ext cx="178903" cy="178903"/>
          </a:xfrm>
          <a:prstGeom prst="ellipse">
            <a:avLst/>
          </a:prstGeom>
          <a:solidFill>
            <a:srgbClr val="3EA8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C8B01D3-57F6-C708-582C-22B5DF8F82AA}"/>
              </a:ext>
            </a:extLst>
          </p:cNvPr>
          <p:cNvSpPr/>
          <p:nvPr/>
        </p:nvSpPr>
        <p:spPr>
          <a:xfrm>
            <a:off x="4399724" y="5324053"/>
            <a:ext cx="178903" cy="178903"/>
          </a:xfrm>
          <a:prstGeom prst="ellipse">
            <a:avLst/>
          </a:prstGeom>
          <a:solidFill>
            <a:srgbClr val="3EA8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E00B418-6312-010B-C397-C2A2DEAD95C6}"/>
              </a:ext>
            </a:extLst>
          </p:cNvPr>
          <p:cNvSpPr/>
          <p:nvPr/>
        </p:nvSpPr>
        <p:spPr>
          <a:xfrm>
            <a:off x="4406348" y="4515669"/>
            <a:ext cx="178903" cy="178903"/>
          </a:xfrm>
          <a:prstGeom prst="ellipse">
            <a:avLst/>
          </a:prstGeom>
          <a:solidFill>
            <a:srgbClr val="3EA8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4EB715C-D52C-48BE-13B6-6D96D2A50316}"/>
              </a:ext>
            </a:extLst>
          </p:cNvPr>
          <p:cNvSpPr/>
          <p:nvPr/>
        </p:nvSpPr>
        <p:spPr>
          <a:xfrm>
            <a:off x="4406348" y="4098231"/>
            <a:ext cx="178903" cy="178903"/>
          </a:xfrm>
          <a:prstGeom prst="ellipse">
            <a:avLst/>
          </a:prstGeom>
          <a:solidFill>
            <a:srgbClr val="3EA8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8661DB-A580-5E21-C74A-F389CC4134F5}"/>
              </a:ext>
            </a:extLst>
          </p:cNvPr>
          <p:cNvSpPr txBox="1"/>
          <p:nvPr/>
        </p:nvSpPr>
        <p:spPr>
          <a:xfrm>
            <a:off x="4680866" y="3986089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A67"/>
                </a:solidFill>
                <a:latin typeface="Gilroy-Bold" panose="00000800000000000000" pitchFamily="2" charset="0"/>
              </a:rPr>
              <a:t>SQL Statement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D9B5DE-977C-227E-C875-6ECC7F0E183C}"/>
              </a:ext>
            </a:extLst>
          </p:cNvPr>
          <p:cNvSpPr txBox="1"/>
          <p:nvPr/>
        </p:nvSpPr>
        <p:spPr>
          <a:xfrm>
            <a:off x="4670927" y="439359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A67"/>
                </a:solidFill>
                <a:latin typeface="Gilroy-Bold" panose="00000800000000000000" pitchFamily="2" charset="0"/>
              </a:rPr>
              <a:t>Future Work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116256-89BF-7B7E-53ED-0013E877F6C2}"/>
              </a:ext>
            </a:extLst>
          </p:cNvPr>
          <p:cNvSpPr txBox="1"/>
          <p:nvPr/>
        </p:nvSpPr>
        <p:spPr>
          <a:xfrm>
            <a:off x="4670927" y="4801102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A67"/>
                </a:solidFill>
                <a:latin typeface="Gilroy-Bold" panose="00000800000000000000" pitchFamily="2" charset="0"/>
              </a:rPr>
              <a:t>Improvement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B14A6D-1138-EAC7-2B42-58B9FF001986}"/>
              </a:ext>
            </a:extLst>
          </p:cNvPr>
          <p:cNvSpPr txBox="1"/>
          <p:nvPr/>
        </p:nvSpPr>
        <p:spPr>
          <a:xfrm>
            <a:off x="4660988" y="5218544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A67"/>
                </a:solidFill>
                <a:latin typeface="Gilroy-Bold" panose="00000800000000000000" pitchFamily="2" charset="0"/>
              </a:rPr>
              <a:t>Conclusion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460D760-7FD3-02E5-3F89-1FF00C7B615C}"/>
              </a:ext>
            </a:extLst>
          </p:cNvPr>
          <p:cNvSpPr/>
          <p:nvPr/>
        </p:nvSpPr>
        <p:spPr>
          <a:xfrm>
            <a:off x="10010100" y="-1747"/>
            <a:ext cx="2203173" cy="3429001"/>
          </a:xfrm>
          <a:prstGeom prst="rect">
            <a:avLst/>
          </a:prstGeom>
          <a:solidFill>
            <a:srgbClr val="3EA8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9CE49D-0F12-32FC-4C03-119AFBBE6F53}"/>
              </a:ext>
            </a:extLst>
          </p:cNvPr>
          <p:cNvSpPr/>
          <p:nvPr/>
        </p:nvSpPr>
        <p:spPr>
          <a:xfrm>
            <a:off x="10010101" y="3427254"/>
            <a:ext cx="2203173" cy="3429000"/>
          </a:xfrm>
          <a:prstGeom prst="rect">
            <a:avLst/>
          </a:prstGeom>
          <a:solidFill>
            <a:srgbClr val="092A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4E290A1-C85E-3F42-0E23-E2F382B9D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293" y="-288987"/>
            <a:ext cx="2021707" cy="202170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717B660-0610-FE30-96DB-3DFE14F3E8AF}"/>
              </a:ext>
            </a:extLst>
          </p:cNvPr>
          <p:cNvSpPr txBox="1"/>
          <p:nvPr/>
        </p:nvSpPr>
        <p:spPr>
          <a:xfrm>
            <a:off x="11439939" y="6264960"/>
            <a:ext cx="445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ilroy-Bold" panose="00000800000000000000" pitchFamily="2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70561681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">
            <a:extLst>
              <a:ext uri="{FF2B5EF4-FFF2-40B4-BE49-F238E27FC236}">
                <a16:creationId xmlns:a16="http://schemas.microsoft.com/office/drawing/2014/main" id="{7CFCFA5D-4D82-E9DC-2437-331C3D40045A}"/>
              </a:ext>
            </a:extLst>
          </p:cNvPr>
          <p:cNvSpPr>
            <a:spLocks/>
          </p:cNvSpPr>
          <p:nvPr/>
        </p:nvSpPr>
        <p:spPr bwMode="auto">
          <a:xfrm>
            <a:off x="2159070" y="3013769"/>
            <a:ext cx="721359" cy="755489"/>
          </a:xfrm>
          <a:custGeom>
            <a:avLst/>
            <a:gdLst>
              <a:gd name="T0" fmla="*/ 0 w 1247"/>
              <a:gd name="T1" fmla="*/ 0 h 1306"/>
              <a:gd name="T2" fmla="*/ 1247 w 1247"/>
              <a:gd name="T3" fmla="*/ 0 h 1306"/>
              <a:gd name="T4" fmla="*/ 1247 w 1247"/>
              <a:gd name="T5" fmla="*/ 945 h 1306"/>
              <a:gd name="T6" fmla="*/ 623 w 1247"/>
              <a:gd name="T7" fmla="*/ 1306 h 1306"/>
              <a:gd name="T8" fmla="*/ 0 w 1247"/>
              <a:gd name="T9" fmla="*/ 945 h 1306"/>
              <a:gd name="T10" fmla="*/ 0 w 1247"/>
              <a:gd name="T11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7" h="1306">
                <a:moveTo>
                  <a:pt x="0" y="0"/>
                </a:moveTo>
                <a:lnTo>
                  <a:pt x="1247" y="0"/>
                </a:lnTo>
                <a:lnTo>
                  <a:pt x="1247" y="945"/>
                </a:lnTo>
                <a:lnTo>
                  <a:pt x="623" y="1306"/>
                </a:lnTo>
                <a:lnTo>
                  <a:pt x="0" y="945"/>
                </a:lnTo>
                <a:lnTo>
                  <a:pt x="0" y="0"/>
                </a:lnTo>
                <a:close/>
              </a:path>
            </a:pathLst>
          </a:custGeom>
          <a:solidFill>
            <a:srgbClr val="092A67"/>
          </a:solidFill>
          <a:ln>
            <a:noFill/>
          </a:ln>
        </p:spPr>
        <p:txBody>
          <a:bodyPr vert="horz" wrap="square" lIns="68573" tIns="215978" rIns="68573" bIns="34287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0" cap="none" spc="0" normalizeH="0" baseline="0" noProof="0" dirty="0">
              <a:ln>
                <a:noFill/>
              </a:ln>
              <a:solidFill>
                <a:srgbClr val="092A67"/>
              </a:solidFill>
              <a:effectLst/>
              <a:uLnTx/>
              <a:uFillTx/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9C486F-2A5E-42D4-7BBC-B3ADB8079FE1}"/>
              </a:ext>
            </a:extLst>
          </p:cNvPr>
          <p:cNvSpPr txBox="1"/>
          <p:nvPr/>
        </p:nvSpPr>
        <p:spPr>
          <a:xfrm>
            <a:off x="2002083" y="1817596"/>
            <a:ext cx="37859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3EA8E6"/>
                </a:solidFill>
                <a:latin typeface="Nexa Bold" panose="02000000000000000000" pitchFamily="50" charset="0"/>
              </a:rPr>
              <a:t>Introduction 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B79DE2-E0B2-4823-EA27-7BD3A4A8D15D}"/>
              </a:ext>
            </a:extLst>
          </p:cNvPr>
          <p:cNvSpPr/>
          <p:nvPr/>
        </p:nvSpPr>
        <p:spPr>
          <a:xfrm>
            <a:off x="1" y="-1"/>
            <a:ext cx="1046480" cy="3429001"/>
          </a:xfrm>
          <a:prstGeom prst="rect">
            <a:avLst/>
          </a:prstGeom>
          <a:solidFill>
            <a:srgbClr val="3EA8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1BDA6-9760-88DF-3904-7E79E387F4BB}"/>
              </a:ext>
            </a:extLst>
          </p:cNvPr>
          <p:cNvSpPr/>
          <p:nvPr/>
        </p:nvSpPr>
        <p:spPr>
          <a:xfrm>
            <a:off x="2" y="3429000"/>
            <a:ext cx="1046480" cy="3429000"/>
          </a:xfrm>
          <a:prstGeom prst="rect">
            <a:avLst/>
          </a:prstGeom>
          <a:solidFill>
            <a:srgbClr val="092A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8D8ED-4E62-CC24-C591-50F792DFD2E0}"/>
              </a:ext>
            </a:extLst>
          </p:cNvPr>
          <p:cNvSpPr txBox="1"/>
          <p:nvPr/>
        </p:nvSpPr>
        <p:spPr>
          <a:xfrm>
            <a:off x="3083088" y="2892218"/>
            <a:ext cx="773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30728"/>
                </a:solidFill>
                <a:latin typeface="Gilroy-Regular" panose="00000500000000000000" pitchFamily="2" charset="0"/>
              </a:rPr>
              <a:t>The University Management System is designed to handle the complex data and relationships involved in managing a university's operations.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5FA4AB-6ABC-2A2A-0297-7D161FC3B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458" y="-74153"/>
            <a:ext cx="1893014" cy="18930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67DD49-AC35-E91C-A06B-A222B9B8C910}"/>
              </a:ext>
            </a:extLst>
          </p:cNvPr>
          <p:cNvSpPr txBox="1"/>
          <p:nvPr/>
        </p:nvSpPr>
        <p:spPr>
          <a:xfrm>
            <a:off x="11439939" y="6264960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92A67"/>
                </a:solidFill>
                <a:latin typeface="Gilroy-Bold" panose="00000800000000000000" pitchFamily="2" charset="0"/>
              </a:rPr>
              <a:t>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001081-31C5-59DF-33FE-020C53C1C245}"/>
              </a:ext>
            </a:extLst>
          </p:cNvPr>
          <p:cNvSpPr txBox="1"/>
          <p:nvPr/>
        </p:nvSpPr>
        <p:spPr>
          <a:xfrm>
            <a:off x="3083088" y="3688576"/>
            <a:ext cx="7812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30728"/>
                </a:solidFill>
                <a:latin typeface="Gilroy-Regular" panose="00000500000000000000" pitchFamily="2" charset="0"/>
              </a:rPr>
              <a:t>The system includes tables for managing addresses, classrooms, course schedules, enrollments, employee information, grades, job details, people, semesters, and student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3221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8E5200-E8A5-03DA-6F6A-68AA16272A5B}"/>
              </a:ext>
            </a:extLst>
          </p:cNvPr>
          <p:cNvSpPr txBox="1"/>
          <p:nvPr/>
        </p:nvSpPr>
        <p:spPr>
          <a:xfrm>
            <a:off x="965201" y="671508"/>
            <a:ext cx="3365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92A67"/>
                </a:solidFill>
                <a:latin typeface="Nexa Bold" panose="02000000000000000000" pitchFamily="50" charset="0"/>
              </a:rPr>
              <a:t>Objectives -</a:t>
            </a:r>
          </a:p>
        </p:txBody>
      </p:sp>
      <p:grpSp>
        <p:nvGrpSpPr>
          <p:cNvPr id="256" name="组合 44">
            <a:extLst>
              <a:ext uri="{FF2B5EF4-FFF2-40B4-BE49-F238E27FC236}">
                <a16:creationId xmlns:a16="http://schemas.microsoft.com/office/drawing/2014/main" id="{D078F842-729C-7DC5-85B4-E8D5B82D3795}"/>
              </a:ext>
            </a:extLst>
          </p:cNvPr>
          <p:cNvGrpSpPr/>
          <p:nvPr/>
        </p:nvGrpSpPr>
        <p:grpSpPr>
          <a:xfrm>
            <a:off x="4529336" y="1636384"/>
            <a:ext cx="1714500" cy="1714500"/>
            <a:chOff x="955219" y="1110420"/>
            <a:chExt cx="1285875" cy="1285875"/>
          </a:xfrm>
          <a:solidFill>
            <a:srgbClr val="3EA8E6"/>
          </a:solidFill>
        </p:grpSpPr>
        <p:sp>
          <p:nvSpPr>
            <p:cNvPr id="257" name="菱形 7">
              <a:extLst>
                <a:ext uri="{FF2B5EF4-FFF2-40B4-BE49-F238E27FC236}">
                  <a16:creationId xmlns:a16="http://schemas.microsoft.com/office/drawing/2014/main" id="{8169693D-63ED-3BAA-9C88-A40987FCF7DE}"/>
                </a:ext>
              </a:extLst>
            </p:cNvPr>
            <p:cNvSpPr/>
            <p:nvPr/>
          </p:nvSpPr>
          <p:spPr>
            <a:xfrm>
              <a:off x="955219" y="1110420"/>
              <a:ext cx="1285875" cy="1285875"/>
            </a:xfrm>
            <a:prstGeom prst="diamond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58" name="菱形 11">
              <a:extLst>
                <a:ext uri="{FF2B5EF4-FFF2-40B4-BE49-F238E27FC236}">
                  <a16:creationId xmlns:a16="http://schemas.microsoft.com/office/drawing/2014/main" id="{D8A398B1-1D85-92C0-D563-103E5F8F16D4}"/>
                </a:ext>
              </a:extLst>
            </p:cNvPr>
            <p:cNvSpPr/>
            <p:nvPr/>
          </p:nvSpPr>
          <p:spPr>
            <a:xfrm>
              <a:off x="1148436" y="1306894"/>
              <a:ext cx="892926" cy="892926"/>
            </a:xfrm>
            <a:prstGeom prst="diamond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cs"/>
                <a:sym typeface="FZHei-B01S" panose="02010601030101010101" pitchFamily="2" charset="-122"/>
              </a:endParaRPr>
            </a:p>
          </p:txBody>
        </p:sp>
      </p:grpSp>
      <p:grpSp>
        <p:nvGrpSpPr>
          <p:cNvPr id="261" name="组合 45">
            <a:extLst>
              <a:ext uri="{FF2B5EF4-FFF2-40B4-BE49-F238E27FC236}">
                <a16:creationId xmlns:a16="http://schemas.microsoft.com/office/drawing/2014/main" id="{45E507D0-E3C6-9FAC-0EC2-1FF79656B8FB}"/>
              </a:ext>
            </a:extLst>
          </p:cNvPr>
          <p:cNvGrpSpPr/>
          <p:nvPr/>
        </p:nvGrpSpPr>
        <p:grpSpPr>
          <a:xfrm>
            <a:off x="5440671" y="2557432"/>
            <a:ext cx="1714500" cy="1714500"/>
            <a:chOff x="1638720" y="1801206"/>
            <a:chExt cx="1285875" cy="1285875"/>
          </a:xfrm>
          <a:solidFill>
            <a:srgbClr val="092A67"/>
          </a:solidFill>
        </p:grpSpPr>
        <p:sp>
          <p:nvSpPr>
            <p:cNvPr id="263" name="菱形 8">
              <a:extLst>
                <a:ext uri="{FF2B5EF4-FFF2-40B4-BE49-F238E27FC236}">
                  <a16:creationId xmlns:a16="http://schemas.microsoft.com/office/drawing/2014/main" id="{6EDB1182-2BEA-D854-A6E8-B761441A9C80}"/>
                </a:ext>
              </a:extLst>
            </p:cNvPr>
            <p:cNvSpPr/>
            <p:nvPr/>
          </p:nvSpPr>
          <p:spPr>
            <a:xfrm>
              <a:off x="1638720" y="1801206"/>
              <a:ext cx="1285875" cy="1285875"/>
            </a:xfrm>
            <a:prstGeom prst="diamond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64" name="菱形 12">
              <a:extLst>
                <a:ext uri="{FF2B5EF4-FFF2-40B4-BE49-F238E27FC236}">
                  <a16:creationId xmlns:a16="http://schemas.microsoft.com/office/drawing/2014/main" id="{81E28070-5AF6-3C04-164C-6C57AAFD337A}"/>
                </a:ext>
              </a:extLst>
            </p:cNvPr>
            <p:cNvSpPr/>
            <p:nvPr/>
          </p:nvSpPr>
          <p:spPr>
            <a:xfrm>
              <a:off x="1835194" y="2001841"/>
              <a:ext cx="892926" cy="892926"/>
            </a:xfrm>
            <a:prstGeom prst="diamond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cs"/>
                <a:sym typeface="FZHei-B01S" panose="02010601030101010101" pitchFamily="2" charset="-122"/>
              </a:endParaRPr>
            </a:p>
          </p:txBody>
        </p:sp>
      </p:grpSp>
      <p:grpSp>
        <p:nvGrpSpPr>
          <p:cNvPr id="265" name="组合 48">
            <a:extLst>
              <a:ext uri="{FF2B5EF4-FFF2-40B4-BE49-F238E27FC236}">
                <a16:creationId xmlns:a16="http://schemas.microsoft.com/office/drawing/2014/main" id="{872B43AC-8946-0BA1-2357-8278F50EFD4C}"/>
              </a:ext>
            </a:extLst>
          </p:cNvPr>
          <p:cNvGrpSpPr/>
          <p:nvPr/>
        </p:nvGrpSpPr>
        <p:grpSpPr>
          <a:xfrm>
            <a:off x="4529336" y="3472269"/>
            <a:ext cx="1714500" cy="1714500"/>
            <a:chOff x="955219" y="2487334"/>
            <a:chExt cx="1285875" cy="1285875"/>
          </a:xfrm>
          <a:solidFill>
            <a:srgbClr val="3EA8E6"/>
          </a:solidFill>
        </p:grpSpPr>
        <p:sp>
          <p:nvSpPr>
            <p:cNvPr id="266" name="菱形 9">
              <a:extLst>
                <a:ext uri="{FF2B5EF4-FFF2-40B4-BE49-F238E27FC236}">
                  <a16:creationId xmlns:a16="http://schemas.microsoft.com/office/drawing/2014/main" id="{742260BA-88E9-5CC6-1487-6B4569A17E2C}"/>
                </a:ext>
              </a:extLst>
            </p:cNvPr>
            <p:cNvSpPr/>
            <p:nvPr/>
          </p:nvSpPr>
          <p:spPr>
            <a:xfrm>
              <a:off x="955219" y="2487334"/>
              <a:ext cx="1285875" cy="1285875"/>
            </a:xfrm>
            <a:prstGeom prst="diamond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68" name="菱形 13">
              <a:extLst>
                <a:ext uri="{FF2B5EF4-FFF2-40B4-BE49-F238E27FC236}">
                  <a16:creationId xmlns:a16="http://schemas.microsoft.com/office/drawing/2014/main" id="{5748D28E-641A-07CB-D26A-924A09EE1AD0}"/>
                </a:ext>
              </a:extLst>
            </p:cNvPr>
            <p:cNvSpPr/>
            <p:nvPr/>
          </p:nvSpPr>
          <p:spPr>
            <a:xfrm>
              <a:off x="1149521" y="2688430"/>
              <a:ext cx="892926" cy="892926"/>
            </a:xfrm>
            <a:prstGeom prst="diamond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cs"/>
                <a:sym typeface="FZHei-B01S" panose="02010601030101010101" pitchFamily="2" charset="-122"/>
              </a:endParaRPr>
            </a:p>
          </p:txBody>
        </p:sp>
      </p:grpSp>
      <p:grpSp>
        <p:nvGrpSpPr>
          <p:cNvPr id="270" name="组合 49">
            <a:extLst>
              <a:ext uri="{FF2B5EF4-FFF2-40B4-BE49-F238E27FC236}">
                <a16:creationId xmlns:a16="http://schemas.microsoft.com/office/drawing/2014/main" id="{C8AE4A49-F024-D630-5286-50355580F92D}"/>
              </a:ext>
            </a:extLst>
          </p:cNvPr>
          <p:cNvGrpSpPr/>
          <p:nvPr/>
        </p:nvGrpSpPr>
        <p:grpSpPr>
          <a:xfrm>
            <a:off x="5440671" y="4393317"/>
            <a:ext cx="1714500" cy="1714500"/>
            <a:chOff x="1638720" y="3178120"/>
            <a:chExt cx="1285875" cy="1285875"/>
          </a:xfrm>
          <a:solidFill>
            <a:srgbClr val="092A67"/>
          </a:solidFill>
        </p:grpSpPr>
        <p:sp>
          <p:nvSpPr>
            <p:cNvPr id="271" name="菱形 10">
              <a:extLst>
                <a:ext uri="{FF2B5EF4-FFF2-40B4-BE49-F238E27FC236}">
                  <a16:creationId xmlns:a16="http://schemas.microsoft.com/office/drawing/2014/main" id="{F33BFB11-7C92-53C6-0517-9C2E8C2F0D62}"/>
                </a:ext>
              </a:extLst>
            </p:cNvPr>
            <p:cNvSpPr/>
            <p:nvPr/>
          </p:nvSpPr>
          <p:spPr>
            <a:xfrm>
              <a:off x="1638720" y="3178120"/>
              <a:ext cx="1285875" cy="1285875"/>
            </a:xfrm>
            <a:prstGeom prst="diamond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cs"/>
                <a:sym typeface="FZHei-B01S" panose="02010601030101010101" pitchFamily="2" charset="-122"/>
              </a:endParaRPr>
            </a:p>
          </p:txBody>
        </p:sp>
        <p:sp>
          <p:nvSpPr>
            <p:cNvPr id="272" name="菱形 14">
              <a:extLst>
                <a:ext uri="{FF2B5EF4-FFF2-40B4-BE49-F238E27FC236}">
                  <a16:creationId xmlns:a16="http://schemas.microsoft.com/office/drawing/2014/main" id="{B186C0AF-0479-BA6B-C240-D9DAE850580C}"/>
                </a:ext>
              </a:extLst>
            </p:cNvPr>
            <p:cNvSpPr/>
            <p:nvPr/>
          </p:nvSpPr>
          <p:spPr>
            <a:xfrm>
              <a:off x="1835194" y="3370134"/>
              <a:ext cx="892926" cy="892926"/>
            </a:xfrm>
            <a:prstGeom prst="diamond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+mn-cs"/>
                <a:sym typeface="FZHei-B01S" panose="02010601030101010101" pitchFamily="2" charset="-122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620296B-A993-C72B-893F-E370B9521FF9}"/>
              </a:ext>
            </a:extLst>
          </p:cNvPr>
          <p:cNvSpPr txBox="1"/>
          <p:nvPr/>
        </p:nvSpPr>
        <p:spPr>
          <a:xfrm>
            <a:off x="617333" y="2131716"/>
            <a:ext cx="3772257" cy="95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30728"/>
                </a:solidFill>
                <a:latin typeface="Gilroy-Regular" panose="00000500000000000000" pitchFamily="2" charset="0"/>
              </a:rPr>
              <a:t>To Centralize and manage data related to students, courses, enrollments, and employees.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786AC-5127-645A-66C1-51BF99B2049B}"/>
              </a:ext>
            </a:extLst>
          </p:cNvPr>
          <p:cNvSpPr txBox="1"/>
          <p:nvPr/>
        </p:nvSpPr>
        <p:spPr>
          <a:xfrm>
            <a:off x="7245627" y="3036261"/>
            <a:ext cx="4373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30728"/>
                </a:solidFill>
                <a:latin typeface="Gilroy-Regular" panose="00000500000000000000" pitchFamily="2" charset="0"/>
              </a:rPr>
              <a:t>To Improve data integrity, accessibility, and overall efficiency.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C5FE4-A44D-F951-72D2-ED8F31DCC862}"/>
              </a:ext>
            </a:extLst>
          </p:cNvPr>
          <p:cNvSpPr txBox="1"/>
          <p:nvPr/>
        </p:nvSpPr>
        <p:spPr>
          <a:xfrm>
            <a:off x="617333" y="4062861"/>
            <a:ext cx="371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30728"/>
                </a:solidFill>
                <a:latin typeface="Gilroy-Regular" panose="00000500000000000000" pitchFamily="2" charset="0"/>
              </a:rPr>
              <a:t>To Facilitate student enrollments and grading.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90BF7-4BA0-1893-EC64-FF41F19EAE3A}"/>
              </a:ext>
            </a:extLst>
          </p:cNvPr>
          <p:cNvSpPr txBox="1"/>
          <p:nvPr/>
        </p:nvSpPr>
        <p:spPr>
          <a:xfrm>
            <a:off x="7245627" y="4949386"/>
            <a:ext cx="4253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30728"/>
                </a:solidFill>
                <a:latin typeface="Gilroy-Regular" panose="00000500000000000000" pitchFamily="2" charset="0"/>
              </a:rPr>
              <a:t>To Enable efficient course scheduling and classroom management.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C3B8DE-084D-71BA-6BB2-3ABC2BCDA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458" y="-74153"/>
            <a:ext cx="1893014" cy="18930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806D2-C07F-0461-0C01-2B0B2FBFE028}"/>
              </a:ext>
            </a:extLst>
          </p:cNvPr>
          <p:cNvSpPr/>
          <p:nvPr/>
        </p:nvSpPr>
        <p:spPr>
          <a:xfrm>
            <a:off x="1093730" y="6458262"/>
            <a:ext cx="1182135" cy="399738"/>
          </a:xfrm>
          <a:prstGeom prst="rect">
            <a:avLst/>
          </a:prstGeom>
          <a:solidFill>
            <a:srgbClr val="092A67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99A115-6F3D-97CF-9C04-05AC1448FE81}"/>
              </a:ext>
            </a:extLst>
          </p:cNvPr>
          <p:cNvSpPr/>
          <p:nvPr/>
        </p:nvSpPr>
        <p:spPr>
          <a:xfrm>
            <a:off x="0" y="6458262"/>
            <a:ext cx="1182135" cy="399738"/>
          </a:xfrm>
          <a:prstGeom prst="rect">
            <a:avLst/>
          </a:prstGeom>
          <a:solidFill>
            <a:srgbClr val="3EA8E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7EE1D6-E1A0-398B-BFAF-AC86C898EB5E}"/>
              </a:ext>
            </a:extLst>
          </p:cNvPr>
          <p:cNvSpPr txBox="1"/>
          <p:nvPr/>
        </p:nvSpPr>
        <p:spPr>
          <a:xfrm>
            <a:off x="11439939" y="6264960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92A67"/>
                </a:solidFill>
                <a:latin typeface="Gilroy-Bold" panose="00000800000000000000" pitchFamily="2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3016495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19">
            <a:extLst>
              <a:ext uri="{FF2B5EF4-FFF2-40B4-BE49-F238E27FC236}">
                <a16:creationId xmlns:a16="http://schemas.microsoft.com/office/drawing/2014/main" id="{B0E581BE-715C-8AB9-2954-D2D95ABDB315}"/>
              </a:ext>
            </a:extLst>
          </p:cNvPr>
          <p:cNvGrpSpPr/>
          <p:nvPr/>
        </p:nvGrpSpPr>
        <p:grpSpPr>
          <a:xfrm>
            <a:off x="1342825" y="1954316"/>
            <a:ext cx="35992" cy="2364352"/>
            <a:chOff x="1331651" y="1597980"/>
            <a:chExt cx="36000" cy="2364481"/>
          </a:xfrm>
          <a:solidFill>
            <a:srgbClr val="092A67"/>
          </a:solidFill>
        </p:grpSpPr>
        <p:cxnSp>
          <p:nvCxnSpPr>
            <p:cNvPr id="41" name="直接连接符 12">
              <a:extLst>
                <a:ext uri="{FF2B5EF4-FFF2-40B4-BE49-F238E27FC236}">
                  <a16:creationId xmlns:a16="http://schemas.microsoft.com/office/drawing/2014/main" id="{FC8721F7-C6D9-4C4B-7EB4-AB45FBC651C2}"/>
                </a:ext>
              </a:extLst>
            </p:cNvPr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 w="6350" cap="flat" cmpd="sng" algn="ctr">
              <a:solidFill>
                <a:srgbClr val="336951"/>
              </a:solidFill>
              <a:prstDash val="solid"/>
              <a:miter lim="800000"/>
            </a:ln>
            <a:effectLst/>
          </p:spPr>
        </p:cxnSp>
        <p:sp>
          <p:nvSpPr>
            <p:cNvPr id="42" name="矩形 13">
              <a:extLst>
                <a:ext uri="{FF2B5EF4-FFF2-40B4-BE49-F238E27FC236}">
                  <a16:creationId xmlns:a16="http://schemas.microsoft.com/office/drawing/2014/main" id="{86407FE7-FE22-7FAF-D4D2-F6E6211A8FF9}"/>
                </a:ext>
              </a:extLst>
            </p:cNvPr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 w="12700" cap="flat" cmpd="sng" algn="ctr">
              <a:solidFill>
                <a:srgbClr val="33695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Elsie" panose="02000000000000000000" charset="0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43" name="组合 23">
            <a:extLst>
              <a:ext uri="{FF2B5EF4-FFF2-40B4-BE49-F238E27FC236}">
                <a16:creationId xmlns:a16="http://schemas.microsoft.com/office/drawing/2014/main" id="{B67EAA40-3376-35A6-C6B6-BC995EF7AEF6}"/>
              </a:ext>
            </a:extLst>
          </p:cNvPr>
          <p:cNvGrpSpPr/>
          <p:nvPr/>
        </p:nvGrpSpPr>
        <p:grpSpPr>
          <a:xfrm flipV="1">
            <a:off x="3842341" y="3310955"/>
            <a:ext cx="35992" cy="2390197"/>
            <a:chOff x="1331651" y="1572132"/>
            <a:chExt cx="36000" cy="2390327"/>
          </a:xfrm>
          <a:solidFill>
            <a:srgbClr val="3EA8E6"/>
          </a:solidFill>
        </p:grpSpPr>
        <p:cxnSp>
          <p:nvCxnSpPr>
            <p:cNvPr id="44" name="直接连接符 24">
              <a:extLst>
                <a:ext uri="{FF2B5EF4-FFF2-40B4-BE49-F238E27FC236}">
                  <a16:creationId xmlns:a16="http://schemas.microsoft.com/office/drawing/2014/main" id="{5EB3B226-9126-77E6-AA7D-44BDFFE494BD}"/>
                </a:ext>
              </a:extLst>
            </p:cNvPr>
            <p:cNvCxnSpPr/>
            <p:nvPr/>
          </p:nvCxnSpPr>
          <p:spPr>
            <a:xfrm>
              <a:off x="1331651" y="1576008"/>
              <a:ext cx="0" cy="2386451"/>
            </a:xfrm>
            <a:prstGeom prst="line">
              <a:avLst/>
            </a:prstGeom>
            <a:grpFill/>
            <a:ln w="6350" cap="flat" cmpd="sng" algn="ctr">
              <a:solidFill>
                <a:srgbClr val="A3D157"/>
              </a:solidFill>
              <a:prstDash val="solid"/>
              <a:miter lim="800000"/>
            </a:ln>
            <a:effectLst/>
          </p:spPr>
        </p:cxnSp>
        <p:sp>
          <p:nvSpPr>
            <p:cNvPr id="45" name="矩形 25">
              <a:extLst>
                <a:ext uri="{FF2B5EF4-FFF2-40B4-BE49-F238E27FC236}">
                  <a16:creationId xmlns:a16="http://schemas.microsoft.com/office/drawing/2014/main" id="{312C7DED-953A-5F65-ED49-B7176824F6A4}"/>
                </a:ext>
              </a:extLst>
            </p:cNvPr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 w="12700" cap="flat" cmpd="sng" algn="ctr">
              <a:solidFill>
                <a:srgbClr val="A3D15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Elsie" panose="02000000000000000000" charset="0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46" name="组合 28">
            <a:extLst>
              <a:ext uri="{FF2B5EF4-FFF2-40B4-BE49-F238E27FC236}">
                <a16:creationId xmlns:a16="http://schemas.microsoft.com/office/drawing/2014/main" id="{7B979FC8-DBCA-95EF-57F2-023ACC9F6B7E}"/>
              </a:ext>
            </a:extLst>
          </p:cNvPr>
          <p:cNvGrpSpPr/>
          <p:nvPr/>
        </p:nvGrpSpPr>
        <p:grpSpPr>
          <a:xfrm>
            <a:off x="6292164" y="1954316"/>
            <a:ext cx="35992" cy="2364352"/>
            <a:chOff x="1331651" y="1597980"/>
            <a:chExt cx="36000" cy="2364481"/>
          </a:xfrm>
          <a:solidFill>
            <a:srgbClr val="092A67"/>
          </a:solidFill>
        </p:grpSpPr>
        <p:cxnSp>
          <p:nvCxnSpPr>
            <p:cNvPr id="47" name="直接连接符 29">
              <a:extLst>
                <a:ext uri="{FF2B5EF4-FFF2-40B4-BE49-F238E27FC236}">
                  <a16:creationId xmlns:a16="http://schemas.microsoft.com/office/drawing/2014/main" id="{D3313E88-5399-3CFF-F843-119D2BDE7AD8}"/>
                </a:ext>
              </a:extLst>
            </p:cNvPr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 w="6350" cap="flat" cmpd="sng" algn="ctr">
              <a:solidFill>
                <a:srgbClr val="336951"/>
              </a:solidFill>
              <a:prstDash val="solid"/>
              <a:miter lim="800000"/>
            </a:ln>
            <a:effectLst/>
          </p:spPr>
        </p:cxnSp>
        <p:sp>
          <p:nvSpPr>
            <p:cNvPr id="48" name="矩形 30">
              <a:extLst>
                <a:ext uri="{FF2B5EF4-FFF2-40B4-BE49-F238E27FC236}">
                  <a16:creationId xmlns:a16="http://schemas.microsoft.com/office/drawing/2014/main" id="{3AFE2808-A6D5-1BDA-70B9-C58EBD3F8656}"/>
                </a:ext>
              </a:extLst>
            </p:cNvPr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 w="12700" cap="flat" cmpd="sng" algn="ctr">
              <a:solidFill>
                <a:srgbClr val="33695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Elsie" panose="02000000000000000000" charset="0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49" name="组合 33">
            <a:extLst>
              <a:ext uri="{FF2B5EF4-FFF2-40B4-BE49-F238E27FC236}">
                <a16:creationId xmlns:a16="http://schemas.microsoft.com/office/drawing/2014/main" id="{B1A48CAF-1E19-A895-3630-93C9670D69CD}"/>
              </a:ext>
            </a:extLst>
          </p:cNvPr>
          <p:cNvGrpSpPr/>
          <p:nvPr/>
        </p:nvGrpSpPr>
        <p:grpSpPr>
          <a:xfrm flipV="1">
            <a:off x="8831434" y="3310954"/>
            <a:ext cx="35992" cy="2390198"/>
            <a:chOff x="1331651" y="1572132"/>
            <a:chExt cx="36000" cy="2390328"/>
          </a:xfrm>
          <a:solidFill>
            <a:srgbClr val="3EA8E6"/>
          </a:solidFill>
        </p:grpSpPr>
        <p:cxnSp>
          <p:nvCxnSpPr>
            <p:cNvPr id="50" name="直接连接符 34">
              <a:extLst>
                <a:ext uri="{FF2B5EF4-FFF2-40B4-BE49-F238E27FC236}">
                  <a16:creationId xmlns:a16="http://schemas.microsoft.com/office/drawing/2014/main" id="{D4324A44-31A3-4F07-6319-F523BADAA179}"/>
                </a:ext>
              </a:extLst>
            </p:cNvPr>
            <p:cNvCxnSpPr/>
            <p:nvPr/>
          </p:nvCxnSpPr>
          <p:spPr>
            <a:xfrm>
              <a:off x="1331651" y="1576008"/>
              <a:ext cx="0" cy="2386452"/>
            </a:xfrm>
            <a:prstGeom prst="line">
              <a:avLst/>
            </a:prstGeom>
            <a:grpFill/>
            <a:ln w="6350" cap="flat" cmpd="sng" algn="ctr">
              <a:solidFill>
                <a:srgbClr val="A3D157"/>
              </a:solidFill>
              <a:prstDash val="solid"/>
              <a:miter lim="800000"/>
            </a:ln>
            <a:effectLst/>
          </p:spPr>
        </p:cxnSp>
        <p:sp>
          <p:nvSpPr>
            <p:cNvPr id="51" name="矩形 35">
              <a:extLst>
                <a:ext uri="{FF2B5EF4-FFF2-40B4-BE49-F238E27FC236}">
                  <a16:creationId xmlns:a16="http://schemas.microsoft.com/office/drawing/2014/main" id="{3884B38A-7827-3C84-A8DC-B7777C2C2AC2}"/>
                </a:ext>
              </a:extLst>
            </p:cNvPr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 w="12700" cap="flat" cmpd="sng" algn="ctr">
              <a:solidFill>
                <a:srgbClr val="A3D15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Elsie" panose="02000000000000000000" charset="0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53" name="矩形 6">
            <a:extLst>
              <a:ext uri="{FF2B5EF4-FFF2-40B4-BE49-F238E27FC236}">
                <a16:creationId xmlns:a16="http://schemas.microsoft.com/office/drawing/2014/main" id="{AD9032B9-4B21-56FA-90C5-A3A016406B0B}"/>
              </a:ext>
            </a:extLst>
          </p:cNvPr>
          <p:cNvSpPr/>
          <p:nvPr/>
        </p:nvSpPr>
        <p:spPr>
          <a:xfrm>
            <a:off x="1342825" y="3310955"/>
            <a:ext cx="2099408" cy="1017239"/>
          </a:xfrm>
          <a:prstGeom prst="rect">
            <a:avLst/>
          </a:prstGeom>
          <a:solidFill>
            <a:srgbClr val="092A67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5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Elsie" panose="02000000000000000000" charset="0"/>
              <a:ea typeface="Elsie" panose="02000000000000000000" charset="0"/>
              <a:cs typeface="Elsie" panose="02000000000000000000" charset="0"/>
              <a:sym typeface="Arial" panose="020B0604020202020204" pitchFamily="34" charset="0"/>
            </a:endParaRPr>
          </a:p>
        </p:txBody>
      </p:sp>
      <p:grpSp>
        <p:nvGrpSpPr>
          <p:cNvPr id="56" name="组合 3">
            <a:extLst>
              <a:ext uri="{FF2B5EF4-FFF2-40B4-BE49-F238E27FC236}">
                <a16:creationId xmlns:a16="http://schemas.microsoft.com/office/drawing/2014/main" id="{26814236-82E9-6F8B-A5FE-EFF1405CC5AB}"/>
              </a:ext>
            </a:extLst>
          </p:cNvPr>
          <p:cNvGrpSpPr/>
          <p:nvPr/>
        </p:nvGrpSpPr>
        <p:grpSpPr>
          <a:xfrm>
            <a:off x="3842341" y="3310952"/>
            <a:ext cx="2099408" cy="1017238"/>
            <a:chOff x="3742306" y="2945166"/>
            <a:chExt cx="2099921" cy="1017295"/>
          </a:xfrm>
          <a:solidFill>
            <a:srgbClr val="3EA8E6"/>
          </a:solidFill>
        </p:grpSpPr>
        <p:sp>
          <p:nvSpPr>
            <p:cNvPr id="57" name="矩形 22">
              <a:extLst>
                <a:ext uri="{FF2B5EF4-FFF2-40B4-BE49-F238E27FC236}">
                  <a16:creationId xmlns:a16="http://schemas.microsoft.com/office/drawing/2014/main" id="{FFB7A811-EDD7-CF2B-178F-BBCA5120FB91}"/>
                </a:ext>
              </a:extLst>
            </p:cNvPr>
            <p:cNvSpPr/>
            <p:nvPr/>
          </p:nvSpPr>
          <p:spPr>
            <a:xfrm flipV="1">
              <a:off x="3742306" y="2945166"/>
              <a:ext cx="2099921" cy="101729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Arial" panose="020B0604020202020204" pitchFamily="34" charset="0"/>
              </a:endParaRPr>
            </a:p>
          </p:txBody>
        </p:sp>
        <p:sp>
          <p:nvSpPr>
            <p:cNvPr id="59" name="文本框 68">
              <a:extLst>
                <a:ext uri="{FF2B5EF4-FFF2-40B4-BE49-F238E27FC236}">
                  <a16:creationId xmlns:a16="http://schemas.microsoft.com/office/drawing/2014/main" id="{DC294C8E-DA3E-4CDE-E18B-A9EE95DCEB80}"/>
                </a:ext>
              </a:extLst>
            </p:cNvPr>
            <p:cNvSpPr txBox="1"/>
            <p:nvPr/>
          </p:nvSpPr>
          <p:spPr>
            <a:xfrm>
              <a:off x="4270418" y="3042091"/>
              <a:ext cx="1075605" cy="7076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60" name="组合 4">
            <a:extLst>
              <a:ext uri="{FF2B5EF4-FFF2-40B4-BE49-F238E27FC236}">
                <a16:creationId xmlns:a16="http://schemas.microsoft.com/office/drawing/2014/main" id="{4C883685-0039-5C7E-15D1-188B1F1F9E96}"/>
              </a:ext>
            </a:extLst>
          </p:cNvPr>
          <p:cNvGrpSpPr/>
          <p:nvPr/>
        </p:nvGrpSpPr>
        <p:grpSpPr>
          <a:xfrm>
            <a:off x="6292162" y="3310961"/>
            <a:ext cx="2099408" cy="1017241"/>
            <a:chOff x="6152961" y="2945166"/>
            <a:chExt cx="2099921" cy="1017295"/>
          </a:xfrm>
          <a:solidFill>
            <a:srgbClr val="092A67"/>
          </a:solidFill>
        </p:grpSpPr>
        <p:sp>
          <p:nvSpPr>
            <p:cNvPr id="61" name="矩形 27">
              <a:extLst>
                <a:ext uri="{FF2B5EF4-FFF2-40B4-BE49-F238E27FC236}">
                  <a16:creationId xmlns:a16="http://schemas.microsoft.com/office/drawing/2014/main" id="{1C6E5FF9-06E9-6542-12A3-7AECFAD17438}"/>
                </a:ext>
              </a:extLst>
            </p:cNvPr>
            <p:cNvSpPr/>
            <p:nvPr/>
          </p:nvSpPr>
          <p:spPr>
            <a:xfrm>
              <a:off x="6152961" y="2945166"/>
              <a:ext cx="2099921" cy="101729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5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Arial" panose="020B0604020202020204" pitchFamily="34" charset="0"/>
              </a:endParaRPr>
            </a:p>
          </p:txBody>
        </p:sp>
        <p:sp>
          <p:nvSpPr>
            <p:cNvPr id="63" name="文本框 69">
              <a:extLst>
                <a:ext uri="{FF2B5EF4-FFF2-40B4-BE49-F238E27FC236}">
                  <a16:creationId xmlns:a16="http://schemas.microsoft.com/office/drawing/2014/main" id="{E749331B-D571-165B-6670-19E6C33318F6}"/>
                </a:ext>
              </a:extLst>
            </p:cNvPr>
            <p:cNvSpPr txBox="1"/>
            <p:nvPr/>
          </p:nvSpPr>
          <p:spPr>
            <a:xfrm>
              <a:off x="6665116" y="2954621"/>
              <a:ext cx="1075605" cy="703016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128509" tIns="64254" rIns="128509" bIns="64254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lnSpc>
                  <a:spcPct val="130000"/>
                </a:lnSpc>
                <a:defRPr sz="2000" kern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64" name="组合 5">
            <a:extLst>
              <a:ext uri="{FF2B5EF4-FFF2-40B4-BE49-F238E27FC236}">
                <a16:creationId xmlns:a16="http://schemas.microsoft.com/office/drawing/2014/main" id="{E05B0832-0757-954E-943B-D423E52507B4}"/>
              </a:ext>
            </a:extLst>
          </p:cNvPr>
          <p:cNvGrpSpPr/>
          <p:nvPr/>
        </p:nvGrpSpPr>
        <p:grpSpPr>
          <a:xfrm>
            <a:off x="8831433" y="3310958"/>
            <a:ext cx="2099408" cy="1017240"/>
            <a:chOff x="8563615" y="2945166"/>
            <a:chExt cx="2099921" cy="1017295"/>
          </a:xfrm>
          <a:solidFill>
            <a:srgbClr val="3EA8E6"/>
          </a:solidFill>
        </p:grpSpPr>
        <p:sp>
          <p:nvSpPr>
            <p:cNvPr id="65" name="矩形 32">
              <a:extLst>
                <a:ext uri="{FF2B5EF4-FFF2-40B4-BE49-F238E27FC236}">
                  <a16:creationId xmlns:a16="http://schemas.microsoft.com/office/drawing/2014/main" id="{868301C3-EC78-952F-8DA4-764D89E19CE2}"/>
                </a:ext>
              </a:extLst>
            </p:cNvPr>
            <p:cNvSpPr/>
            <p:nvPr/>
          </p:nvSpPr>
          <p:spPr>
            <a:xfrm flipV="1">
              <a:off x="8563615" y="2945166"/>
              <a:ext cx="2099921" cy="101729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lsie" panose="02000000000000000000" charset="0"/>
                <a:ea typeface="Elsie" panose="02000000000000000000" charset="0"/>
                <a:cs typeface="Elsie" panose="02000000000000000000" charset="0"/>
                <a:sym typeface="Arial" panose="020B0604020202020204" pitchFamily="34" charset="0"/>
              </a:endParaRPr>
            </a:p>
          </p:txBody>
        </p:sp>
        <p:sp>
          <p:nvSpPr>
            <p:cNvPr id="67" name="文本框 70">
              <a:extLst>
                <a:ext uri="{FF2B5EF4-FFF2-40B4-BE49-F238E27FC236}">
                  <a16:creationId xmlns:a16="http://schemas.microsoft.com/office/drawing/2014/main" id="{D6FEC35D-57D1-4F51-C176-C338FB04DAA1}"/>
                </a:ext>
              </a:extLst>
            </p:cNvPr>
            <p:cNvSpPr txBox="1"/>
            <p:nvPr/>
          </p:nvSpPr>
          <p:spPr>
            <a:xfrm>
              <a:off x="9076217" y="2964558"/>
              <a:ext cx="1075605" cy="7076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lsie" panose="02000000000000000000" charset="0"/>
                  <a:ea typeface="Elsie" panose="02000000000000000000" charset="0"/>
                  <a:cs typeface="Elsie" panose="02000000000000000000" charset="0"/>
                  <a:sym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4084E389-8A6D-6FD0-5D4A-C9CF1F749504}"/>
              </a:ext>
            </a:extLst>
          </p:cNvPr>
          <p:cNvSpPr txBox="1"/>
          <p:nvPr/>
        </p:nvSpPr>
        <p:spPr>
          <a:xfrm>
            <a:off x="1252756" y="76650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92A67"/>
                </a:solidFill>
                <a:latin typeface="Gilroy-Bold" panose="00000800000000000000" pitchFamily="2" charset="0"/>
              </a:rPr>
              <a:t>Problem Statement -</a:t>
            </a:r>
          </a:p>
        </p:txBody>
      </p:sp>
      <p:sp>
        <p:nvSpPr>
          <p:cNvPr id="78" name="文本框 68">
            <a:extLst>
              <a:ext uri="{FF2B5EF4-FFF2-40B4-BE49-F238E27FC236}">
                <a16:creationId xmlns:a16="http://schemas.microsoft.com/office/drawing/2014/main" id="{C3A7C151-9659-B361-468E-AAE27FC4F5CC}"/>
              </a:ext>
            </a:extLst>
          </p:cNvPr>
          <p:cNvSpPr txBox="1"/>
          <p:nvPr/>
        </p:nvSpPr>
        <p:spPr>
          <a:xfrm>
            <a:off x="1920020" y="3465788"/>
            <a:ext cx="1075342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kern="0" dirty="0">
                <a:solidFill>
                  <a:srgbClr val="FFFFFF"/>
                </a:solidFill>
                <a:ea typeface="Elsie" panose="02000000000000000000" charset="0"/>
                <a:cs typeface="Elsie" panose="02000000000000000000" charset="0"/>
                <a:sym typeface="Arial" panose="020B0604020202020204" pitchFamily="34" charset="0"/>
              </a:rPr>
              <a:t>1</a:t>
            </a:r>
            <a:endParaRPr kumimoji="0" lang="en-US" altLang="zh-CN" sz="4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lsie" panose="02000000000000000000" charset="0"/>
              <a:cs typeface="Elsie" panose="02000000000000000000" charset="0"/>
              <a:sym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707700-3FDC-2B6B-4ECC-453BCA124CCF}"/>
              </a:ext>
            </a:extLst>
          </p:cNvPr>
          <p:cNvSpPr txBox="1"/>
          <p:nvPr/>
        </p:nvSpPr>
        <p:spPr>
          <a:xfrm>
            <a:off x="1466745" y="2031355"/>
            <a:ext cx="2791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30728"/>
                </a:solidFill>
                <a:latin typeface="Gilroy-Light" panose="00000400000000000000" pitchFamily="2" charset="0"/>
              </a:rPr>
              <a:t>Inefficient management of student information and course schedules.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AAB491-7792-DF04-61A0-066518D70B16}"/>
              </a:ext>
            </a:extLst>
          </p:cNvPr>
          <p:cNvSpPr txBox="1"/>
          <p:nvPr/>
        </p:nvSpPr>
        <p:spPr>
          <a:xfrm>
            <a:off x="3959766" y="4714904"/>
            <a:ext cx="3494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30728"/>
                </a:solidFill>
                <a:latin typeface="Gilroy-Light" panose="00000400000000000000" pitchFamily="2" charset="0"/>
              </a:rPr>
              <a:t>High error rates and difficulties in updating information with traditional methods.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D6DDE-A1D1-D3CC-20A5-54E8716C9B9F}"/>
              </a:ext>
            </a:extLst>
          </p:cNvPr>
          <p:cNvSpPr txBox="1"/>
          <p:nvPr/>
        </p:nvSpPr>
        <p:spPr>
          <a:xfrm>
            <a:off x="6421430" y="1954316"/>
            <a:ext cx="3808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30728"/>
                </a:solidFill>
                <a:latin typeface="Gilroy-Light" panose="00000400000000000000" pitchFamily="2" charset="0"/>
              </a:rPr>
              <a:t>The lack of a centralized database leads to fragmented data management.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5EBD5-5F8E-5080-B983-EEAC56E01C82}"/>
              </a:ext>
            </a:extLst>
          </p:cNvPr>
          <p:cNvSpPr txBox="1"/>
          <p:nvPr/>
        </p:nvSpPr>
        <p:spPr>
          <a:xfrm>
            <a:off x="8945836" y="4773946"/>
            <a:ext cx="2568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30728"/>
                </a:solidFill>
                <a:latin typeface="Gilroy-Light" panose="00000400000000000000" pitchFamily="2" charset="0"/>
              </a:rPr>
              <a:t>Need for improved data integrity and accessibility.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F04D3F-AA2D-85C5-9C21-2A3DEA205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458" y="-74153"/>
            <a:ext cx="1893014" cy="18930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7C40271-C70A-0803-0A16-A433BC2E4E68}"/>
              </a:ext>
            </a:extLst>
          </p:cNvPr>
          <p:cNvSpPr/>
          <p:nvPr/>
        </p:nvSpPr>
        <p:spPr>
          <a:xfrm>
            <a:off x="1093730" y="6295597"/>
            <a:ext cx="1182135" cy="562403"/>
          </a:xfrm>
          <a:prstGeom prst="rect">
            <a:avLst/>
          </a:prstGeom>
          <a:solidFill>
            <a:srgbClr val="092A67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9D4E8A-8E89-31DA-0ED5-01337220B943}"/>
              </a:ext>
            </a:extLst>
          </p:cNvPr>
          <p:cNvSpPr/>
          <p:nvPr/>
        </p:nvSpPr>
        <p:spPr>
          <a:xfrm>
            <a:off x="0" y="6295597"/>
            <a:ext cx="1182135" cy="562403"/>
          </a:xfrm>
          <a:prstGeom prst="rect">
            <a:avLst/>
          </a:prstGeom>
          <a:solidFill>
            <a:srgbClr val="3EA8E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6BC0CD-B82A-096C-266A-26184E1E003A}"/>
              </a:ext>
            </a:extLst>
          </p:cNvPr>
          <p:cNvSpPr txBox="1"/>
          <p:nvPr/>
        </p:nvSpPr>
        <p:spPr>
          <a:xfrm>
            <a:off x="11439939" y="6264960"/>
            <a:ext cx="49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92A67"/>
                </a:solidFill>
                <a:latin typeface="Gilroy-Bold" panose="00000800000000000000" pitchFamily="2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9129199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">
            <a:extLst>
              <a:ext uri="{FF2B5EF4-FFF2-40B4-BE49-F238E27FC236}">
                <a16:creationId xmlns:a16="http://schemas.microsoft.com/office/drawing/2014/main" id="{1B42E27F-50DE-EA02-0463-EE5A1FDD43D1}"/>
              </a:ext>
            </a:extLst>
          </p:cNvPr>
          <p:cNvGrpSpPr/>
          <p:nvPr/>
        </p:nvGrpSpPr>
        <p:grpSpPr>
          <a:xfrm>
            <a:off x="1295235" y="2631997"/>
            <a:ext cx="2583849" cy="2356287"/>
            <a:chOff x="744538" y="1346200"/>
            <a:chExt cx="3406775" cy="3106738"/>
          </a:xfrm>
          <a:solidFill>
            <a:srgbClr val="3EA8E6"/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AB1E04E9-F7FF-E6A3-3043-6EEC5257D9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4538" y="1819275"/>
              <a:ext cx="1509712" cy="1509713"/>
            </a:xfrm>
            <a:custGeom>
              <a:avLst/>
              <a:gdLst>
                <a:gd name="T0" fmla="*/ 1383131 w 489"/>
                <a:gd name="T1" fmla="*/ 623644 h 489"/>
                <a:gd name="T2" fmla="*/ 1364607 w 489"/>
                <a:gd name="T3" fmla="*/ 555723 h 489"/>
                <a:gd name="T4" fmla="*/ 1454140 w 489"/>
                <a:gd name="T5" fmla="*/ 453840 h 489"/>
                <a:gd name="T6" fmla="*/ 1364607 w 489"/>
                <a:gd name="T7" fmla="*/ 299473 h 489"/>
                <a:gd name="T8" fmla="*/ 1231851 w 489"/>
                <a:gd name="T9" fmla="*/ 327259 h 489"/>
                <a:gd name="T10" fmla="*/ 1182453 w 489"/>
                <a:gd name="T11" fmla="*/ 277861 h 489"/>
                <a:gd name="T12" fmla="*/ 1210239 w 489"/>
                <a:gd name="T13" fmla="*/ 145105 h 489"/>
                <a:gd name="T14" fmla="*/ 1052785 w 489"/>
                <a:gd name="T15" fmla="*/ 55572 h 489"/>
                <a:gd name="T16" fmla="*/ 953990 w 489"/>
                <a:gd name="T17" fmla="*/ 145105 h 489"/>
                <a:gd name="T18" fmla="*/ 886068 w 489"/>
                <a:gd name="T19" fmla="*/ 126581 h 489"/>
                <a:gd name="T20" fmla="*/ 842845 w 489"/>
                <a:gd name="T21" fmla="*/ 0 h 489"/>
                <a:gd name="T22" fmla="*/ 753312 w 489"/>
                <a:gd name="T23" fmla="*/ 0 h 489"/>
                <a:gd name="T24" fmla="*/ 663779 w 489"/>
                <a:gd name="T25" fmla="*/ 0 h 489"/>
                <a:gd name="T26" fmla="*/ 623644 w 489"/>
                <a:gd name="T27" fmla="*/ 126581 h 489"/>
                <a:gd name="T28" fmla="*/ 555722 w 489"/>
                <a:gd name="T29" fmla="*/ 145105 h 489"/>
                <a:gd name="T30" fmla="*/ 453840 w 489"/>
                <a:gd name="T31" fmla="*/ 55572 h 489"/>
                <a:gd name="T32" fmla="*/ 299473 w 489"/>
                <a:gd name="T33" fmla="*/ 145105 h 489"/>
                <a:gd name="T34" fmla="*/ 327259 w 489"/>
                <a:gd name="T35" fmla="*/ 277861 h 489"/>
                <a:gd name="T36" fmla="*/ 277861 w 489"/>
                <a:gd name="T37" fmla="*/ 327259 h 489"/>
                <a:gd name="T38" fmla="*/ 145105 w 489"/>
                <a:gd name="T39" fmla="*/ 299473 h 489"/>
                <a:gd name="T40" fmla="*/ 55572 w 489"/>
                <a:gd name="T41" fmla="*/ 453840 h 489"/>
                <a:gd name="T42" fmla="*/ 145105 w 489"/>
                <a:gd name="T43" fmla="*/ 555723 h 489"/>
                <a:gd name="T44" fmla="*/ 126581 w 489"/>
                <a:gd name="T45" fmla="*/ 623644 h 489"/>
                <a:gd name="T46" fmla="*/ 0 w 489"/>
                <a:gd name="T47" fmla="*/ 663780 h 489"/>
                <a:gd name="T48" fmla="*/ 0 w 489"/>
                <a:gd name="T49" fmla="*/ 753313 h 489"/>
                <a:gd name="T50" fmla="*/ 0 w 489"/>
                <a:gd name="T51" fmla="*/ 845933 h 489"/>
                <a:gd name="T52" fmla="*/ 126581 w 489"/>
                <a:gd name="T53" fmla="*/ 886069 h 489"/>
                <a:gd name="T54" fmla="*/ 145105 w 489"/>
                <a:gd name="T55" fmla="*/ 953990 h 489"/>
                <a:gd name="T56" fmla="*/ 55572 w 489"/>
                <a:gd name="T57" fmla="*/ 1055873 h 489"/>
                <a:gd name="T58" fmla="*/ 145105 w 489"/>
                <a:gd name="T59" fmla="*/ 1210240 h 489"/>
                <a:gd name="T60" fmla="*/ 277861 w 489"/>
                <a:gd name="T61" fmla="*/ 1182454 h 489"/>
                <a:gd name="T62" fmla="*/ 327259 w 489"/>
                <a:gd name="T63" fmla="*/ 1231852 h 489"/>
                <a:gd name="T64" fmla="*/ 299473 w 489"/>
                <a:gd name="T65" fmla="*/ 1364608 h 489"/>
                <a:gd name="T66" fmla="*/ 453840 w 489"/>
                <a:gd name="T67" fmla="*/ 1454141 h 489"/>
                <a:gd name="T68" fmla="*/ 555722 w 489"/>
                <a:gd name="T69" fmla="*/ 1364608 h 489"/>
                <a:gd name="T70" fmla="*/ 623644 w 489"/>
                <a:gd name="T71" fmla="*/ 1383132 h 489"/>
                <a:gd name="T72" fmla="*/ 663779 w 489"/>
                <a:gd name="T73" fmla="*/ 1509713 h 489"/>
                <a:gd name="T74" fmla="*/ 753312 w 489"/>
                <a:gd name="T75" fmla="*/ 1509713 h 489"/>
                <a:gd name="T76" fmla="*/ 842845 w 489"/>
                <a:gd name="T77" fmla="*/ 1509713 h 489"/>
                <a:gd name="T78" fmla="*/ 886068 w 489"/>
                <a:gd name="T79" fmla="*/ 1383132 h 489"/>
                <a:gd name="T80" fmla="*/ 953990 w 489"/>
                <a:gd name="T81" fmla="*/ 1364608 h 489"/>
                <a:gd name="T82" fmla="*/ 1052785 w 489"/>
                <a:gd name="T83" fmla="*/ 1454141 h 489"/>
                <a:gd name="T84" fmla="*/ 1210239 w 489"/>
                <a:gd name="T85" fmla="*/ 1364608 h 489"/>
                <a:gd name="T86" fmla="*/ 1182453 w 489"/>
                <a:gd name="T87" fmla="*/ 1231852 h 489"/>
                <a:gd name="T88" fmla="*/ 1231851 w 489"/>
                <a:gd name="T89" fmla="*/ 1182454 h 489"/>
                <a:gd name="T90" fmla="*/ 1364607 w 489"/>
                <a:gd name="T91" fmla="*/ 1210240 h 489"/>
                <a:gd name="T92" fmla="*/ 1454140 w 489"/>
                <a:gd name="T93" fmla="*/ 1055873 h 489"/>
                <a:gd name="T94" fmla="*/ 1364607 w 489"/>
                <a:gd name="T95" fmla="*/ 953990 h 489"/>
                <a:gd name="T96" fmla="*/ 1383131 w 489"/>
                <a:gd name="T97" fmla="*/ 886069 h 489"/>
                <a:gd name="T98" fmla="*/ 1509712 w 489"/>
                <a:gd name="T99" fmla="*/ 845933 h 489"/>
                <a:gd name="T100" fmla="*/ 1509712 w 489"/>
                <a:gd name="T101" fmla="*/ 753313 h 489"/>
                <a:gd name="T102" fmla="*/ 1509712 w 489"/>
                <a:gd name="T103" fmla="*/ 663780 h 489"/>
                <a:gd name="T104" fmla="*/ 1383131 w 489"/>
                <a:gd name="T105" fmla="*/ 623644 h 489"/>
                <a:gd name="T106" fmla="*/ 753312 w 489"/>
                <a:gd name="T107" fmla="*/ 1271987 h 489"/>
                <a:gd name="T108" fmla="*/ 237726 w 489"/>
                <a:gd name="T109" fmla="*/ 753313 h 489"/>
                <a:gd name="T110" fmla="*/ 753312 w 489"/>
                <a:gd name="T111" fmla="*/ 237726 h 489"/>
                <a:gd name="T112" fmla="*/ 1271986 w 489"/>
                <a:gd name="T113" fmla="*/ 753313 h 489"/>
                <a:gd name="T114" fmla="*/ 753312 w 489"/>
                <a:gd name="T115" fmla="*/ 1271987 h 48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89" h="489">
                  <a:moveTo>
                    <a:pt x="448" y="202"/>
                  </a:moveTo>
                  <a:cubicBezTo>
                    <a:pt x="446" y="194"/>
                    <a:pt x="444" y="187"/>
                    <a:pt x="442" y="180"/>
                  </a:cubicBezTo>
                  <a:cubicBezTo>
                    <a:pt x="471" y="147"/>
                    <a:pt x="471" y="147"/>
                    <a:pt x="471" y="147"/>
                  </a:cubicBezTo>
                  <a:cubicBezTo>
                    <a:pt x="442" y="97"/>
                    <a:pt x="442" y="97"/>
                    <a:pt x="442" y="97"/>
                  </a:cubicBezTo>
                  <a:cubicBezTo>
                    <a:pt x="399" y="106"/>
                    <a:pt x="399" y="106"/>
                    <a:pt x="399" y="106"/>
                  </a:cubicBezTo>
                  <a:cubicBezTo>
                    <a:pt x="394" y="100"/>
                    <a:pt x="389" y="95"/>
                    <a:pt x="383" y="90"/>
                  </a:cubicBezTo>
                  <a:cubicBezTo>
                    <a:pt x="392" y="47"/>
                    <a:pt x="392" y="47"/>
                    <a:pt x="392" y="47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09" y="47"/>
                    <a:pt x="309" y="47"/>
                    <a:pt x="309" y="47"/>
                  </a:cubicBezTo>
                  <a:cubicBezTo>
                    <a:pt x="302" y="45"/>
                    <a:pt x="295" y="43"/>
                    <a:pt x="287" y="41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194" y="43"/>
                    <a:pt x="187" y="45"/>
                    <a:pt x="180" y="47"/>
                  </a:cubicBezTo>
                  <a:cubicBezTo>
                    <a:pt x="147" y="18"/>
                    <a:pt x="147" y="18"/>
                    <a:pt x="147" y="18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106" y="90"/>
                    <a:pt x="106" y="90"/>
                    <a:pt x="106" y="90"/>
                  </a:cubicBezTo>
                  <a:cubicBezTo>
                    <a:pt x="100" y="95"/>
                    <a:pt x="95" y="100"/>
                    <a:pt x="90" y="106"/>
                  </a:cubicBezTo>
                  <a:cubicBezTo>
                    <a:pt x="47" y="97"/>
                    <a:pt x="47" y="97"/>
                    <a:pt x="47" y="97"/>
                  </a:cubicBezTo>
                  <a:cubicBezTo>
                    <a:pt x="18" y="147"/>
                    <a:pt x="18" y="147"/>
                    <a:pt x="18" y="147"/>
                  </a:cubicBezTo>
                  <a:cubicBezTo>
                    <a:pt x="47" y="180"/>
                    <a:pt x="47" y="180"/>
                    <a:pt x="47" y="180"/>
                  </a:cubicBezTo>
                  <a:cubicBezTo>
                    <a:pt x="44" y="187"/>
                    <a:pt x="42" y="194"/>
                    <a:pt x="41" y="202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41" y="287"/>
                    <a:pt x="41" y="287"/>
                    <a:pt x="41" y="287"/>
                  </a:cubicBezTo>
                  <a:cubicBezTo>
                    <a:pt x="42" y="295"/>
                    <a:pt x="44" y="302"/>
                    <a:pt x="47" y="309"/>
                  </a:cubicBezTo>
                  <a:cubicBezTo>
                    <a:pt x="18" y="342"/>
                    <a:pt x="18" y="342"/>
                    <a:pt x="18" y="342"/>
                  </a:cubicBezTo>
                  <a:cubicBezTo>
                    <a:pt x="47" y="392"/>
                    <a:pt x="47" y="392"/>
                    <a:pt x="47" y="392"/>
                  </a:cubicBezTo>
                  <a:cubicBezTo>
                    <a:pt x="90" y="383"/>
                    <a:pt x="90" y="383"/>
                    <a:pt x="90" y="383"/>
                  </a:cubicBezTo>
                  <a:cubicBezTo>
                    <a:pt x="95" y="389"/>
                    <a:pt x="100" y="394"/>
                    <a:pt x="106" y="399"/>
                  </a:cubicBezTo>
                  <a:cubicBezTo>
                    <a:pt x="97" y="442"/>
                    <a:pt x="97" y="442"/>
                    <a:pt x="97" y="442"/>
                  </a:cubicBezTo>
                  <a:cubicBezTo>
                    <a:pt x="147" y="471"/>
                    <a:pt x="147" y="471"/>
                    <a:pt x="147" y="471"/>
                  </a:cubicBezTo>
                  <a:cubicBezTo>
                    <a:pt x="180" y="442"/>
                    <a:pt x="180" y="442"/>
                    <a:pt x="180" y="442"/>
                  </a:cubicBezTo>
                  <a:cubicBezTo>
                    <a:pt x="187" y="444"/>
                    <a:pt x="194" y="446"/>
                    <a:pt x="202" y="448"/>
                  </a:cubicBezTo>
                  <a:cubicBezTo>
                    <a:pt x="215" y="489"/>
                    <a:pt x="215" y="489"/>
                    <a:pt x="215" y="489"/>
                  </a:cubicBezTo>
                  <a:cubicBezTo>
                    <a:pt x="244" y="489"/>
                    <a:pt x="244" y="489"/>
                    <a:pt x="244" y="489"/>
                  </a:cubicBezTo>
                  <a:cubicBezTo>
                    <a:pt x="273" y="489"/>
                    <a:pt x="273" y="489"/>
                    <a:pt x="273" y="489"/>
                  </a:cubicBezTo>
                  <a:cubicBezTo>
                    <a:pt x="287" y="448"/>
                    <a:pt x="287" y="448"/>
                    <a:pt x="287" y="448"/>
                  </a:cubicBezTo>
                  <a:cubicBezTo>
                    <a:pt x="295" y="446"/>
                    <a:pt x="302" y="444"/>
                    <a:pt x="309" y="442"/>
                  </a:cubicBezTo>
                  <a:cubicBezTo>
                    <a:pt x="341" y="471"/>
                    <a:pt x="341" y="471"/>
                    <a:pt x="341" y="471"/>
                  </a:cubicBezTo>
                  <a:cubicBezTo>
                    <a:pt x="392" y="442"/>
                    <a:pt x="392" y="442"/>
                    <a:pt x="392" y="442"/>
                  </a:cubicBezTo>
                  <a:cubicBezTo>
                    <a:pt x="383" y="399"/>
                    <a:pt x="383" y="399"/>
                    <a:pt x="383" y="399"/>
                  </a:cubicBezTo>
                  <a:cubicBezTo>
                    <a:pt x="389" y="394"/>
                    <a:pt x="394" y="389"/>
                    <a:pt x="399" y="383"/>
                  </a:cubicBezTo>
                  <a:cubicBezTo>
                    <a:pt x="442" y="392"/>
                    <a:pt x="442" y="392"/>
                    <a:pt x="442" y="392"/>
                  </a:cubicBezTo>
                  <a:cubicBezTo>
                    <a:pt x="471" y="342"/>
                    <a:pt x="471" y="342"/>
                    <a:pt x="471" y="342"/>
                  </a:cubicBezTo>
                  <a:cubicBezTo>
                    <a:pt x="442" y="309"/>
                    <a:pt x="442" y="309"/>
                    <a:pt x="442" y="309"/>
                  </a:cubicBezTo>
                  <a:cubicBezTo>
                    <a:pt x="444" y="302"/>
                    <a:pt x="446" y="295"/>
                    <a:pt x="448" y="287"/>
                  </a:cubicBezTo>
                  <a:cubicBezTo>
                    <a:pt x="489" y="274"/>
                    <a:pt x="489" y="274"/>
                    <a:pt x="489" y="274"/>
                  </a:cubicBezTo>
                  <a:cubicBezTo>
                    <a:pt x="489" y="244"/>
                    <a:pt x="489" y="244"/>
                    <a:pt x="489" y="244"/>
                  </a:cubicBezTo>
                  <a:cubicBezTo>
                    <a:pt x="489" y="215"/>
                    <a:pt x="489" y="215"/>
                    <a:pt x="489" y="215"/>
                  </a:cubicBezTo>
                  <a:lnTo>
                    <a:pt x="448" y="202"/>
                  </a:lnTo>
                  <a:close/>
                  <a:moveTo>
                    <a:pt x="244" y="412"/>
                  </a:moveTo>
                  <a:cubicBezTo>
                    <a:pt x="152" y="412"/>
                    <a:pt x="77" y="337"/>
                    <a:pt x="77" y="244"/>
                  </a:cubicBezTo>
                  <a:cubicBezTo>
                    <a:pt x="77" y="152"/>
                    <a:pt x="152" y="77"/>
                    <a:pt x="244" y="77"/>
                  </a:cubicBezTo>
                  <a:cubicBezTo>
                    <a:pt x="337" y="77"/>
                    <a:pt x="412" y="152"/>
                    <a:pt x="412" y="244"/>
                  </a:cubicBezTo>
                  <a:cubicBezTo>
                    <a:pt x="412" y="337"/>
                    <a:pt x="337" y="412"/>
                    <a:pt x="244" y="4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Montserrat SemiBold" panose="00000700000000000000" charset="0"/>
                <a:ea typeface="字魂35号-经典雅黑" panose="02000000000000000000" pitchFamily="2" charset="-122"/>
                <a:cs typeface="Montserrat SemiBold" panose="00000700000000000000" charset="0"/>
                <a:sym typeface="微软雅黑" panose="020B0503020204020204" charset="-122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0791B779-99C6-EF1B-B264-AB4D268BDD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7400" y="2544763"/>
              <a:ext cx="1639888" cy="1639887"/>
            </a:xfrm>
            <a:custGeom>
              <a:avLst/>
              <a:gdLst>
                <a:gd name="T0" fmla="*/ 1519444 w 531"/>
                <a:gd name="T1" fmla="*/ 852371 h 531"/>
                <a:gd name="T2" fmla="*/ 1516356 w 531"/>
                <a:gd name="T3" fmla="*/ 775163 h 531"/>
                <a:gd name="T4" fmla="*/ 1636800 w 531"/>
                <a:gd name="T5" fmla="*/ 694867 h 531"/>
                <a:gd name="T6" fmla="*/ 1584299 w 531"/>
                <a:gd name="T7" fmla="*/ 506481 h 531"/>
                <a:gd name="T8" fmla="*/ 1439148 w 531"/>
                <a:gd name="T9" fmla="*/ 500305 h 531"/>
                <a:gd name="T10" fmla="*/ 1402089 w 531"/>
                <a:gd name="T11" fmla="*/ 435450 h 531"/>
                <a:gd name="T12" fmla="*/ 1466943 w 531"/>
                <a:gd name="T13" fmla="*/ 302653 h 531"/>
                <a:gd name="T14" fmla="*/ 1324881 w 531"/>
                <a:gd name="T15" fmla="*/ 166768 h 531"/>
                <a:gd name="T16" fmla="*/ 1195173 w 531"/>
                <a:gd name="T17" fmla="*/ 231622 h 531"/>
                <a:gd name="T18" fmla="*/ 1130318 w 531"/>
                <a:gd name="T19" fmla="*/ 194563 h 531"/>
                <a:gd name="T20" fmla="*/ 1121053 w 531"/>
                <a:gd name="T21" fmla="*/ 49413 h 531"/>
                <a:gd name="T22" fmla="*/ 1025316 w 531"/>
                <a:gd name="T23" fmla="*/ 24706 h 531"/>
                <a:gd name="T24" fmla="*/ 929579 w 531"/>
                <a:gd name="T25" fmla="*/ 0 h 531"/>
                <a:gd name="T26" fmla="*/ 852371 w 531"/>
                <a:gd name="T27" fmla="*/ 123532 h 531"/>
                <a:gd name="T28" fmla="*/ 775164 w 531"/>
                <a:gd name="T29" fmla="*/ 123532 h 531"/>
                <a:gd name="T30" fmla="*/ 694868 w 531"/>
                <a:gd name="T31" fmla="*/ 3088 h 531"/>
                <a:gd name="T32" fmla="*/ 506481 w 531"/>
                <a:gd name="T33" fmla="*/ 55589 h 531"/>
                <a:gd name="T34" fmla="*/ 500305 w 531"/>
                <a:gd name="T35" fmla="*/ 200739 h 531"/>
                <a:gd name="T36" fmla="*/ 435450 w 531"/>
                <a:gd name="T37" fmla="*/ 240887 h 531"/>
                <a:gd name="T38" fmla="*/ 302654 w 531"/>
                <a:gd name="T39" fmla="*/ 176033 h 531"/>
                <a:gd name="T40" fmla="*/ 166768 w 531"/>
                <a:gd name="T41" fmla="*/ 315007 h 531"/>
                <a:gd name="T42" fmla="*/ 231623 w 531"/>
                <a:gd name="T43" fmla="*/ 444715 h 531"/>
                <a:gd name="T44" fmla="*/ 194563 w 531"/>
                <a:gd name="T45" fmla="*/ 512658 h 531"/>
                <a:gd name="T46" fmla="*/ 49413 w 531"/>
                <a:gd name="T47" fmla="*/ 521923 h 531"/>
                <a:gd name="T48" fmla="*/ 24706 w 531"/>
                <a:gd name="T49" fmla="*/ 614572 h 531"/>
                <a:gd name="T50" fmla="*/ 0 w 531"/>
                <a:gd name="T51" fmla="*/ 710309 h 531"/>
                <a:gd name="T52" fmla="*/ 123532 w 531"/>
                <a:gd name="T53" fmla="*/ 790605 h 531"/>
                <a:gd name="T54" fmla="*/ 123532 w 531"/>
                <a:gd name="T55" fmla="*/ 864724 h 531"/>
                <a:gd name="T56" fmla="*/ 3088 w 531"/>
                <a:gd name="T57" fmla="*/ 948108 h 531"/>
                <a:gd name="T58" fmla="*/ 55589 w 531"/>
                <a:gd name="T59" fmla="*/ 1136494 h 531"/>
                <a:gd name="T60" fmla="*/ 200740 w 531"/>
                <a:gd name="T61" fmla="*/ 1142671 h 531"/>
                <a:gd name="T62" fmla="*/ 240888 w 531"/>
                <a:gd name="T63" fmla="*/ 1207525 h 531"/>
                <a:gd name="T64" fmla="*/ 176033 w 531"/>
                <a:gd name="T65" fmla="*/ 1337234 h 531"/>
                <a:gd name="T66" fmla="*/ 315007 w 531"/>
                <a:gd name="T67" fmla="*/ 1476207 h 531"/>
                <a:gd name="T68" fmla="*/ 444715 w 531"/>
                <a:gd name="T69" fmla="*/ 1408265 h 531"/>
                <a:gd name="T70" fmla="*/ 509570 w 531"/>
                <a:gd name="T71" fmla="*/ 1445324 h 531"/>
                <a:gd name="T72" fmla="*/ 521923 w 531"/>
                <a:gd name="T73" fmla="*/ 1590474 h 531"/>
                <a:gd name="T74" fmla="*/ 614572 w 531"/>
                <a:gd name="T75" fmla="*/ 1615181 h 531"/>
                <a:gd name="T76" fmla="*/ 710309 w 531"/>
                <a:gd name="T77" fmla="*/ 1639887 h 531"/>
                <a:gd name="T78" fmla="*/ 790605 w 531"/>
                <a:gd name="T79" fmla="*/ 1519443 h 531"/>
                <a:gd name="T80" fmla="*/ 864724 w 531"/>
                <a:gd name="T81" fmla="*/ 1516355 h 531"/>
                <a:gd name="T82" fmla="*/ 945020 w 531"/>
                <a:gd name="T83" fmla="*/ 1639887 h 531"/>
                <a:gd name="T84" fmla="*/ 1133407 w 531"/>
                <a:gd name="T85" fmla="*/ 1587386 h 531"/>
                <a:gd name="T86" fmla="*/ 1142671 w 531"/>
                <a:gd name="T87" fmla="*/ 1439148 h 531"/>
                <a:gd name="T88" fmla="*/ 1207526 w 531"/>
                <a:gd name="T89" fmla="*/ 1402088 h 531"/>
                <a:gd name="T90" fmla="*/ 1337234 w 531"/>
                <a:gd name="T91" fmla="*/ 1466942 h 531"/>
                <a:gd name="T92" fmla="*/ 1476208 w 531"/>
                <a:gd name="T93" fmla="*/ 1327969 h 531"/>
                <a:gd name="T94" fmla="*/ 1408265 w 531"/>
                <a:gd name="T95" fmla="*/ 1198260 h 531"/>
                <a:gd name="T96" fmla="*/ 1445325 w 531"/>
                <a:gd name="T97" fmla="*/ 1130318 h 531"/>
                <a:gd name="T98" fmla="*/ 1590475 w 531"/>
                <a:gd name="T99" fmla="*/ 1121053 h 531"/>
                <a:gd name="T100" fmla="*/ 1615182 w 531"/>
                <a:gd name="T101" fmla="*/ 1025315 h 531"/>
                <a:gd name="T102" fmla="*/ 1639888 w 531"/>
                <a:gd name="T103" fmla="*/ 932666 h 531"/>
                <a:gd name="T104" fmla="*/ 1519444 w 531"/>
                <a:gd name="T105" fmla="*/ 852371 h 531"/>
                <a:gd name="T106" fmla="*/ 679426 w 531"/>
                <a:gd name="T107" fmla="*/ 1365028 h 531"/>
                <a:gd name="T108" fmla="*/ 274859 w 531"/>
                <a:gd name="T109" fmla="*/ 679426 h 531"/>
                <a:gd name="T110" fmla="*/ 960462 w 531"/>
                <a:gd name="T111" fmla="*/ 277947 h 531"/>
                <a:gd name="T112" fmla="*/ 1365029 w 531"/>
                <a:gd name="T113" fmla="*/ 960461 h 531"/>
                <a:gd name="T114" fmla="*/ 679426 w 531"/>
                <a:gd name="T115" fmla="*/ 1365028 h 5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31" h="531">
                  <a:moveTo>
                    <a:pt x="492" y="276"/>
                  </a:moveTo>
                  <a:cubicBezTo>
                    <a:pt x="492" y="268"/>
                    <a:pt x="492" y="260"/>
                    <a:pt x="491" y="251"/>
                  </a:cubicBezTo>
                  <a:cubicBezTo>
                    <a:pt x="530" y="225"/>
                    <a:pt x="530" y="225"/>
                    <a:pt x="530" y="225"/>
                  </a:cubicBezTo>
                  <a:cubicBezTo>
                    <a:pt x="513" y="164"/>
                    <a:pt x="513" y="164"/>
                    <a:pt x="513" y="164"/>
                  </a:cubicBezTo>
                  <a:cubicBezTo>
                    <a:pt x="466" y="162"/>
                    <a:pt x="466" y="162"/>
                    <a:pt x="466" y="162"/>
                  </a:cubicBezTo>
                  <a:cubicBezTo>
                    <a:pt x="463" y="155"/>
                    <a:pt x="458" y="147"/>
                    <a:pt x="454" y="141"/>
                  </a:cubicBezTo>
                  <a:cubicBezTo>
                    <a:pt x="475" y="98"/>
                    <a:pt x="475" y="98"/>
                    <a:pt x="475" y="98"/>
                  </a:cubicBezTo>
                  <a:cubicBezTo>
                    <a:pt x="429" y="54"/>
                    <a:pt x="429" y="54"/>
                    <a:pt x="429" y="54"/>
                  </a:cubicBezTo>
                  <a:cubicBezTo>
                    <a:pt x="387" y="75"/>
                    <a:pt x="387" y="75"/>
                    <a:pt x="387" y="75"/>
                  </a:cubicBezTo>
                  <a:cubicBezTo>
                    <a:pt x="381" y="71"/>
                    <a:pt x="373" y="67"/>
                    <a:pt x="366" y="63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32" y="8"/>
                    <a:pt x="332" y="8"/>
                    <a:pt x="332" y="8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276" y="40"/>
                    <a:pt x="276" y="40"/>
                    <a:pt x="276" y="40"/>
                  </a:cubicBezTo>
                  <a:cubicBezTo>
                    <a:pt x="268" y="40"/>
                    <a:pt x="259" y="40"/>
                    <a:pt x="251" y="40"/>
                  </a:cubicBezTo>
                  <a:cubicBezTo>
                    <a:pt x="225" y="1"/>
                    <a:pt x="225" y="1"/>
                    <a:pt x="225" y="1"/>
                  </a:cubicBezTo>
                  <a:cubicBezTo>
                    <a:pt x="164" y="18"/>
                    <a:pt x="164" y="18"/>
                    <a:pt x="164" y="18"/>
                  </a:cubicBezTo>
                  <a:cubicBezTo>
                    <a:pt x="162" y="65"/>
                    <a:pt x="162" y="65"/>
                    <a:pt x="162" y="65"/>
                  </a:cubicBezTo>
                  <a:cubicBezTo>
                    <a:pt x="154" y="69"/>
                    <a:pt x="147" y="73"/>
                    <a:pt x="141" y="78"/>
                  </a:cubicBezTo>
                  <a:cubicBezTo>
                    <a:pt x="98" y="57"/>
                    <a:pt x="98" y="57"/>
                    <a:pt x="98" y="57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75" y="144"/>
                    <a:pt x="75" y="144"/>
                    <a:pt x="75" y="144"/>
                  </a:cubicBezTo>
                  <a:cubicBezTo>
                    <a:pt x="71" y="151"/>
                    <a:pt x="67" y="158"/>
                    <a:pt x="63" y="166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8" y="199"/>
                    <a:pt x="8" y="199"/>
                    <a:pt x="8" y="199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40" y="264"/>
                    <a:pt x="40" y="272"/>
                    <a:pt x="40" y="280"/>
                  </a:cubicBezTo>
                  <a:cubicBezTo>
                    <a:pt x="1" y="307"/>
                    <a:pt x="1" y="307"/>
                    <a:pt x="1" y="307"/>
                  </a:cubicBezTo>
                  <a:cubicBezTo>
                    <a:pt x="18" y="368"/>
                    <a:pt x="18" y="368"/>
                    <a:pt x="18" y="368"/>
                  </a:cubicBezTo>
                  <a:cubicBezTo>
                    <a:pt x="65" y="370"/>
                    <a:pt x="65" y="370"/>
                    <a:pt x="65" y="370"/>
                  </a:cubicBezTo>
                  <a:cubicBezTo>
                    <a:pt x="69" y="377"/>
                    <a:pt x="73" y="384"/>
                    <a:pt x="78" y="391"/>
                  </a:cubicBezTo>
                  <a:cubicBezTo>
                    <a:pt x="57" y="433"/>
                    <a:pt x="57" y="433"/>
                    <a:pt x="57" y="433"/>
                  </a:cubicBezTo>
                  <a:cubicBezTo>
                    <a:pt x="102" y="478"/>
                    <a:pt x="102" y="478"/>
                    <a:pt x="102" y="478"/>
                  </a:cubicBezTo>
                  <a:cubicBezTo>
                    <a:pt x="144" y="456"/>
                    <a:pt x="144" y="456"/>
                    <a:pt x="144" y="456"/>
                  </a:cubicBezTo>
                  <a:cubicBezTo>
                    <a:pt x="151" y="461"/>
                    <a:pt x="158" y="465"/>
                    <a:pt x="165" y="468"/>
                  </a:cubicBezTo>
                  <a:cubicBezTo>
                    <a:pt x="169" y="515"/>
                    <a:pt x="169" y="515"/>
                    <a:pt x="169" y="515"/>
                  </a:cubicBezTo>
                  <a:cubicBezTo>
                    <a:pt x="199" y="523"/>
                    <a:pt x="199" y="523"/>
                    <a:pt x="199" y="523"/>
                  </a:cubicBezTo>
                  <a:cubicBezTo>
                    <a:pt x="230" y="531"/>
                    <a:pt x="230" y="531"/>
                    <a:pt x="230" y="531"/>
                  </a:cubicBezTo>
                  <a:cubicBezTo>
                    <a:pt x="256" y="492"/>
                    <a:pt x="256" y="492"/>
                    <a:pt x="256" y="492"/>
                  </a:cubicBezTo>
                  <a:cubicBezTo>
                    <a:pt x="264" y="492"/>
                    <a:pt x="272" y="492"/>
                    <a:pt x="280" y="491"/>
                  </a:cubicBezTo>
                  <a:cubicBezTo>
                    <a:pt x="306" y="531"/>
                    <a:pt x="306" y="531"/>
                    <a:pt x="306" y="531"/>
                  </a:cubicBezTo>
                  <a:cubicBezTo>
                    <a:pt x="367" y="514"/>
                    <a:pt x="367" y="514"/>
                    <a:pt x="367" y="514"/>
                  </a:cubicBezTo>
                  <a:cubicBezTo>
                    <a:pt x="370" y="466"/>
                    <a:pt x="370" y="466"/>
                    <a:pt x="370" y="466"/>
                  </a:cubicBezTo>
                  <a:cubicBezTo>
                    <a:pt x="377" y="463"/>
                    <a:pt x="384" y="459"/>
                    <a:pt x="391" y="454"/>
                  </a:cubicBezTo>
                  <a:cubicBezTo>
                    <a:pt x="433" y="475"/>
                    <a:pt x="433" y="475"/>
                    <a:pt x="433" y="475"/>
                  </a:cubicBezTo>
                  <a:cubicBezTo>
                    <a:pt x="478" y="430"/>
                    <a:pt x="478" y="430"/>
                    <a:pt x="478" y="430"/>
                  </a:cubicBezTo>
                  <a:cubicBezTo>
                    <a:pt x="456" y="388"/>
                    <a:pt x="456" y="388"/>
                    <a:pt x="456" y="388"/>
                  </a:cubicBezTo>
                  <a:cubicBezTo>
                    <a:pt x="461" y="381"/>
                    <a:pt x="465" y="374"/>
                    <a:pt x="468" y="366"/>
                  </a:cubicBezTo>
                  <a:cubicBezTo>
                    <a:pt x="515" y="363"/>
                    <a:pt x="515" y="363"/>
                    <a:pt x="515" y="363"/>
                  </a:cubicBezTo>
                  <a:cubicBezTo>
                    <a:pt x="523" y="332"/>
                    <a:pt x="523" y="332"/>
                    <a:pt x="523" y="332"/>
                  </a:cubicBezTo>
                  <a:cubicBezTo>
                    <a:pt x="531" y="302"/>
                    <a:pt x="531" y="302"/>
                    <a:pt x="531" y="302"/>
                  </a:cubicBezTo>
                  <a:lnTo>
                    <a:pt x="492" y="276"/>
                  </a:lnTo>
                  <a:close/>
                  <a:moveTo>
                    <a:pt x="220" y="442"/>
                  </a:moveTo>
                  <a:cubicBezTo>
                    <a:pt x="123" y="417"/>
                    <a:pt x="64" y="318"/>
                    <a:pt x="89" y="220"/>
                  </a:cubicBezTo>
                  <a:cubicBezTo>
                    <a:pt x="115" y="123"/>
                    <a:pt x="214" y="65"/>
                    <a:pt x="311" y="90"/>
                  </a:cubicBezTo>
                  <a:cubicBezTo>
                    <a:pt x="408" y="115"/>
                    <a:pt x="467" y="214"/>
                    <a:pt x="442" y="311"/>
                  </a:cubicBezTo>
                  <a:cubicBezTo>
                    <a:pt x="417" y="409"/>
                    <a:pt x="318" y="467"/>
                    <a:pt x="220" y="4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Montserrat SemiBold" panose="00000700000000000000" charset="0"/>
                <a:ea typeface="字魂35号-经典雅黑" panose="02000000000000000000" pitchFamily="2" charset="-122"/>
                <a:cs typeface="Montserrat SemiBold" panose="00000700000000000000" charset="0"/>
                <a:sym typeface="微软雅黑" panose="020B0503020204020204" charset="-122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F9284F9-1346-DAFC-AFA2-C45CD3F639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3438" y="1346200"/>
              <a:ext cx="1041400" cy="1044575"/>
            </a:xfrm>
            <a:custGeom>
              <a:avLst/>
              <a:gdLst>
                <a:gd name="T0" fmla="*/ 964145 w 337"/>
                <a:gd name="T1" fmla="*/ 540830 h 338"/>
                <a:gd name="T2" fmla="*/ 964145 w 337"/>
                <a:gd name="T3" fmla="*/ 494473 h 338"/>
                <a:gd name="T4" fmla="*/ 1041400 w 337"/>
                <a:gd name="T5" fmla="*/ 441936 h 338"/>
                <a:gd name="T6" fmla="*/ 1007408 w 337"/>
                <a:gd name="T7" fmla="*/ 321408 h 338"/>
                <a:gd name="T8" fmla="*/ 914701 w 337"/>
                <a:gd name="T9" fmla="*/ 318317 h 338"/>
                <a:gd name="T10" fmla="*/ 889980 w 337"/>
                <a:gd name="T11" fmla="*/ 275051 h 338"/>
                <a:gd name="T12" fmla="*/ 930153 w 337"/>
                <a:gd name="T13" fmla="*/ 191608 h 338"/>
                <a:gd name="T14" fmla="*/ 843627 w 337"/>
                <a:gd name="T15" fmla="*/ 105076 h 338"/>
                <a:gd name="T16" fmla="*/ 760191 w 337"/>
                <a:gd name="T17" fmla="*/ 148342 h 338"/>
                <a:gd name="T18" fmla="*/ 716928 w 337"/>
                <a:gd name="T19" fmla="*/ 123618 h 338"/>
                <a:gd name="T20" fmla="*/ 710748 w 337"/>
                <a:gd name="T21" fmla="*/ 30905 h 338"/>
                <a:gd name="T22" fmla="*/ 652034 w 337"/>
                <a:gd name="T23" fmla="*/ 15452 h 338"/>
                <a:gd name="T24" fmla="*/ 590230 w 337"/>
                <a:gd name="T25" fmla="*/ 0 h 338"/>
                <a:gd name="T26" fmla="*/ 540786 w 337"/>
                <a:gd name="T27" fmla="*/ 77261 h 338"/>
                <a:gd name="T28" fmla="*/ 494433 w 337"/>
                <a:gd name="T29" fmla="*/ 77261 h 338"/>
                <a:gd name="T30" fmla="*/ 441900 w 337"/>
                <a:gd name="T31" fmla="*/ 3090 h 338"/>
                <a:gd name="T32" fmla="*/ 321382 w 337"/>
                <a:gd name="T33" fmla="*/ 33995 h 338"/>
                <a:gd name="T34" fmla="*/ 318291 w 337"/>
                <a:gd name="T35" fmla="*/ 126709 h 338"/>
                <a:gd name="T36" fmla="*/ 275028 w 337"/>
                <a:gd name="T37" fmla="*/ 151432 h 338"/>
                <a:gd name="T38" fmla="*/ 191593 w 337"/>
                <a:gd name="T39" fmla="*/ 111257 h 338"/>
                <a:gd name="T40" fmla="*/ 105067 w 337"/>
                <a:gd name="T41" fmla="*/ 200880 h 338"/>
                <a:gd name="T42" fmla="*/ 148330 w 337"/>
                <a:gd name="T43" fmla="*/ 281232 h 338"/>
                <a:gd name="T44" fmla="*/ 123608 w 337"/>
                <a:gd name="T45" fmla="*/ 324498 h 338"/>
                <a:gd name="T46" fmla="*/ 30902 w 337"/>
                <a:gd name="T47" fmla="*/ 330679 h 338"/>
                <a:gd name="T48" fmla="*/ 15451 w 337"/>
                <a:gd name="T49" fmla="*/ 392488 h 338"/>
                <a:gd name="T50" fmla="*/ 0 w 337"/>
                <a:gd name="T51" fmla="*/ 451207 h 338"/>
                <a:gd name="T52" fmla="*/ 77255 w 337"/>
                <a:gd name="T53" fmla="*/ 500654 h 338"/>
                <a:gd name="T54" fmla="*/ 77255 w 337"/>
                <a:gd name="T55" fmla="*/ 550102 h 338"/>
                <a:gd name="T56" fmla="*/ 0 w 337"/>
                <a:gd name="T57" fmla="*/ 602639 h 338"/>
                <a:gd name="T58" fmla="*/ 33992 w 337"/>
                <a:gd name="T59" fmla="*/ 723167 h 338"/>
                <a:gd name="T60" fmla="*/ 126699 w 337"/>
                <a:gd name="T61" fmla="*/ 726258 h 338"/>
                <a:gd name="T62" fmla="*/ 151420 w 337"/>
                <a:gd name="T63" fmla="*/ 766434 h 338"/>
                <a:gd name="T64" fmla="*/ 111247 w 337"/>
                <a:gd name="T65" fmla="*/ 849876 h 338"/>
                <a:gd name="T66" fmla="*/ 200864 w 337"/>
                <a:gd name="T67" fmla="*/ 939499 h 338"/>
                <a:gd name="T68" fmla="*/ 281209 w 337"/>
                <a:gd name="T69" fmla="*/ 896233 h 338"/>
                <a:gd name="T70" fmla="*/ 324472 w 337"/>
                <a:gd name="T71" fmla="*/ 920957 h 338"/>
                <a:gd name="T72" fmla="*/ 330652 w 337"/>
                <a:gd name="T73" fmla="*/ 1013670 h 338"/>
                <a:gd name="T74" fmla="*/ 389366 w 337"/>
                <a:gd name="T75" fmla="*/ 1029123 h 338"/>
                <a:gd name="T76" fmla="*/ 451170 w 337"/>
                <a:gd name="T77" fmla="*/ 1044575 h 338"/>
                <a:gd name="T78" fmla="*/ 500614 w 337"/>
                <a:gd name="T79" fmla="*/ 964223 h 338"/>
                <a:gd name="T80" fmla="*/ 550057 w 337"/>
                <a:gd name="T81" fmla="*/ 964223 h 338"/>
                <a:gd name="T82" fmla="*/ 602591 w 337"/>
                <a:gd name="T83" fmla="*/ 1041485 h 338"/>
                <a:gd name="T84" fmla="*/ 720018 w 337"/>
                <a:gd name="T85" fmla="*/ 1007489 h 338"/>
                <a:gd name="T86" fmla="*/ 726199 w 337"/>
                <a:gd name="T87" fmla="*/ 914776 h 338"/>
                <a:gd name="T88" fmla="*/ 766372 w 337"/>
                <a:gd name="T89" fmla="*/ 890052 h 338"/>
                <a:gd name="T90" fmla="*/ 849807 w 337"/>
                <a:gd name="T91" fmla="*/ 933318 h 338"/>
                <a:gd name="T92" fmla="*/ 936333 w 337"/>
                <a:gd name="T93" fmla="*/ 843695 h 338"/>
                <a:gd name="T94" fmla="*/ 896160 w 337"/>
                <a:gd name="T95" fmla="*/ 760253 h 338"/>
                <a:gd name="T96" fmla="*/ 917792 w 337"/>
                <a:gd name="T97" fmla="*/ 720077 h 338"/>
                <a:gd name="T98" fmla="*/ 1010498 w 337"/>
                <a:gd name="T99" fmla="*/ 713896 h 338"/>
                <a:gd name="T100" fmla="*/ 1025949 w 337"/>
                <a:gd name="T101" fmla="*/ 652087 h 338"/>
                <a:gd name="T102" fmla="*/ 1041400 w 337"/>
                <a:gd name="T103" fmla="*/ 593368 h 338"/>
                <a:gd name="T104" fmla="*/ 964145 w 337"/>
                <a:gd name="T105" fmla="*/ 540830 h 338"/>
                <a:gd name="T106" fmla="*/ 432629 w 337"/>
                <a:gd name="T107" fmla="*/ 868419 h 338"/>
                <a:gd name="T108" fmla="*/ 176142 w 337"/>
                <a:gd name="T109" fmla="*/ 432664 h 338"/>
                <a:gd name="T110" fmla="*/ 611861 w 337"/>
                <a:gd name="T111" fmla="*/ 176156 h 338"/>
                <a:gd name="T112" fmla="*/ 868348 w 337"/>
                <a:gd name="T113" fmla="*/ 611911 h 338"/>
                <a:gd name="T114" fmla="*/ 432629 w 337"/>
                <a:gd name="T115" fmla="*/ 868419 h 33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37" h="338">
                  <a:moveTo>
                    <a:pt x="312" y="175"/>
                  </a:moveTo>
                  <a:cubicBezTo>
                    <a:pt x="312" y="170"/>
                    <a:pt x="312" y="165"/>
                    <a:pt x="312" y="160"/>
                  </a:cubicBezTo>
                  <a:cubicBezTo>
                    <a:pt x="337" y="143"/>
                    <a:pt x="337" y="143"/>
                    <a:pt x="337" y="143"/>
                  </a:cubicBezTo>
                  <a:cubicBezTo>
                    <a:pt x="326" y="104"/>
                    <a:pt x="326" y="104"/>
                    <a:pt x="326" y="104"/>
                  </a:cubicBezTo>
                  <a:cubicBezTo>
                    <a:pt x="296" y="103"/>
                    <a:pt x="296" y="103"/>
                    <a:pt x="296" y="103"/>
                  </a:cubicBezTo>
                  <a:cubicBezTo>
                    <a:pt x="294" y="98"/>
                    <a:pt x="291" y="94"/>
                    <a:pt x="288" y="89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273" y="34"/>
                    <a:pt x="273" y="34"/>
                    <a:pt x="273" y="34"/>
                  </a:cubicBezTo>
                  <a:cubicBezTo>
                    <a:pt x="246" y="48"/>
                    <a:pt x="246" y="48"/>
                    <a:pt x="246" y="48"/>
                  </a:cubicBezTo>
                  <a:cubicBezTo>
                    <a:pt x="242" y="45"/>
                    <a:pt x="237" y="42"/>
                    <a:pt x="232" y="40"/>
                  </a:cubicBezTo>
                  <a:cubicBezTo>
                    <a:pt x="230" y="10"/>
                    <a:pt x="230" y="10"/>
                    <a:pt x="230" y="10"/>
                  </a:cubicBezTo>
                  <a:cubicBezTo>
                    <a:pt x="211" y="5"/>
                    <a:pt x="211" y="5"/>
                    <a:pt x="211" y="5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75" y="25"/>
                    <a:pt x="175" y="25"/>
                    <a:pt x="175" y="25"/>
                  </a:cubicBezTo>
                  <a:cubicBezTo>
                    <a:pt x="170" y="25"/>
                    <a:pt x="165" y="25"/>
                    <a:pt x="160" y="25"/>
                  </a:cubicBezTo>
                  <a:cubicBezTo>
                    <a:pt x="143" y="1"/>
                    <a:pt x="143" y="1"/>
                    <a:pt x="143" y="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4"/>
                    <a:pt x="93" y="46"/>
                    <a:pt x="89" y="49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5" y="96"/>
                    <a:pt x="42" y="100"/>
                    <a:pt x="40" y="105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25" y="162"/>
                    <a:pt x="25" y="162"/>
                    <a:pt x="25" y="162"/>
                  </a:cubicBezTo>
                  <a:cubicBezTo>
                    <a:pt x="25" y="168"/>
                    <a:pt x="25" y="173"/>
                    <a:pt x="25" y="178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11" y="234"/>
                    <a:pt x="11" y="234"/>
                    <a:pt x="11" y="234"/>
                  </a:cubicBezTo>
                  <a:cubicBezTo>
                    <a:pt x="41" y="235"/>
                    <a:pt x="41" y="235"/>
                    <a:pt x="41" y="235"/>
                  </a:cubicBezTo>
                  <a:cubicBezTo>
                    <a:pt x="44" y="240"/>
                    <a:pt x="46" y="244"/>
                    <a:pt x="49" y="248"/>
                  </a:cubicBezTo>
                  <a:cubicBezTo>
                    <a:pt x="36" y="275"/>
                    <a:pt x="36" y="275"/>
                    <a:pt x="36" y="275"/>
                  </a:cubicBezTo>
                  <a:cubicBezTo>
                    <a:pt x="65" y="304"/>
                    <a:pt x="65" y="304"/>
                    <a:pt x="65" y="304"/>
                  </a:cubicBezTo>
                  <a:cubicBezTo>
                    <a:pt x="91" y="290"/>
                    <a:pt x="91" y="290"/>
                    <a:pt x="91" y="290"/>
                  </a:cubicBezTo>
                  <a:cubicBezTo>
                    <a:pt x="96" y="293"/>
                    <a:pt x="100" y="295"/>
                    <a:pt x="105" y="298"/>
                  </a:cubicBezTo>
                  <a:cubicBezTo>
                    <a:pt x="107" y="328"/>
                    <a:pt x="107" y="328"/>
                    <a:pt x="107" y="328"/>
                  </a:cubicBezTo>
                  <a:cubicBezTo>
                    <a:pt x="126" y="333"/>
                    <a:pt x="126" y="333"/>
                    <a:pt x="126" y="333"/>
                  </a:cubicBezTo>
                  <a:cubicBezTo>
                    <a:pt x="146" y="338"/>
                    <a:pt x="146" y="338"/>
                    <a:pt x="146" y="338"/>
                  </a:cubicBezTo>
                  <a:cubicBezTo>
                    <a:pt x="162" y="312"/>
                    <a:pt x="162" y="312"/>
                    <a:pt x="162" y="312"/>
                  </a:cubicBezTo>
                  <a:cubicBezTo>
                    <a:pt x="167" y="313"/>
                    <a:pt x="173" y="313"/>
                    <a:pt x="178" y="312"/>
                  </a:cubicBezTo>
                  <a:cubicBezTo>
                    <a:pt x="195" y="337"/>
                    <a:pt x="195" y="337"/>
                    <a:pt x="195" y="337"/>
                  </a:cubicBezTo>
                  <a:cubicBezTo>
                    <a:pt x="233" y="326"/>
                    <a:pt x="233" y="326"/>
                    <a:pt x="233" y="326"/>
                  </a:cubicBezTo>
                  <a:cubicBezTo>
                    <a:pt x="235" y="296"/>
                    <a:pt x="235" y="296"/>
                    <a:pt x="235" y="296"/>
                  </a:cubicBezTo>
                  <a:cubicBezTo>
                    <a:pt x="239" y="294"/>
                    <a:pt x="244" y="291"/>
                    <a:pt x="248" y="288"/>
                  </a:cubicBezTo>
                  <a:cubicBezTo>
                    <a:pt x="275" y="302"/>
                    <a:pt x="275" y="302"/>
                    <a:pt x="275" y="302"/>
                  </a:cubicBezTo>
                  <a:cubicBezTo>
                    <a:pt x="303" y="273"/>
                    <a:pt x="303" y="273"/>
                    <a:pt x="303" y="273"/>
                  </a:cubicBezTo>
                  <a:cubicBezTo>
                    <a:pt x="290" y="246"/>
                    <a:pt x="290" y="246"/>
                    <a:pt x="290" y="246"/>
                  </a:cubicBezTo>
                  <a:cubicBezTo>
                    <a:pt x="293" y="242"/>
                    <a:pt x="295" y="237"/>
                    <a:pt x="297" y="233"/>
                  </a:cubicBezTo>
                  <a:cubicBezTo>
                    <a:pt x="327" y="231"/>
                    <a:pt x="327" y="231"/>
                    <a:pt x="327" y="231"/>
                  </a:cubicBezTo>
                  <a:cubicBezTo>
                    <a:pt x="332" y="211"/>
                    <a:pt x="332" y="211"/>
                    <a:pt x="332" y="211"/>
                  </a:cubicBezTo>
                  <a:cubicBezTo>
                    <a:pt x="337" y="192"/>
                    <a:pt x="337" y="192"/>
                    <a:pt x="337" y="192"/>
                  </a:cubicBezTo>
                  <a:lnTo>
                    <a:pt x="312" y="175"/>
                  </a:lnTo>
                  <a:close/>
                  <a:moveTo>
                    <a:pt x="140" y="281"/>
                  </a:moveTo>
                  <a:cubicBezTo>
                    <a:pt x="78" y="265"/>
                    <a:pt x="41" y="202"/>
                    <a:pt x="57" y="140"/>
                  </a:cubicBezTo>
                  <a:cubicBezTo>
                    <a:pt x="73" y="78"/>
                    <a:pt x="136" y="41"/>
                    <a:pt x="198" y="57"/>
                  </a:cubicBezTo>
                  <a:cubicBezTo>
                    <a:pt x="259" y="73"/>
                    <a:pt x="297" y="136"/>
                    <a:pt x="281" y="198"/>
                  </a:cubicBezTo>
                  <a:cubicBezTo>
                    <a:pt x="265" y="260"/>
                    <a:pt x="202" y="297"/>
                    <a:pt x="140" y="2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Montserrat SemiBold" panose="00000700000000000000" charset="0"/>
                <a:ea typeface="字魂35号-经典雅黑" panose="02000000000000000000" pitchFamily="2" charset="-122"/>
                <a:cs typeface="Montserrat SemiBold" panose="00000700000000000000" charset="0"/>
                <a:sym typeface="微软雅黑" panose="020B0503020204020204" charset="-122"/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5145A2B7-D4E0-1B54-9406-9B5F696579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3713" y="2228850"/>
              <a:ext cx="258762" cy="263525"/>
            </a:xfrm>
            <a:custGeom>
              <a:avLst/>
              <a:gdLst>
                <a:gd name="T0" fmla="*/ 240279 w 84"/>
                <a:gd name="T1" fmla="*/ 136413 h 85"/>
                <a:gd name="T2" fmla="*/ 240279 w 84"/>
                <a:gd name="T3" fmla="*/ 124012 h 85"/>
                <a:gd name="T4" fmla="*/ 258762 w 84"/>
                <a:gd name="T5" fmla="*/ 111611 h 85"/>
                <a:gd name="T6" fmla="*/ 252601 w 84"/>
                <a:gd name="T7" fmla="*/ 80608 h 85"/>
                <a:gd name="T8" fmla="*/ 227957 w 84"/>
                <a:gd name="T9" fmla="*/ 80608 h 85"/>
                <a:gd name="T10" fmla="*/ 221796 w 84"/>
                <a:gd name="T11" fmla="*/ 71307 h 85"/>
                <a:gd name="T12" fmla="*/ 231038 w 84"/>
                <a:gd name="T13" fmla="*/ 49605 h 85"/>
                <a:gd name="T14" fmla="*/ 209474 w 84"/>
                <a:gd name="T15" fmla="*/ 27903 h 85"/>
                <a:gd name="T16" fmla="*/ 187911 w 84"/>
                <a:gd name="T17" fmla="*/ 37204 h 85"/>
                <a:gd name="T18" fmla="*/ 178669 w 84"/>
                <a:gd name="T19" fmla="*/ 31003 h 85"/>
                <a:gd name="T20" fmla="*/ 175589 w 84"/>
                <a:gd name="T21" fmla="*/ 9301 h 85"/>
                <a:gd name="T22" fmla="*/ 163267 w 84"/>
                <a:gd name="T23" fmla="*/ 3100 h 85"/>
                <a:gd name="T24" fmla="*/ 147864 w 84"/>
                <a:gd name="T25" fmla="*/ 0 h 85"/>
                <a:gd name="T26" fmla="*/ 135542 w 84"/>
                <a:gd name="T27" fmla="*/ 18602 h 85"/>
                <a:gd name="T28" fmla="*/ 123220 w 84"/>
                <a:gd name="T29" fmla="*/ 21702 h 85"/>
                <a:gd name="T30" fmla="*/ 107818 w 84"/>
                <a:gd name="T31" fmla="*/ 0 h 85"/>
                <a:gd name="T32" fmla="*/ 80093 w 84"/>
                <a:gd name="T33" fmla="*/ 9301 h 85"/>
                <a:gd name="T34" fmla="*/ 77013 w 84"/>
                <a:gd name="T35" fmla="*/ 34103 h 85"/>
                <a:gd name="T36" fmla="*/ 67771 w 84"/>
                <a:gd name="T37" fmla="*/ 40304 h 85"/>
                <a:gd name="T38" fmla="*/ 46208 w 84"/>
                <a:gd name="T39" fmla="*/ 27903 h 85"/>
                <a:gd name="T40" fmla="*/ 24644 w 84"/>
                <a:gd name="T41" fmla="*/ 49605 h 85"/>
                <a:gd name="T42" fmla="*/ 36966 w 84"/>
                <a:gd name="T43" fmla="*/ 71307 h 85"/>
                <a:gd name="T44" fmla="*/ 30805 w 84"/>
                <a:gd name="T45" fmla="*/ 83708 h 85"/>
                <a:gd name="T46" fmla="*/ 6161 w 84"/>
                <a:gd name="T47" fmla="*/ 83708 h 85"/>
                <a:gd name="T48" fmla="*/ 3081 w 84"/>
                <a:gd name="T49" fmla="*/ 99209 h 85"/>
                <a:gd name="T50" fmla="*/ 0 w 84"/>
                <a:gd name="T51" fmla="*/ 114711 h 85"/>
                <a:gd name="T52" fmla="*/ 18483 w 84"/>
                <a:gd name="T53" fmla="*/ 127112 h 85"/>
                <a:gd name="T54" fmla="*/ 18483 w 84"/>
                <a:gd name="T55" fmla="*/ 139513 h 85"/>
                <a:gd name="T56" fmla="*/ 0 w 84"/>
                <a:gd name="T57" fmla="*/ 151914 h 85"/>
                <a:gd name="T58" fmla="*/ 6161 w 84"/>
                <a:gd name="T59" fmla="*/ 182917 h 85"/>
                <a:gd name="T60" fmla="*/ 30805 w 84"/>
                <a:gd name="T61" fmla="*/ 182917 h 85"/>
                <a:gd name="T62" fmla="*/ 36966 w 84"/>
                <a:gd name="T63" fmla="*/ 195319 h 85"/>
                <a:gd name="T64" fmla="*/ 27725 w 84"/>
                <a:gd name="T65" fmla="*/ 213920 h 85"/>
                <a:gd name="T66" fmla="*/ 49288 w 84"/>
                <a:gd name="T67" fmla="*/ 235622 h 85"/>
                <a:gd name="T68" fmla="*/ 70852 w 84"/>
                <a:gd name="T69" fmla="*/ 226321 h 85"/>
                <a:gd name="T70" fmla="*/ 80093 w 84"/>
                <a:gd name="T71" fmla="*/ 232522 h 85"/>
                <a:gd name="T72" fmla="*/ 80093 w 84"/>
                <a:gd name="T73" fmla="*/ 254224 h 85"/>
                <a:gd name="T74" fmla="*/ 95496 w 84"/>
                <a:gd name="T75" fmla="*/ 260425 h 85"/>
                <a:gd name="T76" fmla="*/ 110898 w 84"/>
                <a:gd name="T77" fmla="*/ 263525 h 85"/>
                <a:gd name="T78" fmla="*/ 123220 w 84"/>
                <a:gd name="T79" fmla="*/ 244923 h 85"/>
                <a:gd name="T80" fmla="*/ 135542 w 84"/>
                <a:gd name="T81" fmla="*/ 244923 h 85"/>
                <a:gd name="T82" fmla="*/ 147864 w 84"/>
                <a:gd name="T83" fmla="*/ 263525 h 85"/>
                <a:gd name="T84" fmla="*/ 178669 w 84"/>
                <a:gd name="T85" fmla="*/ 254224 h 85"/>
                <a:gd name="T86" fmla="*/ 181750 w 84"/>
                <a:gd name="T87" fmla="*/ 232522 h 85"/>
                <a:gd name="T88" fmla="*/ 190991 w 84"/>
                <a:gd name="T89" fmla="*/ 226321 h 85"/>
                <a:gd name="T90" fmla="*/ 212555 w 84"/>
                <a:gd name="T91" fmla="*/ 235622 h 85"/>
                <a:gd name="T92" fmla="*/ 234118 w 84"/>
                <a:gd name="T93" fmla="*/ 213920 h 85"/>
                <a:gd name="T94" fmla="*/ 221796 w 84"/>
                <a:gd name="T95" fmla="*/ 192218 h 85"/>
                <a:gd name="T96" fmla="*/ 227957 w 84"/>
                <a:gd name="T97" fmla="*/ 182917 h 85"/>
                <a:gd name="T98" fmla="*/ 252601 w 84"/>
                <a:gd name="T99" fmla="*/ 179817 h 85"/>
                <a:gd name="T100" fmla="*/ 255682 w 84"/>
                <a:gd name="T101" fmla="*/ 164316 h 85"/>
                <a:gd name="T102" fmla="*/ 258762 w 84"/>
                <a:gd name="T103" fmla="*/ 148814 h 85"/>
                <a:gd name="T104" fmla="*/ 240279 w 84"/>
                <a:gd name="T105" fmla="*/ 136413 h 85"/>
                <a:gd name="T106" fmla="*/ 107818 w 84"/>
                <a:gd name="T107" fmla="*/ 220121 h 85"/>
                <a:gd name="T108" fmla="*/ 43127 w 84"/>
                <a:gd name="T109" fmla="*/ 108510 h 85"/>
                <a:gd name="T110" fmla="*/ 150945 w 84"/>
                <a:gd name="T111" fmla="*/ 43404 h 85"/>
                <a:gd name="T112" fmla="*/ 215635 w 84"/>
                <a:gd name="T113" fmla="*/ 155015 h 85"/>
                <a:gd name="T114" fmla="*/ 107818 w 84"/>
                <a:gd name="T115" fmla="*/ 220121 h 8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84" h="85">
                  <a:moveTo>
                    <a:pt x="78" y="44"/>
                  </a:moveTo>
                  <a:cubicBezTo>
                    <a:pt x="78" y="43"/>
                    <a:pt x="78" y="42"/>
                    <a:pt x="78" y="40"/>
                  </a:cubicBezTo>
                  <a:cubicBezTo>
                    <a:pt x="84" y="36"/>
                    <a:pt x="84" y="36"/>
                    <a:pt x="84" y="3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3" y="25"/>
                    <a:pt x="73" y="24"/>
                    <a:pt x="72" y="23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0" y="11"/>
                    <a:pt x="59" y="11"/>
                    <a:pt x="58" y="10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2" y="6"/>
                    <a:pt x="41" y="6"/>
                    <a:pt x="40" y="7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4" y="11"/>
                    <a:pt x="23" y="12"/>
                    <a:pt x="22" y="13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4"/>
                    <a:pt x="10" y="25"/>
                    <a:pt x="10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2"/>
                    <a:pt x="6" y="44"/>
                    <a:pt x="6" y="4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1" y="60"/>
                    <a:pt x="11" y="61"/>
                    <a:pt x="12" y="63"/>
                  </a:cubicBezTo>
                  <a:cubicBezTo>
                    <a:pt x="9" y="69"/>
                    <a:pt x="9" y="69"/>
                    <a:pt x="9" y="69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4" y="74"/>
                    <a:pt x="25" y="74"/>
                    <a:pt x="26" y="75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6" y="85"/>
                    <a:pt x="36" y="85"/>
                    <a:pt x="36" y="85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2" y="79"/>
                    <a:pt x="43" y="79"/>
                    <a:pt x="44" y="79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60" y="74"/>
                    <a:pt x="61" y="73"/>
                    <a:pt x="62" y="73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3" y="61"/>
                    <a:pt x="74" y="60"/>
                    <a:pt x="74" y="59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4" y="48"/>
                    <a:pt x="84" y="48"/>
                    <a:pt x="84" y="48"/>
                  </a:cubicBezTo>
                  <a:lnTo>
                    <a:pt x="78" y="44"/>
                  </a:lnTo>
                  <a:close/>
                  <a:moveTo>
                    <a:pt x="35" y="71"/>
                  </a:moveTo>
                  <a:cubicBezTo>
                    <a:pt x="19" y="67"/>
                    <a:pt x="10" y="51"/>
                    <a:pt x="14" y="35"/>
                  </a:cubicBezTo>
                  <a:cubicBezTo>
                    <a:pt x="18" y="20"/>
                    <a:pt x="34" y="10"/>
                    <a:pt x="49" y="14"/>
                  </a:cubicBezTo>
                  <a:cubicBezTo>
                    <a:pt x="65" y="18"/>
                    <a:pt x="74" y="34"/>
                    <a:pt x="70" y="50"/>
                  </a:cubicBezTo>
                  <a:cubicBezTo>
                    <a:pt x="66" y="65"/>
                    <a:pt x="50" y="75"/>
                    <a:pt x="35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Montserrat SemiBold" panose="00000700000000000000" charset="0"/>
                <a:ea typeface="字魂35号-经典雅黑" panose="02000000000000000000" pitchFamily="2" charset="-122"/>
                <a:cs typeface="Montserrat SemiBold" panose="00000700000000000000" charset="0"/>
                <a:sym typeface="微软雅黑" panose="020B0503020204020204" charset="-122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5C000F-CB14-17EE-CF3C-DBE7D3554B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2675" y="2398713"/>
              <a:ext cx="528638" cy="528637"/>
            </a:xfrm>
            <a:custGeom>
              <a:avLst/>
              <a:gdLst>
                <a:gd name="T0" fmla="*/ 488449 w 171"/>
                <a:gd name="T1" fmla="*/ 275139 h 171"/>
                <a:gd name="T2" fmla="*/ 488449 w 171"/>
                <a:gd name="T3" fmla="*/ 250407 h 171"/>
                <a:gd name="T4" fmla="*/ 525547 w 171"/>
                <a:gd name="T5" fmla="*/ 222584 h 171"/>
                <a:gd name="T6" fmla="*/ 510089 w 171"/>
                <a:gd name="T7" fmla="*/ 163847 h 171"/>
                <a:gd name="T8" fmla="*/ 463718 w 171"/>
                <a:gd name="T9" fmla="*/ 160755 h 171"/>
                <a:gd name="T10" fmla="*/ 451352 w 171"/>
                <a:gd name="T11" fmla="*/ 139115 h 171"/>
                <a:gd name="T12" fmla="*/ 469900 w 171"/>
                <a:gd name="T13" fmla="*/ 95835 h 171"/>
                <a:gd name="T14" fmla="*/ 426620 w 171"/>
                <a:gd name="T15" fmla="*/ 52555 h 171"/>
                <a:gd name="T16" fmla="*/ 383340 w 171"/>
                <a:gd name="T17" fmla="*/ 74195 h 171"/>
                <a:gd name="T18" fmla="*/ 361700 w 171"/>
                <a:gd name="T19" fmla="*/ 61829 h 171"/>
                <a:gd name="T20" fmla="*/ 358608 w 171"/>
                <a:gd name="T21" fmla="*/ 15457 h 171"/>
                <a:gd name="T22" fmla="*/ 330785 w 171"/>
                <a:gd name="T23" fmla="*/ 6183 h 171"/>
                <a:gd name="T24" fmla="*/ 299871 w 171"/>
                <a:gd name="T25" fmla="*/ 0 h 171"/>
                <a:gd name="T26" fmla="*/ 272048 w 171"/>
                <a:gd name="T27" fmla="*/ 40189 h 171"/>
                <a:gd name="T28" fmla="*/ 247316 w 171"/>
                <a:gd name="T29" fmla="*/ 40189 h 171"/>
                <a:gd name="T30" fmla="*/ 222584 w 171"/>
                <a:gd name="T31" fmla="*/ 0 h 171"/>
                <a:gd name="T32" fmla="*/ 160755 w 171"/>
                <a:gd name="T33" fmla="*/ 15457 h 171"/>
                <a:gd name="T34" fmla="*/ 160755 w 171"/>
                <a:gd name="T35" fmla="*/ 64920 h 171"/>
                <a:gd name="T36" fmla="*/ 139115 w 171"/>
                <a:gd name="T37" fmla="*/ 77286 h 171"/>
                <a:gd name="T38" fmla="*/ 95835 w 171"/>
                <a:gd name="T39" fmla="*/ 55646 h 171"/>
                <a:gd name="T40" fmla="*/ 52555 w 171"/>
                <a:gd name="T41" fmla="*/ 102018 h 171"/>
                <a:gd name="T42" fmla="*/ 74195 w 171"/>
                <a:gd name="T43" fmla="*/ 142206 h 171"/>
                <a:gd name="T44" fmla="*/ 61829 w 171"/>
                <a:gd name="T45" fmla="*/ 163847 h 171"/>
                <a:gd name="T46" fmla="*/ 15457 w 171"/>
                <a:gd name="T47" fmla="*/ 166938 h 171"/>
                <a:gd name="T48" fmla="*/ 6183 w 171"/>
                <a:gd name="T49" fmla="*/ 197852 h 171"/>
                <a:gd name="T50" fmla="*/ 0 w 171"/>
                <a:gd name="T51" fmla="*/ 228767 h 171"/>
                <a:gd name="T52" fmla="*/ 37097 w 171"/>
                <a:gd name="T53" fmla="*/ 253498 h 171"/>
                <a:gd name="T54" fmla="*/ 37097 w 171"/>
                <a:gd name="T55" fmla="*/ 278230 h 171"/>
                <a:gd name="T56" fmla="*/ 0 w 171"/>
                <a:gd name="T57" fmla="*/ 302962 h 171"/>
                <a:gd name="T58" fmla="*/ 15457 w 171"/>
                <a:gd name="T59" fmla="*/ 364790 h 171"/>
                <a:gd name="T60" fmla="*/ 61829 w 171"/>
                <a:gd name="T61" fmla="*/ 367882 h 171"/>
                <a:gd name="T62" fmla="*/ 74195 w 171"/>
                <a:gd name="T63" fmla="*/ 389522 h 171"/>
                <a:gd name="T64" fmla="*/ 55646 w 171"/>
                <a:gd name="T65" fmla="*/ 429711 h 171"/>
                <a:gd name="T66" fmla="*/ 98926 w 171"/>
                <a:gd name="T67" fmla="*/ 476082 h 171"/>
                <a:gd name="T68" fmla="*/ 142207 w 171"/>
                <a:gd name="T69" fmla="*/ 454442 h 171"/>
                <a:gd name="T70" fmla="*/ 163847 w 171"/>
                <a:gd name="T71" fmla="*/ 466808 h 171"/>
                <a:gd name="T72" fmla="*/ 166938 w 171"/>
                <a:gd name="T73" fmla="*/ 513180 h 171"/>
                <a:gd name="T74" fmla="*/ 197853 w 171"/>
                <a:gd name="T75" fmla="*/ 519363 h 171"/>
                <a:gd name="T76" fmla="*/ 228767 w 171"/>
                <a:gd name="T77" fmla="*/ 528637 h 171"/>
                <a:gd name="T78" fmla="*/ 253499 w 171"/>
                <a:gd name="T79" fmla="*/ 488448 h 171"/>
                <a:gd name="T80" fmla="*/ 278231 w 171"/>
                <a:gd name="T81" fmla="*/ 488448 h 171"/>
                <a:gd name="T82" fmla="*/ 302962 w 171"/>
                <a:gd name="T83" fmla="*/ 528637 h 171"/>
                <a:gd name="T84" fmla="*/ 364791 w 171"/>
                <a:gd name="T85" fmla="*/ 510088 h 171"/>
                <a:gd name="T86" fmla="*/ 367883 w 171"/>
                <a:gd name="T87" fmla="*/ 463717 h 171"/>
                <a:gd name="T88" fmla="*/ 386431 w 171"/>
                <a:gd name="T89" fmla="*/ 451351 h 171"/>
                <a:gd name="T90" fmla="*/ 429712 w 171"/>
                <a:gd name="T91" fmla="*/ 472991 h 171"/>
                <a:gd name="T92" fmla="*/ 472992 w 171"/>
                <a:gd name="T93" fmla="*/ 426619 h 171"/>
                <a:gd name="T94" fmla="*/ 454443 w 171"/>
                <a:gd name="T95" fmla="*/ 386431 h 171"/>
                <a:gd name="T96" fmla="*/ 463718 w 171"/>
                <a:gd name="T97" fmla="*/ 364790 h 171"/>
                <a:gd name="T98" fmla="*/ 513181 w 171"/>
                <a:gd name="T99" fmla="*/ 361699 h 171"/>
                <a:gd name="T100" fmla="*/ 519364 w 171"/>
                <a:gd name="T101" fmla="*/ 330785 h 171"/>
                <a:gd name="T102" fmla="*/ 528638 w 171"/>
                <a:gd name="T103" fmla="*/ 299870 h 171"/>
                <a:gd name="T104" fmla="*/ 488449 w 171"/>
                <a:gd name="T105" fmla="*/ 275139 h 171"/>
                <a:gd name="T106" fmla="*/ 216402 w 171"/>
                <a:gd name="T107" fmla="*/ 438985 h 171"/>
                <a:gd name="T108" fmla="*/ 86561 w 171"/>
                <a:gd name="T109" fmla="*/ 219493 h 171"/>
                <a:gd name="T110" fmla="*/ 309145 w 171"/>
                <a:gd name="T111" fmla="*/ 86560 h 171"/>
                <a:gd name="T112" fmla="*/ 438986 w 171"/>
                <a:gd name="T113" fmla="*/ 309144 h 171"/>
                <a:gd name="T114" fmla="*/ 216402 w 171"/>
                <a:gd name="T115" fmla="*/ 438985 h 17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71" h="171">
                  <a:moveTo>
                    <a:pt x="158" y="89"/>
                  </a:moveTo>
                  <a:cubicBezTo>
                    <a:pt x="158" y="86"/>
                    <a:pt x="158" y="83"/>
                    <a:pt x="158" y="81"/>
                  </a:cubicBezTo>
                  <a:cubicBezTo>
                    <a:pt x="170" y="72"/>
                    <a:pt x="170" y="72"/>
                    <a:pt x="170" y="72"/>
                  </a:cubicBezTo>
                  <a:cubicBezTo>
                    <a:pt x="165" y="53"/>
                    <a:pt x="165" y="53"/>
                    <a:pt x="165" y="53"/>
                  </a:cubicBezTo>
                  <a:cubicBezTo>
                    <a:pt x="150" y="52"/>
                    <a:pt x="150" y="52"/>
                    <a:pt x="150" y="52"/>
                  </a:cubicBezTo>
                  <a:cubicBezTo>
                    <a:pt x="149" y="49"/>
                    <a:pt x="147" y="47"/>
                    <a:pt x="146" y="45"/>
                  </a:cubicBezTo>
                  <a:cubicBezTo>
                    <a:pt x="152" y="31"/>
                    <a:pt x="152" y="31"/>
                    <a:pt x="152" y="31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2" y="22"/>
                    <a:pt x="120" y="21"/>
                    <a:pt x="117" y="20"/>
                  </a:cubicBezTo>
                  <a:cubicBezTo>
                    <a:pt x="116" y="5"/>
                    <a:pt x="116" y="5"/>
                    <a:pt x="116" y="5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6" y="12"/>
                    <a:pt x="83" y="12"/>
                    <a:pt x="80" y="13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49" y="22"/>
                    <a:pt x="47" y="23"/>
                    <a:pt x="45" y="25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2" y="48"/>
                    <a:pt x="21" y="51"/>
                    <a:pt x="20" y="53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2" y="85"/>
                    <a:pt x="12" y="87"/>
                    <a:pt x="12" y="9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20" y="119"/>
                    <a:pt x="20" y="119"/>
                    <a:pt x="20" y="119"/>
                  </a:cubicBezTo>
                  <a:cubicBezTo>
                    <a:pt x="22" y="121"/>
                    <a:pt x="23" y="123"/>
                    <a:pt x="24" y="126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32" y="154"/>
                    <a:pt x="32" y="154"/>
                    <a:pt x="32" y="154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8" y="148"/>
                    <a:pt x="50" y="149"/>
                    <a:pt x="53" y="151"/>
                  </a:cubicBezTo>
                  <a:cubicBezTo>
                    <a:pt x="54" y="166"/>
                    <a:pt x="54" y="166"/>
                    <a:pt x="54" y="166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74" y="171"/>
                    <a:pt x="74" y="171"/>
                    <a:pt x="74" y="171"/>
                  </a:cubicBezTo>
                  <a:cubicBezTo>
                    <a:pt x="82" y="158"/>
                    <a:pt x="82" y="158"/>
                    <a:pt x="82" y="158"/>
                  </a:cubicBezTo>
                  <a:cubicBezTo>
                    <a:pt x="84" y="158"/>
                    <a:pt x="87" y="158"/>
                    <a:pt x="90" y="158"/>
                  </a:cubicBezTo>
                  <a:cubicBezTo>
                    <a:pt x="98" y="171"/>
                    <a:pt x="98" y="171"/>
                    <a:pt x="98" y="171"/>
                  </a:cubicBezTo>
                  <a:cubicBezTo>
                    <a:pt x="118" y="165"/>
                    <a:pt x="118" y="165"/>
                    <a:pt x="118" y="165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21" y="149"/>
                    <a:pt x="123" y="147"/>
                    <a:pt x="125" y="146"/>
                  </a:cubicBezTo>
                  <a:cubicBezTo>
                    <a:pt x="139" y="153"/>
                    <a:pt x="139" y="153"/>
                    <a:pt x="139" y="153"/>
                  </a:cubicBezTo>
                  <a:cubicBezTo>
                    <a:pt x="153" y="138"/>
                    <a:pt x="153" y="138"/>
                    <a:pt x="153" y="138"/>
                  </a:cubicBezTo>
                  <a:cubicBezTo>
                    <a:pt x="147" y="125"/>
                    <a:pt x="147" y="125"/>
                    <a:pt x="147" y="125"/>
                  </a:cubicBezTo>
                  <a:cubicBezTo>
                    <a:pt x="148" y="122"/>
                    <a:pt x="149" y="120"/>
                    <a:pt x="150" y="118"/>
                  </a:cubicBezTo>
                  <a:cubicBezTo>
                    <a:pt x="166" y="117"/>
                    <a:pt x="166" y="117"/>
                    <a:pt x="166" y="117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97"/>
                    <a:pt x="171" y="97"/>
                    <a:pt x="171" y="97"/>
                  </a:cubicBezTo>
                  <a:lnTo>
                    <a:pt x="158" y="89"/>
                  </a:lnTo>
                  <a:close/>
                  <a:moveTo>
                    <a:pt x="70" y="142"/>
                  </a:moveTo>
                  <a:cubicBezTo>
                    <a:pt x="39" y="134"/>
                    <a:pt x="20" y="102"/>
                    <a:pt x="28" y="71"/>
                  </a:cubicBezTo>
                  <a:cubicBezTo>
                    <a:pt x="36" y="39"/>
                    <a:pt x="68" y="20"/>
                    <a:pt x="100" y="28"/>
                  </a:cubicBezTo>
                  <a:cubicBezTo>
                    <a:pt x="131" y="37"/>
                    <a:pt x="150" y="69"/>
                    <a:pt x="142" y="100"/>
                  </a:cubicBezTo>
                  <a:cubicBezTo>
                    <a:pt x="134" y="131"/>
                    <a:pt x="102" y="150"/>
                    <a:pt x="70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Montserrat SemiBold" panose="00000700000000000000" charset="0"/>
                <a:ea typeface="字魂35号-经典雅黑" panose="02000000000000000000" pitchFamily="2" charset="-122"/>
                <a:cs typeface="Montserrat SemiBold" panose="00000700000000000000" charset="0"/>
                <a:sym typeface="微软雅黑" panose="020B0503020204020204" charset="-122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F8C4D864-EE46-DCFA-567F-5D950A47BB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450" y="3381375"/>
              <a:ext cx="531813" cy="527050"/>
            </a:xfrm>
            <a:custGeom>
              <a:avLst/>
              <a:gdLst>
                <a:gd name="T0" fmla="*/ 491618 w 172"/>
                <a:gd name="T1" fmla="*/ 274313 h 171"/>
                <a:gd name="T2" fmla="*/ 491618 w 172"/>
                <a:gd name="T3" fmla="*/ 249655 h 171"/>
                <a:gd name="T4" fmla="*/ 528721 w 172"/>
                <a:gd name="T5" fmla="*/ 221916 h 171"/>
                <a:gd name="T6" fmla="*/ 513261 w 172"/>
                <a:gd name="T7" fmla="*/ 163355 h 171"/>
                <a:gd name="T8" fmla="*/ 466882 w 172"/>
                <a:gd name="T9" fmla="*/ 160273 h 171"/>
                <a:gd name="T10" fmla="*/ 454515 w 172"/>
                <a:gd name="T11" fmla="*/ 138697 h 171"/>
                <a:gd name="T12" fmla="*/ 473066 w 172"/>
                <a:gd name="T13" fmla="*/ 98629 h 171"/>
                <a:gd name="T14" fmla="*/ 429779 w 172"/>
                <a:gd name="T15" fmla="*/ 52397 h 171"/>
                <a:gd name="T16" fmla="*/ 386492 w 172"/>
                <a:gd name="T17" fmla="*/ 73972 h 171"/>
                <a:gd name="T18" fmla="*/ 364848 w 172"/>
                <a:gd name="T19" fmla="*/ 61643 h 171"/>
                <a:gd name="T20" fmla="*/ 361757 w 172"/>
                <a:gd name="T21" fmla="*/ 15411 h 171"/>
                <a:gd name="T22" fmla="*/ 330837 w 172"/>
                <a:gd name="T23" fmla="*/ 9246 h 171"/>
                <a:gd name="T24" fmla="*/ 303010 w 172"/>
                <a:gd name="T25" fmla="*/ 0 h 171"/>
                <a:gd name="T26" fmla="*/ 275182 w 172"/>
                <a:gd name="T27" fmla="*/ 40068 h 171"/>
                <a:gd name="T28" fmla="*/ 250447 w 172"/>
                <a:gd name="T29" fmla="*/ 40068 h 171"/>
                <a:gd name="T30" fmla="*/ 225711 w 172"/>
                <a:gd name="T31" fmla="*/ 0 h 171"/>
                <a:gd name="T32" fmla="*/ 163873 w 172"/>
                <a:gd name="T33" fmla="*/ 18493 h 171"/>
                <a:gd name="T34" fmla="*/ 160781 w 172"/>
                <a:gd name="T35" fmla="*/ 64725 h 171"/>
                <a:gd name="T36" fmla="*/ 142229 w 172"/>
                <a:gd name="T37" fmla="*/ 77054 h 171"/>
                <a:gd name="T38" fmla="*/ 98942 w 172"/>
                <a:gd name="T39" fmla="*/ 55479 h 171"/>
                <a:gd name="T40" fmla="*/ 55655 w 172"/>
                <a:gd name="T41" fmla="*/ 101711 h 171"/>
                <a:gd name="T42" fmla="*/ 77298 w 172"/>
                <a:gd name="T43" fmla="*/ 141780 h 171"/>
                <a:gd name="T44" fmla="*/ 64931 w 172"/>
                <a:gd name="T45" fmla="*/ 163355 h 171"/>
                <a:gd name="T46" fmla="*/ 18552 w 172"/>
                <a:gd name="T47" fmla="*/ 166437 h 171"/>
                <a:gd name="T48" fmla="*/ 9276 w 172"/>
                <a:gd name="T49" fmla="*/ 197258 h 171"/>
                <a:gd name="T50" fmla="*/ 0 w 172"/>
                <a:gd name="T51" fmla="*/ 228080 h 171"/>
                <a:gd name="T52" fmla="*/ 40195 w 172"/>
                <a:gd name="T53" fmla="*/ 252737 h 171"/>
                <a:gd name="T54" fmla="*/ 40195 w 172"/>
                <a:gd name="T55" fmla="*/ 277395 h 171"/>
                <a:gd name="T56" fmla="*/ 3092 w 172"/>
                <a:gd name="T57" fmla="*/ 305134 h 171"/>
                <a:gd name="T58" fmla="*/ 18552 w 172"/>
                <a:gd name="T59" fmla="*/ 363695 h 171"/>
                <a:gd name="T60" fmla="*/ 64931 w 172"/>
                <a:gd name="T61" fmla="*/ 366777 h 171"/>
                <a:gd name="T62" fmla="*/ 77298 w 172"/>
                <a:gd name="T63" fmla="*/ 388353 h 171"/>
                <a:gd name="T64" fmla="*/ 58747 w 172"/>
                <a:gd name="T65" fmla="*/ 431503 h 171"/>
                <a:gd name="T66" fmla="*/ 102034 w 172"/>
                <a:gd name="T67" fmla="*/ 474653 h 171"/>
                <a:gd name="T68" fmla="*/ 145321 w 172"/>
                <a:gd name="T69" fmla="*/ 453078 h 171"/>
                <a:gd name="T70" fmla="*/ 166965 w 172"/>
                <a:gd name="T71" fmla="*/ 465407 h 171"/>
                <a:gd name="T72" fmla="*/ 170056 w 172"/>
                <a:gd name="T73" fmla="*/ 511639 h 171"/>
                <a:gd name="T74" fmla="*/ 200976 w 172"/>
                <a:gd name="T75" fmla="*/ 520886 h 171"/>
                <a:gd name="T76" fmla="*/ 228803 w 172"/>
                <a:gd name="T77" fmla="*/ 527050 h 171"/>
                <a:gd name="T78" fmla="*/ 256631 w 172"/>
                <a:gd name="T79" fmla="*/ 486982 h 171"/>
                <a:gd name="T80" fmla="*/ 281366 w 172"/>
                <a:gd name="T81" fmla="*/ 486982 h 171"/>
                <a:gd name="T82" fmla="*/ 306102 w 172"/>
                <a:gd name="T83" fmla="*/ 527050 h 171"/>
                <a:gd name="T84" fmla="*/ 367940 w 172"/>
                <a:gd name="T85" fmla="*/ 508557 h 171"/>
                <a:gd name="T86" fmla="*/ 371032 w 172"/>
                <a:gd name="T87" fmla="*/ 462325 h 171"/>
                <a:gd name="T88" fmla="*/ 389584 w 172"/>
                <a:gd name="T89" fmla="*/ 449996 h 171"/>
                <a:gd name="T90" fmla="*/ 432871 w 172"/>
                <a:gd name="T91" fmla="*/ 471571 h 171"/>
                <a:gd name="T92" fmla="*/ 476158 w 172"/>
                <a:gd name="T93" fmla="*/ 425339 h 171"/>
                <a:gd name="T94" fmla="*/ 454515 w 172"/>
                <a:gd name="T95" fmla="*/ 385270 h 171"/>
                <a:gd name="T96" fmla="*/ 466882 w 172"/>
                <a:gd name="T97" fmla="*/ 363695 h 171"/>
                <a:gd name="T98" fmla="*/ 513261 w 172"/>
                <a:gd name="T99" fmla="*/ 360613 h 171"/>
                <a:gd name="T100" fmla="*/ 522537 w 172"/>
                <a:gd name="T101" fmla="*/ 329792 h 171"/>
                <a:gd name="T102" fmla="*/ 531813 w 172"/>
                <a:gd name="T103" fmla="*/ 298970 h 171"/>
                <a:gd name="T104" fmla="*/ 491618 w 172"/>
                <a:gd name="T105" fmla="*/ 274313 h 171"/>
                <a:gd name="T106" fmla="*/ 219527 w 172"/>
                <a:gd name="T107" fmla="*/ 437667 h 171"/>
                <a:gd name="T108" fmla="*/ 89666 w 172"/>
                <a:gd name="T109" fmla="*/ 218834 h 171"/>
                <a:gd name="T110" fmla="*/ 312286 w 172"/>
                <a:gd name="T111" fmla="*/ 89383 h 171"/>
                <a:gd name="T112" fmla="*/ 442147 w 172"/>
                <a:gd name="T113" fmla="*/ 308216 h 171"/>
                <a:gd name="T114" fmla="*/ 219527 w 172"/>
                <a:gd name="T115" fmla="*/ 437667 h 17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72" h="171">
                  <a:moveTo>
                    <a:pt x="159" y="89"/>
                  </a:moveTo>
                  <a:cubicBezTo>
                    <a:pt x="159" y="86"/>
                    <a:pt x="159" y="84"/>
                    <a:pt x="159" y="81"/>
                  </a:cubicBezTo>
                  <a:cubicBezTo>
                    <a:pt x="171" y="72"/>
                    <a:pt x="171" y="72"/>
                    <a:pt x="171" y="72"/>
                  </a:cubicBezTo>
                  <a:cubicBezTo>
                    <a:pt x="166" y="53"/>
                    <a:pt x="166" y="53"/>
                    <a:pt x="166" y="53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9" y="50"/>
                    <a:pt x="148" y="47"/>
                    <a:pt x="147" y="45"/>
                  </a:cubicBezTo>
                  <a:cubicBezTo>
                    <a:pt x="153" y="32"/>
                    <a:pt x="153" y="32"/>
                    <a:pt x="153" y="32"/>
                  </a:cubicBezTo>
                  <a:cubicBezTo>
                    <a:pt x="139" y="17"/>
                    <a:pt x="139" y="17"/>
                    <a:pt x="139" y="17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23" y="23"/>
                    <a:pt x="121" y="21"/>
                    <a:pt x="118" y="20"/>
                  </a:cubicBezTo>
                  <a:cubicBezTo>
                    <a:pt x="117" y="5"/>
                    <a:pt x="117" y="5"/>
                    <a:pt x="117" y="5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7" y="13"/>
                    <a:pt x="84" y="13"/>
                    <a:pt x="81" y="1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0" y="22"/>
                    <a:pt x="48" y="23"/>
                    <a:pt x="46" y="25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3" y="49"/>
                    <a:pt x="22" y="51"/>
                    <a:pt x="21" y="53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3" y="82"/>
                    <a:pt x="13" y="82"/>
                    <a:pt x="13" y="82"/>
                  </a:cubicBezTo>
                  <a:cubicBezTo>
                    <a:pt x="13" y="85"/>
                    <a:pt x="13" y="88"/>
                    <a:pt x="13" y="90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21" y="119"/>
                    <a:pt x="21" y="119"/>
                    <a:pt x="21" y="119"/>
                  </a:cubicBezTo>
                  <a:cubicBezTo>
                    <a:pt x="23" y="121"/>
                    <a:pt x="24" y="124"/>
                    <a:pt x="25" y="126"/>
                  </a:cubicBezTo>
                  <a:cubicBezTo>
                    <a:pt x="19" y="140"/>
                    <a:pt x="19" y="140"/>
                    <a:pt x="19" y="140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47" y="147"/>
                    <a:pt x="47" y="147"/>
                    <a:pt x="47" y="147"/>
                  </a:cubicBezTo>
                  <a:cubicBezTo>
                    <a:pt x="49" y="148"/>
                    <a:pt x="51" y="150"/>
                    <a:pt x="54" y="151"/>
                  </a:cubicBezTo>
                  <a:cubicBezTo>
                    <a:pt x="55" y="166"/>
                    <a:pt x="55" y="166"/>
                    <a:pt x="55" y="166"/>
                  </a:cubicBezTo>
                  <a:cubicBezTo>
                    <a:pt x="65" y="169"/>
                    <a:pt x="65" y="169"/>
                    <a:pt x="65" y="169"/>
                  </a:cubicBezTo>
                  <a:cubicBezTo>
                    <a:pt x="74" y="171"/>
                    <a:pt x="74" y="171"/>
                    <a:pt x="74" y="171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85" y="158"/>
                    <a:pt x="88" y="158"/>
                    <a:pt x="91" y="158"/>
                  </a:cubicBezTo>
                  <a:cubicBezTo>
                    <a:pt x="99" y="171"/>
                    <a:pt x="99" y="171"/>
                    <a:pt x="99" y="171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22" y="149"/>
                    <a:pt x="124" y="148"/>
                    <a:pt x="126" y="146"/>
                  </a:cubicBezTo>
                  <a:cubicBezTo>
                    <a:pt x="140" y="153"/>
                    <a:pt x="140" y="153"/>
                    <a:pt x="140" y="153"/>
                  </a:cubicBezTo>
                  <a:cubicBezTo>
                    <a:pt x="154" y="138"/>
                    <a:pt x="154" y="138"/>
                    <a:pt x="154" y="138"/>
                  </a:cubicBezTo>
                  <a:cubicBezTo>
                    <a:pt x="147" y="125"/>
                    <a:pt x="147" y="125"/>
                    <a:pt x="147" y="125"/>
                  </a:cubicBezTo>
                  <a:cubicBezTo>
                    <a:pt x="149" y="123"/>
                    <a:pt x="150" y="120"/>
                    <a:pt x="151" y="118"/>
                  </a:cubicBezTo>
                  <a:cubicBezTo>
                    <a:pt x="166" y="117"/>
                    <a:pt x="166" y="117"/>
                    <a:pt x="166" y="117"/>
                  </a:cubicBezTo>
                  <a:cubicBezTo>
                    <a:pt x="169" y="107"/>
                    <a:pt x="169" y="107"/>
                    <a:pt x="169" y="107"/>
                  </a:cubicBezTo>
                  <a:cubicBezTo>
                    <a:pt x="172" y="97"/>
                    <a:pt x="172" y="97"/>
                    <a:pt x="172" y="97"/>
                  </a:cubicBezTo>
                  <a:lnTo>
                    <a:pt x="159" y="89"/>
                  </a:lnTo>
                  <a:close/>
                  <a:moveTo>
                    <a:pt x="71" y="142"/>
                  </a:moveTo>
                  <a:cubicBezTo>
                    <a:pt x="40" y="134"/>
                    <a:pt x="21" y="102"/>
                    <a:pt x="29" y="71"/>
                  </a:cubicBezTo>
                  <a:cubicBezTo>
                    <a:pt x="37" y="40"/>
                    <a:pt x="69" y="21"/>
                    <a:pt x="101" y="29"/>
                  </a:cubicBezTo>
                  <a:cubicBezTo>
                    <a:pt x="132" y="37"/>
                    <a:pt x="151" y="69"/>
                    <a:pt x="143" y="100"/>
                  </a:cubicBezTo>
                  <a:cubicBezTo>
                    <a:pt x="135" y="132"/>
                    <a:pt x="103" y="150"/>
                    <a:pt x="71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Montserrat SemiBold" panose="00000700000000000000" charset="0"/>
                <a:ea typeface="字魂35号-经典雅黑" panose="02000000000000000000" pitchFamily="2" charset="-122"/>
                <a:cs typeface="Montserrat SemiBold" panose="00000700000000000000" charset="0"/>
                <a:sym typeface="微软雅黑" panose="020B0503020204020204" charset="-122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6AD2DF8-08DA-167E-A961-1D2E2D57DF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838" y="1533525"/>
              <a:ext cx="306387" cy="304800"/>
            </a:xfrm>
            <a:custGeom>
              <a:avLst/>
              <a:gdLst>
                <a:gd name="T0" fmla="*/ 281628 w 99"/>
                <a:gd name="T1" fmla="*/ 157018 h 99"/>
                <a:gd name="T2" fmla="*/ 281628 w 99"/>
                <a:gd name="T3" fmla="*/ 144703 h 99"/>
                <a:gd name="T4" fmla="*/ 306387 w 99"/>
                <a:gd name="T5" fmla="*/ 129309 h 99"/>
                <a:gd name="T6" fmla="*/ 294008 w 99"/>
                <a:gd name="T7" fmla="*/ 92364 h 99"/>
                <a:gd name="T8" fmla="*/ 269249 w 99"/>
                <a:gd name="T9" fmla="*/ 92364 h 99"/>
                <a:gd name="T10" fmla="*/ 259965 w 99"/>
                <a:gd name="T11" fmla="*/ 80048 h 99"/>
                <a:gd name="T12" fmla="*/ 272344 w 99"/>
                <a:gd name="T13" fmla="*/ 55418 h 99"/>
                <a:gd name="T14" fmla="*/ 247585 w 99"/>
                <a:gd name="T15" fmla="*/ 30788 h 99"/>
                <a:gd name="T16" fmla="*/ 222827 w 99"/>
                <a:gd name="T17" fmla="*/ 43103 h 99"/>
                <a:gd name="T18" fmla="*/ 210448 w 99"/>
                <a:gd name="T19" fmla="*/ 36945 h 99"/>
                <a:gd name="T20" fmla="*/ 207353 w 99"/>
                <a:gd name="T21" fmla="*/ 9236 h 99"/>
                <a:gd name="T22" fmla="*/ 191879 w 99"/>
                <a:gd name="T23" fmla="*/ 3079 h 99"/>
                <a:gd name="T24" fmla="*/ 173310 w 99"/>
                <a:gd name="T25" fmla="*/ 0 h 99"/>
                <a:gd name="T26" fmla="*/ 157836 w 99"/>
                <a:gd name="T27" fmla="*/ 21552 h 99"/>
                <a:gd name="T28" fmla="*/ 145456 w 99"/>
                <a:gd name="T29" fmla="*/ 21552 h 99"/>
                <a:gd name="T30" fmla="*/ 129982 w 99"/>
                <a:gd name="T31" fmla="*/ 0 h 99"/>
                <a:gd name="T32" fmla="*/ 92845 w 99"/>
                <a:gd name="T33" fmla="*/ 9236 h 99"/>
                <a:gd name="T34" fmla="*/ 92845 w 99"/>
                <a:gd name="T35" fmla="*/ 36945 h 99"/>
                <a:gd name="T36" fmla="*/ 80465 w 99"/>
                <a:gd name="T37" fmla="*/ 43103 h 99"/>
                <a:gd name="T38" fmla="*/ 55707 w 99"/>
                <a:gd name="T39" fmla="*/ 30788 h 99"/>
                <a:gd name="T40" fmla="*/ 30948 w 99"/>
                <a:gd name="T41" fmla="*/ 58497 h 99"/>
                <a:gd name="T42" fmla="*/ 43327 w 99"/>
                <a:gd name="T43" fmla="*/ 83127 h 99"/>
                <a:gd name="T44" fmla="*/ 34043 w 99"/>
                <a:gd name="T45" fmla="*/ 95442 h 99"/>
                <a:gd name="T46" fmla="*/ 9284 w 99"/>
                <a:gd name="T47" fmla="*/ 95442 h 99"/>
                <a:gd name="T48" fmla="*/ 3095 w 99"/>
                <a:gd name="T49" fmla="*/ 113915 h 99"/>
                <a:gd name="T50" fmla="*/ 0 w 99"/>
                <a:gd name="T51" fmla="*/ 132388 h 99"/>
                <a:gd name="T52" fmla="*/ 21664 w 99"/>
                <a:gd name="T53" fmla="*/ 147782 h 99"/>
                <a:gd name="T54" fmla="*/ 21664 w 99"/>
                <a:gd name="T55" fmla="*/ 160097 h 99"/>
                <a:gd name="T56" fmla="*/ 0 w 99"/>
                <a:gd name="T57" fmla="*/ 175491 h 99"/>
                <a:gd name="T58" fmla="*/ 9284 w 99"/>
                <a:gd name="T59" fmla="*/ 209358 h 99"/>
                <a:gd name="T60" fmla="*/ 37138 w 99"/>
                <a:gd name="T61" fmla="*/ 212436 h 99"/>
                <a:gd name="T62" fmla="*/ 43327 w 99"/>
                <a:gd name="T63" fmla="*/ 224752 h 99"/>
                <a:gd name="T64" fmla="*/ 30948 w 99"/>
                <a:gd name="T65" fmla="*/ 249382 h 99"/>
                <a:gd name="T66" fmla="*/ 58802 w 99"/>
                <a:gd name="T67" fmla="*/ 274012 h 99"/>
                <a:gd name="T68" fmla="*/ 83560 w 99"/>
                <a:gd name="T69" fmla="*/ 261697 h 99"/>
                <a:gd name="T70" fmla="*/ 95939 w 99"/>
                <a:gd name="T71" fmla="*/ 267855 h 99"/>
                <a:gd name="T72" fmla="*/ 95939 w 99"/>
                <a:gd name="T73" fmla="*/ 295564 h 99"/>
                <a:gd name="T74" fmla="*/ 114508 w 99"/>
                <a:gd name="T75" fmla="*/ 298642 h 99"/>
                <a:gd name="T76" fmla="*/ 133077 w 99"/>
                <a:gd name="T77" fmla="*/ 304800 h 99"/>
                <a:gd name="T78" fmla="*/ 145456 w 99"/>
                <a:gd name="T79" fmla="*/ 283248 h 99"/>
                <a:gd name="T80" fmla="*/ 160931 w 99"/>
                <a:gd name="T81" fmla="*/ 280170 h 99"/>
                <a:gd name="T82" fmla="*/ 176405 w 99"/>
                <a:gd name="T83" fmla="*/ 304800 h 99"/>
                <a:gd name="T84" fmla="*/ 210448 w 99"/>
                <a:gd name="T85" fmla="*/ 295564 h 99"/>
                <a:gd name="T86" fmla="*/ 213542 w 99"/>
                <a:gd name="T87" fmla="*/ 267855 h 99"/>
                <a:gd name="T88" fmla="*/ 225922 w 99"/>
                <a:gd name="T89" fmla="*/ 261697 h 99"/>
                <a:gd name="T90" fmla="*/ 250680 w 99"/>
                <a:gd name="T91" fmla="*/ 270933 h 99"/>
                <a:gd name="T92" fmla="*/ 275439 w 99"/>
                <a:gd name="T93" fmla="*/ 246303 h 99"/>
                <a:gd name="T94" fmla="*/ 263060 w 99"/>
                <a:gd name="T95" fmla="*/ 221673 h 99"/>
                <a:gd name="T96" fmla="*/ 269249 w 99"/>
                <a:gd name="T97" fmla="*/ 209358 h 99"/>
                <a:gd name="T98" fmla="*/ 297103 w 99"/>
                <a:gd name="T99" fmla="*/ 209358 h 99"/>
                <a:gd name="T100" fmla="*/ 300197 w 99"/>
                <a:gd name="T101" fmla="*/ 190885 h 99"/>
                <a:gd name="T102" fmla="*/ 306387 w 99"/>
                <a:gd name="T103" fmla="*/ 172412 h 99"/>
                <a:gd name="T104" fmla="*/ 281628 w 99"/>
                <a:gd name="T105" fmla="*/ 157018 h 99"/>
                <a:gd name="T106" fmla="*/ 126888 w 99"/>
                <a:gd name="T107" fmla="*/ 252461 h 99"/>
                <a:gd name="T108" fmla="*/ 49517 w 99"/>
                <a:gd name="T109" fmla="*/ 126230 h 99"/>
                <a:gd name="T110" fmla="*/ 179499 w 99"/>
                <a:gd name="T111" fmla="*/ 52339 h 99"/>
                <a:gd name="T112" fmla="*/ 253775 w 99"/>
                <a:gd name="T113" fmla="*/ 178570 h 99"/>
                <a:gd name="T114" fmla="*/ 126888 w 99"/>
                <a:gd name="T115" fmla="*/ 252461 h 9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9" h="99">
                  <a:moveTo>
                    <a:pt x="91" y="51"/>
                  </a:moveTo>
                  <a:cubicBezTo>
                    <a:pt x="91" y="50"/>
                    <a:pt x="91" y="48"/>
                    <a:pt x="91" y="47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86" y="29"/>
                    <a:pt x="85" y="27"/>
                    <a:pt x="84" y="26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1" y="13"/>
                    <a:pt x="69" y="12"/>
                    <a:pt x="68" y="12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7"/>
                    <a:pt x="48" y="7"/>
                    <a:pt x="47" y="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8" y="13"/>
                    <a:pt x="27" y="14"/>
                    <a:pt x="26" y="14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3" y="28"/>
                    <a:pt x="12" y="29"/>
                    <a:pt x="11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9"/>
                    <a:pt x="7" y="51"/>
                    <a:pt x="7" y="52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3" y="70"/>
                    <a:pt x="13" y="71"/>
                    <a:pt x="14" y="73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9" y="89"/>
                    <a:pt x="19" y="89"/>
                    <a:pt x="19" y="89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7"/>
                    <a:pt x="31" y="87"/>
                  </a:cubicBezTo>
                  <a:cubicBezTo>
                    <a:pt x="31" y="96"/>
                    <a:pt x="31" y="96"/>
                    <a:pt x="31" y="96"/>
                  </a:cubicBezTo>
                  <a:cubicBezTo>
                    <a:pt x="37" y="97"/>
                    <a:pt x="37" y="97"/>
                    <a:pt x="37" y="97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7" y="92"/>
                    <a:pt x="47" y="92"/>
                    <a:pt x="47" y="92"/>
                  </a:cubicBezTo>
                  <a:cubicBezTo>
                    <a:pt x="49" y="92"/>
                    <a:pt x="50" y="92"/>
                    <a:pt x="52" y="91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68" y="96"/>
                    <a:pt x="68" y="96"/>
                    <a:pt x="68" y="96"/>
                  </a:cubicBezTo>
                  <a:cubicBezTo>
                    <a:pt x="69" y="87"/>
                    <a:pt x="69" y="87"/>
                    <a:pt x="69" y="87"/>
                  </a:cubicBezTo>
                  <a:cubicBezTo>
                    <a:pt x="70" y="86"/>
                    <a:pt x="71" y="85"/>
                    <a:pt x="73" y="85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6" y="71"/>
                    <a:pt x="86" y="70"/>
                    <a:pt x="87" y="68"/>
                  </a:cubicBezTo>
                  <a:cubicBezTo>
                    <a:pt x="96" y="68"/>
                    <a:pt x="96" y="68"/>
                    <a:pt x="96" y="68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9" y="56"/>
                    <a:pt x="99" y="56"/>
                    <a:pt x="99" y="56"/>
                  </a:cubicBezTo>
                  <a:lnTo>
                    <a:pt x="91" y="51"/>
                  </a:lnTo>
                  <a:close/>
                  <a:moveTo>
                    <a:pt x="41" y="82"/>
                  </a:moveTo>
                  <a:cubicBezTo>
                    <a:pt x="23" y="78"/>
                    <a:pt x="12" y="59"/>
                    <a:pt x="16" y="41"/>
                  </a:cubicBezTo>
                  <a:cubicBezTo>
                    <a:pt x="21" y="23"/>
                    <a:pt x="40" y="12"/>
                    <a:pt x="58" y="17"/>
                  </a:cubicBezTo>
                  <a:cubicBezTo>
                    <a:pt x="76" y="21"/>
                    <a:pt x="87" y="40"/>
                    <a:pt x="82" y="58"/>
                  </a:cubicBezTo>
                  <a:cubicBezTo>
                    <a:pt x="77" y="76"/>
                    <a:pt x="59" y="87"/>
                    <a:pt x="41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Montserrat SemiBold" panose="00000700000000000000" charset="0"/>
                <a:ea typeface="字魂35号-经典雅黑" panose="02000000000000000000" pitchFamily="2" charset="-122"/>
                <a:cs typeface="Montserrat SemiBold" panose="00000700000000000000" charset="0"/>
                <a:sym typeface="微软雅黑" panose="020B0503020204020204" charset="-122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D1B7F59C-11BA-5362-D241-04F46A337C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68425" y="3609975"/>
              <a:ext cx="842963" cy="842963"/>
            </a:xfrm>
            <a:custGeom>
              <a:avLst/>
              <a:gdLst>
                <a:gd name="T0" fmla="*/ 765769 w 273"/>
                <a:gd name="T1" fmla="*/ 518746 h 273"/>
                <a:gd name="T2" fmla="*/ 771944 w 273"/>
                <a:gd name="T3" fmla="*/ 481693 h 273"/>
                <a:gd name="T4" fmla="*/ 842963 w 273"/>
                <a:gd name="T5" fmla="*/ 453903 h 273"/>
                <a:gd name="T6" fmla="*/ 839875 w 273"/>
                <a:gd name="T7" fmla="*/ 355094 h 273"/>
                <a:gd name="T8" fmla="*/ 765769 w 273"/>
                <a:gd name="T9" fmla="*/ 333480 h 273"/>
                <a:gd name="T10" fmla="*/ 756505 w 273"/>
                <a:gd name="T11" fmla="*/ 296427 h 273"/>
                <a:gd name="T12" fmla="*/ 802822 w 273"/>
                <a:gd name="T13" fmla="*/ 240847 h 273"/>
                <a:gd name="T14" fmla="*/ 750330 w 273"/>
                <a:gd name="T15" fmla="*/ 154389 h 273"/>
                <a:gd name="T16" fmla="*/ 676223 w 273"/>
                <a:gd name="T17" fmla="*/ 172915 h 273"/>
                <a:gd name="T18" fmla="*/ 648433 w 273"/>
                <a:gd name="T19" fmla="*/ 145125 h 273"/>
                <a:gd name="T20" fmla="*/ 660784 w 273"/>
                <a:gd name="T21" fmla="*/ 74107 h 273"/>
                <a:gd name="T22" fmla="*/ 617555 w 273"/>
                <a:gd name="T23" fmla="*/ 49404 h 273"/>
                <a:gd name="T24" fmla="*/ 571239 w 273"/>
                <a:gd name="T25" fmla="*/ 27790 h 273"/>
                <a:gd name="T26" fmla="*/ 518746 w 273"/>
                <a:gd name="T27" fmla="*/ 77194 h 273"/>
                <a:gd name="T28" fmla="*/ 481693 w 273"/>
                <a:gd name="T29" fmla="*/ 71019 h 273"/>
                <a:gd name="T30" fmla="*/ 453903 w 273"/>
                <a:gd name="T31" fmla="*/ 0 h 273"/>
                <a:gd name="T32" fmla="*/ 355094 w 273"/>
                <a:gd name="T33" fmla="*/ 3088 h 273"/>
                <a:gd name="T34" fmla="*/ 333480 w 273"/>
                <a:gd name="T35" fmla="*/ 74107 h 273"/>
                <a:gd name="T36" fmla="*/ 296427 w 273"/>
                <a:gd name="T37" fmla="*/ 86458 h 273"/>
                <a:gd name="T38" fmla="*/ 237759 w 273"/>
                <a:gd name="T39" fmla="*/ 40141 h 273"/>
                <a:gd name="T40" fmla="*/ 154389 w 273"/>
                <a:gd name="T41" fmla="*/ 92633 h 273"/>
                <a:gd name="T42" fmla="*/ 172915 w 273"/>
                <a:gd name="T43" fmla="*/ 166740 h 273"/>
                <a:gd name="T44" fmla="*/ 145125 w 273"/>
                <a:gd name="T45" fmla="*/ 194530 h 273"/>
                <a:gd name="T46" fmla="*/ 71019 w 273"/>
                <a:gd name="T47" fmla="*/ 182179 h 273"/>
                <a:gd name="T48" fmla="*/ 49404 w 273"/>
                <a:gd name="T49" fmla="*/ 225408 h 273"/>
                <a:gd name="T50" fmla="*/ 24702 w 273"/>
                <a:gd name="T51" fmla="*/ 271724 h 273"/>
                <a:gd name="T52" fmla="*/ 77194 w 273"/>
                <a:gd name="T53" fmla="*/ 324217 h 273"/>
                <a:gd name="T54" fmla="*/ 67931 w 273"/>
                <a:gd name="T55" fmla="*/ 361270 h 273"/>
                <a:gd name="T56" fmla="*/ 0 w 273"/>
                <a:gd name="T57" fmla="*/ 389060 h 273"/>
                <a:gd name="T58" fmla="*/ 3088 w 273"/>
                <a:gd name="T59" fmla="*/ 487869 h 273"/>
                <a:gd name="T60" fmla="*/ 74107 w 273"/>
                <a:gd name="T61" fmla="*/ 509483 h 273"/>
                <a:gd name="T62" fmla="*/ 86458 w 273"/>
                <a:gd name="T63" fmla="*/ 546536 h 273"/>
                <a:gd name="T64" fmla="*/ 40141 w 273"/>
                <a:gd name="T65" fmla="*/ 605204 h 273"/>
                <a:gd name="T66" fmla="*/ 92633 w 273"/>
                <a:gd name="T67" fmla="*/ 688574 h 273"/>
                <a:gd name="T68" fmla="*/ 163652 w 273"/>
                <a:gd name="T69" fmla="*/ 670048 h 273"/>
                <a:gd name="T70" fmla="*/ 194530 w 273"/>
                <a:gd name="T71" fmla="*/ 697838 h 273"/>
                <a:gd name="T72" fmla="*/ 182179 w 273"/>
                <a:gd name="T73" fmla="*/ 771944 h 273"/>
                <a:gd name="T74" fmla="*/ 225408 w 273"/>
                <a:gd name="T75" fmla="*/ 793559 h 273"/>
                <a:gd name="T76" fmla="*/ 268637 w 273"/>
                <a:gd name="T77" fmla="*/ 818261 h 273"/>
                <a:gd name="T78" fmla="*/ 324217 w 273"/>
                <a:gd name="T79" fmla="*/ 765769 h 273"/>
                <a:gd name="T80" fmla="*/ 361270 w 273"/>
                <a:gd name="T81" fmla="*/ 775032 h 273"/>
                <a:gd name="T82" fmla="*/ 385972 w 273"/>
                <a:gd name="T83" fmla="*/ 842963 h 273"/>
                <a:gd name="T84" fmla="*/ 487869 w 273"/>
                <a:gd name="T85" fmla="*/ 839875 h 273"/>
                <a:gd name="T86" fmla="*/ 509483 w 273"/>
                <a:gd name="T87" fmla="*/ 768856 h 273"/>
                <a:gd name="T88" fmla="*/ 546536 w 273"/>
                <a:gd name="T89" fmla="*/ 756505 h 273"/>
                <a:gd name="T90" fmla="*/ 602116 w 273"/>
                <a:gd name="T91" fmla="*/ 802822 h 273"/>
                <a:gd name="T92" fmla="*/ 688574 w 273"/>
                <a:gd name="T93" fmla="*/ 750330 h 273"/>
                <a:gd name="T94" fmla="*/ 670048 w 273"/>
                <a:gd name="T95" fmla="*/ 679311 h 273"/>
                <a:gd name="T96" fmla="*/ 694750 w 273"/>
                <a:gd name="T97" fmla="*/ 648433 h 273"/>
                <a:gd name="T98" fmla="*/ 768856 w 273"/>
                <a:gd name="T99" fmla="*/ 660784 h 273"/>
                <a:gd name="T100" fmla="*/ 793559 w 273"/>
                <a:gd name="T101" fmla="*/ 617555 h 273"/>
                <a:gd name="T102" fmla="*/ 815173 w 273"/>
                <a:gd name="T103" fmla="*/ 574326 h 273"/>
                <a:gd name="T104" fmla="*/ 765769 w 273"/>
                <a:gd name="T105" fmla="*/ 518746 h 273"/>
                <a:gd name="T106" fmla="*/ 287163 w 273"/>
                <a:gd name="T107" fmla="*/ 676223 h 273"/>
                <a:gd name="T108" fmla="*/ 166740 w 273"/>
                <a:gd name="T109" fmla="*/ 287163 h 273"/>
                <a:gd name="T110" fmla="*/ 555800 w 273"/>
                <a:gd name="T111" fmla="*/ 166740 h 273"/>
                <a:gd name="T112" fmla="*/ 676223 w 273"/>
                <a:gd name="T113" fmla="*/ 555800 h 273"/>
                <a:gd name="T114" fmla="*/ 287163 w 273"/>
                <a:gd name="T115" fmla="*/ 676223 h 27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73" h="273">
                  <a:moveTo>
                    <a:pt x="248" y="168"/>
                  </a:moveTo>
                  <a:cubicBezTo>
                    <a:pt x="249" y="164"/>
                    <a:pt x="250" y="160"/>
                    <a:pt x="250" y="156"/>
                  </a:cubicBezTo>
                  <a:cubicBezTo>
                    <a:pt x="273" y="147"/>
                    <a:pt x="273" y="147"/>
                    <a:pt x="273" y="147"/>
                  </a:cubicBezTo>
                  <a:cubicBezTo>
                    <a:pt x="272" y="115"/>
                    <a:pt x="272" y="115"/>
                    <a:pt x="272" y="115"/>
                  </a:cubicBezTo>
                  <a:cubicBezTo>
                    <a:pt x="248" y="108"/>
                    <a:pt x="248" y="108"/>
                    <a:pt x="248" y="108"/>
                  </a:cubicBezTo>
                  <a:cubicBezTo>
                    <a:pt x="247" y="104"/>
                    <a:pt x="246" y="100"/>
                    <a:pt x="245" y="96"/>
                  </a:cubicBezTo>
                  <a:cubicBezTo>
                    <a:pt x="260" y="78"/>
                    <a:pt x="260" y="78"/>
                    <a:pt x="260" y="78"/>
                  </a:cubicBezTo>
                  <a:cubicBezTo>
                    <a:pt x="243" y="50"/>
                    <a:pt x="243" y="50"/>
                    <a:pt x="243" y="50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6" y="53"/>
                    <a:pt x="213" y="50"/>
                    <a:pt x="210" y="47"/>
                  </a:cubicBezTo>
                  <a:cubicBezTo>
                    <a:pt x="214" y="24"/>
                    <a:pt x="214" y="24"/>
                    <a:pt x="214" y="24"/>
                  </a:cubicBezTo>
                  <a:cubicBezTo>
                    <a:pt x="200" y="16"/>
                    <a:pt x="200" y="16"/>
                    <a:pt x="200" y="16"/>
                  </a:cubicBezTo>
                  <a:cubicBezTo>
                    <a:pt x="185" y="9"/>
                    <a:pt x="185" y="9"/>
                    <a:pt x="185" y="9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64" y="24"/>
                    <a:pt x="160" y="23"/>
                    <a:pt x="156" y="23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4" y="25"/>
                    <a:pt x="100" y="27"/>
                    <a:pt x="96" y="28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6" y="54"/>
                    <a:pt x="56" y="54"/>
                    <a:pt x="56" y="54"/>
                  </a:cubicBezTo>
                  <a:cubicBezTo>
                    <a:pt x="53" y="57"/>
                    <a:pt x="50" y="60"/>
                    <a:pt x="47" y="63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4" y="109"/>
                    <a:pt x="23" y="113"/>
                    <a:pt x="22" y="117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" y="158"/>
                    <a:pt x="1" y="158"/>
                    <a:pt x="1" y="158"/>
                  </a:cubicBezTo>
                  <a:cubicBezTo>
                    <a:pt x="24" y="165"/>
                    <a:pt x="24" y="165"/>
                    <a:pt x="24" y="165"/>
                  </a:cubicBezTo>
                  <a:cubicBezTo>
                    <a:pt x="25" y="169"/>
                    <a:pt x="26" y="173"/>
                    <a:pt x="28" y="177"/>
                  </a:cubicBezTo>
                  <a:cubicBezTo>
                    <a:pt x="13" y="196"/>
                    <a:pt x="13" y="196"/>
                    <a:pt x="13" y="196"/>
                  </a:cubicBezTo>
                  <a:cubicBezTo>
                    <a:pt x="30" y="223"/>
                    <a:pt x="30" y="223"/>
                    <a:pt x="30" y="223"/>
                  </a:cubicBezTo>
                  <a:cubicBezTo>
                    <a:pt x="53" y="217"/>
                    <a:pt x="53" y="217"/>
                    <a:pt x="53" y="217"/>
                  </a:cubicBezTo>
                  <a:cubicBezTo>
                    <a:pt x="56" y="220"/>
                    <a:pt x="59" y="223"/>
                    <a:pt x="63" y="226"/>
                  </a:cubicBezTo>
                  <a:cubicBezTo>
                    <a:pt x="59" y="250"/>
                    <a:pt x="59" y="250"/>
                    <a:pt x="59" y="250"/>
                  </a:cubicBezTo>
                  <a:cubicBezTo>
                    <a:pt x="73" y="257"/>
                    <a:pt x="73" y="257"/>
                    <a:pt x="73" y="257"/>
                  </a:cubicBezTo>
                  <a:cubicBezTo>
                    <a:pt x="87" y="265"/>
                    <a:pt x="87" y="265"/>
                    <a:pt x="87" y="265"/>
                  </a:cubicBezTo>
                  <a:cubicBezTo>
                    <a:pt x="105" y="248"/>
                    <a:pt x="105" y="248"/>
                    <a:pt x="105" y="248"/>
                  </a:cubicBezTo>
                  <a:cubicBezTo>
                    <a:pt x="109" y="249"/>
                    <a:pt x="113" y="250"/>
                    <a:pt x="117" y="251"/>
                  </a:cubicBezTo>
                  <a:cubicBezTo>
                    <a:pt x="125" y="273"/>
                    <a:pt x="125" y="273"/>
                    <a:pt x="125" y="273"/>
                  </a:cubicBezTo>
                  <a:cubicBezTo>
                    <a:pt x="158" y="272"/>
                    <a:pt x="158" y="272"/>
                    <a:pt x="158" y="272"/>
                  </a:cubicBezTo>
                  <a:cubicBezTo>
                    <a:pt x="165" y="249"/>
                    <a:pt x="165" y="249"/>
                    <a:pt x="165" y="249"/>
                  </a:cubicBezTo>
                  <a:cubicBezTo>
                    <a:pt x="169" y="248"/>
                    <a:pt x="173" y="246"/>
                    <a:pt x="177" y="245"/>
                  </a:cubicBezTo>
                  <a:cubicBezTo>
                    <a:pt x="195" y="260"/>
                    <a:pt x="195" y="260"/>
                    <a:pt x="195" y="260"/>
                  </a:cubicBezTo>
                  <a:cubicBezTo>
                    <a:pt x="223" y="243"/>
                    <a:pt x="223" y="243"/>
                    <a:pt x="223" y="243"/>
                  </a:cubicBezTo>
                  <a:cubicBezTo>
                    <a:pt x="217" y="220"/>
                    <a:pt x="217" y="220"/>
                    <a:pt x="217" y="220"/>
                  </a:cubicBezTo>
                  <a:cubicBezTo>
                    <a:pt x="220" y="217"/>
                    <a:pt x="223" y="214"/>
                    <a:pt x="225" y="210"/>
                  </a:cubicBezTo>
                  <a:cubicBezTo>
                    <a:pt x="249" y="214"/>
                    <a:pt x="249" y="214"/>
                    <a:pt x="249" y="214"/>
                  </a:cubicBezTo>
                  <a:cubicBezTo>
                    <a:pt x="257" y="200"/>
                    <a:pt x="257" y="200"/>
                    <a:pt x="257" y="200"/>
                  </a:cubicBezTo>
                  <a:cubicBezTo>
                    <a:pt x="264" y="186"/>
                    <a:pt x="264" y="186"/>
                    <a:pt x="264" y="186"/>
                  </a:cubicBezTo>
                  <a:lnTo>
                    <a:pt x="248" y="168"/>
                  </a:lnTo>
                  <a:close/>
                  <a:moveTo>
                    <a:pt x="93" y="219"/>
                  </a:moveTo>
                  <a:cubicBezTo>
                    <a:pt x="47" y="195"/>
                    <a:pt x="30" y="139"/>
                    <a:pt x="54" y="93"/>
                  </a:cubicBezTo>
                  <a:cubicBezTo>
                    <a:pt x="78" y="48"/>
                    <a:pt x="134" y="30"/>
                    <a:pt x="180" y="54"/>
                  </a:cubicBezTo>
                  <a:cubicBezTo>
                    <a:pt x="225" y="78"/>
                    <a:pt x="243" y="134"/>
                    <a:pt x="219" y="180"/>
                  </a:cubicBezTo>
                  <a:cubicBezTo>
                    <a:pt x="195" y="225"/>
                    <a:pt x="138" y="243"/>
                    <a:pt x="93" y="2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Montserrat SemiBold" panose="00000700000000000000" charset="0"/>
                <a:ea typeface="字魂35号-经典雅黑" panose="02000000000000000000" pitchFamily="2" charset="-122"/>
                <a:cs typeface="Montserrat SemiBold" panose="00000700000000000000" charset="0"/>
                <a:sym typeface="微软雅黑" panose="020B0503020204020204" charset="-122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EA5EE82-1422-BAD6-10BA-BBA753F0533C}"/>
              </a:ext>
            </a:extLst>
          </p:cNvPr>
          <p:cNvSpPr txBox="1"/>
          <p:nvPr/>
        </p:nvSpPr>
        <p:spPr>
          <a:xfrm>
            <a:off x="1012179" y="561938"/>
            <a:ext cx="46431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92A67"/>
                </a:solidFill>
                <a:latin typeface="Gilroy-Bold" panose="00000800000000000000" pitchFamily="2" charset="0"/>
              </a:rPr>
              <a:t>Used Software</a:t>
            </a:r>
          </a:p>
          <a:p>
            <a:r>
              <a:rPr lang="en-US" sz="4000" dirty="0">
                <a:solidFill>
                  <a:srgbClr val="092A67"/>
                </a:solidFill>
                <a:latin typeface="Gilroy-Bold" panose="00000800000000000000" pitchFamily="2" charset="0"/>
              </a:rPr>
              <a:t>Tools -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FB9DB07-99EA-BDED-2AE4-BC0A4260D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458" y="-74153"/>
            <a:ext cx="1893014" cy="18930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5CC774A-8A25-223B-0532-45AAEBA9F796}"/>
              </a:ext>
            </a:extLst>
          </p:cNvPr>
          <p:cNvSpPr txBox="1"/>
          <p:nvPr/>
        </p:nvSpPr>
        <p:spPr>
          <a:xfrm>
            <a:off x="5324058" y="2918788"/>
            <a:ext cx="1834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92A67"/>
                </a:solidFill>
                <a:latin typeface="Gilroy-Bold" panose="00000800000000000000" pitchFamily="2" charset="0"/>
              </a:rPr>
              <a:t>DBMS: </a:t>
            </a:r>
            <a:r>
              <a:rPr lang="en-US" sz="2000" dirty="0">
                <a:solidFill>
                  <a:srgbClr val="092A67"/>
                </a:solidFill>
                <a:latin typeface="Gilroy-SemiBold" panose="00000700000000000000" pitchFamily="2" charset="0"/>
              </a:rPr>
              <a:t>MySQL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350F3F-C9E5-1EEB-B147-402AC5C3E959}"/>
              </a:ext>
            </a:extLst>
          </p:cNvPr>
          <p:cNvSpPr txBox="1"/>
          <p:nvPr/>
        </p:nvSpPr>
        <p:spPr>
          <a:xfrm>
            <a:off x="5324058" y="3584448"/>
            <a:ext cx="4121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92A67"/>
                </a:solidFill>
                <a:latin typeface="Gilroy-Bold" panose="00000800000000000000" pitchFamily="2" charset="0"/>
              </a:rPr>
              <a:t>SQL: </a:t>
            </a:r>
            <a:r>
              <a:rPr lang="en-US" sz="2000" dirty="0">
                <a:solidFill>
                  <a:srgbClr val="092A67"/>
                </a:solidFill>
                <a:latin typeface="Gilroy-SemiBold" panose="00000700000000000000" pitchFamily="2" charset="0"/>
              </a:rPr>
              <a:t>Structured Query Language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A0661D-80B7-6CAF-35FB-456598EDE21C}"/>
              </a:ext>
            </a:extLst>
          </p:cNvPr>
          <p:cNvSpPr txBox="1"/>
          <p:nvPr/>
        </p:nvSpPr>
        <p:spPr>
          <a:xfrm>
            <a:off x="5324058" y="4292023"/>
            <a:ext cx="5735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92A67"/>
                </a:solidFill>
                <a:latin typeface="Gilroy-Bold" panose="00000800000000000000" pitchFamily="2" charset="0"/>
              </a:rPr>
              <a:t>Development Environment: </a:t>
            </a:r>
            <a:r>
              <a:rPr lang="en-US" sz="2000" dirty="0">
                <a:solidFill>
                  <a:srgbClr val="092A67"/>
                </a:solidFill>
                <a:latin typeface="Gilroy-SemiBold" panose="00000700000000000000" pitchFamily="2" charset="0"/>
              </a:rPr>
              <a:t>MySQL Workbench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DA099163-A8C0-4B91-B67C-1DB1CEB73F20}"/>
              </a:ext>
            </a:extLst>
          </p:cNvPr>
          <p:cNvSpPr>
            <a:spLocks/>
          </p:cNvSpPr>
          <p:nvPr/>
        </p:nvSpPr>
        <p:spPr bwMode="auto">
          <a:xfrm>
            <a:off x="4821088" y="2978422"/>
            <a:ext cx="377080" cy="394921"/>
          </a:xfrm>
          <a:custGeom>
            <a:avLst/>
            <a:gdLst>
              <a:gd name="T0" fmla="*/ 0 w 1247"/>
              <a:gd name="T1" fmla="*/ 0 h 1306"/>
              <a:gd name="T2" fmla="*/ 1247 w 1247"/>
              <a:gd name="T3" fmla="*/ 0 h 1306"/>
              <a:gd name="T4" fmla="*/ 1247 w 1247"/>
              <a:gd name="T5" fmla="*/ 945 h 1306"/>
              <a:gd name="T6" fmla="*/ 623 w 1247"/>
              <a:gd name="T7" fmla="*/ 1306 h 1306"/>
              <a:gd name="T8" fmla="*/ 0 w 1247"/>
              <a:gd name="T9" fmla="*/ 945 h 1306"/>
              <a:gd name="T10" fmla="*/ 0 w 1247"/>
              <a:gd name="T11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7" h="1306">
                <a:moveTo>
                  <a:pt x="0" y="0"/>
                </a:moveTo>
                <a:lnTo>
                  <a:pt x="1247" y="0"/>
                </a:lnTo>
                <a:lnTo>
                  <a:pt x="1247" y="945"/>
                </a:lnTo>
                <a:lnTo>
                  <a:pt x="623" y="1306"/>
                </a:lnTo>
                <a:lnTo>
                  <a:pt x="0" y="945"/>
                </a:lnTo>
                <a:lnTo>
                  <a:pt x="0" y="0"/>
                </a:lnTo>
                <a:close/>
              </a:path>
            </a:pathLst>
          </a:custGeom>
          <a:solidFill>
            <a:srgbClr val="092A67"/>
          </a:solidFill>
          <a:ln>
            <a:noFill/>
          </a:ln>
        </p:spPr>
        <p:txBody>
          <a:bodyPr vert="horz" wrap="square" lIns="68573" tIns="215978" rIns="68573" bIns="34287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0" cap="none" spc="0" normalizeH="0" baseline="0" noProof="0" dirty="0">
              <a:ln>
                <a:noFill/>
              </a:ln>
              <a:solidFill>
                <a:srgbClr val="092A67"/>
              </a:solidFill>
              <a:effectLst/>
              <a:uLnTx/>
              <a:uFillTx/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5E1BD565-2A16-243D-2E24-4C9169241AFC}"/>
              </a:ext>
            </a:extLst>
          </p:cNvPr>
          <p:cNvSpPr>
            <a:spLocks/>
          </p:cNvSpPr>
          <p:nvPr/>
        </p:nvSpPr>
        <p:spPr bwMode="auto">
          <a:xfrm>
            <a:off x="4834342" y="3647657"/>
            <a:ext cx="377080" cy="394921"/>
          </a:xfrm>
          <a:custGeom>
            <a:avLst/>
            <a:gdLst>
              <a:gd name="T0" fmla="*/ 0 w 1247"/>
              <a:gd name="T1" fmla="*/ 0 h 1306"/>
              <a:gd name="T2" fmla="*/ 1247 w 1247"/>
              <a:gd name="T3" fmla="*/ 0 h 1306"/>
              <a:gd name="T4" fmla="*/ 1247 w 1247"/>
              <a:gd name="T5" fmla="*/ 945 h 1306"/>
              <a:gd name="T6" fmla="*/ 623 w 1247"/>
              <a:gd name="T7" fmla="*/ 1306 h 1306"/>
              <a:gd name="T8" fmla="*/ 0 w 1247"/>
              <a:gd name="T9" fmla="*/ 945 h 1306"/>
              <a:gd name="T10" fmla="*/ 0 w 1247"/>
              <a:gd name="T11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7" h="1306">
                <a:moveTo>
                  <a:pt x="0" y="0"/>
                </a:moveTo>
                <a:lnTo>
                  <a:pt x="1247" y="0"/>
                </a:lnTo>
                <a:lnTo>
                  <a:pt x="1247" y="945"/>
                </a:lnTo>
                <a:lnTo>
                  <a:pt x="623" y="1306"/>
                </a:lnTo>
                <a:lnTo>
                  <a:pt x="0" y="945"/>
                </a:lnTo>
                <a:lnTo>
                  <a:pt x="0" y="0"/>
                </a:lnTo>
                <a:close/>
              </a:path>
            </a:pathLst>
          </a:custGeom>
          <a:solidFill>
            <a:srgbClr val="092A67"/>
          </a:solidFill>
          <a:ln>
            <a:noFill/>
          </a:ln>
        </p:spPr>
        <p:txBody>
          <a:bodyPr vert="horz" wrap="square" lIns="68573" tIns="215978" rIns="68573" bIns="34287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0" cap="none" spc="0" normalizeH="0" baseline="0" noProof="0" dirty="0">
              <a:ln>
                <a:noFill/>
              </a:ln>
              <a:solidFill>
                <a:srgbClr val="092A67"/>
              </a:solidFill>
              <a:effectLst/>
              <a:uLnTx/>
              <a:uFillTx/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9250B1D4-257A-55EA-9C97-CC9A204A5564}"/>
              </a:ext>
            </a:extLst>
          </p:cNvPr>
          <p:cNvSpPr>
            <a:spLocks/>
          </p:cNvSpPr>
          <p:nvPr/>
        </p:nvSpPr>
        <p:spPr bwMode="auto">
          <a:xfrm>
            <a:off x="4834342" y="4333454"/>
            <a:ext cx="377080" cy="394921"/>
          </a:xfrm>
          <a:custGeom>
            <a:avLst/>
            <a:gdLst>
              <a:gd name="T0" fmla="*/ 0 w 1247"/>
              <a:gd name="T1" fmla="*/ 0 h 1306"/>
              <a:gd name="T2" fmla="*/ 1247 w 1247"/>
              <a:gd name="T3" fmla="*/ 0 h 1306"/>
              <a:gd name="T4" fmla="*/ 1247 w 1247"/>
              <a:gd name="T5" fmla="*/ 945 h 1306"/>
              <a:gd name="T6" fmla="*/ 623 w 1247"/>
              <a:gd name="T7" fmla="*/ 1306 h 1306"/>
              <a:gd name="T8" fmla="*/ 0 w 1247"/>
              <a:gd name="T9" fmla="*/ 945 h 1306"/>
              <a:gd name="T10" fmla="*/ 0 w 1247"/>
              <a:gd name="T11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7" h="1306">
                <a:moveTo>
                  <a:pt x="0" y="0"/>
                </a:moveTo>
                <a:lnTo>
                  <a:pt x="1247" y="0"/>
                </a:lnTo>
                <a:lnTo>
                  <a:pt x="1247" y="945"/>
                </a:lnTo>
                <a:lnTo>
                  <a:pt x="623" y="1306"/>
                </a:lnTo>
                <a:lnTo>
                  <a:pt x="0" y="945"/>
                </a:lnTo>
                <a:lnTo>
                  <a:pt x="0" y="0"/>
                </a:lnTo>
                <a:close/>
              </a:path>
            </a:pathLst>
          </a:custGeom>
          <a:solidFill>
            <a:srgbClr val="092A67"/>
          </a:solidFill>
          <a:ln>
            <a:noFill/>
          </a:ln>
        </p:spPr>
        <p:txBody>
          <a:bodyPr vert="horz" wrap="square" lIns="68573" tIns="215978" rIns="68573" bIns="34287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0" cap="none" spc="0" normalizeH="0" baseline="0" noProof="0" dirty="0">
              <a:ln>
                <a:noFill/>
              </a:ln>
              <a:solidFill>
                <a:srgbClr val="092A67"/>
              </a:solidFill>
              <a:effectLst/>
              <a:uLnTx/>
              <a:uFillTx/>
              <a:latin typeface="Source Han Sans CN Medium" panose="020B0500000000000000" pitchFamily="34" charset="-128"/>
              <a:ea typeface="Source Han Sans CN Medium" panose="020B0500000000000000" pitchFamily="34" charset="-12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96542B-FA65-5ED3-7DA6-1448F6612480}"/>
              </a:ext>
            </a:extLst>
          </p:cNvPr>
          <p:cNvSpPr/>
          <p:nvPr/>
        </p:nvSpPr>
        <p:spPr>
          <a:xfrm>
            <a:off x="1093730" y="6458262"/>
            <a:ext cx="1182135" cy="399738"/>
          </a:xfrm>
          <a:prstGeom prst="rect">
            <a:avLst/>
          </a:prstGeom>
          <a:solidFill>
            <a:srgbClr val="092A67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E1DA11-9D5D-28A7-688A-9EE7633340DF}"/>
              </a:ext>
            </a:extLst>
          </p:cNvPr>
          <p:cNvSpPr/>
          <p:nvPr/>
        </p:nvSpPr>
        <p:spPr>
          <a:xfrm>
            <a:off x="0" y="6458262"/>
            <a:ext cx="1182135" cy="399738"/>
          </a:xfrm>
          <a:prstGeom prst="rect">
            <a:avLst/>
          </a:prstGeom>
          <a:solidFill>
            <a:srgbClr val="3EA8E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756DF1-2006-EB8D-168F-06188F5EB948}"/>
              </a:ext>
            </a:extLst>
          </p:cNvPr>
          <p:cNvSpPr txBox="1"/>
          <p:nvPr/>
        </p:nvSpPr>
        <p:spPr>
          <a:xfrm>
            <a:off x="11439939" y="6264960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92A67"/>
                </a:solidFill>
                <a:latin typeface="Gilroy-Bold" panose="00000800000000000000" pitchFamily="2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7866530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512EEBD2-E44B-7048-8554-BD3660E919CF}"/>
              </a:ext>
            </a:extLst>
          </p:cNvPr>
          <p:cNvSpPr/>
          <p:nvPr/>
        </p:nvSpPr>
        <p:spPr>
          <a:xfrm flipH="1">
            <a:off x="4343992" y="2462370"/>
            <a:ext cx="1737401" cy="2149388"/>
          </a:xfrm>
          <a:custGeom>
            <a:avLst/>
            <a:gdLst>
              <a:gd name="connsiteX0" fmla="*/ 0 w 2044743"/>
              <a:gd name="connsiteY0" fmla="*/ 0 h 2529609"/>
              <a:gd name="connsiteX1" fmla="*/ 1428764 w 2044743"/>
              <a:gd name="connsiteY1" fmla="*/ 0 h 2529609"/>
              <a:gd name="connsiteX2" fmla="*/ 2044743 w 2044743"/>
              <a:gd name="connsiteY2" fmla="*/ 1264805 h 2529609"/>
              <a:gd name="connsiteX3" fmla="*/ 1428764 w 2044743"/>
              <a:gd name="connsiteY3" fmla="*/ 2529609 h 2529609"/>
              <a:gd name="connsiteX4" fmla="*/ 0 w 2044743"/>
              <a:gd name="connsiteY4" fmla="*/ 2529609 h 2529609"/>
              <a:gd name="connsiteX5" fmla="*/ 0 w 2044743"/>
              <a:gd name="connsiteY5" fmla="*/ 0 h 2529609"/>
              <a:gd name="connsiteX6" fmla="*/ 1741055 w 2044743"/>
              <a:gd name="connsiteY6" fmla="*/ 1158586 h 2529609"/>
              <a:gd name="connsiteX7" fmla="*/ 1634837 w 2044743"/>
              <a:gd name="connsiteY7" fmla="*/ 1264804 h 2529609"/>
              <a:gd name="connsiteX8" fmla="*/ 1741055 w 2044743"/>
              <a:gd name="connsiteY8" fmla="*/ 1371022 h 2529609"/>
              <a:gd name="connsiteX9" fmla="*/ 1847273 w 2044743"/>
              <a:gd name="connsiteY9" fmla="*/ 1264804 h 2529609"/>
              <a:gd name="connsiteX10" fmla="*/ 1741055 w 2044743"/>
              <a:gd name="connsiteY10" fmla="*/ 1158586 h 252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4743" h="2529609">
                <a:moveTo>
                  <a:pt x="0" y="0"/>
                </a:moveTo>
                <a:lnTo>
                  <a:pt x="1428764" y="0"/>
                </a:lnTo>
                <a:lnTo>
                  <a:pt x="2044743" y="1264805"/>
                </a:lnTo>
                <a:lnTo>
                  <a:pt x="1428764" y="2529609"/>
                </a:lnTo>
                <a:lnTo>
                  <a:pt x="0" y="2529609"/>
                </a:lnTo>
                <a:lnTo>
                  <a:pt x="0" y="0"/>
                </a:lnTo>
                <a:close/>
                <a:moveTo>
                  <a:pt x="1741055" y="1158586"/>
                </a:moveTo>
                <a:cubicBezTo>
                  <a:pt x="1682392" y="1158586"/>
                  <a:pt x="1634837" y="1206141"/>
                  <a:pt x="1634837" y="1264804"/>
                </a:cubicBezTo>
                <a:cubicBezTo>
                  <a:pt x="1634837" y="1323467"/>
                  <a:pt x="1682392" y="1371022"/>
                  <a:pt x="1741055" y="1371022"/>
                </a:cubicBezTo>
                <a:cubicBezTo>
                  <a:pt x="1799718" y="1371022"/>
                  <a:pt x="1847273" y="1323467"/>
                  <a:pt x="1847273" y="1264804"/>
                </a:cubicBezTo>
                <a:cubicBezTo>
                  <a:pt x="1847273" y="1206141"/>
                  <a:pt x="1799718" y="1158586"/>
                  <a:pt x="1741055" y="1158586"/>
                </a:cubicBezTo>
                <a:close/>
              </a:path>
            </a:pathLst>
          </a:custGeom>
          <a:solidFill>
            <a:srgbClr val="092A67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 dirty="0">
              <a:solidFill>
                <a:schemeClr val="bg1">
                  <a:lumMod val="50000"/>
                </a:schemeClr>
              </a:solidFill>
              <a:latin typeface="Elsie" panose="02000000000000000000" charset="0"/>
              <a:ea typeface="Elsie" panose="02000000000000000000" charset="0"/>
              <a:sym typeface="FZHei-B01S" panose="02010601030101010101" pitchFamily="2" charset="-122"/>
            </a:endParaRPr>
          </a:p>
        </p:txBody>
      </p:sp>
      <p:sp>
        <p:nvSpPr>
          <p:cNvPr id="14" name="任意多边形: 形状 3">
            <a:extLst>
              <a:ext uri="{FF2B5EF4-FFF2-40B4-BE49-F238E27FC236}">
                <a16:creationId xmlns:a16="http://schemas.microsoft.com/office/drawing/2014/main" id="{D08B7D82-8926-ACEF-C35E-EE8D5CFECF8B}"/>
              </a:ext>
            </a:extLst>
          </p:cNvPr>
          <p:cNvSpPr/>
          <p:nvPr/>
        </p:nvSpPr>
        <p:spPr>
          <a:xfrm>
            <a:off x="6096000" y="2462370"/>
            <a:ext cx="1737401" cy="2149388"/>
          </a:xfrm>
          <a:custGeom>
            <a:avLst/>
            <a:gdLst>
              <a:gd name="connsiteX0" fmla="*/ 0 w 2044743"/>
              <a:gd name="connsiteY0" fmla="*/ 0 h 2529609"/>
              <a:gd name="connsiteX1" fmla="*/ 1428764 w 2044743"/>
              <a:gd name="connsiteY1" fmla="*/ 0 h 2529609"/>
              <a:gd name="connsiteX2" fmla="*/ 2044743 w 2044743"/>
              <a:gd name="connsiteY2" fmla="*/ 1264805 h 2529609"/>
              <a:gd name="connsiteX3" fmla="*/ 1428764 w 2044743"/>
              <a:gd name="connsiteY3" fmla="*/ 2529609 h 2529609"/>
              <a:gd name="connsiteX4" fmla="*/ 0 w 2044743"/>
              <a:gd name="connsiteY4" fmla="*/ 2529609 h 2529609"/>
              <a:gd name="connsiteX5" fmla="*/ 0 w 2044743"/>
              <a:gd name="connsiteY5" fmla="*/ 0 h 2529609"/>
              <a:gd name="connsiteX6" fmla="*/ 1741055 w 2044743"/>
              <a:gd name="connsiteY6" fmla="*/ 1158586 h 2529609"/>
              <a:gd name="connsiteX7" fmla="*/ 1634837 w 2044743"/>
              <a:gd name="connsiteY7" fmla="*/ 1264804 h 2529609"/>
              <a:gd name="connsiteX8" fmla="*/ 1741055 w 2044743"/>
              <a:gd name="connsiteY8" fmla="*/ 1371022 h 2529609"/>
              <a:gd name="connsiteX9" fmla="*/ 1847273 w 2044743"/>
              <a:gd name="connsiteY9" fmla="*/ 1264804 h 2529609"/>
              <a:gd name="connsiteX10" fmla="*/ 1741055 w 2044743"/>
              <a:gd name="connsiteY10" fmla="*/ 1158586 h 252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4743" h="2529609">
                <a:moveTo>
                  <a:pt x="0" y="0"/>
                </a:moveTo>
                <a:lnTo>
                  <a:pt x="1428764" y="0"/>
                </a:lnTo>
                <a:lnTo>
                  <a:pt x="2044743" y="1264805"/>
                </a:lnTo>
                <a:lnTo>
                  <a:pt x="1428764" y="2529609"/>
                </a:lnTo>
                <a:lnTo>
                  <a:pt x="0" y="2529609"/>
                </a:lnTo>
                <a:lnTo>
                  <a:pt x="0" y="0"/>
                </a:lnTo>
                <a:close/>
                <a:moveTo>
                  <a:pt x="1741055" y="1158586"/>
                </a:moveTo>
                <a:cubicBezTo>
                  <a:pt x="1682392" y="1158586"/>
                  <a:pt x="1634837" y="1206141"/>
                  <a:pt x="1634837" y="1264804"/>
                </a:cubicBezTo>
                <a:cubicBezTo>
                  <a:pt x="1634837" y="1323467"/>
                  <a:pt x="1682392" y="1371022"/>
                  <a:pt x="1741055" y="1371022"/>
                </a:cubicBezTo>
                <a:cubicBezTo>
                  <a:pt x="1799718" y="1371022"/>
                  <a:pt x="1847273" y="1323467"/>
                  <a:pt x="1847273" y="1264804"/>
                </a:cubicBezTo>
                <a:cubicBezTo>
                  <a:pt x="1847273" y="1206141"/>
                  <a:pt x="1799718" y="1158586"/>
                  <a:pt x="1741055" y="1158586"/>
                </a:cubicBezTo>
                <a:close/>
              </a:path>
            </a:pathLst>
          </a:custGeom>
          <a:solidFill>
            <a:srgbClr val="3EA8E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865" dirty="0">
              <a:solidFill>
                <a:schemeClr val="bg1">
                  <a:lumMod val="50000"/>
                </a:schemeClr>
              </a:solidFill>
              <a:latin typeface="Elsie" panose="02000000000000000000" charset="0"/>
              <a:ea typeface="Elsie" panose="02000000000000000000" charset="0"/>
              <a:sym typeface="FZHei-B01S" panose="02010601030101010101" pitchFamily="2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AF062E-83C3-8D94-4ED5-F9EDF4168E3C}"/>
              </a:ext>
            </a:extLst>
          </p:cNvPr>
          <p:cNvSpPr txBox="1"/>
          <p:nvPr/>
        </p:nvSpPr>
        <p:spPr>
          <a:xfrm>
            <a:off x="1032057" y="942074"/>
            <a:ext cx="46431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92A67"/>
                </a:solidFill>
                <a:latin typeface="Gilroy-Bold" panose="00000800000000000000" pitchFamily="2" charset="0"/>
              </a:rPr>
              <a:t>Normalization 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D1DA87-BBD2-1DCB-43F4-7D97712808E3}"/>
              </a:ext>
            </a:extLst>
          </p:cNvPr>
          <p:cNvSpPr txBox="1"/>
          <p:nvPr/>
        </p:nvSpPr>
        <p:spPr>
          <a:xfrm>
            <a:off x="6492227" y="3319671"/>
            <a:ext cx="757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ilroy-Bold" panose="00000800000000000000" pitchFamily="2" charset="0"/>
              </a:rPr>
              <a:t>2NF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587439-DEE0-45D8-C96E-53CB0EBF9C85}"/>
              </a:ext>
            </a:extLst>
          </p:cNvPr>
          <p:cNvSpPr txBox="1"/>
          <p:nvPr/>
        </p:nvSpPr>
        <p:spPr>
          <a:xfrm>
            <a:off x="5044418" y="3329610"/>
            <a:ext cx="70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ilroy-Bold" panose="00000800000000000000" pitchFamily="2" charset="0"/>
              </a:rPr>
              <a:t>1NF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3E6D3D-B1FE-0152-A890-58794B38E2B8}"/>
              </a:ext>
            </a:extLst>
          </p:cNvPr>
          <p:cNvSpPr txBox="1"/>
          <p:nvPr/>
        </p:nvSpPr>
        <p:spPr>
          <a:xfrm>
            <a:off x="832866" y="3128594"/>
            <a:ext cx="3299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30728"/>
                </a:solidFill>
                <a:latin typeface="Gilroy-SemiBold" panose="00000700000000000000" pitchFamily="2" charset="0"/>
              </a:rPr>
              <a:t>First Normal Form (1NF): </a:t>
            </a:r>
            <a:r>
              <a:rPr lang="en-US" dirty="0">
                <a:solidFill>
                  <a:srgbClr val="030728"/>
                </a:solidFill>
                <a:latin typeface="Gilroy-Regular" panose="00000500000000000000" pitchFamily="2" charset="0"/>
              </a:rPr>
              <a:t>Ensuring atomic values and eliminating repeating groups.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E51DFC-5D11-31A3-94B1-6343687D4FD6}"/>
              </a:ext>
            </a:extLst>
          </p:cNvPr>
          <p:cNvSpPr txBox="1"/>
          <p:nvPr/>
        </p:nvSpPr>
        <p:spPr>
          <a:xfrm>
            <a:off x="8027794" y="3071191"/>
            <a:ext cx="3571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roy-SemiBold" panose="00000700000000000000" pitchFamily="2" charset="0"/>
              </a:rPr>
              <a:t>Second Normal Form (2NF): </a:t>
            </a:r>
            <a:r>
              <a:rPr lang="en-US" dirty="0">
                <a:latin typeface="Gilroy-Regular" panose="00000500000000000000" pitchFamily="2" charset="0"/>
              </a:rPr>
              <a:t>Removing partial dependencies on a composite primary key.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E30C7AA-2499-FFEC-2E85-8782061F7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458" y="-74153"/>
            <a:ext cx="1893014" cy="189301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C493DE2-F00F-3F06-097A-76B4E6160D57}"/>
              </a:ext>
            </a:extLst>
          </p:cNvPr>
          <p:cNvSpPr/>
          <p:nvPr/>
        </p:nvSpPr>
        <p:spPr>
          <a:xfrm>
            <a:off x="1093730" y="6458262"/>
            <a:ext cx="1182135" cy="399738"/>
          </a:xfrm>
          <a:prstGeom prst="rect">
            <a:avLst/>
          </a:prstGeom>
          <a:solidFill>
            <a:srgbClr val="092A67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05E1B9-F679-CF59-58E6-A7950B28DE2F}"/>
              </a:ext>
            </a:extLst>
          </p:cNvPr>
          <p:cNvSpPr/>
          <p:nvPr/>
        </p:nvSpPr>
        <p:spPr>
          <a:xfrm>
            <a:off x="0" y="6458262"/>
            <a:ext cx="1182135" cy="399738"/>
          </a:xfrm>
          <a:prstGeom prst="rect">
            <a:avLst/>
          </a:prstGeom>
          <a:solidFill>
            <a:srgbClr val="3EA8E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B81818-5545-EA35-3E8D-D5648B40535B}"/>
              </a:ext>
            </a:extLst>
          </p:cNvPr>
          <p:cNvSpPr txBox="1"/>
          <p:nvPr/>
        </p:nvSpPr>
        <p:spPr>
          <a:xfrm>
            <a:off x="2841968" y="4968859"/>
            <a:ext cx="717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92A67"/>
                </a:solidFill>
                <a:latin typeface="Gilroy-Regular" panose="00000500000000000000" pitchFamily="2" charset="0"/>
              </a:rPr>
              <a:t>In our project we have normalized up to second normal form (2NF).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78BE27-F799-EC32-EF33-E309D16C01D2}"/>
              </a:ext>
            </a:extLst>
          </p:cNvPr>
          <p:cNvSpPr txBox="1"/>
          <p:nvPr/>
        </p:nvSpPr>
        <p:spPr>
          <a:xfrm>
            <a:off x="11439939" y="6264960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92A67"/>
                </a:solidFill>
                <a:latin typeface="Gilroy-Bold" panose="00000800000000000000" pitchFamily="2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77344293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4480C2-3CF0-8E79-F1A7-089B40C2D516}"/>
              </a:ext>
            </a:extLst>
          </p:cNvPr>
          <p:cNvSpPr/>
          <p:nvPr/>
        </p:nvSpPr>
        <p:spPr>
          <a:xfrm>
            <a:off x="1093730" y="6458262"/>
            <a:ext cx="1182135" cy="399738"/>
          </a:xfrm>
          <a:prstGeom prst="rect">
            <a:avLst/>
          </a:prstGeom>
          <a:solidFill>
            <a:srgbClr val="092A67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1313E6-73FD-8CC9-4B2F-CC43750BD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646" y="1070279"/>
            <a:ext cx="6768951" cy="5208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58FEB2-330B-C944-7670-223BE06E6F75}"/>
              </a:ext>
            </a:extLst>
          </p:cNvPr>
          <p:cNvSpPr txBox="1"/>
          <p:nvPr/>
        </p:nvSpPr>
        <p:spPr>
          <a:xfrm>
            <a:off x="581127" y="579372"/>
            <a:ext cx="50344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92A67"/>
                </a:solidFill>
                <a:latin typeface="Gilroy-Bold" panose="00000800000000000000" pitchFamily="2" charset="0"/>
              </a:rPr>
              <a:t>ER-Diagram :</a:t>
            </a:r>
            <a:endParaRPr lang="en-US" sz="4400" dirty="0">
              <a:solidFill>
                <a:srgbClr val="224336"/>
              </a:solidFill>
              <a:latin typeface="Gilroy-Bold" panose="000008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B83DA5-130D-6419-2E09-1A566B475274}"/>
              </a:ext>
            </a:extLst>
          </p:cNvPr>
          <p:cNvSpPr/>
          <p:nvPr/>
        </p:nvSpPr>
        <p:spPr>
          <a:xfrm>
            <a:off x="0" y="6458262"/>
            <a:ext cx="1182135" cy="399738"/>
          </a:xfrm>
          <a:prstGeom prst="rect">
            <a:avLst/>
          </a:prstGeom>
          <a:solidFill>
            <a:srgbClr val="3EA8E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868FBA-27A4-898E-078D-D332180B0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458" y="-74153"/>
            <a:ext cx="1893014" cy="18930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3F5376-9DB1-5B05-42C9-0C8DC1B58366}"/>
              </a:ext>
            </a:extLst>
          </p:cNvPr>
          <p:cNvSpPr txBox="1"/>
          <p:nvPr/>
        </p:nvSpPr>
        <p:spPr>
          <a:xfrm>
            <a:off x="11439939" y="626496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92A67"/>
                </a:solidFill>
                <a:latin typeface="Gilroy-Bold" panose="00000800000000000000" pitchFamily="2" charset="0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99093521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4480C2-3CF0-8E79-F1A7-089B40C2D516}"/>
              </a:ext>
            </a:extLst>
          </p:cNvPr>
          <p:cNvSpPr/>
          <p:nvPr/>
        </p:nvSpPr>
        <p:spPr>
          <a:xfrm>
            <a:off x="1093730" y="6458262"/>
            <a:ext cx="1182135" cy="399738"/>
          </a:xfrm>
          <a:prstGeom prst="rect">
            <a:avLst/>
          </a:prstGeom>
          <a:solidFill>
            <a:srgbClr val="092A67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8FEB2-330B-C944-7670-223BE06E6F75}"/>
              </a:ext>
            </a:extLst>
          </p:cNvPr>
          <p:cNvSpPr txBox="1"/>
          <p:nvPr/>
        </p:nvSpPr>
        <p:spPr>
          <a:xfrm>
            <a:off x="879301" y="567953"/>
            <a:ext cx="50344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92A67"/>
                </a:solidFill>
                <a:latin typeface="Gilroy-Bold" panose="00000800000000000000" pitchFamily="2" charset="0"/>
              </a:rPr>
              <a:t>SQL Database 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B83DA5-130D-6419-2E09-1A566B475274}"/>
              </a:ext>
            </a:extLst>
          </p:cNvPr>
          <p:cNvSpPr/>
          <p:nvPr/>
        </p:nvSpPr>
        <p:spPr>
          <a:xfrm>
            <a:off x="0" y="6458262"/>
            <a:ext cx="1182135" cy="399738"/>
          </a:xfrm>
          <a:prstGeom prst="rect">
            <a:avLst/>
          </a:prstGeom>
          <a:solidFill>
            <a:srgbClr val="3EA8E6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868FBA-27A4-898E-078D-D332180B0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458" y="-74153"/>
            <a:ext cx="1893014" cy="1893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5FB75B-A804-B531-4F4A-B85BB9BED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30" y="1818861"/>
            <a:ext cx="10056059" cy="3921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6DB5C0-FFBE-8F4F-231E-396F4C2F9FB1}"/>
              </a:ext>
            </a:extLst>
          </p:cNvPr>
          <p:cNvSpPr txBox="1"/>
          <p:nvPr/>
        </p:nvSpPr>
        <p:spPr>
          <a:xfrm>
            <a:off x="11439939" y="626496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92A67"/>
                </a:solidFill>
                <a:latin typeface="Gilroy-Bold" panose="00000800000000000000" pitchFamily="2" charset="0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22329150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340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Calibri Light</vt:lpstr>
      <vt:lpstr>Elsie</vt:lpstr>
      <vt:lpstr>Gilroy-Bold</vt:lpstr>
      <vt:lpstr>Gilroy-Light</vt:lpstr>
      <vt:lpstr>Gilroy-Regular</vt:lpstr>
      <vt:lpstr>Gilroy-SemiBold</vt:lpstr>
      <vt:lpstr>Montserrat SemiBold</vt:lpstr>
      <vt:lpstr>Nexa Bold</vt:lpstr>
      <vt:lpstr>Source Han Sans CN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Abdur Razzak</dc:creator>
  <cp:lastModifiedBy>Abdur Razzak</cp:lastModifiedBy>
  <cp:revision>11</cp:revision>
  <dcterms:created xsi:type="dcterms:W3CDTF">2024-05-28T14:45:02Z</dcterms:created>
  <dcterms:modified xsi:type="dcterms:W3CDTF">2024-05-29T08:23:00Z</dcterms:modified>
</cp:coreProperties>
</file>