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1" r:id="rId8"/>
    <p:sldId id="264" r:id="rId9"/>
    <p:sldId id="274" r:id="rId10"/>
    <p:sldId id="271" r:id="rId11"/>
    <p:sldId id="269" r:id="rId12"/>
    <p:sldId id="267" r:id="rId13"/>
    <p:sldId id="27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8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42015-47CB-4D95-A29A-E7B3E65AD8F4}" v="163" dt="2024-08-29T12:25:20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ong Zhu (HDa)" userId="cd273081-eb08-4ec0-b35b-7bd34f5737c8" providerId="ADAL" clId="{10542015-47CB-4D95-A29A-E7B3E65AD8F4}"/>
    <pc:docChg chg="undo redo custSel addSld delSld modSld sldOrd">
      <pc:chgData name="Yurong Zhu (HDa)" userId="cd273081-eb08-4ec0-b35b-7bd34f5737c8" providerId="ADAL" clId="{10542015-47CB-4D95-A29A-E7B3E65AD8F4}" dt="2024-08-29T12:25:35.357" v="2388" actId="14100"/>
      <pc:docMkLst>
        <pc:docMk/>
      </pc:docMkLst>
      <pc:sldChg chg="addSp modSp mod">
        <pc:chgData name="Yurong Zhu (HDa)" userId="cd273081-eb08-4ec0-b35b-7bd34f5737c8" providerId="ADAL" clId="{10542015-47CB-4D95-A29A-E7B3E65AD8F4}" dt="2024-08-28T14:24:58.675" v="835" actId="1037"/>
        <pc:sldMkLst>
          <pc:docMk/>
          <pc:sldMk cId="2070910867" sldId="258"/>
        </pc:sldMkLst>
        <pc:spChg chg="mod">
          <ac:chgData name="Yurong Zhu (HDa)" userId="cd273081-eb08-4ec0-b35b-7bd34f5737c8" providerId="ADAL" clId="{10542015-47CB-4D95-A29A-E7B3E65AD8F4}" dt="2024-08-28T12:07:48.261" v="168" actId="1076"/>
          <ac:spMkLst>
            <pc:docMk/>
            <pc:sldMk cId="2070910867" sldId="258"/>
            <ac:spMk id="2" creationId="{02013CDE-3A24-8A83-2FD2-70F173EA8AF6}"/>
          </ac:spMkLst>
        </pc:spChg>
        <pc:spChg chg="mod">
          <ac:chgData name="Yurong Zhu (HDa)" userId="cd273081-eb08-4ec0-b35b-7bd34f5737c8" providerId="ADAL" clId="{10542015-47CB-4D95-A29A-E7B3E65AD8F4}" dt="2024-08-28T12:28:17.216" v="211" actId="108"/>
          <ac:spMkLst>
            <pc:docMk/>
            <pc:sldMk cId="2070910867" sldId="258"/>
            <ac:spMk id="6" creationId="{3AB49B3F-D6AF-CD04-EA71-423AC3F2A7EB}"/>
          </ac:spMkLst>
        </pc:spChg>
        <pc:spChg chg="add mod">
          <ac:chgData name="Yurong Zhu (HDa)" userId="cd273081-eb08-4ec0-b35b-7bd34f5737c8" providerId="ADAL" clId="{10542015-47CB-4D95-A29A-E7B3E65AD8F4}" dt="2024-08-28T12:26:19.500" v="210" actId="14100"/>
          <ac:spMkLst>
            <pc:docMk/>
            <pc:sldMk cId="2070910867" sldId="258"/>
            <ac:spMk id="7" creationId="{31FAC5C4-D6AB-9776-6F8A-3E6F6123F6EC}"/>
          </ac:spMkLst>
        </pc:spChg>
        <pc:picChg chg="add mod modCrop">
          <ac:chgData name="Yurong Zhu (HDa)" userId="cd273081-eb08-4ec0-b35b-7bd34f5737c8" providerId="ADAL" clId="{10542015-47CB-4D95-A29A-E7B3E65AD8F4}" dt="2024-08-28T14:24:58.675" v="835" actId="1037"/>
          <ac:picMkLst>
            <pc:docMk/>
            <pc:sldMk cId="2070910867" sldId="258"/>
            <ac:picMk id="4" creationId="{6C09D103-B952-319C-ED67-DB7315966C06}"/>
          </ac:picMkLst>
        </pc:picChg>
      </pc:sldChg>
      <pc:sldChg chg="addSp delSp modSp mod">
        <pc:chgData name="Yurong Zhu (HDa)" userId="cd273081-eb08-4ec0-b35b-7bd34f5737c8" providerId="ADAL" clId="{10542015-47CB-4D95-A29A-E7B3E65AD8F4}" dt="2024-08-28T14:25:29.374" v="836" actId="14100"/>
        <pc:sldMkLst>
          <pc:docMk/>
          <pc:sldMk cId="1874614387" sldId="259"/>
        </pc:sldMkLst>
        <pc:spChg chg="add">
          <ac:chgData name="Yurong Zhu (HDa)" userId="cd273081-eb08-4ec0-b35b-7bd34f5737c8" providerId="ADAL" clId="{10542015-47CB-4D95-A29A-E7B3E65AD8F4}" dt="2024-08-28T12:35:07.415" v="218"/>
          <ac:spMkLst>
            <pc:docMk/>
            <pc:sldMk cId="1874614387" sldId="259"/>
            <ac:spMk id="7" creationId="{7AB94A73-CBB1-70E9-70B3-77F6C51AA9FB}"/>
          </ac:spMkLst>
        </pc:spChg>
        <pc:spChg chg="add mod">
          <ac:chgData name="Yurong Zhu (HDa)" userId="cd273081-eb08-4ec0-b35b-7bd34f5737c8" providerId="ADAL" clId="{10542015-47CB-4D95-A29A-E7B3E65AD8F4}" dt="2024-08-28T14:25:29.374" v="836" actId="14100"/>
          <ac:spMkLst>
            <pc:docMk/>
            <pc:sldMk cId="1874614387" sldId="259"/>
            <ac:spMk id="9" creationId="{6AE15E2B-DAFE-52B3-B217-378BE6872793}"/>
          </ac:spMkLst>
        </pc:spChg>
        <pc:picChg chg="del">
          <ac:chgData name="Yurong Zhu (HDa)" userId="cd273081-eb08-4ec0-b35b-7bd34f5737c8" providerId="ADAL" clId="{10542015-47CB-4D95-A29A-E7B3E65AD8F4}" dt="2024-08-28T12:34:22.042" v="215" actId="478"/>
          <ac:picMkLst>
            <pc:docMk/>
            <pc:sldMk cId="1874614387" sldId="259"/>
            <ac:picMk id="3" creationId="{A830136B-991D-7CEF-93CE-8BD52CB485C8}"/>
          </ac:picMkLst>
        </pc:picChg>
        <pc:picChg chg="add del mod">
          <ac:chgData name="Yurong Zhu (HDa)" userId="cd273081-eb08-4ec0-b35b-7bd34f5737c8" providerId="ADAL" clId="{10542015-47CB-4D95-A29A-E7B3E65AD8F4}" dt="2024-08-28T12:38:27.493" v="224" actId="478"/>
          <ac:picMkLst>
            <pc:docMk/>
            <pc:sldMk cId="1874614387" sldId="259"/>
            <ac:picMk id="4" creationId="{48E2F6D2-5286-28C2-5B22-4ACC7F60E424}"/>
          </ac:picMkLst>
        </pc:picChg>
        <pc:picChg chg="add mod">
          <ac:chgData name="Yurong Zhu (HDa)" userId="cd273081-eb08-4ec0-b35b-7bd34f5737c8" providerId="ADAL" clId="{10542015-47CB-4D95-A29A-E7B3E65AD8F4}" dt="2024-08-28T12:38:40.925" v="229" actId="1076"/>
          <ac:picMkLst>
            <pc:docMk/>
            <pc:sldMk cId="1874614387" sldId="259"/>
            <ac:picMk id="6" creationId="{41B97A4C-D6B2-7F0B-A9D8-412A090F6F38}"/>
          </ac:picMkLst>
        </pc:picChg>
        <pc:picChg chg="add mod">
          <ac:chgData name="Yurong Zhu (HDa)" userId="cd273081-eb08-4ec0-b35b-7bd34f5737c8" providerId="ADAL" clId="{10542015-47CB-4D95-A29A-E7B3E65AD8F4}" dt="2024-08-28T12:38:38.397" v="228" actId="1076"/>
          <ac:picMkLst>
            <pc:docMk/>
            <pc:sldMk cId="1874614387" sldId="259"/>
            <ac:picMk id="11" creationId="{33FB3179-DBCD-B3CD-A8C5-B08C4BEDCFAA}"/>
          </ac:picMkLst>
        </pc:picChg>
        <pc:picChg chg="del">
          <ac:chgData name="Yurong Zhu (HDa)" userId="cd273081-eb08-4ec0-b35b-7bd34f5737c8" providerId="ADAL" clId="{10542015-47CB-4D95-A29A-E7B3E65AD8F4}" dt="2024-08-28T12:34:03.317" v="212" actId="478"/>
          <ac:picMkLst>
            <pc:docMk/>
            <pc:sldMk cId="1874614387" sldId="259"/>
            <ac:picMk id="2050" creationId="{5136DD4A-355B-B832-CD77-43100687D48C}"/>
          </ac:picMkLst>
        </pc:picChg>
      </pc:sldChg>
      <pc:sldChg chg="modSp">
        <pc:chgData name="Yurong Zhu (HDa)" userId="cd273081-eb08-4ec0-b35b-7bd34f5737c8" providerId="ADAL" clId="{10542015-47CB-4D95-A29A-E7B3E65AD8F4}" dt="2024-08-28T12:55:55.238" v="315" actId="20577"/>
        <pc:sldMkLst>
          <pc:docMk/>
          <pc:sldMk cId="2373131651" sldId="261"/>
        </pc:sldMkLst>
        <pc:spChg chg="mod">
          <ac:chgData name="Yurong Zhu (HDa)" userId="cd273081-eb08-4ec0-b35b-7bd34f5737c8" providerId="ADAL" clId="{10542015-47CB-4D95-A29A-E7B3E65AD8F4}" dt="2024-08-28T12:55:55.238" v="315" actId="20577"/>
          <ac:spMkLst>
            <pc:docMk/>
            <pc:sldMk cId="2373131651" sldId="261"/>
            <ac:spMk id="2" creationId="{E72872AD-B12C-D35A-930D-D5A5187FB122}"/>
          </ac:spMkLst>
        </pc:spChg>
      </pc:sldChg>
      <pc:sldChg chg="addSp delSp modSp mod">
        <pc:chgData name="Yurong Zhu (HDa)" userId="cd273081-eb08-4ec0-b35b-7bd34f5737c8" providerId="ADAL" clId="{10542015-47CB-4D95-A29A-E7B3E65AD8F4}" dt="2024-08-28T13:13:54.397" v="432" actId="20577"/>
        <pc:sldMkLst>
          <pc:docMk/>
          <pc:sldMk cId="2903730854" sldId="264"/>
        </pc:sldMkLst>
        <pc:spChg chg="add del">
          <ac:chgData name="Yurong Zhu (HDa)" userId="cd273081-eb08-4ec0-b35b-7bd34f5737c8" providerId="ADAL" clId="{10542015-47CB-4D95-A29A-E7B3E65AD8F4}" dt="2024-08-28T08:36:40.121" v="71" actId="478"/>
          <ac:spMkLst>
            <pc:docMk/>
            <pc:sldMk cId="2903730854" sldId="264"/>
            <ac:spMk id="2" creationId="{91E28AF3-3004-58B9-8534-11E061D418D1}"/>
          </ac:spMkLst>
        </pc:spChg>
        <pc:spChg chg="add del">
          <ac:chgData name="Yurong Zhu (HDa)" userId="cd273081-eb08-4ec0-b35b-7bd34f5737c8" providerId="ADAL" clId="{10542015-47CB-4D95-A29A-E7B3E65AD8F4}" dt="2024-08-28T08:36:40.972" v="72" actId="478"/>
          <ac:spMkLst>
            <pc:docMk/>
            <pc:sldMk cId="2903730854" sldId="264"/>
            <ac:spMk id="3" creationId="{68A7E88C-45AC-66B4-98C2-5EE0F5A6151D}"/>
          </ac:spMkLst>
        </pc:spChg>
        <pc:spChg chg="add mod">
          <ac:chgData name="Yurong Zhu (HDa)" userId="cd273081-eb08-4ec0-b35b-7bd34f5737c8" providerId="ADAL" clId="{10542015-47CB-4D95-A29A-E7B3E65AD8F4}" dt="2024-08-28T13:13:00.178" v="407" actId="1076"/>
          <ac:spMkLst>
            <pc:docMk/>
            <pc:sldMk cId="2903730854" sldId="264"/>
            <ac:spMk id="4" creationId="{AF2D07F0-8F55-1C96-3FFC-0A23676A30CC}"/>
          </ac:spMkLst>
        </pc:spChg>
        <pc:spChg chg="add mod">
          <ac:chgData name="Yurong Zhu (HDa)" userId="cd273081-eb08-4ec0-b35b-7bd34f5737c8" providerId="ADAL" clId="{10542015-47CB-4D95-A29A-E7B3E65AD8F4}" dt="2024-08-28T12:51:38.626" v="300" actId="14100"/>
          <ac:spMkLst>
            <pc:docMk/>
            <pc:sldMk cId="2903730854" sldId="264"/>
            <ac:spMk id="8" creationId="{28A8BCBD-7DC6-10C6-FA46-69861FD592A1}"/>
          </ac:spMkLst>
        </pc:spChg>
        <pc:spChg chg="add del mod">
          <ac:chgData name="Yurong Zhu (HDa)" userId="cd273081-eb08-4ec0-b35b-7bd34f5737c8" providerId="ADAL" clId="{10542015-47CB-4D95-A29A-E7B3E65AD8F4}" dt="2024-08-28T08:36:40.121" v="71" actId="478"/>
          <ac:spMkLst>
            <pc:docMk/>
            <pc:sldMk cId="2903730854" sldId="264"/>
            <ac:spMk id="9" creationId="{B023CD30-8040-C9DA-7A0C-BEC96344F17E}"/>
          </ac:spMkLst>
        </pc:spChg>
        <pc:spChg chg="add mod">
          <ac:chgData name="Yurong Zhu (HDa)" userId="cd273081-eb08-4ec0-b35b-7bd34f5737c8" providerId="ADAL" clId="{10542015-47CB-4D95-A29A-E7B3E65AD8F4}" dt="2024-08-28T13:13:54.397" v="432" actId="20577"/>
          <ac:spMkLst>
            <pc:docMk/>
            <pc:sldMk cId="2903730854" sldId="264"/>
            <ac:spMk id="12" creationId="{85330E75-4C53-93EB-DA3E-2A094C712AA0}"/>
          </ac:spMkLst>
        </pc:spChg>
        <pc:picChg chg="del">
          <ac:chgData name="Yurong Zhu (HDa)" userId="cd273081-eb08-4ec0-b35b-7bd34f5737c8" providerId="ADAL" clId="{10542015-47CB-4D95-A29A-E7B3E65AD8F4}" dt="2024-08-28T08:21:57.069" v="11" actId="478"/>
          <ac:picMkLst>
            <pc:docMk/>
            <pc:sldMk cId="2903730854" sldId="264"/>
            <ac:picMk id="5" creationId="{0B85B97C-89BD-1F34-56BB-8ECADB2B49BE}"/>
          </ac:picMkLst>
        </pc:picChg>
        <pc:picChg chg="add del mod">
          <ac:chgData name="Yurong Zhu (HDa)" userId="cd273081-eb08-4ec0-b35b-7bd34f5737c8" providerId="ADAL" clId="{10542015-47CB-4D95-A29A-E7B3E65AD8F4}" dt="2024-08-28T13:07:05.498" v="362" actId="21"/>
          <ac:picMkLst>
            <pc:docMk/>
            <pc:sldMk cId="2903730854" sldId="264"/>
            <ac:picMk id="6" creationId="{38A0EAEE-C48D-FDFA-22B4-8905B0CAC7AC}"/>
          </ac:picMkLst>
        </pc:picChg>
        <pc:picChg chg="add del mod">
          <ac:chgData name="Yurong Zhu (HDa)" userId="cd273081-eb08-4ec0-b35b-7bd34f5737c8" providerId="ADAL" clId="{10542015-47CB-4D95-A29A-E7B3E65AD8F4}" dt="2024-08-28T13:10:44.894" v="384" actId="478"/>
          <ac:picMkLst>
            <pc:docMk/>
            <pc:sldMk cId="2903730854" sldId="264"/>
            <ac:picMk id="10" creationId="{EC7383A5-2615-258C-9330-F181719DCA17}"/>
          </ac:picMkLst>
        </pc:picChg>
        <pc:picChg chg="add mod">
          <ac:chgData name="Yurong Zhu (HDa)" userId="cd273081-eb08-4ec0-b35b-7bd34f5737c8" providerId="ADAL" clId="{10542015-47CB-4D95-A29A-E7B3E65AD8F4}" dt="2024-08-28T13:12:05.124" v="394" actId="1076"/>
          <ac:picMkLst>
            <pc:docMk/>
            <pc:sldMk cId="2903730854" sldId="264"/>
            <ac:picMk id="11" creationId="{38A0EAEE-C48D-FDFA-22B4-8905B0CAC7AC}"/>
          </ac:picMkLst>
        </pc:picChg>
      </pc:sldChg>
      <pc:sldChg chg="modSp del mod ord">
        <pc:chgData name="Yurong Zhu (HDa)" userId="cd273081-eb08-4ec0-b35b-7bd34f5737c8" providerId="ADAL" clId="{10542015-47CB-4D95-A29A-E7B3E65AD8F4}" dt="2024-08-28T13:03:31.206" v="340" actId="47"/>
        <pc:sldMkLst>
          <pc:docMk/>
          <pc:sldMk cId="2341741808" sldId="265"/>
        </pc:sldMkLst>
        <pc:spChg chg="mod">
          <ac:chgData name="Yurong Zhu (HDa)" userId="cd273081-eb08-4ec0-b35b-7bd34f5737c8" providerId="ADAL" clId="{10542015-47CB-4D95-A29A-E7B3E65AD8F4}" dt="2024-08-28T11:49:36.121" v="156" actId="113"/>
          <ac:spMkLst>
            <pc:docMk/>
            <pc:sldMk cId="2341741808" sldId="265"/>
            <ac:spMk id="2" creationId="{D5C71178-773D-F330-038B-754CF8D5C20B}"/>
          </ac:spMkLst>
        </pc:spChg>
        <pc:spChg chg="mod">
          <ac:chgData name="Yurong Zhu (HDa)" userId="cd273081-eb08-4ec0-b35b-7bd34f5737c8" providerId="ADAL" clId="{10542015-47CB-4D95-A29A-E7B3E65AD8F4}" dt="2024-08-28T11:50:16.579" v="161" actId="1076"/>
          <ac:spMkLst>
            <pc:docMk/>
            <pc:sldMk cId="2341741808" sldId="265"/>
            <ac:spMk id="4" creationId="{63649DD1-0D94-62DA-0062-FD929198D799}"/>
          </ac:spMkLst>
        </pc:spChg>
        <pc:spChg chg="mod">
          <ac:chgData name="Yurong Zhu (HDa)" userId="cd273081-eb08-4ec0-b35b-7bd34f5737c8" providerId="ADAL" clId="{10542015-47CB-4D95-A29A-E7B3E65AD8F4}" dt="2024-08-28T11:50:10.583" v="160" actId="1076"/>
          <ac:spMkLst>
            <pc:docMk/>
            <pc:sldMk cId="2341741808" sldId="265"/>
            <ac:spMk id="6" creationId="{60F97359-783B-697D-2F23-1F5C6DD9DD94}"/>
          </ac:spMkLst>
        </pc:spChg>
      </pc:sldChg>
      <pc:sldChg chg="modSp del mod ord">
        <pc:chgData name="Yurong Zhu (HDa)" userId="cd273081-eb08-4ec0-b35b-7bd34f5737c8" providerId="ADAL" clId="{10542015-47CB-4D95-A29A-E7B3E65AD8F4}" dt="2024-08-28T12:49:39.745" v="296" actId="47"/>
        <pc:sldMkLst>
          <pc:docMk/>
          <pc:sldMk cId="2756647222" sldId="266"/>
        </pc:sldMkLst>
        <pc:spChg chg="mod">
          <ac:chgData name="Yurong Zhu (HDa)" userId="cd273081-eb08-4ec0-b35b-7bd34f5737c8" providerId="ADAL" clId="{10542015-47CB-4D95-A29A-E7B3E65AD8F4}" dt="2024-08-28T11:46:24.012" v="121" actId="1076"/>
          <ac:spMkLst>
            <pc:docMk/>
            <pc:sldMk cId="2756647222" sldId="266"/>
            <ac:spMk id="2" creationId="{CC431F0A-0A3C-B0B7-E4E8-18F220374B0D}"/>
          </ac:spMkLst>
        </pc:spChg>
        <pc:spChg chg="mod">
          <ac:chgData name="Yurong Zhu (HDa)" userId="cd273081-eb08-4ec0-b35b-7bd34f5737c8" providerId="ADAL" clId="{10542015-47CB-4D95-A29A-E7B3E65AD8F4}" dt="2024-08-28T11:48:03.733" v="141" actId="108"/>
          <ac:spMkLst>
            <pc:docMk/>
            <pc:sldMk cId="2756647222" sldId="266"/>
            <ac:spMk id="4" creationId="{59001DDB-6120-35D8-B743-1FBBB44AAEAC}"/>
          </ac:spMkLst>
        </pc:spChg>
      </pc:sldChg>
      <pc:sldChg chg="addSp delSp modSp mod">
        <pc:chgData name="Yurong Zhu (HDa)" userId="cd273081-eb08-4ec0-b35b-7bd34f5737c8" providerId="ADAL" clId="{10542015-47CB-4D95-A29A-E7B3E65AD8F4}" dt="2024-08-29T11:00:45.615" v="1796" actId="14100"/>
        <pc:sldMkLst>
          <pc:docMk/>
          <pc:sldMk cId="3439088426" sldId="267"/>
        </pc:sldMkLst>
        <pc:spChg chg="del">
          <ac:chgData name="Yurong Zhu (HDa)" userId="cd273081-eb08-4ec0-b35b-7bd34f5737c8" providerId="ADAL" clId="{10542015-47CB-4D95-A29A-E7B3E65AD8F4}" dt="2024-08-28T08:12:25.289" v="6" actId="478"/>
          <ac:spMkLst>
            <pc:docMk/>
            <pc:sldMk cId="3439088426" sldId="267"/>
            <ac:spMk id="3" creationId="{A5A3A173-6257-D1B2-C302-0AD1B1338C9B}"/>
          </ac:spMkLst>
        </pc:spChg>
        <pc:spChg chg="add mod">
          <ac:chgData name="Yurong Zhu (HDa)" userId="cd273081-eb08-4ec0-b35b-7bd34f5737c8" providerId="ADAL" clId="{10542015-47CB-4D95-A29A-E7B3E65AD8F4}" dt="2024-08-28T14:22:50.428" v="712" actId="1076"/>
          <ac:spMkLst>
            <pc:docMk/>
            <pc:sldMk cId="3439088426" sldId="267"/>
            <ac:spMk id="5" creationId="{103CA7D4-3B94-4DC2-B087-315C1F2E6623}"/>
          </ac:spMkLst>
        </pc:spChg>
        <pc:spChg chg="add mod">
          <ac:chgData name="Yurong Zhu (HDa)" userId="cd273081-eb08-4ec0-b35b-7bd34f5737c8" providerId="ADAL" clId="{10542015-47CB-4D95-A29A-E7B3E65AD8F4}" dt="2024-08-28T14:22:09.418" v="711" actId="12"/>
          <ac:spMkLst>
            <pc:docMk/>
            <pc:sldMk cId="3439088426" sldId="267"/>
            <ac:spMk id="7" creationId="{9AFBB2DD-46A4-BC2D-3C1A-7B04CD4BD307}"/>
          </ac:spMkLst>
        </pc:spChg>
        <pc:spChg chg="add mod">
          <ac:chgData name="Yurong Zhu (HDa)" userId="cd273081-eb08-4ec0-b35b-7bd34f5737c8" providerId="ADAL" clId="{10542015-47CB-4D95-A29A-E7B3E65AD8F4}" dt="2024-08-29T11:00:45.615" v="1796" actId="14100"/>
          <ac:spMkLst>
            <pc:docMk/>
            <pc:sldMk cId="3439088426" sldId="267"/>
            <ac:spMk id="18" creationId="{D12C7E20-E327-8894-7422-5D84C89A3550}"/>
          </ac:spMkLst>
        </pc:spChg>
        <pc:picChg chg="add del mod">
          <ac:chgData name="Yurong Zhu (HDa)" userId="cd273081-eb08-4ec0-b35b-7bd34f5737c8" providerId="ADAL" clId="{10542015-47CB-4D95-A29A-E7B3E65AD8F4}" dt="2024-08-28T13:32:04.435" v="689" actId="478"/>
          <ac:picMkLst>
            <pc:docMk/>
            <pc:sldMk cId="3439088426" sldId="267"/>
            <ac:picMk id="4" creationId="{206055A4-E3F5-1D44-273D-1AB8E64BDBAE}"/>
          </ac:picMkLst>
        </pc:picChg>
        <pc:picChg chg="add del mod">
          <ac:chgData name="Yurong Zhu (HDa)" userId="cd273081-eb08-4ec0-b35b-7bd34f5737c8" providerId="ADAL" clId="{10542015-47CB-4D95-A29A-E7B3E65AD8F4}" dt="2024-08-28T13:32:55.481" v="695" actId="478"/>
          <ac:picMkLst>
            <pc:docMk/>
            <pc:sldMk cId="3439088426" sldId="267"/>
            <ac:picMk id="9" creationId="{C15A8606-A57E-BEB7-9D2A-F9EFD19F3F03}"/>
          </ac:picMkLst>
        </pc:picChg>
        <pc:picChg chg="add del mod modCrop">
          <ac:chgData name="Yurong Zhu (HDa)" userId="cd273081-eb08-4ec0-b35b-7bd34f5737c8" providerId="ADAL" clId="{10542015-47CB-4D95-A29A-E7B3E65AD8F4}" dt="2024-08-29T09:06:25.254" v="837" actId="478"/>
          <ac:picMkLst>
            <pc:docMk/>
            <pc:sldMk cId="3439088426" sldId="267"/>
            <ac:picMk id="11" creationId="{28E3BCFD-D068-6BA5-0DA2-69CD5D0DEB70}"/>
          </ac:picMkLst>
        </pc:picChg>
        <pc:picChg chg="add del mod modCrop">
          <ac:chgData name="Yurong Zhu (HDa)" userId="cd273081-eb08-4ec0-b35b-7bd34f5737c8" providerId="ADAL" clId="{10542015-47CB-4D95-A29A-E7B3E65AD8F4}" dt="2024-08-29T09:06:27.203" v="838" actId="478"/>
          <ac:picMkLst>
            <pc:docMk/>
            <pc:sldMk cId="3439088426" sldId="267"/>
            <ac:picMk id="13" creationId="{AB925CD0-2C41-BF1E-FA9E-65A78009676F}"/>
          </ac:picMkLst>
        </pc:picChg>
        <pc:picChg chg="add mod">
          <ac:chgData name="Yurong Zhu (HDa)" userId="cd273081-eb08-4ec0-b35b-7bd34f5737c8" providerId="ADAL" clId="{10542015-47CB-4D95-A29A-E7B3E65AD8F4}" dt="2024-08-29T09:07:56.187" v="849" actId="1076"/>
          <ac:picMkLst>
            <pc:docMk/>
            <pc:sldMk cId="3439088426" sldId="267"/>
            <ac:picMk id="14" creationId="{71793CF8-3422-8DC2-1DE4-A0B1412E2D61}"/>
          </ac:picMkLst>
        </pc:picChg>
        <pc:picChg chg="add mod">
          <ac:chgData name="Yurong Zhu (HDa)" userId="cd273081-eb08-4ec0-b35b-7bd34f5737c8" providerId="ADAL" clId="{10542015-47CB-4D95-A29A-E7B3E65AD8F4}" dt="2024-08-29T09:07:53.148" v="848" actId="1076"/>
          <ac:picMkLst>
            <pc:docMk/>
            <pc:sldMk cId="3439088426" sldId="267"/>
            <ac:picMk id="16" creationId="{DBCBAFE3-C4A4-1B4A-146F-D7666D3BEE00}"/>
          </ac:picMkLst>
        </pc:picChg>
        <pc:picChg chg="del">
          <ac:chgData name="Yurong Zhu (HDa)" userId="cd273081-eb08-4ec0-b35b-7bd34f5737c8" providerId="ADAL" clId="{10542015-47CB-4D95-A29A-E7B3E65AD8F4}" dt="2024-08-28T08:12:26.908" v="7" actId="478"/>
          <ac:picMkLst>
            <pc:docMk/>
            <pc:sldMk cId="3439088426" sldId="267"/>
            <ac:picMk id="1026" creationId="{6DF23743-A890-7989-BDC2-060A772A082A}"/>
          </ac:picMkLst>
        </pc:picChg>
      </pc:sldChg>
      <pc:sldChg chg="addSp modSp new mod">
        <pc:chgData name="Yurong Zhu (HDa)" userId="cd273081-eb08-4ec0-b35b-7bd34f5737c8" providerId="ADAL" clId="{10542015-47CB-4D95-A29A-E7B3E65AD8F4}" dt="2024-08-29T10:21:18.199" v="1394" actId="1076"/>
        <pc:sldMkLst>
          <pc:docMk/>
          <pc:sldMk cId="273182121" sldId="270"/>
        </pc:sldMkLst>
        <pc:spChg chg="add mod">
          <ac:chgData name="Yurong Zhu (HDa)" userId="cd273081-eb08-4ec0-b35b-7bd34f5737c8" providerId="ADAL" clId="{10542015-47CB-4D95-A29A-E7B3E65AD8F4}" dt="2024-08-28T14:23:09.931" v="731" actId="20577"/>
          <ac:spMkLst>
            <pc:docMk/>
            <pc:sldMk cId="273182121" sldId="270"/>
            <ac:spMk id="4" creationId="{58B4A5DD-5C65-49DD-3DDD-129EEC21C0BD}"/>
          </ac:spMkLst>
        </pc:spChg>
        <pc:picChg chg="add mod">
          <ac:chgData name="Yurong Zhu (HDa)" userId="cd273081-eb08-4ec0-b35b-7bd34f5737c8" providerId="ADAL" clId="{10542015-47CB-4D95-A29A-E7B3E65AD8F4}" dt="2024-08-29T10:21:18.199" v="1394" actId="1076"/>
          <ac:picMkLst>
            <pc:docMk/>
            <pc:sldMk cId="273182121" sldId="270"/>
            <ac:picMk id="3" creationId="{5C848E8A-90E4-76EB-CBA1-D4DE7D7A7BF1}"/>
          </ac:picMkLst>
        </pc:picChg>
      </pc:sldChg>
      <pc:sldChg chg="addSp delSp modSp new mod">
        <pc:chgData name="Yurong Zhu (HDa)" userId="cd273081-eb08-4ec0-b35b-7bd34f5737c8" providerId="ADAL" clId="{10542015-47CB-4D95-A29A-E7B3E65AD8F4}" dt="2024-08-29T11:18:13.396" v="1874" actId="20577"/>
        <pc:sldMkLst>
          <pc:docMk/>
          <pc:sldMk cId="1061740576" sldId="271"/>
        </pc:sldMkLst>
        <pc:spChg chg="del">
          <ac:chgData name="Yurong Zhu (HDa)" userId="cd273081-eb08-4ec0-b35b-7bd34f5737c8" providerId="ADAL" clId="{10542015-47CB-4D95-A29A-E7B3E65AD8F4}" dt="2024-08-29T11:17:56.915" v="1864" actId="478"/>
          <ac:spMkLst>
            <pc:docMk/>
            <pc:sldMk cId="1061740576" sldId="271"/>
            <ac:spMk id="2" creationId="{3DD78F97-1F23-A62F-8A81-742784BD128B}"/>
          </ac:spMkLst>
        </pc:spChg>
        <pc:spChg chg="del">
          <ac:chgData name="Yurong Zhu (HDa)" userId="cd273081-eb08-4ec0-b35b-7bd34f5737c8" providerId="ADAL" clId="{10542015-47CB-4D95-A29A-E7B3E65AD8F4}" dt="2024-08-28T08:38:34.949" v="88"/>
          <ac:spMkLst>
            <pc:docMk/>
            <pc:sldMk cId="1061740576" sldId="271"/>
            <ac:spMk id="3" creationId="{AB5F6C5F-BCC5-DCAB-4200-38FC062B9144}"/>
          </ac:spMkLst>
        </pc:spChg>
        <pc:spChg chg="add del mod">
          <ac:chgData name="Yurong Zhu (HDa)" userId="cd273081-eb08-4ec0-b35b-7bd34f5737c8" providerId="ADAL" clId="{10542015-47CB-4D95-A29A-E7B3E65AD8F4}" dt="2024-08-29T11:17:53.310" v="1863" actId="478"/>
          <ac:spMkLst>
            <pc:docMk/>
            <pc:sldMk cId="1061740576" sldId="271"/>
            <ac:spMk id="13" creationId="{8EAAC334-3327-AE85-C41F-64515E841433}"/>
          </ac:spMkLst>
        </pc:spChg>
        <pc:spChg chg="add mod">
          <ac:chgData name="Yurong Zhu (HDa)" userId="cd273081-eb08-4ec0-b35b-7bd34f5737c8" providerId="ADAL" clId="{10542015-47CB-4D95-A29A-E7B3E65AD8F4}" dt="2024-08-29T11:18:13.396" v="1874" actId="20577"/>
          <ac:spMkLst>
            <pc:docMk/>
            <pc:sldMk cId="1061740576" sldId="271"/>
            <ac:spMk id="14" creationId="{C0B1F05C-2722-4DAF-847E-599E31431B30}"/>
          </ac:spMkLst>
        </pc:spChg>
        <pc:picChg chg="add del mod">
          <ac:chgData name="Yurong Zhu (HDa)" userId="cd273081-eb08-4ec0-b35b-7bd34f5737c8" providerId="ADAL" clId="{10542015-47CB-4D95-A29A-E7B3E65AD8F4}" dt="2024-08-28T08:38:33.978" v="87" actId="478"/>
          <ac:picMkLst>
            <pc:docMk/>
            <pc:sldMk cId="1061740576" sldId="271"/>
            <ac:picMk id="5" creationId="{C1D32F23-ED20-88C0-4190-529D2E2633B6}"/>
          </ac:picMkLst>
        </pc:picChg>
        <pc:picChg chg="add del mod">
          <ac:chgData name="Yurong Zhu (HDa)" userId="cd273081-eb08-4ec0-b35b-7bd34f5737c8" providerId="ADAL" clId="{10542015-47CB-4D95-A29A-E7B3E65AD8F4}" dt="2024-08-28T08:38:32.422" v="86" actId="478"/>
          <ac:picMkLst>
            <pc:docMk/>
            <pc:sldMk cId="1061740576" sldId="271"/>
            <ac:picMk id="7" creationId="{BBE70E01-15EF-689D-46EE-5865FA4B3D25}"/>
          </ac:picMkLst>
        </pc:picChg>
        <pc:picChg chg="add del mod">
          <ac:chgData name="Yurong Zhu (HDa)" userId="cd273081-eb08-4ec0-b35b-7bd34f5737c8" providerId="ADAL" clId="{10542015-47CB-4D95-A29A-E7B3E65AD8F4}" dt="2024-08-29T11:17:38.540" v="1859" actId="478"/>
          <ac:picMkLst>
            <pc:docMk/>
            <pc:sldMk cId="1061740576" sldId="271"/>
            <ac:picMk id="9" creationId="{6EEB5AA9-32BC-C776-207F-652883D59399}"/>
          </ac:picMkLst>
        </pc:picChg>
        <pc:picChg chg="add mod">
          <ac:chgData name="Yurong Zhu (HDa)" userId="cd273081-eb08-4ec0-b35b-7bd34f5737c8" providerId="ADAL" clId="{10542015-47CB-4D95-A29A-E7B3E65AD8F4}" dt="2024-08-29T11:18:02.759" v="1866" actId="1076"/>
          <ac:picMkLst>
            <pc:docMk/>
            <pc:sldMk cId="1061740576" sldId="271"/>
            <ac:picMk id="11" creationId="{69B6B7BC-BC0B-2D1C-FB0C-F4622B2E7258}"/>
          </ac:picMkLst>
        </pc:picChg>
      </pc:sldChg>
      <pc:sldChg chg="addSp delSp modSp new mod">
        <pc:chgData name="Yurong Zhu (HDa)" userId="cd273081-eb08-4ec0-b35b-7bd34f5737c8" providerId="ADAL" clId="{10542015-47CB-4D95-A29A-E7B3E65AD8F4}" dt="2024-08-28T12:11:27.256" v="177" actId="20577"/>
        <pc:sldMkLst>
          <pc:docMk/>
          <pc:sldMk cId="2958461329" sldId="272"/>
        </pc:sldMkLst>
        <pc:spChg chg="del mod">
          <ac:chgData name="Yurong Zhu (HDa)" userId="cd273081-eb08-4ec0-b35b-7bd34f5737c8" providerId="ADAL" clId="{10542015-47CB-4D95-A29A-E7B3E65AD8F4}" dt="2024-08-28T12:11:09.037" v="174" actId="478"/>
          <ac:spMkLst>
            <pc:docMk/>
            <pc:sldMk cId="2958461329" sldId="272"/>
            <ac:spMk id="2" creationId="{6824BE0B-20E2-B4A7-DA50-44225B56840F}"/>
          </ac:spMkLst>
        </pc:spChg>
        <pc:spChg chg="del">
          <ac:chgData name="Yurong Zhu (HDa)" userId="cd273081-eb08-4ec0-b35b-7bd34f5737c8" providerId="ADAL" clId="{10542015-47CB-4D95-A29A-E7B3E65AD8F4}" dt="2024-08-28T12:11:04.167" v="172" actId="478"/>
          <ac:spMkLst>
            <pc:docMk/>
            <pc:sldMk cId="2958461329" sldId="272"/>
            <ac:spMk id="3" creationId="{1B8CD7BD-77BB-6EB5-041C-397BD75F7C6E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5" creationId="{CB469807-A64A-8664-45B8-590AF148437E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6" creationId="{81628BB0-3048-06FB-F8D0-DB6F4D0A45D0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7" creationId="{7C363764-8E01-43F6-DF08-C28F9B4E302C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8" creationId="{14B80166-6F75-BDB8-4554-2EBBE20863FA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9" creationId="{D499A95B-3E95-10D6-45AB-D2E843E7C4A0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0" creationId="{27855125-D32C-882B-4D4B-2EBC8F8BCA46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1" creationId="{C047AE1E-833C-023F-D657-8D2E5C533C87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2" creationId="{84B9D4AB-BE5D-20D0-EFA9-A4A533CC29FB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3" creationId="{5776E1A8-761D-A2B4-2B4E-A199DC57F5E6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4" creationId="{6F394050-D41E-A4A9-1DDD-D37713FC0CE4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5" creationId="{2A4B09BF-26EF-176F-84A5-01BC91690EC8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6" creationId="{11E157AB-D319-3430-BB6E-71928E5F0D98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7" creationId="{63819250-9EDB-21A9-7250-79F0692F885E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8" creationId="{C6912145-BC6E-405E-3D40-2DDBD4ED6CBF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19" creationId="{DDB17EF7-4E81-543A-3088-3881ECF8367C}"/>
          </ac:spMkLst>
        </pc:spChg>
        <pc:spChg chg="mod">
          <ac:chgData name="Yurong Zhu (HDa)" userId="cd273081-eb08-4ec0-b35b-7bd34f5737c8" providerId="ADAL" clId="{10542015-47CB-4D95-A29A-E7B3E65AD8F4}" dt="2024-08-28T12:11:00.525" v="171"/>
          <ac:spMkLst>
            <pc:docMk/>
            <pc:sldMk cId="2958461329" sldId="272"/>
            <ac:spMk id="20" creationId="{F4C41CFE-F7B7-D342-0944-AD5BF9578C5A}"/>
          </ac:spMkLst>
        </pc:spChg>
        <pc:spChg chg="add mod">
          <ac:chgData name="Yurong Zhu (HDa)" userId="cd273081-eb08-4ec0-b35b-7bd34f5737c8" providerId="ADAL" clId="{10542015-47CB-4D95-A29A-E7B3E65AD8F4}" dt="2024-08-28T12:11:16.377" v="175"/>
          <ac:spMkLst>
            <pc:docMk/>
            <pc:sldMk cId="2958461329" sldId="272"/>
            <ac:spMk id="21" creationId="{A3141345-8233-D339-A2E0-CCCABF46BFA7}"/>
          </ac:spMkLst>
        </pc:spChg>
        <pc:spChg chg="add mod">
          <ac:chgData name="Yurong Zhu (HDa)" userId="cd273081-eb08-4ec0-b35b-7bd34f5737c8" providerId="ADAL" clId="{10542015-47CB-4D95-A29A-E7B3E65AD8F4}" dt="2024-08-28T12:11:27.256" v="177" actId="20577"/>
          <ac:spMkLst>
            <pc:docMk/>
            <pc:sldMk cId="2958461329" sldId="272"/>
            <ac:spMk id="22" creationId="{3450F70D-CC65-972C-777F-B9F62B8A977A}"/>
          </ac:spMkLst>
        </pc:spChg>
        <pc:grpChg chg="add mod">
          <ac:chgData name="Yurong Zhu (HDa)" userId="cd273081-eb08-4ec0-b35b-7bd34f5737c8" providerId="ADAL" clId="{10542015-47CB-4D95-A29A-E7B3E65AD8F4}" dt="2024-08-28T12:11:00.525" v="171"/>
          <ac:grpSpMkLst>
            <pc:docMk/>
            <pc:sldMk cId="2958461329" sldId="272"/>
            <ac:grpSpMk id="4" creationId="{B98B56C4-2C34-878C-669A-2F3A83C23776}"/>
          </ac:grpSpMkLst>
        </pc:grpChg>
      </pc:sldChg>
      <pc:sldChg chg="addSp delSp modSp new mod">
        <pc:chgData name="Yurong Zhu (HDa)" userId="cd273081-eb08-4ec0-b35b-7bd34f5737c8" providerId="ADAL" clId="{10542015-47CB-4D95-A29A-E7B3E65AD8F4}" dt="2024-08-28T12:19:43.388" v="207" actId="14100"/>
        <pc:sldMkLst>
          <pc:docMk/>
          <pc:sldMk cId="531284526" sldId="273"/>
        </pc:sldMkLst>
        <pc:spChg chg="del">
          <ac:chgData name="Yurong Zhu (HDa)" userId="cd273081-eb08-4ec0-b35b-7bd34f5737c8" providerId="ADAL" clId="{10542015-47CB-4D95-A29A-E7B3E65AD8F4}" dt="2024-08-28T12:14:12.653" v="180" actId="478"/>
          <ac:spMkLst>
            <pc:docMk/>
            <pc:sldMk cId="531284526" sldId="273"/>
            <ac:spMk id="2" creationId="{3FF78BE0-F0AE-2B8C-BED8-DAC4F874C703}"/>
          </ac:spMkLst>
        </pc:spChg>
        <pc:spChg chg="del">
          <ac:chgData name="Yurong Zhu (HDa)" userId="cd273081-eb08-4ec0-b35b-7bd34f5737c8" providerId="ADAL" clId="{10542015-47CB-4D95-A29A-E7B3E65AD8F4}" dt="2024-08-28T12:14:11.502" v="179" actId="478"/>
          <ac:spMkLst>
            <pc:docMk/>
            <pc:sldMk cId="531284526" sldId="273"/>
            <ac:spMk id="3" creationId="{88C5D780-5B9D-F873-ACC7-30A44BF16A84}"/>
          </ac:spMkLst>
        </pc:spChg>
        <pc:spChg chg="add mod">
          <ac:chgData name="Yurong Zhu (HDa)" userId="cd273081-eb08-4ec0-b35b-7bd34f5737c8" providerId="ADAL" clId="{10542015-47CB-4D95-A29A-E7B3E65AD8F4}" dt="2024-08-28T12:14:18.447" v="181"/>
          <ac:spMkLst>
            <pc:docMk/>
            <pc:sldMk cId="531284526" sldId="273"/>
            <ac:spMk id="4" creationId="{AED8E37B-41F3-FB19-0B82-F6E01F2D0F4A}"/>
          </ac:spMkLst>
        </pc:spChg>
        <pc:spChg chg="add mod">
          <ac:chgData name="Yurong Zhu (HDa)" userId="cd273081-eb08-4ec0-b35b-7bd34f5737c8" providerId="ADAL" clId="{10542015-47CB-4D95-A29A-E7B3E65AD8F4}" dt="2024-08-28T12:15:30.206" v="193" actId="2711"/>
          <ac:spMkLst>
            <pc:docMk/>
            <pc:sldMk cId="531284526" sldId="273"/>
            <ac:spMk id="6" creationId="{54849BFD-4AC0-3C63-5A1F-3705E16A6F65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8" creationId="{7985E057-087C-ABAD-5253-1C62147CCB8A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9" creationId="{B8F4BBE0-920B-1265-6282-FECF52857949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10" creationId="{093A6403-1E75-BAFE-6A16-E0E309505593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11" creationId="{5960BFDE-2857-A6FB-05DB-029A6E2C3590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12" creationId="{2EA447DB-167D-FD3F-ABD4-7309F329B30F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13" creationId="{3D071667-F1F8-27FD-E8D4-E52A19E145B8}"/>
          </ac:spMkLst>
        </pc:spChg>
        <pc:spChg chg="mod">
          <ac:chgData name="Yurong Zhu (HDa)" userId="cd273081-eb08-4ec0-b35b-7bd34f5737c8" providerId="ADAL" clId="{10542015-47CB-4D95-A29A-E7B3E65AD8F4}" dt="2024-08-28T12:15:03.109" v="190"/>
          <ac:spMkLst>
            <pc:docMk/>
            <pc:sldMk cId="531284526" sldId="273"/>
            <ac:spMk id="14" creationId="{EE11381B-A5BE-6FC1-CEA2-8FCF91E69463}"/>
          </ac:spMkLst>
        </pc:spChg>
        <pc:spChg chg="add mod">
          <ac:chgData name="Yurong Zhu (HDa)" userId="cd273081-eb08-4ec0-b35b-7bd34f5737c8" providerId="ADAL" clId="{10542015-47CB-4D95-A29A-E7B3E65AD8F4}" dt="2024-08-28T12:16:42.007" v="195" actId="1076"/>
          <ac:spMkLst>
            <pc:docMk/>
            <pc:sldMk cId="531284526" sldId="273"/>
            <ac:spMk id="16" creationId="{2DAACBEA-7DFE-1E33-A9C2-B2BA1370E1DD}"/>
          </ac:spMkLst>
        </pc:spChg>
        <pc:spChg chg="add mod">
          <ac:chgData name="Yurong Zhu (HDa)" userId="cd273081-eb08-4ec0-b35b-7bd34f5737c8" providerId="ADAL" clId="{10542015-47CB-4D95-A29A-E7B3E65AD8F4}" dt="2024-08-28T12:19:43.388" v="207" actId="14100"/>
          <ac:spMkLst>
            <pc:docMk/>
            <pc:sldMk cId="531284526" sldId="273"/>
            <ac:spMk id="18" creationId="{C844E0E3-D5A7-FDAA-059B-D0A84F4D5A1D}"/>
          </ac:spMkLst>
        </pc:spChg>
        <pc:grpChg chg="add mod">
          <ac:chgData name="Yurong Zhu (HDa)" userId="cd273081-eb08-4ec0-b35b-7bd34f5737c8" providerId="ADAL" clId="{10542015-47CB-4D95-A29A-E7B3E65AD8F4}" dt="2024-08-28T12:18:48.848" v="201" actId="1076"/>
          <ac:grpSpMkLst>
            <pc:docMk/>
            <pc:sldMk cId="531284526" sldId="273"/>
            <ac:grpSpMk id="7" creationId="{08C3CAB6-1582-B867-38C3-7092F8B32224}"/>
          </ac:grpSpMkLst>
        </pc:grpChg>
      </pc:sldChg>
      <pc:sldChg chg="addSp delSp modSp new mod">
        <pc:chgData name="Yurong Zhu (HDa)" userId="cd273081-eb08-4ec0-b35b-7bd34f5737c8" providerId="ADAL" clId="{10542015-47CB-4D95-A29A-E7B3E65AD8F4}" dt="2024-08-28T13:14:01.841" v="434"/>
        <pc:sldMkLst>
          <pc:docMk/>
          <pc:sldMk cId="1798812079" sldId="274"/>
        </pc:sldMkLst>
        <pc:spChg chg="del mod">
          <ac:chgData name="Yurong Zhu (HDa)" userId="cd273081-eb08-4ec0-b35b-7bd34f5737c8" providerId="ADAL" clId="{10542015-47CB-4D95-A29A-E7B3E65AD8F4}" dt="2024-08-28T13:14:01.353" v="433" actId="478"/>
          <ac:spMkLst>
            <pc:docMk/>
            <pc:sldMk cId="1798812079" sldId="274"/>
            <ac:spMk id="2" creationId="{26B72C81-DB9A-FEDD-D88B-B8BE204BCE85}"/>
          </ac:spMkLst>
        </pc:spChg>
        <pc:spChg chg="del mod">
          <ac:chgData name="Yurong Zhu (HDa)" userId="cd273081-eb08-4ec0-b35b-7bd34f5737c8" providerId="ADAL" clId="{10542015-47CB-4D95-A29A-E7B3E65AD8F4}" dt="2024-08-28T13:03:09.793" v="325" actId="3680"/>
          <ac:spMkLst>
            <pc:docMk/>
            <pc:sldMk cId="1798812079" sldId="274"/>
            <ac:spMk id="3" creationId="{9EB03A94-CE65-D243-DA8B-339B6E23C4BC}"/>
          </ac:spMkLst>
        </pc:spChg>
        <pc:spChg chg="add mod">
          <ac:chgData name="Yurong Zhu (HDa)" userId="cd273081-eb08-4ec0-b35b-7bd34f5737c8" providerId="ADAL" clId="{10542015-47CB-4D95-A29A-E7B3E65AD8F4}" dt="2024-08-28T13:11:06.033" v="389" actId="14100"/>
          <ac:spMkLst>
            <pc:docMk/>
            <pc:sldMk cId="1798812079" sldId="274"/>
            <ac:spMk id="7" creationId="{D975D656-86C0-B752-134B-14BB4FD1E1B9}"/>
          </ac:spMkLst>
        </pc:spChg>
        <pc:spChg chg="add mod">
          <ac:chgData name="Yurong Zhu (HDa)" userId="cd273081-eb08-4ec0-b35b-7bd34f5737c8" providerId="ADAL" clId="{10542015-47CB-4D95-A29A-E7B3E65AD8F4}" dt="2024-08-28T13:14:01.841" v="434"/>
          <ac:spMkLst>
            <pc:docMk/>
            <pc:sldMk cId="1798812079" sldId="274"/>
            <ac:spMk id="8" creationId="{074DD725-2FA5-C5DC-6ECC-F01AD4D38B53}"/>
          </ac:spMkLst>
        </pc:spChg>
        <pc:graphicFrameChg chg="add mod ord modGraphic">
          <ac:chgData name="Yurong Zhu (HDa)" userId="cd273081-eb08-4ec0-b35b-7bd34f5737c8" providerId="ADAL" clId="{10542015-47CB-4D95-A29A-E7B3E65AD8F4}" dt="2024-08-28T13:13:09.179" v="408" actId="1076"/>
          <ac:graphicFrameMkLst>
            <pc:docMk/>
            <pc:sldMk cId="1798812079" sldId="274"/>
            <ac:graphicFrameMk id="4" creationId="{CCA4DAA2-1B93-009D-6C9F-F66C5432C379}"/>
          </ac:graphicFrameMkLst>
        </pc:graphicFrameChg>
        <pc:picChg chg="add del mod">
          <ac:chgData name="Yurong Zhu (HDa)" userId="cd273081-eb08-4ec0-b35b-7bd34f5737c8" providerId="ADAL" clId="{10542015-47CB-4D95-A29A-E7B3E65AD8F4}" dt="2024-08-28T13:10:58.423" v="387" actId="21"/>
          <ac:picMkLst>
            <pc:docMk/>
            <pc:sldMk cId="1798812079" sldId="274"/>
            <ac:picMk id="6" creationId="{38A0EAEE-C48D-FDFA-22B4-8905B0CAC7AC}"/>
          </ac:picMkLst>
        </pc:picChg>
      </pc:sldChg>
      <pc:sldChg chg="addSp delSp modSp new mod modAnim">
        <pc:chgData name="Yurong Zhu (HDa)" userId="cd273081-eb08-4ec0-b35b-7bd34f5737c8" providerId="ADAL" clId="{10542015-47CB-4D95-A29A-E7B3E65AD8F4}" dt="2024-08-29T10:21:11.531" v="1393" actId="1038"/>
        <pc:sldMkLst>
          <pc:docMk/>
          <pc:sldMk cId="82230330" sldId="275"/>
        </pc:sldMkLst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9" creationId="{1DC87D49-ABC3-107F-48EF-4FDF11050D40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1" creationId="{A0BF4AA3-0C6D-D17B-24FA-3913641DDD6F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2" creationId="{9C2E4E6E-5B4E-1E2F-A343-C700CC7FCF35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3" creationId="{B72327CB-FE8D-9613-D1B7-823590B03823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4" creationId="{745BA853-3F86-2A32-D06C-A31E4C3E72BF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5" creationId="{B3CD9EB5-AC11-5F21-BFCB-CF6EC3D81797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6" creationId="{7FB48306-EACB-262E-58CC-414C343641E3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7" creationId="{2CB58B39-CDD2-E90E-5844-CB44E1964D0B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19" creationId="{E89FC601-E6C4-F896-37B0-3A2779B33168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21" creationId="{BF7A3396-118F-949F-3369-A3F253981AF0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22" creationId="{FC3BF9D4-9CA9-BE11-FA85-9C8B9793EEEF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23" creationId="{CDC45102-4FDC-C448-1834-A349244F0FFE}"/>
          </ac:spMkLst>
        </pc:spChg>
        <pc:spChg chg="add mod">
          <ac:chgData name="Yurong Zhu (HDa)" userId="cd273081-eb08-4ec0-b35b-7bd34f5737c8" providerId="ADAL" clId="{10542015-47CB-4D95-A29A-E7B3E65AD8F4}" dt="2024-08-29T10:21:11.531" v="1393" actId="1038"/>
          <ac:spMkLst>
            <pc:docMk/>
            <pc:sldMk cId="82230330" sldId="275"/>
            <ac:spMk id="24" creationId="{C4F744D1-0DF8-D4A3-EE15-9EA2712BDCAE}"/>
          </ac:spMkLst>
        </pc:spChg>
        <pc:spChg chg="add mod">
          <ac:chgData name="Yurong Zhu (HDa)" userId="cd273081-eb08-4ec0-b35b-7bd34f5737c8" providerId="ADAL" clId="{10542015-47CB-4D95-A29A-E7B3E65AD8F4}" dt="2024-08-29T10:12:06.214" v="1267" actId="20577"/>
          <ac:spMkLst>
            <pc:docMk/>
            <pc:sldMk cId="82230330" sldId="275"/>
            <ac:spMk id="25" creationId="{BBF61FD9-D3B1-75D9-E292-DC7F788BBE44}"/>
          </ac:spMkLst>
        </pc:spChg>
        <pc:picChg chg="add mod">
          <ac:chgData name="Yurong Zhu (HDa)" userId="cd273081-eb08-4ec0-b35b-7bd34f5737c8" providerId="ADAL" clId="{10542015-47CB-4D95-A29A-E7B3E65AD8F4}" dt="2024-08-29T10:21:11.531" v="1393" actId="1038"/>
          <ac:picMkLst>
            <pc:docMk/>
            <pc:sldMk cId="82230330" sldId="275"/>
            <ac:picMk id="3" creationId="{6E7B7606-D4D6-C226-B74E-5E8BD3BF321D}"/>
          </ac:picMkLst>
        </pc:picChg>
        <pc:picChg chg="add mod">
          <ac:chgData name="Yurong Zhu (HDa)" userId="cd273081-eb08-4ec0-b35b-7bd34f5737c8" providerId="ADAL" clId="{10542015-47CB-4D95-A29A-E7B3E65AD8F4}" dt="2024-08-29T10:21:11.531" v="1393" actId="1038"/>
          <ac:picMkLst>
            <pc:docMk/>
            <pc:sldMk cId="82230330" sldId="275"/>
            <ac:picMk id="5" creationId="{CC83B3BF-BD34-59C3-9329-C8AEC38BE5AD}"/>
          </ac:picMkLst>
        </pc:picChg>
        <pc:picChg chg="add del">
          <ac:chgData name="Yurong Zhu (HDa)" userId="cd273081-eb08-4ec0-b35b-7bd34f5737c8" providerId="ADAL" clId="{10542015-47CB-4D95-A29A-E7B3E65AD8F4}" dt="2024-08-29T09:50:25.569" v="864" actId="478"/>
          <ac:picMkLst>
            <pc:docMk/>
            <pc:sldMk cId="82230330" sldId="275"/>
            <ac:picMk id="7" creationId="{1620C9AB-1E89-5938-A39E-2FBB07A6BA8A}"/>
          </ac:picMkLst>
        </pc:picChg>
      </pc:sldChg>
      <pc:sldChg chg="addSp delSp modSp new mod setBg modAnim">
        <pc:chgData name="Yurong Zhu (HDa)" userId="cd273081-eb08-4ec0-b35b-7bd34f5737c8" providerId="ADAL" clId="{10542015-47CB-4D95-A29A-E7B3E65AD8F4}" dt="2024-08-29T10:05:54.956" v="1247"/>
        <pc:sldMkLst>
          <pc:docMk/>
          <pc:sldMk cId="1720424488" sldId="276"/>
        </pc:sldMkLst>
        <pc:spChg chg="add mod ord">
          <ac:chgData name="Yurong Zhu (HDa)" userId="cd273081-eb08-4ec0-b35b-7bd34f5737c8" providerId="ADAL" clId="{10542015-47CB-4D95-A29A-E7B3E65AD8F4}" dt="2024-08-29T10:04:23.071" v="1239" actId="2085"/>
          <ac:spMkLst>
            <pc:docMk/>
            <pc:sldMk cId="1720424488" sldId="276"/>
            <ac:spMk id="6" creationId="{859D6FCB-56A3-2F69-A2B3-C13759BCF9FF}"/>
          </ac:spMkLst>
        </pc:spChg>
        <pc:spChg chg="add mod">
          <ac:chgData name="Yurong Zhu (HDa)" userId="cd273081-eb08-4ec0-b35b-7bd34f5737c8" providerId="ADAL" clId="{10542015-47CB-4D95-A29A-E7B3E65AD8F4}" dt="2024-08-29T10:04:18.389" v="1238" actId="1038"/>
          <ac:spMkLst>
            <pc:docMk/>
            <pc:sldMk cId="1720424488" sldId="276"/>
            <ac:spMk id="7" creationId="{FC5DDF44-CB67-9DBF-067B-C3000D64485E}"/>
          </ac:spMkLst>
        </pc:spChg>
        <pc:spChg chg="add">
          <ac:chgData name="Yurong Zhu (HDa)" userId="cd273081-eb08-4ec0-b35b-7bd34f5737c8" providerId="ADAL" clId="{10542015-47CB-4D95-A29A-E7B3E65AD8F4}" dt="2024-08-29T10:01:23.370" v="1170" actId="26606"/>
          <ac:spMkLst>
            <pc:docMk/>
            <pc:sldMk cId="1720424488" sldId="276"/>
            <ac:spMk id="8" creationId="{4F4EB669-EE7A-468E-A94E-4C78EDCF3271}"/>
          </ac:spMkLst>
        </pc:spChg>
        <pc:spChg chg="add mod">
          <ac:chgData name="Yurong Zhu (HDa)" userId="cd273081-eb08-4ec0-b35b-7bd34f5737c8" providerId="ADAL" clId="{10542015-47CB-4D95-A29A-E7B3E65AD8F4}" dt="2024-08-29T10:05:01.373" v="1241" actId="164"/>
          <ac:spMkLst>
            <pc:docMk/>
            <pc:sldMk cId="1720424488" sldId="276"/>
            <ac:spMk id="10" creationId="{0EACF5A3-7252-4DBE-580B-8ECE299976AE}"/>
          </ac:spMkLst>
        </pc:spChg>
        <pc:spChg chg="add mod">
          <ac:chgData name="Yurong Zhu (HDa)" userId="cd273081-eb08-4ec0-b35b-7bd34f5737c8" providerId="ADAL" clId="{10542015-47CB-4D95-A29A-E7B3E65AD8F4}" dt="2024-08-29T10:05:01.373" v="1241" actId="164"/>
          <ac:spMkLst>
            <pc:docMk/>
            <pc:sldMk cId="1720424488" sldId="276"/>
            <ac:spMk id="11" creationId="{435B098E-87E2-A544-7123-DFB0C7D49E60}"/>
          </ac:spMkLst>
        </pc:spChg>
        <pc:spChg chg="add mod">
          <ac:chgData name="Yurong Zhu (HDa)" userId="cd273081-eb08-4ec0-b35b-7bd34f5737c8" providerId="ADAL" clId="{10542015-47CB-4D95-A29A-E7B3E65AD8F4}" dt="2024-08-29T10:05:01.373" v="1241" actId="164"/>
          <ac:spMkLst>
            <pc:docMk/>
            <pc:sldMk cId="1720424488" sldId="276"/>
            <ac:spMk id="12" creationId="{872CC4E2-1D9B-CCEF-270B-EB67508F22CA}"/>
          </ac:spMkLst>
        </pc:spChg>
        <pc:spChg chg="add mod">
          <ac:chgData name="Yurong Zhu (HDa)" userId="cd273081-eb08-4ec0-b35b-7bd34f5737c8" providerId="ADAL" clId="{10542015-47CB-4D95-A29A-E7B3E65AD8F4}" dt="2024-08-29T10:05:01.373" v="1241" actId="164"/>
          <ac:spMkLst>
            <pc:docMk/>
            <pc:sldMk cId="1720424488" sldId="276"/>
            <ac:spMk id="13" creationId="{7641CB03-B235-2633-7581-69714429EC54}"/>
          </ac:spMkLst>
        </pc:spChg>
        <pc:spChg chg="add mod">
          <ac:chgData name="Yurong Zhu (HDa)" userId="cd273081-eb08-4ec0-b35b-7bd34f5737c8" providerId="ADAL" clId="{10542015-47CB-4D95-A29A-E7B3E65AD8F4}" dt="2024-08-29T10:05:01.373" v="1241" actId="164"/>
          <ac:spMkLst>
            <pc:docMk/>
            <pc:sldMk cId="1720424488" sldId="276"/>
            <ac:spMk id="14" creationId="{FA1D679C-A415-22B7-31A8-AE830A9868BD}"/>
          </ac:spMkLst>
        </pc:spChg>
        <pc:spChg chg="add mod">
          <ac:chgData name="Yurong Zhu (HDa)" userId="cd273081-eb08-4ec0-b35b-7bd34f5737c8" providerId="ADAL" clId="{10542015-47CB-4D95-A29A-E7B3E65AD8F4}" dt="2024-08-29T10:05:01.373" v="1241" actId="164"/>
          <ac:spMkLst>
            <pc:docMk/>
            <pc:sldMk cId="1720424488" sldId="276"/>
            <ac:spMk id="15" creationId="{7186B362-A408-50A6-8026-C1BF94D52000}"/>
          </ac:spMkLst>
        </pc:spChg>
        <pc:spChg chg="add mod">
          <ac:chgData name="Yurong Zhu (HDa)" userId="cd273081-eb08-4ec0-b35b-7bd34f5737c8" providerId="ADAL" clId="{10542015-47CB-4D95-A29A-E7B3E65AD8F4}" dt="2024-08-29T10:05:37.003" v="1246" actId="1076"/>
          <ac:spMkLst>
            <pc:docMk/>
            <pc:sldMk cId="1720424488" sldId="276"/>
            <ac:spMk id="18" creationId="{6BE3FEBA-9755-B5BE-6A25-4803D4CD51D7}"/>
          </ac:spMkLst>
        </pc:spChg>
        <pc:grpChg chg="add mod">
          <ac:chgData name="Yurong Zhu (HDa)" userId="cd273081-eb08-4ec0-b35b-7bd34f5737c8" providerId="ADAL" clId="{10542015-47CB-4D95-A29A-E7B3E65AD8F4}" dt="2024-08-29T10:05:04.192" v="1242" actId="1076"/>
          <ac:grpSpMkLst>
            <pc:docMk/>
            <pc:sldMk cId="1720424488" sldId="276"/>
            <ac:grpSpMk id="16" creationId="{ACE019E4-F850-CA37-3B61-5A7EA24090C0}"/>
          </ac:grpSpMkLst>
        </pc:grpChg>
        <pc:picChg chg="add del mod">
          <ac:chgData name="Yurong Zhu (HDa)" userId="cd273081-eb08-4ec0-b35b-7bd34f5737c8" providerId="ADAL" clId="{10542015-47CB-4D95-A29A-E7B3E65AD8F4}" dt="2024-08-29T10:01:42.439" v="1177" actId="478"/>
          <ac:picMkLst>
            <pc:docMk/>
            <pc:sldMk cId="1720424488" sldId="276"/>
            <ac:picMk id="3" creationId="{72F490C7-1235-9652-0447-2ADD311C9E6B}"/>
          </ac:picMkLst>
        </pc:picChg>
        <pc:picChg chg="add mod">
          <ac:chgData name="Yurong Zhu (HDa)" userId="cd273081-eb08-4ec0-b35b-7bd34f5737c8" providerId="ADAL" clId="{10542015-47CB-4D95-A29A-E7B3E65AD8F4}" dt="2024-08-29T10:02:10.128" v="1181" actId="1076"/>
          <ac:picMkLst>
            <pc:docMk/>
            <pc:sldMk cId="1720424488" sldId="276"/>
            <ac:picMk id="5" creationId="{840C9DDB-910F-FBE0-DA9F-3996267C78AC}"/>
          </ac:picMkLst>
        </pc:picChg>
        <pc:picChg chg="add mod">
          <ac:chgData name="Yurong Zhu (HDa)" userId="cd273081-eb08-4ec0-b35b-7bd34f5737c8" providerId="ADAL" clId="{10542015-47CB-4D95-A29A-E7B3E65AD8F4}" dt="2024-08-29T10:05:01.373" v="1241" actId="164"/>
          <ac:picMkLst>
            <pc:docMk/>
            <pc:sldMk cId="1720424488" sldId="276"/>
            <ac:picMk id="9" creationId="{637752FA-225E-9427-3DBE-B9A6A9143130}"/>
          </ac:picMkLst>
        </pc:picChg>
      </pc:sldChg>
      <pc:sldChg chg="addSp modSp new mod modAnim">
        <pc:chgData name="Yurong Zhu (HDa)" userId="cd273081-eb08-4ec0-b35b-7bd34f5737c8" providerId="ADAL" clId="{10542015-47CB-4D95-A29A-E7B3E65AD8F4}" dt="2024-08-29T10:26:20.531" v="1489" actId="404"/>
        <pc:sldMkLst>
          <pc:docMk/>
          <pc:sldMk cId="3890756376" sldId="277"/>
        </pc:sldMkLst>
        <pc:spChg chg="add mod">
          <ac:chgData name="Yurong Zhu (HDa)" userId="cd273081-eb08-4ec0-b35b-7bd34f5737c8" providerId="ADAL" clId="{10542015-47CB-4D95-A29A-E7B3E65AD8F4}" dt="2024-08-29T10:14:45.527" v="1296" actId="20577"/>
          <ac:spMkLst>
            <pc:docMk/>
            <pc:sldMk cId="3890756376" sldId="277"/>
            <ac:spMk id="2" creationId="{D8824A13-3B9D-6836-23EE-7F04568562C2}"/>
          </ac:spMkLst>
        </pc:spChg>
        <pc:spChg chg="add mod">
          <ac:chgData name="Yurong Zhu (HDa)" userId="cd273081-eb08-4ec0-b35b-7bd34f5737c8" providerId="ADAL" clId="{10542015-47CB-4D95-A29A-E7B3E65AD8F4}" dt="2024-08-29T10:20:20.253" v="1347" actId="164"/>
          <ac:spMkLst>
            <pc:docMk/>
            <pc:sldMk cId="3890756376" sldId="277"/>
            <ac:spMk id="4" creationId="{5E8A00C1-791B-73A3-A7E1-CBE2CC3AF035}"/>
          </ac:spMkLst>
        </pc:spChg>
        <pc:spChg chg="add mod">
          <ac:chgData name="Yurong Zhu (HDa)" userId="cd273081-eb08-4ec0-b35b-7bd34f5737c8" providerId="ADAL" clId="{10542015-47CB-4D95-A29A-E7B3E65AD8F4}" dt="2024-08-29T10:26:06.749" v="1484" actId="1076"/>
          <ac:spMkLst>
            <pc:docMk/>
            <pc:sldMk cId="3890756376" sldId="277"/>
            <ac:spMk id="9" creationId="{0914C87F-2789-1654-6410-1A245CA93755}"/>
          </ac:spMkLst>
        </pc:spChg>
        <pc:spChg chg="add mod">
          <ac:chgData name="Yurong Zhu (HDa)" userId="cd273081-eb08-4ec0-b35b-7bd34f5737c8" providerId="ADAL" clId="{10542015-47CB-4D95-A29A-E7B3E65AD8F4}" dt="2024-08-29T10:25:16.535" v="1482" actId="2085"/>
          <ac:spMkLst>
            <pc:docMk/>
            <pc:sldMk cId="3890756376" sldId="277"/>
            <ac:spMk id="10" creationId="{6C4D4DB7-2BCF-677D-5B77-33FF2816D415}"/>
          </ac:spMkLst>
        </pc:spChg>
        <pc:spChg chg="add mod">
          <ac:chgData name="Yurong Zhu (HDa)" userId="cd273081-eb08-4ec0-b35b-7bd34f5737c8" providerId="ADAL" clId="{10542015-47CB-4D95-A29A-E7B3E65AD8F4}" dt="2024-08-29T10:25:12.930" v="1481" actId="2085"/>
          <ac:spMkLst>
            <pc:docMk/>
            <pc:sldMk cId="3890756376" sldId="277"/>
            <ac:spMk id="11" creationId="{AC9BBB1E-2868-B747-1E60-9F8515A494A9}"/>
          </ac:spMkLst>
        </pc:spChg>
        <pc:spChg chg="add mod">
          <ac:chgData name="Yurong Zhu (HDa)" userId="cd273081-eb08-4ec0-b35b-7bd34f5737c8" providerId="ADAL" clId="{10542015-47CB-4D95-A29A-E7B3E65AD8F4}" dt="2024-08-29T10:26:20.531" v="1489" actId="404"/>
          <ac:spMkLst>
            <pc:docMk/>
            <pc:sldMk cId="3890756376" sldId="277"/>
            <ac:spMk id="13" creationId="{8A90E70E-5685-3FD6-CBEE-3E37F9C9A54E}"/>
          </ac:spMkLst>
        </pc:spChg>
        <pc:grpChg chg="add mod">
          <ac:chgData name="Yurong Zhu (HDa)" userId="cd273081-eb08-4ec0-b35b-7bd34f5737c8" providerId="ADAL" clId="{10542015-47CB-4D95-A29A-E7B3E65AD8F4}" dt="2024-08-29T10:22:47.014" v="1412" actId="1035"/>
          <ac:grpSpMkLst>
            <pc:docMk/>
            <pc:sldMk cId="3890756376" sldId="277"/>
            <ac:grpSpMk id="7" creationId="{A8D2C21C-1396-D387-D334-9C39E10EBC26}"/>
          </ac:grpSpMkLst>
        </pc:grpChg>
        <pc:picChg chg="add mod ord">
          <ac:chgData name="Yurong Zhu (HDa)" userId="cd273081-eb08-4ec0-b35b-7bd34f5737c8" providerId="ADAL" clId="{10542015-47CB-4D95-A29A-E7B3E65AD8F4}" dt="2024-08-29T10:20:20.253" v="1347" actId="164"/>
          <ac:picMkLst>
            <pc:docMk/>
            <pc:sldMk cId="3890756376" sldId="277"/>
            <ac:picMk id="6" creationId="{3437CD09-7B2A-5AA6-42D6-A92B4868C851}"/>
          </ac:picMkLst>
        </pc:picChg>
      </pc:sldChg>
      <pc:sldChg chg="addSp modSp new mod setBg">
        <pc:chgData name="Yurong Zhu (HDa)" userId="cd273081-eb08-4ec0-b35b-7bd34f5737c8" providerId="ADAL" clId="{10542015-47CB-4D95-A29A-E7B3E65AD8F4}" dt="2024-08-29T10:27:03.968" v="1504" actId="20577"/>
        <pc:sldMkLst>
          <pc:docMk/>
          <pc:sldMk cId="1622441282" sldId="278"/>
        </pc:sldMkLst>
        <pc:spChg chg="add mod">
          <ac:chgData name="Yurong Zhu (HDa)" userId="cd273081-eb08-4ec0-b35b-7bd34f5737c8" providerId="ADAL" clId="{10542015-47CB-4D95-A29A-E7B3E65AD8F4}" dt="2024-08-29T10:27:03.968" v="1504" actId="20577"/>
          <ac:spMkLst>
            <pc:docMk/>
            <pc:sldMk cId="1622441282" sldId="278"/>
            <ac:spMk id="4" creationId="{A1CD2389-1363-D896-C45D-0F71F6473C4F}"/>
          </ac:spMkLst>
        </pc:spChg>
        <pc:spChg chg="add">
          <ac:chgData name="Yurong Zhu (HDa)" userId="cd273081-eb08-4ec0-b35b-7bd34f5737c8" providerId="ADAL" clId="{10542015-47CB-4D95-A29A-E7B3E65AD8F4}" dt="2024-08-29T10:20:45.700" v="1349" actId="26606"/>
          <ac:spMkLst>
            <pc:docMk/>
            <pc:sldMk cId="1622441282" sldId="278"/>
            <ac:spMk id="8" creationId="{4F4EB669-EE7A-468E-A94E-4C78EDCF3271}"/>
          </ac:spMkLst>
        </pc:spChg>
        <pc:picChg chg="add mod">
          <ac:chgData name="Yurong Zhu (HDa)" userId="cd273081-eb08-4ec0-b35b-7bd34f5737c8" providerId="ADAL" clId="{10542015-47CB-4D95-A29A-E7B3E65AD8F4}" dt="2024-08-29T10:20:56.243" v="1366" actId="14100"/>
          <ac:picMkLst>
            <pc:docMk/>
            <pc:sldMk cId="1622441282" sldId="278"/>
            <ac:picMk id="3" creationId="{05AC6927-7EC4-2483-9960-6BB22B2CFCD7}"/>
          </ac:picMkLst>
        </pc:picChg>
      </pc:sldChg>
      <pc:sldChg chg="addSp modSp new mod modAnim">
        <pc:chgData name="Yurong Zhu (HDa)" userId="cd273081-eb08-4ec0-b35b-7bd34f5737c8" providerId="ADAL" clId="{10542015-47CB-4D95-A29A-E7B3E65AD8F4}" dt="2024-08-29T11:19:59.253" v="1889" actId="20577"/>
        <pc:sldMkLst>
          <pc:docMk/>
          <pc:sldMk cId="2132623612" sldId="279"/>
        </pc:sldMkLst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3" creationId="{31121B98-5341-8649-1781-7AB7E117ECAB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4" creationId="{31071ED7-D611-7504-1FEA-4A5265251827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5" creationId="{87D47622-0FC6-EEF5-F096-FABCD453037B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6" creationId="{68718896-5EE6-26C0-9EA3-B3653F1A6746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7" creationId="{A0C11CBD-87C2-F7E8-52AA-BB1521CF2F4C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8" creationId="{7E6903CA-E4AA-0995-4A27-2BA35FDF224E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9" creationId="{9538D77C-6FFF-C06C-3761-0123840A7B94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10" creationId="{E65FC2B1-8B53-1683-50D3-F099D9865408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11" creationId="{3C8EAC27-9121-A005-3648-9E79125D139F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12" creationId="{D93C1E12-13DE-EC79-47EA-5C7F3DE89762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13" creationId="{83B0AFEC-79C9-696B-43FA-8DE6E17FEBB0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14" creationId="{66D19DE6-A3AF-06D8-DF82-DA0BA968CC7B}"/>
          </ac:spMkLst>
        </pc:spChg>
        <pc:spChg chg="add mod">
          <ac:chgData name="Yurong Zhu (HDa)" userId="cd273081-eb08-4ec0-b35b-7bd34f5737c8" providerId="ADAL" clId="{10542015-47CB-4D95-A29A-E7B3E65AD8F4}" dt="2024-08-29T10:34:55.557" v="1696" actId="164"/>
          <ac:spMkLst>
            <pc:docMk/>
            <pc:sldMk cId="2132623612" sldId="279"/>
            <ac:spMk id="15" creationId="{FB801DB0-1DA2-1D4B-595B-E2D9202F9C9F}"/>
          </ac:spMkLst>
        </pc:spChg>
        <pc:spChg chg="add mod">
          <ac:chgData name="Yurong Zhu (HDa)" userId="cd273081-eb08-4ec0-b35b-7bd34f5737c8" providerId="ADAL" clId="{10542015-47CB-4D95-A29A-E7B3E65AD8F4}" dt="2024-08-29T10:35:30.416" v="1698"/>
          <ac:spMkLst>
            <pc:docMk/>
            <pc:sldMk cId="2132623612" sldId="279"/>
            <ac:spMk id="17" creationId="{2288C9F8-1BF3-1329-A896-973D7481FB09}"/>
          </ac:spMkLst>
        </pc:spChg>
        <pc:spChg chg="add mod">
          <ac:chgData name="Yurong Zhu (HDa)" userId="cd273081-eb08-4ec0-b35b-7bd34f5737c8" providerId="ADAL" clId="{10542015-47CB-4D95-A29A-E7B3E65AD8F4}" dt="2024-08-29T10:36:42.620" v="1716" actId="14100"/>
          <ac:spMkLst>
            <pc:docMk/>
            <pc:sldMk cId="2132623612" sldId="279"/>
            <ac:spMk id="19" creationId="{6D55AD18-D6F8-63D3-79AD-62DEE402C8A1}"/>
          </ac:spMkLst>
        </pc:spChg>
        <pc:spChg chg="add mod">
          <ac:chgData name="Yurong Zhu (HDa)" userId="cd273081-eb08-4ec0-b35b-7bd34f5737c8" providerId="ADAL" clId="{10542015-47CB-4D95-A29A-E7B3E65AD8F4}" dt="2024-08-29T10:37:58.013" v="1743"/>
          <ac:spMkLst>
            <pc:docMk/>
            <pc:sldMk cId="2132623612" sldId="279"/>
            <ac:spMk id="20" creationId="{542A6350-FB3C-7208-BFF0-2402BA3FA2FC}"/>
          </ac:spMkLst>
        </pc:spChg>
        <pc:spChg chg="add mod">
          <ac:chgData name="Yurong Zhu (HDa)" userId="cd273081-eb08-4ec0-b35b-7bd34f5737c8" providerId="ADAL" clId="{10542015-47CB-4D95-A29A-E7B3E65AD8F4}" dt="2024-08-29T11:19:59.253" v="1889" actId="20577"/>
          <ac:spMkLst>
            <pc:docMk/>
            <pc:sldMk cId="2132623612" sldId="279"/>
            <ac:spMk id="22" creationId="{561B482C-F053-7807-369D-65B89C6450C3}"/>
          </ac:spMkLst>
        </pc:spChg>
        <pc:grpChg chg="add mod">
          <ac:chgData name="Yurong Zhu (HDa)" userId="cd273081-eb08-4ec0-b35b-7bd34f5737c8" providerId="ADAL" clId="{10542015-47CB-4D95-A29A-E7B3E65AD8F4}" dt="2024-08-29T10:35:02.333" v="1697" actId="14100"/>
          <ac:grpSpMkLst>
            <pc:docMk/>
            <pc:sldMk cId="2132623612" sldId="279"/>
            <ac:grpSpMk id="16" creationId="{43791762-2A22-DB38-D34B-CDC2F3B5EFD3}"/>
          </ac:grpSpMkLst>
        </pc:grpChg>
        <pc:picChg chg="add mod">
          <ac:chgData name="Yurong Zhu (HDa)" userId="cd273081-eb08-4ec0-b35b-7bd34f5737c8" providerId="ADAL" clId="{10542015-47CB-4D95-A29A-E7B3E65AD8F4}" dt="2024-08-29T10:34:55.557" v="1696" actId="164"/>
          <ac:picMkLst>
            <pc:docMk/>
            <pc:sldMk cId="2132623612" sldId="279"/>
            <ac:picMk id="2" creationId="{F8C5007B-2194-5C63-6ED6-519C792974C9}"/>
          </ac:picMkLst>
        </pc:picChg>
      </pc:sldChg>
      <pc:sldChg chg="addSp delSp modSp new mod">
        <pc:chgData name="Yurong Zhu (HDa)" userId="cd273081-eb08-4ec0-b35b-7bd34f5737c8" providerId="ADAL" clId="{10542015-47CB-4D95-A29A-E7B3E65AD8F4}" dt="2024-08-29T11:45:49.595" v="1942" actId="20577"/>
        <pc:sldMkLst>
          <pc:docMk/>
          <pc:sldMk cId="4192038269" sldId="280"/>
        </pc:sldMkLst>
        <pc:spChg chg="add del mod">
          <ac:chgData name="Yurong Zhu (HDa)" userId="cd273081-eb08-4ec0-b35b-7bd34f5737c8" providerId="ADAL" clId="{10542015-47CB-4D95-A29A-E7B3E65AD8F4}" dt="2024-08-29T11:16:44.463" v="1857" actId="478"/>
          <ac:spMkLst>
            <pc:docMk/>
            <pc:sldMk cId="4192038269" sldId="280"/>
            <ac:spMk id="3" creationId="{682211A3-2EAE-8B35-48C4-306ECBA82487}"/>
          </ac:spMkLst>
        </pc:spChg>
        <pc:spChg chg="add del mod">
          <ac:chgData name="Yurong Zhu (HDa)" userId="cd273081-eb08-4ec0-b35b-7bd34f5737c8" providerId="ADAL" clId="{10542015-47CB-4D95-A29A-E7B3E65AD8F4}" dt="2024-08-29T11:16:44.463" v="1857" actId="478"/>
          <ac:spMkLst>
            <pc:docMk/>
            <pc:sldMk cId="4192038269" sldId="280"/>
            <ac:spMk id="4" creationId="{5E1CA2E0-6634-F106-FEEA-FDB53DEA07A0}"/>
          </ac:spMkLst>
        </pc:spChg>
        <pc:spChg chg="add del mod">
          <ac:chgData name="Yurong Zhu (HDa)" userId="cd273081-eb08-4ec0-b35b-7bd34f5737c8" providerId="ADAL" clId="{10542015-47CB-4D95-A29A-E7B3E65AD8F4}" dt="2024-08-29T11:16:44.463" v="1857" actId="478"/>
          <ac:spMkLst>
            <pc:docMk/>
            <pc:sldMk cId="4192038269" sldId="280"/>
            <ac:spMk id="5" creationId="{119769BD-4373-ECB4-A8B5-7D775B78795A}"/>
          </ac:spMkLst>
        </pc:spChg>
        <pc:spChg chg="add del mod">
          <ac:chgData name="Yurong Zhu (HDa)" userId="cd273081-eb08-4ec0-b35b-7bd34f5737c8" providerId="ADAL" clId="{10542015-47CB-4D95-A29A-E7B3E65AD8F4}" dt="2024-08-29T11:16:44.463" v="1857" actId="478"/>
          <ac:spMkLst>
            <pc:docMk/>
            <pc:sldMk cId="4192038269" sldId="280"/>
            <ac:spMk id="6" creationId="{AA809FCF-F4E7-C5EB-56F6-1500C03FD194}"/>
          </ac:spMkLst>
        </pc:spChg>
        <pc:spChg chg="add mod">
          <ac:chgData name="Yurong Zhu (HDa)" userId="cd273081-eb08-4ec0-b35b-7bd34f5737c8" providerId="ADAL" clId="{10542015-47CB-4D95-A29A-E7B3E65AD8F4}" dt="2024-08-29T11:01:20.440" v="1807" actId="20577"/>
          <ac:spMkLst>
            <pc:docMk/>
            <pc:sldMk cId="4192038269" sldId="280"/>
            <ac:spMk id="7" creationId="{030F4FA1-9BC7-76CE-BC73-AEEB84E36894}"/>
          </ac:spMkLst>
        </pc:spChg>
        <pc:spChg chg="add del mod">
          <ac:chgData name="Yurong Zhu (HDa)" userId="cd273081-eb08-4ec0-b35b-7bd34f5737c8" providerId="ADAL" clId="{10542015-47CB-4D95-A29A-E7B3E65AD8F4}" dt="2024-08-29T11:11:06.536" v="1829" actId="478"/>
          <ac:spMkLst>
            <pc:docMk/>
            <pc:sldMk cId="4192038269" sldId="280"/>
            <ac:spMk id="9" creationId="{BCF6326A-C4DB-4D78-6A4C-B9C431A229EC}"/>
          </ac:spMkLst>
        </pc:spChg>
        <pc:spChg chg="add mod">
          <ac:chgData name="Yurong Zhu (HDa)" userId="cd273081-eb08-4ec0-b35b-7bd34f5737c8" providerId="ADAL" clId="{10542015-47CB-4D95-A29A-E7B3E65AD8F4}" dt="2024-08-29T11:25:19.836" v="1903"/>
          <ac:spMkLst>
            <pc:docMk/>
            <pc:sldMk cId="4192038269" sldId="280"/>
            <ac:spMk id="11" creationId="{1803E6CF-2889-833B-48EF-16F8E324C4E4}"/>
          </ac:spMkLst>
        </pc:spChg>
        <pc:spChg chg="add mod">
          <ac:chgData name="Yurong Zhu (HDa)" userId="cd273081-eb08-4ec0-b35b-7bd34f5737c8" providerId="ADAL" clId="{10542015-47CB-4D95-A29A-E7B3E65AD8F4}" dt="2024-08-29T11:45:49.595" v="1942" actId="20577"/>
          <ac:spMkLst>
            <pc:docMk/>
            <pc:sldMk cId="4192038269" sldId="280"/>
            <ac:spMk id="13" creationId="{2EEE613A-C812-1ABD-4CC4-FDC3FD7EBA2F}"/>
          </ac:spMkLst>
        </pc:spChg>
        <pc:spChg chg="add mod">
          <ac:chgData name="Yurong Zhu (HDa)" userId="cd273081-eb08-4ec0-b35b-7bd34f5737c8" providerId="ADAL" clId="{10542015-47CB-4D95-A29A-E7B3E65AD8F4}" dt="2024-08-29T11:19:38.721" v="1880" actId="207"/>
          <ac:spMkLst>
            <pc:docMk/>
            <pc:sldMk cId="4192038269" sldId="280"/>
            <ac:spMk id="15" creationId="{42A2C1C9-F373-E0B2-FB9B-A30A611DE970}"/>
          </ac:spMkLst>
        </pc:spChg>
        <pc:spChg chg="add mod">
          <ac:chgData name="Yurong Zhu (HDa)" userId="cd273081-eb08-4ec0-b35b-7bd34f5737c8" providerId="ADAL" clId="{10542015-47CB-4D95-A29A-E7B3E65AD8F4}" dt="2024-08-29T11:43:53.385" v="1916" actId="207"/>
          <ac:spMkLst>
            <pc:docMk/>
            <pc:sldMk cId="4192038269" sldId="280"/>
            <ac:spMk id="16" creationId="{5D1441FC-86EC-C57B-68CB-0C76DED7E7AC}"/>
          </ac:spMkLst>
        </pc:spChg>
        <pc:spChg chg="add mod">
          <ac:chgData name="Yurong Zhu (HDa)" userId="cd273081-eb08-4ec0-b35b-7bd34f5737c8" providerId="ADAL" clId="{10542015-47CB-4D95-A29A-E7B3E65AD8F4}" dt="2024-08-29T11:44:04.918" v="1920" actId="1076"/>
          <ac:spMkLst>
            <pc:docMk/>
            <pc:sldMk cId="4192038269" sldId="280"/>
            <ac:spMk id="17" creationId="{63E2658F-D40A-4F2C-6F2E-26D2BDD3269F}"/>
          </ac:spMkLst>
        </pc:spChg>
        <pc:spChg chg="add mod">
          <ac:chgData name="Yurong Zhu (HDa)" userId="cd273081-eb08-4ec0-b35b-7bd34f5737c8" providerId="ADAL" clId="{10542015-47CB-4D95-A29A-E7B3E65AD8F4}" dt="2024-08-29T11:44:18.605" v="1924" actId="14100"/>
          <ac:spMkLst>
            <pc:docMk/>
            <pc:sldMk cId="4192038269" sldId="280"/>
            <ac:spMk id="18" creationId="{9F9E8E03-4538-B3A3-D014-6E9413F19C3E}"/>
          </ac:spMkLst>
        </pc:spChg>
        <pc:picChg chg="add del mod">
          <ac:chgData name="Yurong Zhu (HDa)" userId="cd273081-eb08-4ec0-b35b-7bd34f5737c8" providerId="ADAL" clId="{10542015-47CB-4D95-A29A-E7B3E65AD8F4}" dt="2024-08-29T11:16:40.789" v="1856" actId="478"/>
          <ac:picMkLst>
            <pc:docMk/>
            <pc:sldMk cId="4192038269" sldId="280"/>
            <ac:picMk id="2" creationId="{E199508E-C8CC-3F43-3A69-6A9E5926C3EA}"/>
          </ac:picMkLst>
        </pc:picChg>
        <pc:picChg chg="add mod">
          <ac:chgData name="Yurong Zhu (HDa)" userId="cd273081-eb08-4ec0-b35b-7bd34f5737c8" providerId="ADAL" clId="{10542015-47CB-4D95-A29A-E7B3E65AD8F4}" dt="2024-08-29T11:43:58.877" v="1919" actId="1076"/>
          <ac:picMkLst>
            <pc:docMk/>
            <pc:sldMk cId="4192038269" sldId="280"/>
            <ac:picMk id="14" creationId="{F892A0A4-03A3-B4D2-61CC-2896C5079FFA}"/>
          </ac:picMkLst>
        </pc:picChg>
      </pc:sldChg>
      <pc:sldChg chg="addSp modSp new mod modAnim">
        <pc:chgData name="Yurong Zhu (HDa)" userId="cd273081-eb08-4ec0-b35b-7bd34f5737c8" providerId="ADAL" clId="{10542015-47CB-4D95-A29A-E7B3E65AD8F4}" dt="2024-08-29T12:25:35.357" v="2388" actId="14100"/>
        <pc:sldMkLst>
          <pc:docMk/>
          <pc:sldMk cId="847387787" sldId="281"/>
        </pc:sldMkLst>
        <pc:spChg chg="add mod">
          <ac:chgData name="Yurong Zhu (HDa)" userId="cd273081-eb08-4ec0-b35b-7bd34f5737c8" providerId="ADAL" clId="{10542015-47CB-4D95-A29A-E7B3E65AD8F4}" dt="2024-08-29T11:47:42.610" v="1945" actId="1076"/>
          <ac:spMkLst>
            <pc:docMk/>
            <pc:sldMk cId="847387787" sldId="281"/>
            <ac:spMk id="3" creationId="{F1E65381-BFF8-7395-AA7C-EC476EF808A9}"/>
          </ac:spMkLst>
        </pc:spChg>
        <pc:spChg chg="add mod">
          <ac:chgData name="Yurong Zhu (HDa)" userId="cd273081-eb08-4ec0-b35b-7bd34f5737c8" providerId="ADAL" clId="{10542015-47CB-4D95-A29A-E7B3E65AD8F4}" dt="2024-08-29T12:10:58.193" v="1958" actId="20577"/>
          <ac:spMkLst>
            <pc:docMk/>
            <pc:sldMk cId="847387787" sldId="281"/>
            <ac:spMk id="4" creationId="{26C67430-DFB9-8DD8-3561-16E7CE754477}"/>
          </ac:spMkLst>
        </pc:spChg>
        <pc:spChg chg="add mod">
          <ac:chgData name="Yurong Zhu (HDa)" userId="cd273081-eb08-4ec0-b35b-7bd34f5737c8" providerId="ADAL" clId="{10542015-47CB-4D95-A29A-E7B3E65AD8F4}" dt="2024-08-29T12:14:38.381" v="2092" actId="108"/>
          <ac:spMkLst>
            <pc:docMk/>
            <pc:sldMk cId="847387787" sldId="281"/>
            <ac:spMk id="7" creationId="{47C998E1-466E-1A29-6845-78DD1C95EFDA}"/>
          </ac:spMkLst>
        </pc:spChg>
        <pc:spChg chg="add mod">
          <ac:chgData name="Yurong Zhu (HDa)" userId="cd273081-eb08-4ec0-b35b-7bd34f5737c8" providerId="ADAL" clId="{10542015-47CB-4D95-A29A-E7B3E65AD8F4}" dt="2024-08-29T12:16:11.435" v="2145" actId="20577"/>
          <ac:spMkLst>
            <pc:docMk/>
            <pc:sldMk cId="847387787" sldId="281"/>
            <ac:spMk id="8" creationId="{4AB02F35-031C-EAB5-C068-3DFB872139D0}"/>
          </ac:spMkLst>
        </pc:spChg>
        <pc:spChg chg="add mod">
          <ac:chgData name="Yurong Zhu (HDa)" userId="cd273081-eb08-4ec0-b35b-7bd34f5737c8" providerId="ADAL" clId="{10542015-47CB-4D95-A29A-E7B3E65AD8F4}" dt="2024-08-29T12:21:21.854" v="2301" actId="1076"/>
          <ac:spMkLst>
            <pc:docMk/>
            <pc:sldMk cId="847387787" sldId="281"/>
            <ac:spMk id="9" creationId="{818E185D-3F06-3F96-BA43-D74333BB1F08}"/>
          </ac:spMkLst>
        </pc:spChg>
        <pc:spChg chg="add mod">
          <ac:chgData name="Yurong Zhu (HDa)" userId="cd273081-eb08-4ec0-b35b-7bd34f5737c8" providerId="ADAL" clId="{10542015-47CB-4D95-A29A-E7B3E65AD8F4}" dt="2024-08-29T12:22:34.310" v="2371" actId="113"/>
          <ac:spMkLst>
            <pc:docMk/>
            <pc:sldMk cId="847387787" sldId="281"/>
            <ac:spMk id="10" creationId="{E64F7B6D-5C0E-14DF-3546-A8C817894C0D}"/>
          </ac:spMkLst>
        </pc:spChg>
        <pc:spChg chg="add mod">
          <ac:chgData name="Yurong Zhu (HDa)" userId="cd273081-eb08-4ec0-b35b-7bd34f5737c8" providerId="ADAL" clId="{10542015-47CB-4D95-A29A-E7B3E65AD8F4}" dt="2024-08-29T12:25:03.919" v="2379" actId="1076"/>
          <ac:spMkLst>
            <pc:docMk/>
            <pc:sldMk cId="847387787" sldId="281"/>
            <ac:spMk id="11" creationId="{3DC9909F-9604-838E-08C8-7F6BEE9A641A}"/>
          </ac:spMkLst>
        </pc:spChg>
        <pc:spChg chg="add mod">
          <ac:chgData name="Yurong Zhu (HDa)" userId="cd273081-eb08-4ec0-b35b-7bd34f5737c8" providerId="ADAL" clId="{10542015-47CB-4D95-A29A-E7B3E65AD8F4}" dt="2024-08-29T12:25:19.552" v="2383" actId="14100"/>
          <ac:spMkLst>
            <pc:docMk/>
            <pc:sldMk cId="847387787" sldId="281"/>
            <ac:spMk id="12" creationId="{99FDBE8F-AC75-5CE2-0F6D-541396A6B7FF}"/>
          </ac:spMkLst>
        </pc:spChg>
        <pc:spChg chg="add mod">
          <ac:chgData name="Yurong Zhu (HDa)" userId="cd273081-eb08-4ec0-b35b-7bd34f5737c8" providerId="ADAL" clId="{10542015-47CB-4D95-A29A-E7B3E65AD8F4}" dt="2024-08-29T12:25:35.357" v="2388" actId="14100"/>
          <ac:spMkLst>
            <pc:docMk/>
            <pc:sldMk cId="847387787" sldId="281"/>
            <ac:spMk id="13" creationId="{5884BEA3-56A6-9F56-1D09-C20B0579CA21}"/>
          </ac:spMkLst>
        </pc:spChg>
        <pc:spChg chg="add mod">
          <ac:chgData name="Yurong Zhu (HDa)" userId="cd273081-eb08-4ec0-b35b-7bd34f5737c8" providerId="ADAL" clId="{10542015-47CB-4D95-A29A-E7B3E65AD8F4}" dt="2024-08-29T12:25:24.302" v="2386" actId="1076"/>
          <ac:spMkLst>
            <pc:docMk/>
            <pc:sldMk cId="847387787" sldId="281"/>
            <ac:spMk id="14" creationId="{4E7EB5D4-14DD-8AB1-E9E6-FD1BB67D885E}"/>
          </ac:spMkLst>
        </pc:spChg>
        <pc:picChg chg="add mod">
          <ac:chgData name="Yurong Zhu (HDa)" userId="cd273081-eb08-4ec0-b35b-7bd34f5737c8" providerId="ADAL" clId="{10542015-47CB-4D95-A29A-E7B3E65AD8F4}" dt="2024-08-29T12:12:01.738" v="1961" actId="1076"/>
          <ac:picMkLst>
            <pc:docMk/>
            <pc:sldMk cId="847387787" sldId="281"/>
            <ac:picMk id="5" creationId="{7F3A995F-AC95-5919-B8DA-498E0F5F05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2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css/default.a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css/css_inline-block.as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aside.asp" TargetMode="External"/><Relationship Id="rId13" Type="http://schemas.openxmlformats.org/officeDocument/2006/relationships/hyperlink" Target="https://www.w3schools.com/tags/default.asp" TargetMode="External"/><Relationship Id="rId3" Type="http://schemas.openxmlformats.org/officeDocument/2006/relationships/hyperlink" Target="https://www.w3schools.com/tags/tag_main.asp" TargetMode="External"/><Relationship Id="rId7" Type="http://schemas.openxmlformats.org/officeDocument/2006/relationships/hyperlink" Target="https://www.w3schools.com/tags/tag_figure.asp" TargetMode="External"/><Relationship Id="rId12" Type="http://schemas.openxmlformats.org/officeDocument/2006/relationships/hyperlink" Target="https://www.w3schools.com/tags/tag_li.asp" TargetMode="External"/><Relationship Id="rId2" Type="http://schemas.openxmlformats.org/officeDocument/2006/relationships/hyperlink" Target="https://www.w3schools.com/tags/tag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section.asp" TargetMode="External"/><Relationship Id="rId11" Type="http://schemas.openxmlformats.org/officeDocument/2006/relationships/hyperlink" Target="https://www.w3schools.com/tags/tag_ol.asp" TargetMode="External"/><Relationship Id="rId5" Type="http://schemas.openxmlformats.org/officeDocument/2006/relationships/hyperlink" Target="https://www.w3schools.com/tags/tag_article.asp" TargetMode="External"/><Relationship Id="rId10" Type="http://schemas.openxmlformats.org/officeDocument/2006/relationships/hyperlink" Target="https://www.w3schools.com/tags/tag_ul.asp" TargetMode="External"/><Relationship Id="rId4" Type="http://schemas.openxmlformats.org/officeDocument/2006/relationships/hyperlink" Target="https://www.w3schools.com/tags/tag_nav.asp" TargetMode="External"/><Relationship Id="rId9" Type="http://schemas.openxmlformats.org/officeDocument/2006/relationships/hyperlink" Target="https://www.w3schools.com/tags/tag_footer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51CDA-0080-533C-D5D0-CDD3A35D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/>
          </a:bodyPr>
          <a:lstStyle/>
          <a:p>
            <a:r>
              <a:rPr lang="en-SE" sz="3200" dirty="0"/>
              <a:t>HTML and CSS</a:t>
            </a:r>
          </a:p>
        </p:txBody>
      </p:sp>
      <p:pic>
        <p:nvPicPr>
          <p:cNvPr id="2052" name="Picture 4" descr="HTML\CSS Markup - Divbyte - Frontend Development Outsourcing">
            <a:extLst>
              <a:ext uri="{FF2B5EF4-FFF2-40B4-BE49-F238E27FC236}">
                <a16:creationId xmlns:a16="http://schemas.microsoft.com/office/drawing/2014/main" id="{D5C08EF3-765A-1B8F-A6A4-C76306932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r="16341" b="-1"/>
          <a:stretch/>
        </p:blipFill>
        <p:spPr bwMode="auto">
          <a:xfrm>
            <a:off x="914399" y="2198458"/>
            <a:ext cx="2052083" cy="207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u.se - Dalarna University">
            <a:extLst>
              <a:ext uri="{FF2B5EF4-FFF2-40B4-BE49-F238E27FC236}">
                <a16:creationId xmlns:a16="http://schemas.microsoft.com/office/drawing/2014/main" id="{69B790DF-5EB9-AAD6-1CCE-5BBAB022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482" y="2586"/>
            <a:ext cx="1855518" cy="9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B6B7BC-BC0B-2D1C-FB0C-F4622B2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1" y="1082904"/>
            <a:ext cx="8350180" cy="563045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0B1F05C-2722-4DAF-847E-599E314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" y="189278"/>
            <a:ext cx="8915402" cy="1371600"/>
          </a:xfrm>
        </p:spPr>
        <p:txBody>
          <a:bodyPr/>
          <a:lstStyle/>
          <a:p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HTML </a:t>
            </a:r>
            <a:r>
              <a:rPr lang="en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6174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7599B8C5-82C2-60AC-E8B1-25525B25B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72AD-B12C-D35A-930D-D5A5187F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502489"/>
            <a:ext cx="3314700" cy="1853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E" dirty="0">
                <a:highlight>
                  <a:srgbClr val="FFFFFF"/>
                </a:highlight>
              </a:rPr>
              <a:t>CSS</a:t>
            </a:r>
            <a:br>
              <a:rPr lang="sv-SE" dirty="0">
                <a:highlight>
                  <a:srgbClr val="FFFFFF"/>
                </a:highlight>
              </a:rPr>
            </a:br>
            <a:br>
              <a:rPr lang="en-US" i="0" dirty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3CA7D4-3B94-4DC2-B087-315C1F2E6623}"/>
              </a:ext>
            </a:extLst>
          </p:cNvPr>
          <p:cNvSpPr txBox="1">
            <a:spLocks/>
          </p:cNvSpPr>
          <p:nvPr/>
        </p:nvSpPr>
        <p:spPr>
          <a:xfrm>
            <a:off x="244992" y="366916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</a:t>
            </a:r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hat is CSS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BB2DD-46A4-BC2D-3C1A-7B04CD4BD307}"/>
              </a:ext>
            </a:extLst>
          </p:cNvPr>
          <p:cNvSpPr txBox="1"/>
          <p:nvPr/>
        </p:nvSpPr>
        <p:spPr>
          <a:xfrm>
            <a:off x="718161" y="928225"/>
            <a:ext cx="9578914" cy="1736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GB" dirty="0"/>
              <a:t>CSS stands for </a:t>
            </a:r>
            <a:r>
              <a:rPr lang="en-GB" b="1" dirty="0"/>
              <a:t>C</a:t>
            </a:r>
            <a:r>
              <a:rPr lang="en-GB" dirty="0"/>
              <a:t>ascading </a:t>
            </a:r>
            <a:r>
              <a:rPr lang="en-GB" b="1" dirty="0"/>
              <a:t>S</a:t>
            </a:r>
            <a:r>
              <a:rPr lang="en-GB" dirty="0"/>
              <a:t>tyle </a:t>
            </a:r>
            <a:r>
              <a:rPr lang="en-GB" b="1" dirty="0"/>
              <a:t>S</a:t>
            </a:r>
            <a:r>
              <a:rPr lang="en-GB" dirty="0"/>
              <a:t>heets</a:t>
            </a:r>
            <a:r>
              <a:rPr lang="en-SE" dirty="0"/>
              <a:t>.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SE" dirty="0"/>
              <a:t>CSS describes the </a:t>
            </a:r>
            <a:r>
              <a:rPr lang="en-SE" b="1" dirty="0"/>
              <a:t>visual style and presentation </a:t>
            </a:r>
            <a:r>
              <a:rPr lang="en-SE" dirty="0"/>
              <a:t>of the </a:t>
            </a:r>
            <a:r>
              <a:rPr lang="en-SE" b="1" dirty="0"/>
              <a:t>content written in HTML</a:t>
            </a:r>
          </a:p>
          <a:p>
            <a:pPr marL="285750" indent="-28575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SE" dirty="0"/>
              <a:t>CSS consist of countless </a:t>
            </a:r>
            <a:r>
              <a:rPr lang="en-SE" b="1" dirty="0"/>
              <a:t>properties</a:t>
            </a:r>
            <a:r>
              <a:rPr lang="en-SE" dirty="0"/>
              <a:t> that developers use to format the content: properties about font, text, spacing, layout, etc.</a:t>
            </a:r>
            <a:endParaRPr lang="en-GB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71793CF8-3422-8DC2-1DE4-A0B1412E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69" y="3225971"/>
            <a:ext cx="4754652" cy="2092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CBAFE3-C4A4-1B4A-146F-D7666D3B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55" y="2790623"/>
            <a:ext cx="3034441" cy="3575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2C7E20-E327-8894-7422-5D84C89A3550}"/>
              </a:ext>
            </a:extLst>
          </p:cNvPr>
          <p:cNvSpPr txBox="1"/>
          <p:nvPr/>
        </p:nvSpPr>
        <p:spPr>
          <a:xfrm>
            <a:off x="7408148" y="6488668"/>
            <a:ext cx="4783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4"/>
              </a:rPr>
              <a:t>https://www.w3schools.com/css/default.asp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390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48E8A-90E4-76EB-CBA1-D4DE7D7A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91" y="1676155"/>
            <a:ext cx="6049219" cy="35056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B4A5DD-5C65-49DD-3DDD-129EEC21C0BD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CSS Ruleset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18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B7606-D4D6-C226-B74E-5E8BD3BF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49" y="1075174"/>
            <a:ext cx="5272477" cy="1200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3B3BF-BD34-59C3-9329-C8AEC38B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86" y="724296"/>
            <a:ext cx="2916758" cy="3813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87D49-ABC3-107F-48EF-4FDF11050D40}"/>
              </a:ext>
            </a:extLst>
          </p:cNvPr>
          <p:cNvSpPr txBox="1"/>
          <p:nvPr/>
        </p:nvSpPr>
        <p:spPr>
          <a:xfrm>
            <a:off x="1720290" y="2772712"/>
            <a:ext cx="609432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424242"/>
                </a:solidFill>
                <a:latin typeface="AAAAAE+AppleColorEmoji"/>
              </a:rPr>
              <a:t>🤔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There are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multiple selectors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selecting the same element.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Which one of them applies?</a:t>
            </a:r>
            <a:endParaRPr lang="en-SE" sz="1800" b="1" i="0" u="none" strike="noStrike" baseline="0" dirty="0">
              <a:solidFill>
                <a:srgbClr val="424242"/>
              </a:solidFill>
              <a:latin typeface="AAAAA K+ 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4AA3-0C6D-D17B-24FA-3913641DDD6F}"/>
              </a:ext>
            </a:extLst>
          </p:cNvPr>
          <p:cNvSpPr txBox="1"/>
          <p:nvPr/>
        </p:nvSpPr>
        <p:spPr>
          <a:xfrm>
            <a:off x="1720290" y="5042924"/>
            <a:ext cx="609432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424242"/>
                </a:solidFill>
                <a:latin typeface="AAAAAE+AppleColorEmoji"/>
              </a:rPr>
              <a:t>🤔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But there are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conflicting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N+ Source Code Pro"/>
              </a:rPr>
              <a:t>font-size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declarations! Is it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N+ Source Code Pro"/>
              </a:rPr>
              <a:t>18px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, or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N+ Source Code Pro"/>
              </a:rPr>
              <a:t>20px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, or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N+ Source Code Pro"/>
              </a:rPr>
              <a:t>22px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? </a:t>
            </a:r>
            <a:endParaRPr lang="en-S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2E4E6E-5B4E-1E2F-A343-C700CC7FCF35}"/>
              </a:ext>
            </a:extLst>
          </p:cNvPr>
          <p:cNvSpPr/>
          <p:nvPr/>
        </p:nvSpPr>
        <p:spPr>
          <a:xfrm>
            <a:off x="2160394" y="1296237"/>
            <a:ext cx="200967" cy="2914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2327CB-FE8D-9613-D1B7-823590B03823}"/>
              </a:ext>
            </a:extLst>
          </p:cNvPr>
          <p:cNvSpPr/>
          <p:nvPr/>
        </p:nvSpPr>
        <p:spPr>
          <a:xfrm>
            <a:off x="2403719" y="1296237"/>
            <a:ext cx="303614" cy="2914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5BA853-3F86-2A32-D06C-A31E4C3E72BF}"/>
              </a:ext>
            </a:extLst>
          </p:cNvPr>
          <p:cNvSpPr/>
          <p:nvPr/>
        </p:nvSpPr>
        <p:spPr>
          <a:xfrm>
            <a:off x="4058472" y="1287863"/>
            <a:ext cx="634105" cy="2914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CD9EB5-AC11-5F21-BFCB-CF6EC3D81797}"/>
              </a:ext>
            </a:extLst>
          </p:cNvPr>
          <p:cNvSpPr/>
          <p:nvPr/>
        </p:nvSpPr>
        <p:spPr>
          <a:xfrm>
            <a:off x="7826828" y="765350"/>
            <a:ext cx="744413" cy="3098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48306-EACB-262E-58CC-414C343641E3}"/>
              </a:ext>
            </a:extLst>
          </p:cNvPr>
          <p:cNvSpPr/>
          <p:nvPr/>
        </p:nvSpPr>
        <p:spPr>
          <a:xfrm>
            <a:off x="7814614" y="1858945"/>
            <a:ext cx="1178658" cy="4036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B58B39-CDD2-E90E-5844-CB44E1964D0B}"/>
              </a:ext>
            </a:extLst>
          </p:cNvPr>
          <p:cNvSpPr/>
          <p:nvPr/>
        </p:nvSpPr>
        <p:spPr>
          <a:xfrm>
            <a:off x="7737228" y="2935366"/>
            <a:ext cx="381837" cy="2600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FC601-E6C4-F896-37B0-3A2779B33168}"/>
              </a:ext>
            </a:extLst>
          </p:cNvPr>
          <p:cNvSpPr txBox="1"/>
          <p:nvPr/>
        </p:nvSpPr>
        <p:spPr>
          <a:xfrm>
            <a:off x="1720290" y="3782182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424242"/>
                </a:solidFill>
                <a:latin typeface="AAAAAE+AppleColorEmoji"/>
              </a:rPr>
              <a:t>🤓 </a:t>
            </a:r>
            <a:r>
              <a:rPr lang="en-US" sz="1800" b="1" i="1" u="none" strike="noStrike" baseline="0" dirty="0">
                <a:solidFill>
                  <a:srgbClr val="424242"/>
                </a:solidFill>
                <a:latin typeface="AAAAA V+ Inter"/>
              </a:rPr>
              <a:t>All of them. All rules and properties are applied! 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A3396-118F-949F-3369-A3F253981AF0}"/>
              </a:ext>
            </a:extLst>
          </p:cNvPr>
          <p:cNvSpPr txBox="1"/>
          <p:nvPr/>
        </p:nvSpPr>
        <p:spPr>
          <a:xfrm>
            <a:off x="1732504" y="6133704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424242"/>
                </a:solidFill>
                <a:latin typeface="AAAAAE+AppleColorEmoji"/>
              </a:rPr>
              <a:t>🤓 </a:t>
            </a:r>
            <a:r>
              <a:rPr lang="en-US" sz="1800" b="0" i="1" u="none" strike="noStrike" baseline="0" dirty="0">
                <a:solidFill>
                  <a:srgbClr val="424242"/>
                </a:solidFill>
                <a:latin typeface="AAAAB C+ Inter"/>
              </a:rPr>
              <a:t>Let’s see how it works... </a:t>
            </a:r>
            <a:endParaRPr lang="en-SE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FC3BF9D4-9CA9-BE11-FA85-9C8B9793EEEF}"/>
              </a:ext>
            </a:extLst>
          </p:cNvPr>
          <p:cNvSpPr/>
          <p:nvPr/>
        </p:nvSpPr>
        <p:spPr>
          <a:xfrm>
            <a:off x="7737228" y="4014281"/>
            <a:ext cx="2110154" cy="16583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CDC45102-4FDC-C448-1834-A349244F0FFE}"/>
              </a:ext>
            </a:extLst>
          </p:cNvPr>
          <p:cNvSpPr/>
          <p:nvPr/>
        </p:nvSpPr>
        <p:spPr>
          <a:xfrm>
            <a:off x="7728860" y="2378060"/>
            <a:ext cx="2110154" cy="16583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C4F744D1-0DF8-D4A3-EE15-9EA2712BDCAE}"/>
              </a:ext>
            </a:extLst>
          </p:cNvPr>
          <p:cNvSpPr/>
          <p:nvPr/>
        </p:nvSpPr>
        <p:spPr>
          <a:xfrm>
            <a:off x="7728860" y="1443572"/>
            <a:ext cx="2110154" cy="16583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BF61FD9-D3B1-75D9-E292-DC7F788BBE44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CSS Selectors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22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1" grpId="0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C9DDB-910F-FBE0-DA9F-3996267C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7" y="1216475"/>
            <a:ext cx="6487143" cy="4249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9D6FCB-56A3-2F69-A2B3-C13759BCF9FF}"/>
              </a:ext>
            </a:extLst>
          </p:cNvPr>
          <p:cNvSpPr/>
          <p:nvPr/>
        </p:nvSpPr>
        <p:spPr>
          <a:xfrm>
            <a:off x="1678075" y="1216475"/>
            <a:ext cx="4019340" cy="1486532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5DDF44-CB67-9DBF-067B-C3000D64485E}"/>
              </a:ext>
            </a:extLst>
          </p:cNvPr>
          <p:cNvSpPr/>
          <p:nvPr/>
        </p:nvSpPr>
        <p:spPr>
          <a:xfrm>
            <a:off x="1708219" y="4630501"/>
            <a:ext cx="4019340" cy="755415"/>
          </a:xfrm>
          <a:prstGeom prst="round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E019E4-F850-CA37-3B61-5A7EA24090C0}"/>
              </a:ext>
            </a:extLst>
          </p:cNvPr>
          <p:cNvGrpSpPr/>
          <p:nvPr/>
        </p:nvGrpSpPr>
        <p:grpSpPr>
          <a:xfrm>
            <a:off x="7567023" y="975505"/>
            <a:ext cx="2916758" cy="3813349"/>
            <a:chOff x="6424735" y="724296"/>
            <a:chExt cx="2916758" cy="38133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7752FA-225E-9427-3DBE-B9A6A914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735" y="724296"/>
              <a:ext cx="2916758" cy="381334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ACF5A3-7252-4DBE-580B-8ECE299976AE}"/>
                </a:ext>
              </a:extLst>
            </p:cNvPr>
            <p:cNvSpPr/>
            <p:nvPr/>
          </p:nvSpPr>
          <p:spPr>
            <a:xfrm>
              <a:off x="6631077" y="765350"/>
              <a:ext cx="744413" cy="3098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5B098E-87E2-A544-7123-DFB0C7D49E60}"/>
                </a:ext>
              </a:extLst>
            </p:cNvPr>
            <p:cNvSpPr/>
            <p:nvPr/>
          </p:nvSpPr>
          <p:spPr>
            <a:xfrm>
              <a:off x="6618863" y="1858945"/>
              <a:ext cx="1178658" cy="40361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CC4E2-1D9B-CCEF-270B-EB67508F22CA}"/>
                </a:ext>
              </a:extLst>
            </p:cNvPr>
            <p:cNvSpPr/>
            <p:nvPr/>
          </p:nvSpPr>
          <p:spPr>
            <a:xfrm>
              <a:off x="6541477" y="2935366"/>
              <a:ext cx="381837" cy="2600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Minus Sign 12">
              <a:extLst>
                <a:ext uri="{FF2B5EF4-FFF2-40B4-BE49-F238E27FC236}">
                  <a16:creationId xmlns:a16="http://schemas.microsoft.com/office/drawing/2014/main" id="{7641CB03-B235-2633-7581-69714429EC54}"/>
                </a:ext>
              </a:extLst>
            </p:cNvPr>
            <p:cNvSpPr/>
            <p:nvPr/>
          </p:nvSpPr>
          <p:spPr>
            <a:xfrm>
              <a:off x="6541477" y="4014281"/>
              <a:ext cx="2110154" cy="165835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4" name="Minus Sign 13">
              <a:extLst>
                <a:ext uri="{FF2B5EF4-FFF2-40B4-BE49-F238E27FC236}">
                  <a16:creationId xmlns:a16="http://schemas.microsoft.com/office/drawing/2014/main" id="{FA1D679C-A415-22B7-31A8-AE830A9868BD}"/>
                </a:ext>
              </a:extLst>
            </p:cNvPr>
            <p:cNvSpPr/>
            <p:nvPr/>
          </p:nvSpPr>
          <p:spPr>
            <a:xfrm>
              <a:off x="6533109" y="2378060"/>
              <a:ext cx="2110154" cy="165835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7186B362-A408-50A6-8026-C1BF94D52000}"/>
                </a:ext>
              </a:extLst>
            </p:cNvPr>
            <p:cNvSpPr/>
            <p:nvPr/>
          </p:nvSpPr>
          <p:spPr>
            <a:xfrm>
              <a:off x="6533109" y="1443572"/>
              <a:ext cx="2110154" cy="165835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E3FEBA-9755-B5BE-6A25-4803D4CD51D7}"/>
              </a:ext>
            </a:extLst>
          </p:cNvPr>
          <p:cNvSpPr txBox="1"/>
          <p:nvPr/>
        </p:nvSpPr>
        <p:spPr>
          <a:xfrm>
            <a:off x="7098237" y="5161759"/>
            <a:ext cx="4448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There is an ID selector (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#author-text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), so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for the conflicting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O+ Source Code Pro"/>
              </a:rPr>
              <a:t>font-size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property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I+ Inter"/>
              </a:rPr>
              <a:t>, this is the selector that applies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204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4A13-3B9D-6836-23EE-7F04568562C2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CSS Box Model</a:t>
            </a:r>
            <a:endParaRPr lang="en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D2C21C-1396-D387-D334-9C39E10EBC26}"/>
              </a:ext>
            </a:extLst>
          </p:cNvPr>
          <p:cNvGrpSpPr/>
          <p:nvPr/>
        </p:nvGrpSpPr>
        <p:grpSpPr>
          <a:xfrm>
            <a:off x="791513" y="1075176"/>
            <a:ext cx="9789401" cy="4288776"/>
            <a:chOff x="791513" y="1467059"/>
            <a:chExt cx="9789401" cy="428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37CD09-7B2A-5AA6-42D6-A92B4868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13" y="1467059"/>
              <a:ext cx="7347653" cy="42382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8A00C1-791B-73A3-A7E1-CBE2CC3AF035}"/>
                </a:ext>
              </a:extLst>
            </p:cNvPr>
            <p:cNvSpPr txBox="1"/>
            <p:nvPr/>
          </p:nvSpPr>
          <p:spPr>
            <a:xfrm>
              <a:off x="5898382" y="1800906"/>
              <a:ext cx="4682532" cy="39549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SE" b="1" i="0" u="none" strike="noStrike" baseline="0" dirty="0">
                <a:solidFill>
                  <a:srgbClr val="424242"/>
                </a:solidFill>
                <a:latin typeface="AAAAA K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Content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: Text, images, etc. </a:t>
              </a:r>
              <a:endParaRPr lang="en-SE" b="0" i="0" u="none" strike="noStrike" baseline="0" dirty="0">
                <a:solidFill>
                  <a:srgbClr val="424242"/>
                </a:solidFill>
                <a:latin typeface="AAAAA R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Border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: A line around the element, still </a:t>
              </a: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inside 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of the element </a:t>
              </a:r>
              <a:endParaRPr lang="en-SE" b="0" i="0" u="none" strike="noStrike" baseline="0" dirty="0">
                <a:solidFill>
                  <a:srgbClr val="424242"/>
                </a:solidFill>
                <a:latin typeface="AAAAA R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Padding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: Invisible space around the content, </a:t>
              </a: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inside 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of the element </a:t>
              </a:r>
              <a:endParaRPr lang="en-SE" b="0" i="0" u="none" strike="noStrike" baseline="0" dirty="0">
                <a:solidFill>
                  <a:srgbClr val="424242"/>
                </a:solidFill>
                <a:latin typeface="AAAAA R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Margin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: Space </a:t>
              </a: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outside 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of the element, between elements </a:t>
              </a:r>
              <a:endParaRPr lang="en-SE" b="0" i="0" u="none" strike="noStrike" baseline="0" dirty="0">
                <a:solidFill>
                  <a:srgbClr val="424242"/>
                </a:solidFill>
                <a:latin typeface="AAAAA R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Fill area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: Area that gets filled with </a:t>
              </a: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background color </a:t>
              </a:r>
              <a:r>
                <a:rPr lang="en-US" b="0" i="0" u="none" strike="noStrike" baseline="0" dirty="0">
                  <a:solidFill>
                    <a:srgbClr val="424242"/>
                  </a:solidFill>
                  <a:latin typeface="AAAAA R+ Inter"/>
                </a:rPr>
                <a:t>or </a:t>
              </a:r>
              <a:r>
                <a:rPr lang="en-US" b="1" i="0" u="none" strike="noStrike" baseline="0" dirty="0">
                  <a:solidFill>
                    <a:srgbClr val="424242"/>
                  </a:solidFill>
                  <a:latin typeface="AAAAA K+ Inter"/>
                </a:rPr>
                <a:t>background image </a:t>
              </a:r>
              <a:endParaRPr lang="en-SE" b="1" i="0" u="none" strike="noStrike" baseline="0" dirty="0">
                <a:solidFill>
                  <a:srgbClr val="424242"/>
                </a:solidFill>
                <a:latin typeface="AAAAA K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SE" b="1" dirty="0">
                <a:solidFill>
                  <a:srgbClr val="424242"/>
                </a:solidFill>
                <a:latin typeface="AAAAA K+ Inter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SE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14C87F-2789-1654-6410-1A245CA93755}"/>
              </a:ext>
            </a:extLst>
          </p:cNvPr>
          <p:cNvSpPr txBox="1"/>
          <p:nvPr/>
        </p:nvSpPr>
        <p:spPr>
          <a:xfrm>
            <a:off x="1750925" y="5510131"/>
            <a:ext cx="979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Final element width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= left border + left padding + width + right padding + right border </a:t>
            </a:r>
            <a:endParaRPr lang="en-SE" sz="18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Final element height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= top border + top padding + height + bottom padding + bottom border </a:t>
            </a:r>
            <a:endParaRPr lang="en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4D4DB7-2BCF-677D-5B77-33FF2816D415}"/>
              </a:ext>
            </a:extLst>
          </p:cNvPr>
          <p:cNvSpPr/>
          <p:nvPr/>
        </p:nvSpPr>
        <p:spPr>
          <a:xfrm>
            <a:off x="3215473" y="2039816"/>
            <a:ext cx="331595" cy="247189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BBB1E-2868-B747-1E60-9F8515A494A9}"/>
              </a:ext>
            </a:extLst>
          </p:cNvPr>
          <p:cNvSpPr/>
          <p:nvPr/>
        </p:nvSpPr>
        <p:spPr>
          <a:xfrm rot="5400000">
            <a:off x="3084842" y="1704872"/>
            <a:ext cx="331595" cy="344658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0E70E-5685-3FD6-CBEE-3E37F9C9A54E}"/>
              </a:ext>
            </a:extLst>
          </p:cNvPr>
          <p:cNvSpPr txBox="1"/>
          <p:nvPr/>
        </p:nvSpPr>
        <p:spPr>
          <a:xfrm>
            <a:off x="2594988" y="628147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FF0000"/>
                </a:solidFill>
                <a:latin typeface="AAAAA I+ Inter"/>
              </a:rPr>
              <a:t>This is the </a:t>
            </a:r>
            <a:r>
              <a:rPr lang="en-US" sz="1400" b="1" i="0" u="none" strike="noStrike" baseline="0" dirty="0">
                <a:solidFill>
                  <a:srgbClr val="FF0000"/>
                </a:solidFill>
                <a:latin typeface="AAAAA K+ Inter"/>
              </a:rPr>
              <a:t>default behavior</a:t>
            </a:r>
            <a:r>
              <a:rPr lang="en-US" sz="1400" b="0" i="0" u="none" strike="noStrike" baseline="0" dirty="0">
                <a:solidFill>
                  <a:srgbClr val="FF0000"/>
                </a:solidFill>
                <a:latin typeface="AAAAA I+ Inter"/>
              </a:rPr>
              <a:t>, but we can change it </a:t>
            </a:r>
            <a:endParaRPr lang="en-S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4EB669-EE7A-468E-A94E-4C78EDCF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on the wall&#10;&#10;Description automatically generated">
            <a:extLst>
              <a:ext uri="{FF2B5EF4-FFF2-40B4-BE49-F238E27FC236}">
                <a16:creationId xmlns:a16="http://schemas.microsoft.com/office/drawing/2014/main" id="{05AC6927-7EC4-2483-9960-6BB22B2C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5" r="2" b="10613"/>
          <a:stretch/>
        </p:blipFill>
        <p:spPr>
          <a:xfrm>
            <a:off x="1140518" y="1065124"/>
            <a:ext cx="9859492" cy="51070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CD2389-1363-D896-C45D-0F71F6473C4F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Analogy for the CSS Box Model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2244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3791762-2A22-DB38-D34B-CDC2F3B5EFD3}"/>
              </a:ext>
            </a:extLst>
          </p:cNvPr>
          <p:cNvGrpSpPr/>
          <p:nvPr/>
        </p:nvGrpSpPr>
        <p:grpSpPr>
          <a:xfrm>
            <a:off x="4682531" y="1034980"/>
            <a:ext cx="7276683" cy="4350936"/>
            <a:chOff x="278827" y="1034980"/>
            <a:chExt cx="11680388" cy="5137220"/>
          </a:xfrm>
        </p:grpSpPr>
        <p:pic>
          <p:nvPicPr>
            <p:cNvPr id="2" name="Content Placeholder 8">
              <a:extLst>
                <a:ext uri="{FF2B5EF4-FFF2-40B4-BE49-F238E27FC236}">
                  <a16:creationId xmlns:a16="http://schemas.microsoft.com/office/drawing/2014/main" id="{F8C5007B-2194-5C63-6ED6-519C7929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27" y="1053088"/>
              <a:ext cx="11634345" cy="511911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121B98-5341-8649-1781-7AB7E117ECAB}"/>
                </a:ext>
              </a:extLst>
            </p:cNvPr>
            <p:cNvSpPr/>
            <p:nvPr/>
          </p:nvSpPr>
          <p:spPr>
            <a:xfrm>
              <a:off x="281353" y="1034980"/>
              <a:ext cx="11635992" cy="4722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071ED7-D611-7504-1FEA-4A5265251827}"/>
                </a:ext>
              </a:extLst>
            </p:cNvPr>
            <p:cNvSpPr/>
            <p:nvPr/>
          </p:nvSpPr>
          <p:spPr>
            <a:xfrm>
              <a:off x="293073" y="1597688"/>
              <a:ext cx="11635992" cy="202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D47622-0FC6-EEF5-F096-FABCD453037B}"/>
                </a:ext>
              </a:extLst>
            </p:cNvPr>
            <p:cNvSpPr/>
            <p:nvPr/>
          </p:nvSpPr>
          <p:spPr>
            <a:xfrm>
              <a:off x="294753" y="1780232"/>
              <a:ext cx="11635992" cy="2026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718896-5EE6-26C0-9EA3-B3653F1A6746}"/>
                </a:ext>
              </a:extLst>
            </p:cNvPr>
            <p:cNvSpPr/>
            <p:nvPr/>
          </p:nvSpPr>
          <p:spPr>
            <a:xfrm>
              <a:off x="294747" y="1961104"/>
              <a:ext cx="11635992" cy="202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C11CBD-87C2-F7E8-52AA-BB1521CF2F4C}"/>
                </a:ext>
              </a:extLst>
            </p:cNvPr>
            <p:cNvSpPr/>
            <p:nvPr/>
          </p:nvSpPr>
          <p:spPr>
            <a:xfrm>
              <a:off x="293078" y="2234397"/>
              <a:ext cx="11635992" cy="379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6903CA-E4AA-0995-4A27-2BA35FDF224E}"/>
                </a:ext>
              </a:extLst>
            </p:cNvPr>
            <p:cNvSpPr/>
            <p:nvPr/>
          </p:nvSpPr>
          <p:spPr>
            <a:xfrm>
              <a:off x="293078" y="3022360"/>
              <a:ext cx="11635992" cy="379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8D77C-6FFF-C06C-3761-0123840A7B94}"/>
                </a:ext>
              </a:extLst>
            </p:cNvPr>
            <p:cNvSpPr/>
            <p:nvPr/>
          </p:nvSpPr>
          <p:spPr>
            <a:xfrm>
              <a:off x="293078" y="3475379"/>
              <a:ext cx="11635992" cy="379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5FC2B1-8B53-1683-50D3-F099D9865408}"/>
                </a:ext>
              </a:extLst>
            </p:cNvPr>
            <p:cNvSpPr/>
            <p:nvPr/>
          </p:nvSpPr>
          <p:spPr>
            <a:xfrm>
              <a:off x="323223" y="4633868"/>
              <a:ext cx="11635992" cy="379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8EAC27-9121-A005-3648-9E79125D139F}"/>
                </a:ext>
              </a:extLst>
            </p:cNvPr>
            <p:cNvSpPr/>
            <p:nvPr/>
          </p:nvSpPr>
          <p:spPr>
            <a:xfrm>
              <a:off x="323223" y="5084366"/>
              <a:ext cx="11635992" cy="5085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3C1E12-13DE-EC79-47EA-5C7F3DE89762}"/>
                </a:ext>
              </a:extLst>
            </p:cNvPr>
            <p:cNvSpPr/>
            <p:nvPr/>
          </p:nvSpPr>
          <p:spPr>
            <a:xfrm>
              <a:off x="323223" y="5623732"/>
              <a:ext cx="11635992" cy="202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B0AFEC-79C9-696B-43FA-8DE6E17FEBB0}"/>
                </a:ext>
              </a:extLst>
            </p:cNvPr>
            <p:cNvSpPr/>
            <p:nvPr/>
          </p:nvSpPr>
          <p:spPr>
            <a:xfrm>
              <a:off x="323223" y="5958680"/>
              <a:ext cx="11635992" cy="202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D19DE6-A3AF-06D8-DF82-DA0BA968CC7B}"/>
                </a:ext>
              </a:extLst>
            </p:cNvPr>
            <p:cNvSpPr/>
            <p:nvPr/>
          </p:nvSpPr>
          <p:spPr>
            <a:xfrm>
              <a:off x="323223" y="3940589"/>
              <a:ext cx="11635992" cy="202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801DB0-1DA2-1D4B-595B-E2D9202F9C9F}"/>
                </a:ext>
              </a:extLst>
            </p:cNvPr>
            <p:cNvSpPr/>
            <p:nvPr/>
          </p:nvSpPr>
          <p:spPr>
            <a:xfrm>
              <a:off x="323223" y="4304005"/>
              <a:ext cx="11635992" cy="202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55AD18-D6F8-63D3-79AD-62DEE402C8A1}"/>
              </a:ext>
            </a:extLst>
          </p:cNvPr>
          <p:cNvSpPr txBox="1"/>
          <p:nvPr/>
        </p:nvSpPr>
        <p:spPr>
          <a:xfrm>
            <a:off x="261470" y="1759777"/>
            <a:ext cx="3988983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Elements are formatted visually as </a:t>
            </a:r>
            <a:r>
              <a:rPr lang="en-US" sz="1600" b="1" i="0" u="none" strike="noStrike" baseline="0" dirty="0">
                <a:solidFill>
                  <a:srgbClr val="424242"/>
                </a:solidFill>
                <a:latin typeface="AAAAA K+ Inter"/>
              </a:rPr>
              <a:t>blocks </a:t>
            </a:r>
            <a:endParaRPr lang="en-SE" sz="1600" b="1" i="0" u="none" strike="noStrike" baseline="0" dirty="0">
              <a:solidFill>
                <a:srgbClr val="424242"/>
              </a:solidFill>
              <a:latin typeface="AAAAA K+ Inter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Elements occupy </a:t>
            </a:r>
            <a:r>
              <a:rPr lang="en-US" sz="1600" b="1" i="0" u="none" strike="noStrike" baseline="0" dirty="0">
                <a:solidFill>
                  <a:srgbClr val="424242"/>
                </a:solidFill>
                <a:latin typeface="AAAAA K+ Inter"/>
              </a:rPr>
              <a:t>100% of parent element’s width</a:t>
            </a: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, no matter the content </a:t>
            </a:r>
            <a:endParaRPr lang="en-SE" sz="16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Elements are </a:t>
            </a:r>
            <a:r>
              <a:rPr lang="en-US" sz="1600" b="1" i="0" u="none" strike="noStrike" baseline="0" dirty="0">
                <a:solidFill>
                  <a:srgbClr val="424242"/>
                </a:solidFill>
                <a:latin typeface="AAAAA K+ Inter"/>
              </a:rPr>
              <a:t>stacked vertically </a:t>
            </a: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by default, one after another </a:t>
            </a:r>
            <a:endParaRPr lang="en-SE" sz="16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The box-model </a:t>
            </a:r>
            <a:r>
              <a:rPr lang="en-US" sz="1600" b="1" i="0" u="none" strike="noStrike" baseline="0" dirty="0">
                <a:solidFill>
                  <a:srgbClr val="424242"/>
                </a:solidFill>
                <a:latin typeface="AAAAA K+ Inter"/>
              </a:rPr>
              <a:t>applies as showed </a:t>
            </a:r>
            <a:r>
              <a:rPr lang="en-US" sz="1600" b="0" i="0" u="none" strike="noStrike" baseline="0" dirty="0">
                <a:solidFill>
                  <a:srgbClr val="424242"/>
                </a:solidFill>
                <a:latin typeface="AAAAA R+ Inter"/>
              </a:rPr>
              <a:t>earlier </a:t>
            </a:r>
            <a:endParaRPr lang="en-SE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2A6350-FB3C-7208-BFF0-2402BA3FA2FC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Block-level Elements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B482C-F053-7807-369D-65B89C6450C3}"/>
              </a:ext>
            </a:extLst>
          </p:cNvPr>
          <p:cNvSpPr txBox="1"/>
          <p:nvPr/>
        </p:nvSpPr>
        <p:spPr>
          <a:xfrm>
            <a:off x="402147" y="4604912"/>
            <a:ext cx="3988983" cy="13157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Default elements: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body, main, header, footer, section, nav, aside, div, </a:t>
            </a:r>
            <a:r>
              <a:rPr lang="en-SE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form,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h1-h6, p, </a:t>
            </a:r>
            <a:r>
              <a:rPr lang="en-US" sz="1800" b="0" i="0" u="none" strike="noStrike" baseline="0" dirty="0" err="1">
                <a:solidFill>
                  <a:srgbClr val="424242"/>
                </a:solidFill>
                <a:latin typeface="AAAAB A+ Source Code Pro"/>
              </a:rPr>
              <a:t>ul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, </a:t>
            </a:r>
            <a:r>
              <a:rPr lang="en-US" sz="1800" b="0" i="0" u="none" strike="noStrike" baseline="0" dirty="0" err="1">
                <a:solidFill>
                  <a:srgbClr val="424242"/>
                </a:solidFill>
                <a:latin typeface="AAAAB A+ Source Code Pro"/>
              </a:rPr>
              <a:t>ol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, li,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etc. </a:t>
            </a:r>
            <a:endParaRPr lang="en-SE" sz="18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pPr>
              <a:spcAft>
                <a:spcPts val="900"/>
              </a:spcAft>
            </a:pP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With CSS: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display: block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262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0F4FA1-9BC7-76CE-BC73-AEEB84E36894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inline-level Elements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3E6CF-2889-833B-48EF-16F8E324C4E4}"/>
              </a:ext>
            </a:extLst>
          </p:cNvPr>
          <p:cNvSpPr txBox="1"/>
          <p:nvPr/>
        </p:nvSpPr>
        <p:spPr>
          <a:xfrm>
            <a:off x="435912" y="1412940"/>
            <a:ext cx="9290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An inline element DOES NOT start on a new line and only takes up as much width as necessary.</a:t>
            </a:r>
          </a:p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Causes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no line-breaks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after or before the element </a:t>
            </a:r>
            <a:endParaRPr lang="en-SE" sz="18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Box model applies in a different way: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heights and widths do not apply </a:t>
            </a:r>
            <a:endParaRPr lang="en-SE" sz="1800" b="1" i="0" u="none" strike="noStrike" baseline="0" dirty="0">
              <a:solidFill>
                <a:srgbClr val="424242"/>
              </a:solidFill>
              <a:latin typeface="AAAAA K+ Inter"/>
            </a:endParaRPr>
          </a:p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Paddings and margins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are applied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only horizontally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(left and right) 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E613A-C812-1ABD-4CC4-FDC3FD7EBA2F}"/>
              </a:ext>
            </a:extLst>
          </p:cNvPr>
          <p:cNvSpPr txBox="1"/>
          <p:nvPr/>
        </p:nvSpPr>
        <p:spPr>
          <a:xfrm>
            <a:off x="546440" y="2784813"/>
            <a:ext cx="377157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Default elements: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a, strong, </a:t>
            </a:r>
            <a:r>
              <a:rPr lang="en-US" sz="1800" b="0" i="0" u="none" strike="noStrike" baseline="0" dirty="0" err="1">
                <a:solidFill>
                  <a:srgbClr val="424242"/>
                </a:solidFill>
                <a:latin typeface="AAAAB A+ Source Code Pro"/>
              </a:rPr>
              <a:t>em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, </a:t>
            </a:r>
            <a:r>
              <a:rPr lang="en-SE" dirty="0">
                <a:solidFill>
                  <a:srgbClr val="424242"/>
                </a:solidFill>
                <a:latin typeface="AAAAB A+ Source Code Pro"/>
              </a:rPr>
              <a:t>span, label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etc. </a:t>
            </a:r>
            <a:endParaRPr lang="en-SE" sz="18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With CSS: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display: inline </a:t>
            </a:r>
            <a:endParaRPr lang="en-S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92A0A4-03A3-B4D2-61CC-2896C507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46" y="2582427"/>
            <a:ext cx="5440832" cy="36687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2C1C9-F373-E0B2-FB9B-A30A611DE970}"/>
              </a:ext>
            </a:extLst>
          </p:cNvPr>
          <p:cNvSpPr/>
          <p:nvPr/>
        </p:nvSpPr>
        <p:spPr>
          <a:xfrm>
            <a:off x="5878286" y="4933741"/>
            <a:ext cx="663191" cy="13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1441FC-86EC-C57B-68CB-0C76DED7E7AC}"/>
              </a:ext>
            </a:extLst>
          </p:cNvPr>
          <p:cNvSpPr/>
          <p:nvPr/>
        </p:nvSpPr>
        <p:spPr>
          <a:xfrm>
            <a:off x="5672646" y="5687367"/>
            <a:ext cx="275978" cy="13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658F-D40A-4F2C-6F2E-26D2BDD3269F}"/>
              </a:ext>
            </a:extLst>
          </p:cNvPr>
          <p:cNvSpPr/>
          <p:nvPr/>
        </p:nvSpPr>
        <p:spPr>
          <a:xfrm>
            <a:off x="6870075" y="5687367"/>
            <a:ext cx="275978" cy="13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E8E03-4538-B3A3-D014-6E9413F19C3E}"/>
              </a:ext>
            </a:extLst>
          </p:cNvPr>
          <p:cNvSpPr/>
          <p:nvPr/>
        </p:nvSpPr>
        <p:spPr>
          <a:xfrm>
            <a:off x="8007214" y="5687367"/>
            <a:ext cx="403256" cy="165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20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7599B8C5-82C2-60AC-E8B1-25525B25B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72AD-B12C-D35A-930D-D5A5187F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502489"/>
            <a:ext cx="3314700" cy="1853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dirty="0">
                <a:effectLst/>
                <a:highlight>
                  <a:srgbClr val="FFFFFF"/>
                </a:highlight>
              </a:rPr>
              <a:t>HTML Basics</a:t>
            </a:r>
            <a:br>
              <a:rPr lang="en-US" i="0" dirty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65381-BFF8-7395-AA7C-EC476EF808A9}"/>
              </a:ext>
            </a:extLst>
          </p:cNvPr>
          <p:cNvSpPr txBox="1"/>
          <p:nvPr/>
        </p:nvSpPr>
        <p:spPr>
          <a:xfrm>
            <a:off x="6097676" y="621110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https://www.w3schools.com/css/css_inline-block.asp</a:t>
            </a:r>
            <a:endParaRPr lang="en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C67430-DFB9-8DD8-3561-16E7CE754477}"/>
              </a:ext>
            </a:extLst>
          </p:cNvPr>
          <p:cNvSpPr txBox="1">
            <a:spLocks/>
          </p:cNvSpPr>
          <p:nvPr/>
        </p:nvSpPr>
        <p:spPr>
          <a:xfrm>
            <a:off x="435912" y="346820"/>
            <a:ext cx="8915402" cy="900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inline-block Elements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A995F-AC95-5919-B8DA-498E0F5F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96" y="2451799"/>
            <a:ext cx="5440832" cy="3668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98E1-466E-1A29-6845-78DD1C95EFDA}"/>
              </a:ext>
            </a:extLst>
          </p:cNvPr>
          <p:cNvSpPr txBox="1"/>
          <p:nvPr/>
        </p:nvSpPr>
        <p:spPr>
          <a:xfrm>
            <a:off x="746925" y="1065827"/>
            <a:ext cx="10105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An inline-block element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Looks like inline from the</a:t>
            </a:r>
            <a:r>
              <a:rPr lang="en-SE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outside, behaves like block</a:t>
            </a:r>
            <a:r>
              <a:rPr lang="en-SE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level</a:t>
            </a:r>
            <a:r>
              <a:rPr lang="en-SE" dirty="0">
                <a:solidFill>
                  <a:srgbClr val="424242"/>
                </a:solidFill>
                <a:latin typeface="AAAAAE+AppleColorEmoji"/>
              </a:rPr>
              <a:t>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on the inside</a:t>
            </a:r>
          </a:p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Causes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no line-breaks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after or before the element </a:t>
            </a:r>
            <a:r>
              <a:rPr lang="en-SE" dirty="0">
                <a:solidFill>
                  <a:schemeClr val="accent1">
                    <a:lumMod val="50000"/>
                  </a:schemeClr>
                </a:solidFill>
                <a:latin typeface="AAAAA K+ Inter"/>
              </a:rPr>
              <a:t>-- Inline</a:t>
            </a:r>
          </a:p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Box model applies in a different way: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heights and widths apply</a:t>
            </a:r>
            <a:r>
              <a:rPr lang="en-SE" sz="1800" b="1" i="0" u="none" strike="noStrike" baseline="0" dirty="0">
                <a:solidFill>
                  <a:srgbClr val="424242"/>
                </a:solidFill>
                <a:latin typeface="AAAAA K+ Inter"/>
              </a:rPr>
              <a:t>s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 </a:t>
            </a:r>
            <a:r>
              <a:rPr lang="en-SE" sz="18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AAAAA K+ Inter"/>
              </a:rPr>
              <a:t>--block</a:t>
            </a:r>
          </a:p>
          <a:p>
            <a:r>
              <a:rPr lang="en-US" sz="1800" b="0" i="0" u="none" strike="noStrike" baseline="0" dirty="0">
                <a:solidFill>
                  <a:srgbClr val="424242"/>
                </a:solidFill>
                <a:latin typeface="AAAAAE+AppleColorEmoji"/>
              </a:rPr>
              <a:t>👉 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Paddings and margins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are applied </a:t>
            </a:r>
            <a:r>
              <a:rPr lang="en-SE" sz="1800" b="1" i="0" u="none" strike="noStrike" baseline="0" dirty="0">
                <a:solidFill>
                  <a:srgbClr val="424242"/>
                </a:solidFill>
                <a:latin typeface="AAAAA K+ Inter"/>
              </a:rPr>
              <a:t>both</a:t>
            </a:r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 horizontally </a:t>
            </a:r>
            <a:r>
              <a:rPr lang="en-SE" dirty="0">
                <a:solidFill>
                  <a:srgbClr val="424242"/>
                </a:solidFill>
                <a:latin typeface="AAAAA R+ Inter"/>
              </a:rPr>
              <a:t>and vertically, like block level elements </a:t>
            </a:r>
            <a:r>
              <a:rPr lang="en-SE" dirty="0">
                <a:solidFill>
                  <a:schemeClr val="accent1">
                    <a:lumMod val="50000"/>
                  </a:schemeClr>
                </a:solidFill>
                <a:latin typeface="AAAAA K+ Inter"/>
              </a:rPr>
              <a:t>--block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AAAA K+ Inter"/>
              </a:rPr>
              <a:t> </a:t>
            </a:r>
            <a:endParaRPr lang="en-SE" dirty="0">
              <a:solidFill>
                <a:schemeClr val="accent1">
                  <a:lumMod val="50000"/>
                </a:schemeClr>
              </a:solidFill>
              <a:latin typeface="AAAAA K+ In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02F35-031C-EAB5-C068-3DFB872139D0}"/>
              </a:ext>
            </a:extLst>
          </p:cNvPr>
          <p:cNvSpPr txBox="1"/>
          <p:nvPr/>
        </p:nvSpPr>
        <p:spPr>
          <a:xfrm>
            <a:off x="968471" y="2853637"/>
            <a:ext cx="377157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Default elements: </a:t>
            </a:r>
            <a:r>
              <a:rPr lang="en-SE" dirty="0">
                <a:solidFill>
                  <a:srgbClr val="424242"/>
                </a:solidFill>
                <a:latin typeface="AAAAB A+ Source Code Pro"/>
              </a:rPr>
              <a:t>button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, </a:t>
            </a:r>
            <a:r>
              <a:rPr lang="en-SE" sz="1800" b="0" i="0" u="none" strike="noStrike" baseline="0" dirty="0" err="1">
                <a:solidFill>
                  <a:srgbClr val="424242"/>
                </a:solidFill>
                <a:latin typeface="AAAAB A+ Source Code Pro"/>
              </a:rPr>
              <a:t>img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, </a:t>
            </a:r>
            <a:r>
              <a:rPr lang="en-SE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input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, </a:t>
            </a:r>
            <a:r>
              <a:rPr lang="en-SE" dirty="0">
                <a:solidFill>
                  <a:srgbClr val="424242"/>
                </a:solidFill>
                <a:latin typeface="AAAAB A+ Source Code Pro"/>
              </a:rPr>
              <a:t>, </a:t>
            </a:r>
            <a:r>
              <a:rPr lang="en-SE" dirty="0" err="1">
                <a:solidFill>
                  <a:srgbClr val="424242"/>
                </a:solidFill>
                <a:latin typeface="AAAAB A+ Source Code Pro"/>
              </a:rPr>
              <a:t>textarea</a:t>
            </a:r>
            <a:r>
              <a:rPr lang="en-SE" dirty="0">
                <a:solidFill>
                  <a:srgbClr val="424242"/>
                </a:solidFill>
                <a:latin typeface="AAAAB A+ Source Code Pro"/>
              </a:rPr>
              <a:t>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A R+ Inter"/>
              </a:rPr>
              <a:t>etc. </a:t>
            </a:r>
            <a:endParaRPr lang="en-SE" sz="1800" b="0" i="0" u="none" strike="noStrike" baseline="0" dirty="0">
              <a:solidFill>
                <a:srgbClr val="424242"/>
              </a:solidFill>
              <a:latin typeface="AAAAA R+ Inter"/>
            </a:endParaRPr>
          </a:p>
          <a:p>
            <a:r>
              <a:rPr lang="en-US" sz="1800" b="1" i="0" u="none" strike="noStrike" baseline="0" dirty="0">
                <a:solidFill>
                  <a:srgbClr val="424242"/>
                </a:solidFill>
                <a:latin typeface="AAAAA K+ Inter"/>
              </a:rPr>
              <a:t>With CSS: </a:t>
            </a:r>
            <a:r>
              <a:rPr lang="en-US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display: inline</a:t>
            </a:r>
            <a:r>
              <a:rPr lang="en-SE" sz="1800" b="0" i="0" u="none" strike="noStrike" baseline="0" dirty="0">
                <a:solidFill>
                  <a:srgbClr val="424242"/>
                </a:solidFill>
                <a:latin typeface="AAAAB A+ Source Code Pro"/>
              </a:rPr>
              <a:t>-block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E185D-3F06-3F96-BA43-D74333BB1F08}"/>
              </a:ext>
            </a:extLst>
          </p:cNvPr>
          <p:cNvSpPr txBox="1"/>
          <p:nvPr/>
        </p:nvSpPr>
        <p:spPr>
          <a:xfrm>
            <a:off x="676587" y="4364448"/>
            <a:ext cx="493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>
                <a:solidFill>
                  <a:srgbClr val="FF0000"/>
                </a:solidFill>
              </a:rPr>
              <a:t>Can a inline element be displayed as block, or inline-block? Or vice versa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F7B6D-5C0E-14DF-3546-A8C817894C0D}"/>
              </a:ext>
            </a:extLst>
          </p:cNvPr>
          <p:cNvSpPr txBox="1"/>
          <p:nvPr/>
        </p:nvSpPr>
        <p:spPr>
          <a:xfrm>
            <a:off x="1172883" y="5177076"/>
            <a:ext cx="356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dirty="0"/>
              <a:t>YES, of course! </a:t>
            </a:r>
          </a:p>
          <a:p>
            <a:r>
              <a:rPr lang="en-SE" b="1" dirty="0"/>
              <a:t>Use the display property.</a:t>
            </a:r>
          </a:p>
          <a:p>
            <a:r>
              <a:rPr lang="en-SE" dirty="0"/>
              <a:t>display: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9909F-9604-838E-08C8-7F6BEE9A641A}"/>
              </a:ext>
            </a:extLst>
          </p:cNvPr>
          <p:cNvSpPr/>
          <p:nvPr/>
        </p:nvSpPr>
        <p:spPr>
          <a:xfrm>
            <a:off x="7701709" y="5536640"/>
            <a:ext cx="94454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DBE8F-AC75-5CE2-0F6D-541396A6B7FF}"/>
              </a:ext>
            </a:extLst>
          </p:cNvPr>
          <p:cNvSpPr/>
          <p:nvPr/>
        </p:nvSpPr>
        <p:spPr>
          <a:xfrm>
            <a:off x="9006012" y="5436156"/>
            <a:ext cx="944545" cy="232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84BEA3-56A6-9F56-1D09-C20B0579CA21}"/>
              </a:ext>
            </a:extLst>
          </p:cNvPr>
          <p:cNvSpPr/>
          <p:nvPr/>
        </p:nvSpPr>
        <p:spPr>
          <a:xfrm>
            <a:off x="9884806" y="5568461"/>
            <a:ext cx="301535" cy="149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B5D4-14DD-8AB1-E9E6-FD1BB67D885E}"/>
              </a:ext>
            </a:extLst>
          </p:cNvPr>
          <p:cNvSpPr/>
          <p:nvPr/>
        </p:nvSpPr>
        <p:spPr>
          <a:xfrm>
            <a:off x="6521380" y="5516545"/>
            <a:ext cx="94454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73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A94E5-37BC-C0EA-158C-54F5BC79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57400"/>
            <a:ext cx="3695700" cy="156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Assignment!</a:t>
            </a:r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3BA5D8BA-8907-77C8-6F85-8EBC6ACB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467" y="685800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3CDE-3A24-8A83-2FD2-70F173EA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" y="189278"/>
            <a:ext cx="8915402" cy="1371600"/>
          </a:xfrm>
        </p:spPr>
        <p:txBody>
          <a:bodyPr/>
          <a:lstStyle/>
          <a:p>
            <a:r>
              <a:rPr lang="sv-S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Understanding</a:t>
            </a: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HTML Basics</a:t>
            </a:r>
            <a:endParaRPr lang="en-S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B49B3F-D6AF-CD04-EA71-423AC3F2A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6216" y="1123294"/>
            <a:ext cx="1032616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dirty="0">
                <a:solidFill>
                  <a:srgbClr val="0D0D0D"/>
                </a:solidFill>
                <a:latin typeface="Abadi" panose="020F0502020204030204" pitchFamily="34" charset="0"/>
              </a:rPr>
              <a:t>HTML (</a:t>
            </a:r>
            <a:r>
              <a:rPr lang="sv-SE" altLang="sv-SE" dirty="0" err="1">
                <a:solidFill>
                  <a:srgbClr val="0D0D0D"/>
                </a:solidFill>
                <a:latin typeface="Abadi" panose="020F0502020204030204" pitchFamily="34" charset="0"/>
              </a:rPr>
              <a:t>HyperText</a:t>
            </a:r>
            <a:r>
              <a:rPr lang="sv-SE" altLang="sv-SE" dirty="0">
                <a:solidFill>
                  <a:srgbClr val="0D0D0D"/>
                </a:solidFill>
                <a:latin typeface="Abadi" panose="020F0502020204030204" pitchFamily="34" charset="0"/>
              </a:rPr>
              <a:t> </a:t>
            </a:r>
            <a:r>
              <a:rPr lang="sv-SE" altLang="sv-SE" dirty="0" err="1">
                <a:solidFill>
                  <a:srgbClr val="0D0D0D"/>
                </a:solidFill>
                <a:latin typeface="Abadi" panose="020F0502020204030204" pitchFamily="34" charset="0"/>
              </a:rPr>
              <a:t>Markup</a:t>
            </a:r>
            <a:r>
              <a:rPr lang="sv-SE" altLang="sv-SE" dirty="0">
                <a:solidFill>
                  <a:srgbClr val="0D0D0D"/>
                </a:solidFill>
                <a:latin typeface="Abadi" panose="020F0502020204030204" pitchFamily="34" charset="0"/>
              </a:rPr>
              <a:t> </a:t>
            </a:r>
            <a:r>
              <a:rPr lang="sv-SE" altLang="sv-SE" dirty="0" err="1">
                <a:solidFill>
                  <a:srgbClr val="0D0D0D"/>
                </a:solidFill>
                <a:latin typeface="Abadi" panose="020F0502020204030204" pitchFamily="34" charset="0"/>
              </a:rPr>
              <a:t>Language</a:t>
            </a:r>
            <a:r>
              <a:rPr lang="sv-SE" altLang="sv-SE" dirty="0">
                <a:solidFill>
                  <a:srgbClr val="0D0D0D"/>
                </a:solidFill>
                <a:latin typeface="Abadi" panose="020F0502020204030204" pitchFamily="34" charset="0"/>
              </a:rPr>
              <a:t>) is the standard </a:t>
            </a:r>
            <a:r>
              <a:rPr lang="sv-SE" altLang="sv-SE" dirty="0" err="1">
                <a:solidFill>
                  <a:srgbClr val="0D0D0D"/>
                </a:solidFill>
                <a:latin typeface="Abadi" panose="020F0502020204030204" pitchFamily="34" charset="0"/>
              </a:rPr>
              <a:t>language</a:t>
            </a:r>
            <a:r>
              <a:rPr lang="sv-SE" altLang="sv-SE" dirty="0">
                <a:solidFill>
                  <a:srgbClr val="0D0D0D"/>
                </a:solidFill>
                <a:latin typeface="Abadi" panose="020F0502020204030204" pitchFamily="34" charset="0"/>
              </a:rPr>
              <a:t> for </a:t>
            </a:r>
            <a:r>
              <a:rPr lang="sv-SE" altLang="sv-SE" dirty="0" err="1">
                <a:solidFill>
                  <a:srgbClr val="0D0D0D"/>
                </a:solidFill>
                <a:latin typeface="Abadi" panose="020F0502020204030204" pitchFamily="34" charset="0"/>
              </a:rPr>
              <a:t>creating</a:t>
            </a:r>
            <a:r>
              <a:rPr lang="sv-SE" altLang="sv-SE" dirty="0">
                <a:solidFill>
                  <a:srgbClr val="0D0D0D"/>
                </a:solidFill>
                <a:latin typeface="Abadi" panose="020F0502020204030204" pitchFamily="34" charset="0"/>
              </a:rPr>
              <a:t> web pages.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It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describes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the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structure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of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a web page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using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markup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.</a:t>
            </a:r>
            <a:endParaRPr kumimoji="0" lang="en-SE" altLang="sv-SE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badi" panose="020F0502020204030204" pitchFamily="34" charset="0"/>
              <a:ea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Markup languages define where a specific content starts and ends, often providing a description of that content.</a:t>
            </a:r>
            <a:endParaRPr kumimoji="0" lang="sv-SE" altLang="sv-SE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badi" panose="020F0502020204030204" pitchFamily="34" charset="0"/>
              <a:ea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HTML elements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are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the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building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blocks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of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HTML pages.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These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elements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are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represented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by tags </a:t>
            </a:r>
            <a:r>
              <a:rPr kumimoji="0" lang="sv-SE" altLang="sv-S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such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 as 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&lt;html&gt;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, 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&lt;</a:t>
            </a:r>
            <a:r>
              <a:rPr kumimoji="0" lang="sv-SE" altLang="sv-SE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body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&gt;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, 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&lt;div&gt;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, 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&lt;span&gt;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, 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 Mono"/>
              </a:rPr>
              <a:t>&lt;p&gt;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badi" panose="020F0502020204030204" pitchFamily="34" charset="0"/>
                <a:ea typeface="Söhne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9D103-B952-319C-ED67-DB7315966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2" r="-513" b="7056"/>
          <a:stretch/>
        </p:blipFill>
        <p:spPr>
          <a:xfrm>
            <a:off x="1311402" y="3231563"/>
            <a:ext cx="6961153" cy="3016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FAC5C4-D6AB-9776-6F8A-3E6F6123F6EC}"/>
              </a:ext>
            </a:extLst>
          </p:cNvPr>
          <p:cNvSpPr txBox="1"/>
          <p:nvPr/>
        </p:nvSpPr>
        <p:spPr>
          <a:xfrm>
            <a:off x="7080337" y="6484056"/>
            <a:ext cx="488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3"/>
              </a:rPr>
              <a:t>https://www.w3schools.com/html/default.asp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7091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8B56C4-2C34-878C-669A-2F3A83C23776}"/>
              </a:ext>
            </a:extLst>
          </p:cNvPr>
          <p:cNvGrpSpPr/>
          <p:nvPr/>
        </p:nvGrpSpPr>
        <p:grpSpPr>
          <a:xfrm>
            <a:off x="1223206" y="1852857"/>
            <a:ext cx="10026319" cy="4357451"/>
            <a:chOff x="1223206" y="1852857"/>
            <a:chExt cx="10026319" cy="4357451"/>
          </a:xfrm>
        </p:grpSpPr>
        <p:sp>
          <p:nvSpPr>
            <p:cNvPr id="5" name="Höger klammerparentes 6">
              <a:extLst>
                <a:ext uri="{FF2B5EF4-FFF2-40B4-BE49-F238E27FC236}">
                  <a16:creationId xmlns:a16="http://schemas.microsoft.com/office/drawing/2014/main" id="{CB469807-A64A-8664-45B8-590AF148437E}"/>
                </a:ext>
              </a:extLst>
            </p:cNvPr>
            <p:cNvSpPr/>
            <p:nvPr/>
          </p:nvSpPr>
          <p:spPr>
            <a:xfrm rot="16200000">
              <a:off x="5088848" y="-1900493"/>
              <a:ext cx="1889970" cy="9396669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textruta 7">
              <a:extLst>
                <a:ext uri="{FF2B5EF4-FFF2-40B4-BE49-F238E27FC236}">
                  <a16:creationId xmlns:a16="http://schemas.microsoft.com/office/drawing/2014/main" id="{81628BB0-3048-06FB-F8D0-DB6F4D0A45D0}"/>
                </a:ext>
              </a:extLst>
            </p:cNvPr>
            <p:cNvSpPr txBox="1"/>
            <p:nvPr/>
          </p:nvSpPr>
          <p:spPr>
            <a:xfrm>
              <a:off x="1223206" y="4439654"/>
              <a:ext cx="962927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900" dirty="0">
                  <a:latin typeface="Fira Code" panose="020B0809050000020004" pitchFamily="49" charset="0"/>
                  <a:ea typeface="Fira Code" panose="020B0809050000020004" pitchFamily="49" charset="0"/>
                </a:rPr>
                <a:t>&lt;a </a:t>
              </a:r>
              <a:r>
                <a:rPr lang="sv-SE" sz="1900" dirty="0" err="1">
                  <a:latin typeface="Fira Code" panose="020B0809050000020004" pitchFamily="49" charset="0"/>
                  <a:ea typeface="Fira Code" panose="020B0809050000020004" pitchFamily="49" charset="0"/>
                </a:rPr>
                <a:t>href</a:t>
              </a:r>
              <a:r>
                <a:rPr lang="sv-SE" sz="1900" dirty="0">
                  <a:latin typeface="Fira Code" panose="020B0809050000020004" pitchFamily="49" charset="0"/>
                  <a:ea typeface="Fira Code" panose="020B0809050000020004" pitchFamily="49" charset="0"/>
                </a:rPr>
                <a:t>="https://www.dalarna.se" </a:t>
              </a:r>
              <a:r>
                <a:rPr lang="sv-SE" sz="1900" dirty="0" err="1">
                  <a:latin typeface="Fira Code" panose="020B0809050000020004" pitchFamily="49" charset="0"/>
                  <a:ea typeface="Fira Code" panose="020B0809050000020004" pitchFamily="49" charset="0"/>
                </a:rPr>
                <a:t>class</a:t>
              </a:r>
              <a:r>
                <a:rPr lang="sv-SE" sz="1900" dirty="0">
                  <a:latin typeface="Fira Code" panose="020B0809050000020004" pitchFamily="49" charset="0"/>
                  <a:ea typeface="Fira Code" panose="020B0809050000020004" pitchFamily="49" charset="0"/>
                </a:rPr>
                <a:t>="</a:t>
              </a:r>
              <a:r>
                <a:rPr lang="sv-SE" sz="1900" dirty="0" err="1">
                  <a:latin typeface="Fira Code" panose="020B0809050000020004" pitchFamily="49" charset="0"/>
                  <a:ea typeface="Fira Code" panose="020B0809050000020004" pitchFamily="49" charset="0"/>
                </a:rPr>
                <a:t>link</a:t>
              </a:r>
              <a:r>
                <a:rPr lang="sv-SE" sz="1900" dirty="0">
                  <a:latin typeface="Fira Code" panose="020B0809050000020004" pitchFamily="49" charset="0"/>
                  <a:ea typeface="Fira Code" panose="020B0809050000020004" pitchFamily="49" charset="0"/>
                </a:rPr>
                <a:t>"&gt;Besök Dalarna&lt;/a&gt;</a:t>
              </a:r>
            </a:p>
          </p:txBody>
        </p:sp>
        <p:sp>
          <p:nvSpPr>
            <p:cNvPr id="7" name="Höger klammerparentes 8">
              <a:extLst>
                <a:ext uri="{FF2B5EF4-FFF2-40B4-BE49-F238E27FC236}">
                  <a16:creationId xmlns:a16="http://schemas.microsoft.com/office/drawing/2014/main" id="{7C363764-8E01-43F6-DF08-C28F9B4E302C}"/>
                </a:ext>
              </a:extLst>
            </p:cNvPr>
            <p:cNvSpPr/>
            <p:nvPr/>
          </p:nvSpPr>
          <p:spPr>
            <a:xfrm rot="16200000" flipH="1">
              <a:off x="4373470" y="1907004"/>
              <a:ext cx="794088" cy="6870033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öger klammerparentes 9">
              <a:extLst>
                <a:ext uri="{FF2B5EF4-FFF2-40B4-BE49-F238E27FC236}">
                  <a16:creationId xmlns:a16="http://schemas.microsoft.com/office/drawing/2014/main" id="{14B80166-6F75-BDB8-4554-2EBBE20863FA}"/>
                </a:ext>
              </a:extLst>
            </p:cNvPr>
            <p:cNvSpPr/>
            <p:nvPr/>
          </p:nvSpPr>
          <p:spPr>
            <a:xfrm rot="16200000" flipH="1">
              <a:off x="10052380" y="5035218"/>
              <a:ext cx="794089" cy="565484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Underrubrik 2">
              <a:extLst>
                <a:ext uri="{FF2B5EF4-FFF2-40B4-BE49-F238E27FC236}">
                  <a16:creationId xmlns:a16="http://schemas.microsoft.com/office/drawing/2014/main" id="{D499A95B-3E95-10D6-45AB-D2E843E7C4A0}"/>
                </a:ext>
              </a:extLst>
            </p:cNvPr>
            <p:cNvSpPr txBox="1">
              <a:spLocks/>
            </p:cNvSpPr>
            <p:nvPr/>
          </p:nvSpPr>
          <p:spPr>
            <a:xfrm>
              <a:off x="3910264" y="5739065"/>
              <a:ext cx="1732548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 err="1"/>
                <a:t>Opening</a:t>
              </a:r>
              <a:r>
                <a:rPr lang="sv-SE" sz="2000" dirty="0"/>
                <a:t> tag</a:t>
              </a:r>
            </a:p>
          </p:txBody>
        </p:sp>
        <p:sp>
          <p:nvSpPr>
            <p:cNvPr id="10" name="Underrubrik 2">
              <a:extLst>
                <a:ext uri="{FF2B5EF4-FFF2-40B4-BE49-F238E27FC236}">
                  <a16:creationId xmlns:a16="http://schemas.microsoft.com/office/drawing/2014/main" id="{27855125-D32C-882B-4D4B-2EBC8F8BCA46}"/>
                </a:ext>
              </a:extLst>
            </p:cNvPr>
            <p:cNvSpPr txBox="1">
              <a:spLocks/>
            </p:cNvSpPr>
            <p:nvPr/>
          </p:nvSpPr>
          <p:spPr>
            <a:xfrm>
              <a:off x="9671568" y="5715000"/>
              <a:ext cx="1577957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 err="1"/>
                <a:t>Closing</a:t>
              </a:r>
              <a:r>
                <a:rPr lang="sv-SE" sz="2000" dirty="0"/>
                <a:t> tag</a:t>
              </a:r>
            </a:p>
          </p:txBody>
        </p:sp>
        <p:sp>
          <p:nvSpPr>
            <p:cNvPr id="11" name="Höger klammerparentes 22">
              <a:extLst>
                <a:ext uri="{FF2B5EF4-FFF2-40B4-BE49-F238E27FC236}">
                  <a16:creationId xmlns:a16="http://schemas.microsoft.com/office/drawing/2014/main" id="{C047AE1E-833C-023F-D657-8D2E5C533C87}"/>
                </a:ext>
              </a:extLst>
            </p:cNvPr>
            <p:cNvSpPr/>
            <p:nvPr/>
          </p:nvSpPr>
          <p:spPr>
            <a:xfrm rot="16200000">
              <a:off x="1888452" y="3736294"/>
              <a:ext cx="369967" cy="593561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Underrubrik 2">
              <a:extLst>
                <a:ext uri="{FF2B5EF4-FFF2-40B4-BE49-F238E27FC236}">
                  <a16:creationId xmlns:a16="http://schemas.microsoft.com/office/drawing/2014/main" id="{84B9D4AB-BE5D-20D0-EFA9-A4A533CC29FB}"/>
                </a:ext>
              </a:extLst>
            </p:cNvPr>
            <p:cNvSpPr txBox="1">
              <a:spLocks/>
            </p:cNvSpPr>
            <p:nvPr/>
          </p:nvSpPr>
          <p:spPr>
            <a:xfrm>
              <a:off x="1295764" y="3274094"/>
              <a:ext cx="1627534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 err="1"/>
                <a:t>Attribute</a:t>
              </a:r>
              <a:endParaRPr lang="sv-SE" sz="2000" dirty="0"/>
            </a:p>
          </p:txBody>
        </p:sp>
        <p:sp>
          <p:nvSpPr>
            <p:cNvPr id="13" name="Höger klammerparentes 24">
              <a:extLst>
                <a:ext uri="{FF2B5EF4-FFF2-40B4-BE49-F238E27FC236}">
                  <a16:creationId xmlns:a16="http://schemas.microsoft.com/office/drawing/2014/main" id="{5776E1A8-761D-A2B4-2B4E-A199DC57F5E6}"/>
                </a:ext>
              </a:extLst>
            </p:cNvPr>
            <p:cNvSpPr/>
            <p:nvPr/>
          </p:nvSpPr>
          <p:spPr>
            <a:xfrm rot="16200000">
              <a:off x="4114399" y="2424955"/>
              <a:ext cx="373954" cy="3212250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Underrubrik 2">
              <a:extLst>
                <a:ext uri="{FF2B5EF4-FFF2-40B4-BE49-F238E27FC236}">
                  <a16:creationId xmlns:a16="http://schemas.microsoft.com/office/drawing/2014/main" id="{6F394050-D41E-A4A9-1DDD-D37713FC0CE4}"/>
                </a:ext>
              </a:extLst>
            </p:cNvPr>
            <p:cNvSpPr txBox="1">
              <a:spLocks/>
            </p:cNvSpPr>
            <p:nvPr/>
          </p:nvSpPr>
          <p:spPr>
            <a:xfrm>
              <a:off x="3487609" y="3274094"/>
              <a:ext cx="1627534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 err="1"/>
                <a:t>Value</a:t>
              </a:r>
              <a:endParaRPr lang="sv-SE" sz="2000" dirty="0"/>
            </a:p>
          </p:txBody>
        </p:sp>
        <p:sp>
          <p:nvSpPr>
            <p:cNvPr id="15" name="Höger klammerparentes 26">
              <a:extLst>
                <a:ext uri="{FF2B5EF4-FFF2-40B4-BE49-F238E27FC236}">
                  <a16:creationId xmlns:a16="http://schemas.microsoft.com/office/drawing/2014/main" id="{2A4B09BF-26EF-176F-84A5-01BC91690EC8}"/>
                </a:ext>
              </a:extLst>
            </p:cNvPr>
            <p:cNvSpPr/>
            <p:nvPr/>
          </p:nvSpPr>
          <p:spPr>
            <a:xfrm rot="16200000">
              <a:off x="6446518" y="3670239"/>
              <a:ext cx="373954" cy="713694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Underrubrik 2">
              <a:extLst>
                <a:ext uri="{FF2B5EF4-FFF2-40B4-BE49-F238E27FC236}">
                  <a16:creationId xmlns:a16="http://schemas.microsoft.com/office/drawing/2014/main" id="{11E157AB-D319-3430-BB6E-71928E5F0D98}"/>
                </a:ext>
              </a:extLst>
            </p:cNvPr>
            <p:cNvSpPr txBox="1">
              <a:spLocks/>
            </p:cNvSpPr>
            <p:nvPr/>
          </p:nvSpPr>
          <p:spPr>
            <a:xfrm>
              <a:off x="5973903" y="3271581"/>
              <a:ext cx="1319184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 err="1"/>
                <a:t>Attribute</a:t>
              </a:r>
              <a:endParaRPr lang="sv-SE" sz="2000" dirty="0"/>
            </a:p>
          </p:txBody>
        </p:sp>
        <p:sp>
          <p:nvSpPr>
            <p:cNvPr id="17" name="Höger klammerparentes 29">
              <a:extLst>
                <a:ext uri="{FF2B5EF4-FFF2-40B4-BE49-F238E27FC236}">
                  <a16:creationId xmlns:a16="http://schemas.microsoft.com/office/drawing/2014/main" id="{63819250-9EDB-21A9-7250-79F0692F885E}"/>
                </a:ext>
              </a:extLst>
            </p:cNvPr>
            <p:cNvSpPr/>
            <p:nvPr/>
          </p:nvSpPr>
          <p:spPr>
            <a:xfrm rot="16200000">
              <a:off x="7417160" y="3738287"/>
              <a:ext cx="373954" cy="593562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Underrubrik 2">
              <a:extLst>
                <a:ext uri="{FF2B5EF4-FFF2-40B4-BE49-F238E27FC236}">
                  <a16:creationId xmlns:a16="http://schemas.microsoft.com/office/drawing/2014/main" id="{C6912145-BC6E-405E-3D40-2DDBD4ED6CBF}"/>
                </a:ext>
              </a:extLst>
            </p:cNvPr>
            <p:cNvSpPr txBox="1">
              <a:spLocks/>
            </p:cNvSpPr>
            <p:nvPr/>
          </p:nvSpPr>
          <p:spPr>
            <a:xfrm>
              <a:off x="7138454" y="3271581"/>
              <a:ext cx="931366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 err="1"/>
                <a:t>Value</a:t>
              </a:r>
              <a:endParaRPr lang="sv-SE" sz="2000" dirty="0"/>
            </a:p>
          </p:txBody>
        </p:sp>
        <p:sp>
          <p:nvSpPr>
            <p:cNvPr id="19" name="Höger klammerparentes 31">
              <a:extLst>
                <a:ext uri="{FF2B5EF4-FFF2-40B4-BE49-F238E27FC236}">
                  <a16:creationId xmlns:a16="http://schemas.microsoft.com/office/drawing/2014/main" id="{DDB17EF7-4E81-543A-3088-3881ECF8367C}"/>
                </a:ext>
              </a:extLst>
            </p:cNvPr>
            <p:cNvSpPr/>
            <p:nvPr/>
          </p:nvSpPr>
          <p:spPr>
            <a:xfrm rot="16200000">
              <a:off x="8971965" y="3073671"/>
              <a:ext cx="373954" cy="1906822"/>
            </a:xfrm>
            <a:prstGeom prst="rightBrace">
              <a:avLst>
                <a:gd name="adj1" fmla="val 79779"/>
                <a:gd name="adj2" fmla="val 50000"/>
              </a:avLst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Underrubrik 2">
              <a:extLst>
                <a:ext uri="{FF2B5EF4-FFF2-40B4-BE49-F238E27FC236}">
                  <a16:creationId xmlns:a16="http://schemas.microsoft.com/office/drawing/2014/main" id="{F4C41CFE-F7B7-D342-0944-AD5BF9578C5A}"/>
                </a:ext>
              </a:extLst>
            </p:cNvPr>
            <p:cNvSpPr txBox="1">
              <a:spLocks/>
            </p:cNvSpPr>
            <p:nvPr/>
          </p:nvSpPr>
          <p:spPr>
            <a:xfrm>
              <a:off x="8540042" y="3271581"/>
              <a:ext cx="1208726" cy="471243"/>
            </a:xfrm>
            <a:prstGeom prst="rect">
              <a:avLst/>
            </a:prstGeom>
          </p:spPr>
          <p:txBody>
            <a:bodyPr lIns="136800" tIns="144000" rIns="136800" anchor="t"/>
            <a:lstStyle>
              <a:lvl1pPr marL="288000" indent="-28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  <a:sym typeface="Wingdings" panose="05000000000000000000" pitchFamily="2" charset="2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sv-SE" sz="2000" dirty="0"/>
                <a:t>Content</a:t>
              </a:r>
            </a:p>
          </p:txBody>
        </p:sp>
      </p:grpSp>
      <p:sp>
        <p:nvSpPr>
          <p:cNvPr id="21" name="Underrubrik 2">
            <a:extLst>
              <a:ext uri="{FF2B5EF4-FFF2-40B4-BE49-F238E27FC236}">
                <a16:creationId xmlns:a16="http://schemas.microsoft.com/office/drawing/2014/main" id="{A3141345-8233-D339-A2E0-CCCABF46BFA7}"/>
              </a:ext>
            </a:extLst>
          </p:cNvPr>
          <p:cNvSpPr txBox="1">
            <a:spLocks/>
          </p:cNvSpPr>
          <p:nvPr/>
        </p:nvSpPr>
        <p:spPr>
          <a:xfrm>
            <a:off x="5282226" y="1274351"/>
            <a:ext cx="1479139" cy="47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sz="2000"/>
              <a:t>Element</a:t>
            </a:r>
            <a:endParaRPr lang="sv-SE" sz="20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450F70D-CC65-972C-777F-B9F62B8A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" y="189278"/>
            <a:ext cx="8915402" cy="1371600"/>
          </a:xfrm>
        </p:spPr>
        <p:txBody>
          <a:bodyPr/>
          <a:lstStyle/>
          <a:p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HTML Basics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5846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D8E37B-41F3-FB19-0B82-F6E01F2D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" y="189278"/>
            <a:ext cx="8915402" cy="1371600"/>
          </a:xfrm>
        </p:spPr>
        <p:txBody>
          <a:bodyPr/>
          <a:lstStyle/>
          <a:p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HTML Basics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9BFD-4AC0-3C63-5A1F-3705E16A6F65}"/>
              </a:ext>
            </a:extLst>
          </p:cNvPr>
          <p:cNvSpPr txBox="1"/>
          <p:nvPr/>
        </p:nvSpPr>
        <p:spPr>
          <a:xfrm>
            <a:off x="980161" y="1737977"/>
            <a:ext cx="8426886" cy="13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GB" sz="1800" dirty="0">
                <a:latin typeface="Abadi" panose="020B0604020104020204" pitchFamily="34" charset="0"/>
              </a:rPr>
              <a:t>Elements can have multiple attributes. But there are two types:</a:t>
            </a:r>
            <a:endParaRPr lang="en-SE" sz="18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</a:rPr>
              <a:t>General attributes that describe things</a:t>
            </a:r>
          </a:p>
          <a:p>
            <a:pPr marL="342900" indent="-342900">
              <a:lnSpc>
                <a:spcPct val="11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</a:rPr>
              <a:t>Identifying attributes that pinpoint specifics.</a:t>
            </a:r>
          </a:p>
        </p:txBody>
      </p:sp>
      <p:grpSp>
        <p:nvGrpSpPr>
          <p:cNvPr id="7" name="Grupp 21">
            <a:extLst>
              <a:ext uri="{FF2B5EF4-FFF2-40B4-BE49-F238E27FC236}">
                <a16:creationId xmlns:a16="http://schemas.microsoft.com/office/drawing/2014/main" id="{08C3CAB6-1582-B867-38C3-7092F8B32224}"/>
              </a:ext>
            </a:extLst>
          </p:cNvPr>
          <p:cNvGrpSpPr/>
          <p:nvPr/>
        </p:nvGrpSpPr>
        <p:grpSpPr>
          <a:xfrm>
            <a:off x="1234292" y="3325646"/>
            <a:ext cx="9175910" cy="1125088"/>
            <a:chOff x="1607686" y="5074861"/>
            <a:chExt cx="9175910" cy="1125088"/>
          </a:xfrm>
        </p:grpSpPr>
        <p:sp>
          <p:nvSpPr>
            <p:cNvPr id="8" name="textruta 1">
              <a:extLst>
                <a:ext uri="{FF2B5EF4-FFF2-40B4-BE49-F238E27FC236}">
                  <a16:creationId xmlns:a16="http://schemas.microsoft.com/office/drawing/2014/main" id="{7985E057-087C-ABAD-5253-1C62147CCB8A}"/>
                </a:ext>
              </a:extLst>
            </p:cNvPr>
            <p:cNvSpPr txBox="1"/>
            <p:nvPr/>
          </p:nvSpPr>
          <p:spPr>
            <a:xfrm>
              <a:off x="1607686" y="5074861"/>
              <a:ext cx="9175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&lt;img </a:t>
              </a:r>
              <a:r>
                <a:rPr lang="sv-SE" sz="1600" dirty="0" err="1">
                  <a:latin typeface="Fira Code" panose="020B0809050000020004" pitchFamily="49" charset="0"/>
                  <a:ea typeface="Fira Code" panose="020B0809050000020004" pitchFamily="49" charset="0"/>
                </a:rPr>
                <a:t>src</a:t>
              </a:r>
              <a:r>
                <a:rPr lang="sv-SE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="images/</a:t>
              </a:r>
              <a:r>
                <a:rPr lang="sv-SE" sz="1600" dirty="0" err="1">
                  <a:latin typeface="Fira Code" panose="020B0809050000020004" pitchFamily="49" charset="0"/>
                  <a:ea typeface="Fira Code" panose="020B0809050000020004" pitchFamily="49" charset="0"/>
                </a:rPr>
                <a:t>logotype.svg</a:t>
              </a:r>
              <a:r>
                <a:rPr lang="sv-SE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" alt="Company Logotype" </a:t>
              </a:r>
              <a:r>
                <a:rPr lang="sv-SE" sz="1600" dirty="0" err="1">
                  <a:latin typeface="Fira Code" panose="020B0809050000020004" pitchFamily="49" charset="0"/>
                  <a:ea typeface="Fira Code" panose="020B0809050000020004" pitchFamily="49" charset="0"/>
                </a:rPr>
                <a:t>class</a:t>
              </a:r>
              <a:r>
                <a:rPr lang="sv-SE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="logotype"&gt;</a:t>
              </a:r>
            </a:p>
          </p:txBody>
        </p:sp>
        <p:sp>
          <p:nvSpPr>
            <p:cNvPr id="9" name="Höger klammerparentes 6">
              <a:extLst>
                <a:ext uri="{FF2B5EF4-FFF2-40B4-BE49-F238E27FC236}">
                  <a16:creationId xmlns:a16="http://schemas.microsoft.com/office/drawing/2014/main" id="{B8F4BBE0-920B-1265-6282-FECF52857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404938" y="5405160"/>
              <a:ext cx="222191" cy="36106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Höger klammerparentes 9">
              <a:extLst>
                <a:ext uri="{FF2B5EF4-FFF2-40B4-BE49-F238E27FC236}">
                  <a16:creationId xmlns:a16="http://schemas.microsoft.com/office/drawing/2014/main" id="{093A6403-1E75-BAFE-6A16-E0E309505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659461" y="5405160"/>
              <a:ext cx="222191" cy="36106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Höger klammerparentes 10">
              <a:extLst>
                <a:ext uri="{FF2B5EF4-FFF2-40B4-BE49-F238E27FC236}">
                  <a16:creationId xmlns:a16="http://schemas.microsoft.com/office/drawing/2014/main" id="{5960BFDE-2857-A6FB-05DB-029A6E2C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8675058" y="5283027"/>
              <a:ext cx="222191" cy="6053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textruta 11">
              <a:extLst>
                <a:ext uri="{FF2B5EF4-FFF2-40B4-BE49-F238E27FC236}">
                  <a16:creationId xmlns:a16="http://schemas.microsoft.com/office/drawing/2014/main" id="{2EA447DB-167D-FD3F-ABD4-7309F329B30F}"/>
                </a:ext>
              </a:extLst>
            </p:cNvPr>
            <p:cNvSpPr txBox="1"/>
            <p:nvPr/>
          </p:nvSpPr>
          <p:spPr>
            <a:xfrm>
              <a:off x="2343558" y="58306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13" name="textruta 17">
              <a:extLst>
                <a:ext uri="{FF2B5EF4-FFF2-40B4-BE49-F238E27FC236}">
                  <a16:creationId xmlns:a16="http://schemas.microsoft.com/office/drawing/2014/main" id="{3D071667-F1F8-27FD-E8D4-E52A19E145B8}"/>
                </a:ext>
              </a:extLst>
            </p:cNvPr>
            <p:cNvSpPr txBox="1"/>
            <p:nvPr/>
          </p:nvSpPr>
          <p:spPr>
            <a:xfrm>
              <a:off x="5614103" y="58306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14" name="textruta 18">
              <a:extLst>
                <a:ext uri="{FF2B5EF4-FFF2-40B4-BE49-F238E27FC236}">
                  <a16:creationId xmlns:a16="http://schemas.microsoft.com/office/drawing/2014/main" id="{EE11381B-A5BE-6FC1-CEA2-8FCF91E69463}"/>
                </a:ext>
              </a:extLst>
            </p:cNvPr>
            <p:cNvSpPr txBox="1"/>
            <p:nvPr/>
          </p:nvSpPr>
          <p:spPr>
            <a:xfrm>
              <a:off x="8629700" y="5830617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accent3"/>
                  </a:solidFill>
                </a:rPr>
                <a:t>2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AACBEA-7DFE-1E33-A9C2-B2BA1370E1DD}"/>
              </a:ext>
            </a:extLst>
          </p:cNvPr>
          <p:cNvSpPr txBox="1"/>
          <p:nvPr/>
        </p:nvSpPr>
        <p:spPr>
          <a:xfrm>
            <a:off x="6113438" y="611592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https://www.w3schools.com/tags/ref_attributes.asp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4E0E3-D5A7-FDAA-059B-D0A84F4D5A1D}"/>
              </a:ext>
            </a:extLst>
          </p:cNvPr>
          <p:cNvSpPr txBox="1"/>
          <p:nvPr/>
        </p:nvSpPr>
        <p:spPr>
          <a:xfrm>
            <a:off x="980161" y="4768862"/>
            <a:ext cx="9767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effectLst/>
                <a:highlight>
                  <a:srgbClr val="F5F5F5"/>
                </a:highlight>
              </a:rPr>
              <a:t>Each new attribute in the element is preceded by a space </a:t>
            </a:r>
            <a:endParaRPr lang="en-SE" dirty="0">
              <a:solidFill>
                <a:srgbClr val="3C4043"/>
              </a:solidFill>
              <a:effectLst/>
              <a:highlight>
                <a:srgbClr val="F5F5F5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effectLst/>
                <a:highlight>
                  <a:srgbClr val="F5F5F5"/>
                </a:highlight>
              </a:rPr>
              <a:t>The order of the attributes does not matter for how the code is interpreted and executed, but the order may matter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53128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97A4C-D6B2-7F0B-A9D8-412A090F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64" y="475747"/>
            <a:ext cx="4286848" cy="368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15E2B-DAFE-52B3-B217-378BE6872793}"/>
              </a:ext>
            </a:extLst>
          </p:cNvPr>
          <p:cNvSpPr txBox="1"/>
          <p:nvPr/>
        </p:nvSpPr>
        <p:spPr>
          <a:xfrm>
            <a:off x="175365" y="3556925"/>
            <a:ext cx="120166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&lt;!DOCTYPE html&gt; declaration defines that this document is an HTML5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&lt;html&gt; element is the root element of an HTML page</a:t>
            </a:r>
            <a:r>
              <a:rPr lang="en-SE" dirty="0">
                <a:latin typeface="Abadi" panose="020B0604020104020204" pitchFamily="34" charset="0"/>
              </a:rPr>
              <a:t>, </a:t>
            </a:r>
            <a:r>
              <a:rPr lang="en-US" dirty="0">
                <a:latin typeface="Abadi" panose="020B0604020104020204" pitchFamily="34" charset="0"/>
              </a:rPr>
              <a:t>the container for all other HTML elements on the page. It essentially defines the start and end of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&lt;head&gt; element contains meta information about the HTML page</a:t>
            </a:r>
            <a:r>
              <a:rPr lang="en-SE" dirty="0">
                <a:latin typeface="Abadi" panose="020B0604020104020204" pitchFamily="34" charset="0"/>
              </a:rPr>
              <a:t>, which</a:t>
            </a:r>
            <a:r>
              <a:rPr lang="en-US" dirty="0">
                <a:latin typeface="Abadi" panose="020B0604020104020204" pitchFamily="34" charset="0"/>
              </a:rPr>
              <a:t> is not displayed directly to the user.</a:t>
            </a:r>
            <a:endParaRPr lang="en-SE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>
                <a:latin typeface="Abadi" panose="020B0604020104020204" pitchFamily="34" charset="0"/>
              </a:rPr>
              <a:t>The &lt;meta&gt; element </a:t>
            </a:r>
            <a:r>
              <a:rPr lang="en-US" dirty="0">
                <a:latin typeface="Abadi" panose="020B0604020104020204" pitchFamily="34" charset="0"/>
              </a:rPr>
              <a:t>specifies the character encoding for the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&lt;title&gt; element specifies a title for the HTML page (which is shown in the browser's title bar or in the page's tab)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&lt;h1&gt; element defines a large heading</a:t>
            </a:r>
            <a:endParaRPr lang="en-SE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&lt;h</a:t>
            </a:r>
            <a:r>
              <a:rPr lang="en-SE" dirty="0">
                <a:latin typeface="Abadi" panose="020B0604020104020204" pitchFamily="34" charset="0"/>
              </a:rPr>
              <a:t>2</a:t>
            </a:r>
            <a:r>
              <a:rPr lang="en-US" dirty="0">
                <a:latin typeface="Abadi" panose="020B0604020104020204" pitchFamily="34" charset="0"/>
              </a:rPr>
              <a:t>&gt; element defines a </a:t>
            </a:r>
            <a:r>
              <a:rPr lang="en-SE" dirty="0">
                <a:latin typeface="Abadi" panose="020B0604020104020204" pitchFamily="34" charset="0"/>
              </a:rPr>
              <a:t>secondary</a:t>
            </a:r>
            <a:r>
              <a:rPr lang="en-US" dirty="0">
                <a:latin typeface="Abadi" panose="020B0604020104020204" pitchFamily="34" charset="0"/>
              </a:rPr>
              <a:t> heading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&lt;p&gt; element defines a paragraph</a:t>
            </a:r>
            <a:endParaRPr lang="en-SE" dirty="0">
              <a:latin typeface="Abadi" panose="020B06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B3179-DBCD-B3CD-A8C5-B08C4BED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31" y="367688"/>
            <a:ext cx="3607891" cy="3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7599B8C5-82C2-60AC-E8B1-25525B25B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72AD-B12C-D35A-930D-D5A5187F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502489"/>
            <a:ext cx="3314700" cy="1853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sv-SE" dirty="0">
                <a:highlight>
                  <a:srgbClr val="FFFFFF"/>
                </a:highlight>
              </a:rPr>
              <a:t>HTML5 S</a:t>
            </a:r>
            <a:r>
              <a:rPr lang="en-SE" dirty="0" err="1">
                <a:highlight>
                  <a:srgbClr val="FFFFFF"/>
                </a:highlight>
              </a:rPr>
              <a:t>emantic</a:t>
            </a:r>
            <a:r>
              <a:rPr lang="sv-SE" dirty="0">
                <a:highlight>
                  <a:srgbClr val="FFFFFF"/>
                </a:highlight>
              </a:rPr>
              <a:t> Elements</a:t>
            </a:r>
            <a:br>
              <a:rPr lang="sv-SE" dirty="0">
                <a:highlight>
                  <a:srgbClr val="FFFFFF"/>
                </a:highlight>
              </a:rPr>
            </a:br>
            <a:br>
              <a:rPr lang="en-US" i="0" dirty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D07F0-8F55-1C96-3FFC-0A23676A30CC}"/>
              </a:ext>
            </a:extLst>
          </p:cNvPr>
          <p:cNvSpPr txBox="1"/>
          <p:nvPr/>
        </p:nvSpPr>
        <p:spPr>
          <a:xfrm>
            <a:off x="898357" y="1327212"/>
            <a:ext cx="1070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Semantic elements = elements with a meaning</a:t>
            </a:r>
            <a:endParaRPr lang="en-SE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SE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Semantic elements clearly describe their meaning in a human- and machine-readable way.</a:t>
            </a:r>
            <a:endParaRPr lang="en-SE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They provide better accessibility and Search Engine Optimization, as browsers and search engines understand the structure and meaning of the webpage.</a:t>
            </a:r>
            <a:endParaRPr lang="en-SE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Examples of non-semantic elements: &lt;div&gt;, &lt;span&gt;</a:t>
            </a:r>
            <a:endParaRPr lang="en-SE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Examples of semantic elements: &lt;header&gt;, &lt;footer&gt;, &lt;article&gt;, &lt;section&gt;, &lt;nav&gt;</a:t>
            </a:r>
            <a:r>
              <a:rPr lang="en-SE" dirty="0">
                <a:latin typeface="Abadi" panose="020B0604020104020204" pitchFamily="34" charset="0"/>
              </a:rPr>
              <a:t>. &lt;h1&gt; to &lt;h6&gt;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8BCBD-7DC6-10C6-FA46-69861FD592A1}"/>
              </a:ext>
            </a:extLst>
          </p:cNvPr>
          <p:cNvSpPr txBox="1"/>
          <p:nvPr/>
        </p:nvSpPr>
        <p:spPr>
          <a:xfrm>
            <a:off x="4972832" y="6211669"/>
            <a:ext cx="711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https://www.w3schools.com/html/html5_semantic_elements.asp</a:t>
            </a:r>
            <a:endParaRPr lang="en-SE" dirty="0"/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38A0EAEE-C48D-FDFA-22B4-8905B0CA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20" y="3358537"/>
            <a:ext cx="3276600" cy="33147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5330E75-4C53-93EB-DA3E-2A094C71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" y="189278"/>
            <a:ext cx="8915402" cy="1371600"/>
          </a:xfrm>
        </p:spPr>
        <p:txBody>
          <a:bodyPr/>
          <a:lstStyle/>
          <a:p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HTML </a:t>
            </a:r>
            <a:r>
              <a:rPr lang="en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Semantic Elements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373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4DAA2-1B93-009D-6C9F-F66C5432C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95431"/>
              </p:ext>
            </p:extLst>
          </p:nvPr>
        </p:nvGraphicFramePr>
        <p:xfrm>
          <a:off x="1249994" y="1698031"/>
          <a:ext cx="854536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4">
                  <a:extLst>
                    <a:ext uri="{9D8B030D-6E8A-4147-A177-3AD203B41FA5}">
                      <a16:colId xmlns:a16="http://schemas.microsoft.com/office/drawing/2014/main" val="4221267623"/>
                    </a:ext>
                  </a:extLst>
                </a:gridCol>
                <a:gridCol w="7126136">
                  <a:extLst>
                    <a:ext uri="{9D8B030D-6E8A-4147-A177-3AD203B41FA5}">
                      <a16:colId xmlns:a16="http://schemas.microsoft.com/office/drawing/2014/main" val="1031407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57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59862"/>
                          </a:solidFill>
                          <a:effectLst/>
                          <a:latin typeface="Abadi" panose="020B0604020104020204" pitchFamily="34" charset="0"/>
                          <a:hlinkClick r:id="rId2"/>
                        </a:rPr>
                        <a:t>&lt;header&gt;</a:t>
                      </a:r>
                      <a:endParaRPr lang="en-US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Specifies a header for a document or section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5772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3"/>
                        </a:rPr>
                        <a:t>&lt;main&gt;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Specifies the main content of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0447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4"/>
                        </a:rPr>
                        <a:t>&lt;nav&gt;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navigation links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69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5"/>
                        </a:rPr>
                        <a:t>&lt;article&gt;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independent, self-contained content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526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6"/>
                        </a:rPr>
                        <a:t>&lt;section&gt;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a section in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3921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7"/>
                        </a:rPr>
                        <a:t>&lt;figure&gt;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Specifies self-contained content, like illustrations, diagrams, </a:t>
                      </a:r>
                      <a:r>
                        <a:rPr lang="en-US" dirty="0" err="1">
                          <a:effectLst/>
                          <a:latin typeface="Abadi" panose="020B0604020104020204" pitchFamily="34" charset="0"/>
                        </a:rPr>
                        <a:t>photos,etc</a:t>
                      </a:r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777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8"/>
                        </a:rPr>
                        <a:t>&lt;aside&gt;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content aside from the page content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128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9"/>
                        </a:rPr>
                        <a:t>&lt;footer&gt;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a footer for a document or section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5526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10"/>
                        </a:rPr>
                        <a:t>&lt;</a:t>
                      </a:r>
                      <a:r>
                        <a:rPr lang="en-US" dirty="0" err="1">
                          <a:effectLst/>
                          <a:latin typeface="Abadi" panose="020B0604020104020204" pitchFamily="34" charset="0"/>
                          <a:hlinkClick r:id="rId10"/>
                        </a:rPr>
                        <a:t>ul</a:t>
                      </a:r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10"/>
                        </a:rPr>
                        <a:t>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an unordered list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018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59862"/>
                          </a:solidFill>
                          <a:effectLst/>
                          <a:latin typeface="Abadi" panose="020B0604020104020204" pitchFamily="34" charset="0"/>
                          <a:hlinkClick r:id="rId11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59862"/>
                          </a:solidFill>
                          <a:effectLst/>
                          <a:latin typeface="Abadi" panose="020B0604020104020204" pitchFamily="34" charset="0"/>
                          <a:hlinkClick r:id="rId11"/>
                        </a:rPr>
                        <a:t>ol</a:t>
                      </a:r>
                      <a:r>
                        <a:rPr lang="en-US" dirty="0">
                          <a:solidFill>
                            <a:srgbClr val="059862"/>
                          </a:solidFill>
                          <a:effectLst/>
                          <a:latin typeface="Abadi" panose="020B0604020104020204" pitchFamily="34" charset="0"/>
                          <a:hlinkClick r:id="rId11"/>
                        </a:rPr>
                        <a:t>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an ordered list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1693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  <a:hlinkClick r:id="rId12"/>
                        </a:rPr>
                        <a:t>&lt;li&gt;</a:t>
                      </a:r>
                      <a:endParaRPr lang="en-US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Defines a list item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563523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75D656-86C0-B752-134B-14BB4FD1E1B9}"/>
              </a:ext>
            </a:extLst>
          </p:cNvPr>
          <p:cNvSpPr txBox="1"/>
          <p:nvPr/>
        </p:nvSpPr>
        <p:spPr>
          <a:xfrm>
            <a:off x="7017706" y="6427511"/>
            <a:ext cx="4856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13"/>
              </a:rPr>
              <a:t>https://www.w3schools.com/tags/default.asp</a:t>
            </a:r>
            <a:endParaRPr lang="en-S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4DD725-2FA5-C5DC-6ECC-F01AD4D3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2" y="189278"/>
            <a:ext cx="8915402" cy="1371600"/>
          </a:xfrm>
        </p:spPr>
        <p:txBody>
          <a:bodyPr/>
          <a:lstStyle/>
          <a:p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HTML </a:t>
            </a:r>
            <a:r>
              <a:rPr lang="en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Semantic Elements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9881207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0F1F3"/>
      </a:lt2>
      <a:accent1>
        <a:srgbClr val="AFA145"/>
      </a:accent1>
      <a:accent2>
        <a:srgbClr val="B1713B"/>
      </a:accent2>
      <a:accent3>
        <a:srgbClr val="C3514D"/>
      </a:accent3>
      <a:accent4>
        <a:srgbClr val="B13B68"/>
      </a:accent4>
      <a:accent5>
        <a:srgbClr val="C34DAB"/>
      </a:accent5>
      <a:accent6>
        <a:srgbClr val="983BB1"/>
      </a:accent6>
      <a:hlink>
        <a:srgbClr val="C0439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1178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AAAAA I+ Inter</vt:lpstr>
      <vt:lpstr>AAAAA K+ Inter</vt:lpstr>
      <vt:lpstr>AAAAA N+ Source Code Pro</vt:lpstr>
      <vt:lpstr>AAAAA O+ Source Code Pro</vt:lpstr>
      <vt:lpstr>AAAAA R+ Inter</vt:lpstr>
      <vt:lpstr>AAAAA V+ Inter</vt:lpstr>
      <vt:lpstr>AAAAAE+AppleColorEmoji</vt:lpstr>
      <vt:lpstr>AAAAB A+ Source Code Pro</vt:lpstr>
      <vt:lpstr>AAAAB C+ Inter</vt:lpstr>
      <vt:lpstr>Söhne</vt:lpstr>
      <vt:lpstr>Abadi</vt:lpstr>
      <vt:lpstr>Arial</vt:lpstr>
      <vt:lpstr>Avenir Next LT Pro</vt:lpstr>
      <vt:lpstr>Avenir Next LT Pro Light</vt:lpstr>
      <vt:lpstr>Fira Code</vt:lpstr>
      <vt:lpstr>EncaseVTI</vt:lpstr>
      <vt:lpstr>HTML and CSS</vt:lpstr>
      <vt:lpstr>HTML Basics </vt:lpstr>
      <vt:lpstr>Understanding HTML Basics</vt:lpstr>
      <vt:lpstr>HTML Basics</vt:lpstr>
      <vt:lpstr>HTML Basics</vt:lpstr>
      <vt:lpstr>PowerPoint Presentation</vt:lpstr>
      <vt:lpstr>HTML5 Semantic Elements  </vt:lpstr>
      <vt:lpstr>HTML Semantic Elements</vt:lpstr>
      <vt:lpstr>HTML Semantic Elements</vt:lpstr>
      <vt:lpstr>HTML Example</vt:lpstr>
      <vt:lpstr>CSS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Priyanka Mehra (HDa)</dc:creator>
  <cp:lastModifiedBy>Yurong Zhu (HDa)</cp:lastModifiedBy>
  <cp:revision>6</cp:revision>
  <dcterms:created xsi:type="dcterms:W3CDTF">2024-04-18T11:55:17Z</dcterms:created>
  <dcterms:modified xsi:type="dcterms:W3CDTF">2024-08-29T12:25:37Z</dcterms:modified>
</cp:coreProperties>
</file>