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>
      <p:cViewPr>
        <p:scale>
          <a:sx n="216" d="100"/>
          <a:sy n="216" d="100"/>
        </p:scale>
        <p:origin x="-1112" y="-6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a Rodriguez Gomez" userId="76ea5a5e-f46d-4c14-bde4-4ab4f25f61ba" providerId="ADAL" clId="{08A3F79A-D7EF-ED41-93E4-6A14E81C739C}"/>
    <pc:docChg chg="undo custSel modSld">
      <pc:chgData name="Sofia Rodriguez Gomez" userId="76ea5a5e-f46d-4c14-bde4-4ab4f25f61ba" providerId="ADAL" clId="{08A3F79A-D7EF-ED41-93E4-6A14E81C739C}" dt="2024-04-08T14:55:24.972" v="1" actId="1076"/>
      <pc:docMkLst>
        <pc:docMk/>
      </pc:docMkLst>
      <pc:sldChg chg="modSp mod">
        <pc:chgData name="Sofia Rodriguez Gomez" userId="76ea5a5e-f46d-4c14-bde4-4ab4f25f61ba" providerId="ADAL" clId="{08A3F79A-D7EF-ED41-93E4-6A14E81C739C}" dt="2024-04-08T14:55:24.972" v="1" actId="1076"/>
        <pc:sldMkLst>
          <pc:docMk/>
          <pc:sldMk cId="985879823" sldId="257"/>
        </pc:sldMkLst>
        <pc:spChg chg="mod">
          <ac:chgData name="Sofia Rodriguez Gomez" userId="76ea5a5e-f46d-4c14-bde4-4ab4f25f61ba" providerId="ADAL" clId="{08A3F79A-D7EF-ED41-93E4-6A14E81C739C}" dt="2024-04-08T14:55:24.972" v="1" actId="1076"/>
          <ac:spMkLst>
            <pc:docMk/>
            <pc:sldMk cId="985879823" sldId="257"/>
            <ac:spMk id="26" creationId="{D7B8905E-82F3-DB78-5D23-B4D19816DF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3BE-FCE3-5247-A2A6-2EF936B8FA5D}" type="datetimeFigureOut">
              <a:rPr lang="es-CO" smtClean="0"/>
              <a:t>8/04/24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7CFF0-A86C-3947-9360-4ED2071D52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986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7CFF0-A86C-3947-9360-4ED2071D52F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061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57B4D-AABD-7A84-ED42-832D5028E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64EC0A-6981-8824-8914-B6365BE68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7F2BC8-D12B-9EEB-FF14-B411CDC2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A90A-6BF4-594F-8743-52CAB0B10A01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757DAC-21F4-4B9D-8D36-55DEC850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256381-E38F-C742-CB8D-DEE37D19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A2A1-5773-F44C-AA56-1230D4BE33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D1053-A583-0367-C2DE-AEDC8DC5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F687D6-DCCE-6ACB-3B3B-50D04B2CC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0E74F0-68E3-0A2C-05F4-41517174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A90A-6BF4-594F-8743-52CAB0B10A01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FE962E-E83C-0373-CA62-9A6D56F1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E86B90-C8F3-5D3D-97A2-128C190E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A2A1-5773-F44C-AA56-1230D4BE33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3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7680CB-A1A5-824D-CBD6-18ECA7382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8B1C82-D987-DEB2-730A-66653DEFD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1930AB-AD4B-8142-662E-793FD003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A90A-6BF4-594F-8743-52CAB0B10A01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28F356-ED18-0A1A-5337-9BC302C1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570296-4592-770A-F71A-5432EEB5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A2A1-5773-F44C-AA56-1230D4BE33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4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2D627-73CE-93C6-BC28-27F0DD6D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346F99-A7C7-DF9B-3C17-B1BDBA14D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8251E2-B287-17A7-1804-929CA47B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A90A-6BF4-594F-8743-52CAB0B10A01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87A4C7-61AF-9E90-E0EC-22E40882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5BA0EA-7F52-3CAE-F905-9300CB98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A2A1-5773-F44C-AA56-1230D4BE33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2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C1245-E460-3C6E-6F61-1C977C4AB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753524-731D-0D1B-8BCE-3F9F3D756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367121-6387-3534-05C1-CD269F78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A90A-6BF4-594F-8743-52CAB0B10A01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4ED160-5717-81B1-AEBF-7F3C7ADC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C52BF8-ACC8-957D-7410-8511EDD5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A2A1-5773-F44C-AA56-1230D4BE33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9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DC37F-3549-4D31-5B00-366B1D91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01F475-2D14-410F-CCE3-AB925BA23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5B3B5A-6919-2E8C-AABF-F2B1B25C9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8FE179-3E28-1786-B808-5CACD846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A90A-6BF4-594F-8743-52CAB0B10A01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51BDA3-7D00-14AF-A78D-9BC0D4B2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9BDC75-811A-A776-C169-E1B78ECC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A2A1-5773-F44C-AA56-1230D4BE33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5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E35AF-BC84-FADC-408F-9A49141F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506703-3FD4-CE44-4048-F6F81E24A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64585A-AB33-34E0-0271-69002F24C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76CFCF-8F90-14DF-CFAB-F6CAB1AF9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496886-4D22-2837-EE84-DED6E5F4C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531301-CBF6-B457-07EB-8E824C564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A90A-6BF4-594F-8743-52CAB0B10A01}" type="datetimeFigureOut">
              <a:rPr lang="en-US" smtClean="0"/>
              <a:t>4/8/24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855DE0-11EE-44BE-B2F2-8AA09A63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C8DFAE-E683-B4C9-9E36-891D33DB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A2A1-5773-F44C-AA56-1230D4BE33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8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9D2E5-29DE-6859-03D5-417C508D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FC1DED-C080-DB32-88A4-0CD18909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A90A-6BF4-594F-8743-52CAB0B10A01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A4B3ED-E419-EFF8-83B5-FC4D705B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03B053-33BD-063F-4A5C-AA0FFD3A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A2A1-5773-F44C-AA56-1230D4BE33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9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1D8409-0AF0-52C0-FD26-F324FAB1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A90A-6BF4-594F-8743-52CAB0B10A01}" type="datetimeFigureOut">
              <a:rPr lang="en-US" smtClean="0"/>
              <a:t>4/8/24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357FB8-B9B9-DE5B-1941-1C4AFB24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DFDBF3-3A8B-72F2-1D06-70DF4132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A2A1-5773-F44C-AA56-1230D4BE33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68051-4101-2A89-BC53-0B572239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FE5979-FA14-85D3-2D82-329C1F689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87D5B1-8EBA-0786-D569-C418571ED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0D53DB-29D0-F4F4-6917-CB1EF6E2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A90A-6BF4-594F-8743-52CAB0B10A01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2532E3-5749-EB36-FE4B-C71810FA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21EC46-D8C9-E5F7-226C-4554111A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A2A1-5773-F44C-AA56-1230D4BE33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2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D9616-9473-F52A-2276-5BE9F6DF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79E042-AB75-8932-1D71-8AD768A55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D4814F-9F69-A343-41E9-FE0BFF495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BA9E59-0CC2-18CC-A980-D7457E27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A90A-6BF4-594F-8743-52CAB0B10A01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0EB4D9-CC11-54EF-EA41-378D4E84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6FA7EC-A4B4-F582-D047-49AA7D42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A2A1-5773-F44C-AA56-1230D4BE33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8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0330A5-B36D-6440-1186-D55F66E05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A57B2E-526F-28F6-DE2F-808C88E18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A75B3C-929E-F1FB-C91B-21837FBA8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71A90A-6BF4-594F-8743-52CAB0B10A01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BB85CE-FB56-57B3-AD14-F2E5E38E2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873131-AD8E-F8B9-A940-78D595AA9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19A2A1-5773-F44C-AA56-1230D4BE33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1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275C6E47-5C90-1B67-068D-13DD8C0082CD}"/>
              </a:ext>
            </a:extLst>
          </p:cNvPr>
          <p:cNvSpPr txBox="1"/>
          <p:nvPr/>
        </p:nvSpPr>
        <p:spPr>
          <a:xfrm>
            <a:off x="12192000" y="4345912"/>
            <a:ext cx="3824512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/>
              <a:t>Por el excelente comportamiento y manejo que ha presentado con el crédito actual, hemos realizado una alianza en conjunto con ASESORES INTEGRALES FINANCIEROS SAS ASIF en representación y autorización del Banco Sudameris y </a:t>
            </a:r>
            <a:r>
              <a:rPr lang="es-CO" sz="1050" dirty="0" err="1"/>
              <a:t>Kredit</a:t>
            </a:r>
            <a:r>
              <a:rPr lang="es-CO" sz="1050" dirty="0"/>
              <a:t> , entidades con las cuales usted podrá obtener un crédito con mejores condiciones en tasas, monto o plazo.</a:t>
            </a:r>
            <a:endParaRPr lang="en-US" sz="105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BF06469-8066-28D0-C4FA-D6B35B3C3CD3}"/>
              </a:ext>
            </a:extLst>
          </p:cNvPr>
          <p:cNvGrpSpPr/>
          <p:nvPr/>
        </p:nvGrpSpPr>
        <p:grpSpPr>
          <a:xfrm>
            <a:off x="1085758" y="-542228"/>
            <a:ext cx="3505262" cy="13000026"/>
            <a:chOff x="2393544" y="142919"/>
            <a:chExt cx="2981934" cy="11059151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7E40413A-4FB5-B7EC-6DE0-9A8C5FDFD361}"/>
                </a:ext>
              </a:extLst>
            </p:cNvPr>
            <p:cNvGrpSpPr/>
            <p:nvPr/>
          </p:nvGrpSpPr>
          <p:grpSpPr>
            <a:xfrm>
              <a:off x="2393544" y="142919"/>
              <a:ext cx="2981934" cy="6505531"/>
              <a:chOff x="972516" y="-543698"/>
              <a:chExt cx="3655669" cy="7975383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D2F2BCDD-F2E3-66A8-B1BD-532E720448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516" y="-543698"/>
                <a:ext cx="3655668" cy="3071813"/>
              </a:xfrm>
              <a:prstGeom prst="rect">
                <a:avLst/>
              </a:prstGeom>
            </p:spPr>
          </p:pic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2E9594EA-9F6D-06BA-C1CA-DB9471C89A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52109"/>
              <a:stretch/>
            </p:blipFill>
            <p:spPr>
              <a:xfrm>
                <a:off x="972517" y="2528116"/>
                <a:ext cx="3655668" cy="1710252"/>
              </a:xfrm>
              <a:prstGeom prst="rect">
                <a:avLst/>
              </a:prstGeom>
            </p:spPr>
          </p:pic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4A8E08D0-EAAE-934B-2F85-BA8AC28E66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2516" y="4238369"/>
                <a:ext cx="3655668" cy="3193316"/>
              </a:xfrm>
              <a:prstGeom prst="rect">
                <a:avLst/>
              </a:prstGeom>
            </p:spPr>
          </p:pic>
        </p:grp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84607907-97C2-CE92-11E0-A944295A0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3544" y="8502689"/>
              <a:ext cx="2981933" cy="2699381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7F2B2009-95B5-6133-2398-002F5EC97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93544" y="6605891"/>
              <a:ext cx="2981933" cy="835542"/>
            </a:xfrm>
            <a:prstGeom prst="rect">
              <a:avLst/>
            </a:prstGeom>
          </p:spPr>
        </p:pic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88E2E40-71FF-BFC9-DEF6-AD7F7128DC0C}"/>
              </a:ext>
            </a:extLst>
          </p:cNvPr>
          <p:cNvSpPr txBox="1"/>
          <p:nvPr/>
        </p:nvSpPr>
        <p:spPr>
          <a:xfrm>
            <a:off x="5504675" y="1031141"/>
            <a:ext cx="382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Por </a:t>
            </a:r>
            <a:r>
              <a:rPr lang="en-US" sz="1200" dirty="0" err="1"/>
              <a:t>tu</a:t>
            </a:r>
            <a:r>
              <a:rPr lang="en-US" sz="1200" dirty="0"/>
              <a:t> gran </a:t>
            </a:r>
            <a:r>
              <a:rPr lang="en-US" sz="1200" dirty="0" err="1"/>
              <a:t>comportamiento</a:t>
            </a:r>
            <a:r>
              <a:rPr lang="en-US" sz="1200" dirty="0"/>
              <a:t> </a:t>
            </a:r>
            <a:r>
              <a:rPr lang="en-US" sz="1200" dirty="0" err="1"/>
              <a:t>crediticio</a:t>
            </a:r>
            <a:r>
              <a:rPr lang="en-US" sz="1200" dirty="0"/>
              <a:t> </a:t>
            </a:r>
            <a:r>
              <a:rPr lang="en-US" sz="1200" dirty="0" err="1"/>
              <a:t>podrás</a:t>
            </a:r>
            <a:r>
              <a:rPr lang="en-US" sz="1200" dirty="0"/>
              <a:t> </a:t>
            </a:r>
            <a:r>
              <a:rPr lang="en-US" sz="1200" dirty="0" err="1"/>
              <a:t>mejorar</a:t>
            </a:r>
            <a:r>
              <a:rPr lang="en-US" sz="1200" dirty="0"/>
              <a:t> las </a:t>
            </a:r>
            <a:r>
              <a:rPr lang="en-US" sz="1200" dirty="0" err="1"/>
              <a:t>condiciones</a:t>
            </a:r>
            <a:r>
              <a:rPr lang="en-US" sz="1200" dirty="0"/>
              <a:t> de </a:t>
            </a:r>
            <a:r>
              <a:rPr lang="en-US" sz="1200" dirty="0" err="1"/>
              <a:t>tu</a:t>
            </a:r>
            <a:r>
              <a:rPr lang="en-US" sz="1200" dirty="0"/>
              <a:t> </a:t>
            </a:r>
            <a:r>
              <a:rPr lang="en-US" sz="1200" dirty="0" err="1"/>
              <a:t>crédito</a:t>
            </a:r>
            <a:endParaRPr lang="en-US" sz="1200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493EB95-1924-A9B4-E093-F5EE698264EC}"/>
              </a:ext>
            </a:extLst>
          </p:cNvPr>
          <p:cNvCxnSpPr>
            <a:cxnSpLocks/>
          </p:cNvCxnSpPr>
          <p:nvPr/>
        </p:nvCxnSpPr>
        <p:spPr>
          <a:xfrm>
            <a:off x="4361675" y="1261974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E9E75A3-DA42-E185-E1E0-0BDED91F88B2}"/>
              </a:ext>
            </a:extLst>
          </p:cNvPr>
          <p:cNvCxnSpPr>
            <a:cxnSpLocks/>
          </p:cNvCxnSpPr>
          <p:nvPr/>
        </p:nvCxnSpPr>
        <p:spPr>
          <a:xfrm>
            <a:off x="4386099" y="169545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48EAACB-4CA5-64FC-3511-505959457336}"/>
              </a:ext>
            </a:extLst>
          </p:cNvPr>
          <p:cNvSpPr txBox="1"/>
          <p:nvPr/>
        </p:nvSpPr>
        <p:spPr>
          <a:xfrm>
            <a:off x="5529098" y="1521966"/>
            <a:ext cx="513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¿</a:t>
            </a:r>
            <a:r>
              <a:rPr lang="en-US" sz="1200" dirty="0" err="1"/>
              <a:t>Quieres</a:t>
            </a:r>
            <a:r>
              <a:rPr lang="en-US" sz="1200" dirty="0"/>
              <a:t> saber </a:t>
            </a:r>
            <a:r>
              <a:rPr lang="en-US" sz="1200" dirty="0" err="1"/>
              <a:t>qué</a:t>
            </a:r>
            <a:r>
              <a:rPr lang="en-US" sz="1200" dirty="0"/>
              <a:t> </a:t>
            </a:r>
            <a:r>
              <a:rPr lang="en-US" sz="1200" dirty="0" err="1"/>
              <a:t>beneficio</a:t>
            </a:r>
            <a:r>
              <a:rPr lang="en-US" sz="1200" dirty="0"/>
              <a:t> temenos para </a:t>
            </a:r>
            <a:r>
              <a:rPr lang="en-US" sz="1200" dirty="0" err="1"/>
              <a:t>ti</a:t>
            </a:r>
            <a:r>
              <a:rPr lang="en-US" sz="1200" dirty="0"/>
              <a:t>? </a:t>
            </a:r>
          </a:p>
          <a:p>
            <a:r>
              <a:rPr lang="en-US" sz="1200" dirty="0" err="1"/>
              <a:t>Resuelve</a:t>
            </a:r>
            <a:r>
              <a:rPr lang="en-US" sz="1200" dirty="0"/>
              <a:t> </a:t>
            </a:r>
            <a:r>
              <a:rPr lang="en-US" sz="1200" dirty="0" err="1"/>
              <a:t>tus</a:t>
            </a:r>
            <a:r>
              <a:rPr lang="en-US" sz="1200" dirty="0"/>
              <a:t> </a:t>
            </a:r>
            <a:r>
              <a:rPr lang="en-US" sz="1200" dirty="0" err="1"/>
              <a:t>dudas</a:t>
            </a:r>
            <a:r>
              <a:rPr lang="en-US" sz="1200" dirty="0"/>
              <a:t> </a:t>
            </a:r>
            <a:r>
              <a:rPr lang="en-US" sz="1200" dirty="0" err="1"/>
              <a:t>directamente</a:t>
            </a:r>
            <a:r>
              <a:rPr lang="en-US" sz="1200" dirty="0"/>
              <a:t> con un </a:t>
            </a:r>
            <a:r>
              <a:rPr lang="en-US" sz="1200" dirty="0" err="1"/>
              <a:t>asesor</a:t>
            </a:r>
            <a:endParaRPr lang="en-US" sz="1200" dirty="0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4B29426-F656-7C25-F374-EEA98936953E}"/>
              </a:ext>
            </a:extLst>
          </p:cNvPr>
          <p:cNvCxnSpPr>
            <a:cxnSpLocks/>
          </p:cNvCxnSpPr>
          <p:nvPr/>
        </p:nvCxnSpPr>
        <p:spPr>
          <a:xfrm>
            <a:off x="4386098" y="2926617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7B8905E-82F3-DB78-5D23-B4D19816DFB8}"/>
              </a:ext>
            </a:extLst>
          </p:cNvPr>
          <p:cNvSpPr txBox="1"/>
          <p:nvPr/>
        </p:nvSpPr>
        <p:spPr>
          <a:xfrm>
            <a:off x="5529098" y="2344431"/>
            <a:ext cx="5135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Hola [</a:t>
            </a:r>
            <a:r>
              <a:rPr lang="en-US" sz="1200" dirty="0" err="1"/>
              <a:t>nombre_cliente</a:t>
            </a:r>
            <a:r>
              <a:rPr lang="en-US" sz="1200" dirty="0"/>
              <a:t>], soy [</a:t>
            </a:r>
            <a:r>
              <a:rPr lang="en-US" sz="1200" dirty="0" err="1"/>
              <a:t>nombre_asesor</a:t>
            </a:r>
            <a:r>
              <a:rPr lang="en-US" sz="1200" dirty="0"/>
              <a:t>] y hoy </a:t>
            </a:r>
            <a:r>
              <a:rPr lang="en-US" sz="1200" dirty="0" err="1"/>
              <a:t>quiero</a:t>
            </a:r>
            <a:r>
              <a:rPr lang="en-US" sz="1200" dirty="0"/>
              <a:t> </a:t>
            </a:r>
            <a:r>
              <a:rPr lang="en-US" sz="1200" dirty="0" err="1"/>
              <a:t>comunicarte</a:t>
            </a:r>
            <a:r>
              <a:rPr lang="en-US" sz="1200" dirty="0"/>
              <a:t> </a:t>
            </a:r>
            <a:r>
              <a:rPr lang="es-CO" sz="1200" dirty="0"/>
              <a:t>que debido al excelente comportamiento y manejo que has presentado con tu crédito de libranza, hemos realizado una alianza con el BANCO SUDAMERIS representado por Asesores Integrales Financieros SAS ASIF y con la entidad financiera KREDIT para mejorar las condiciones de crédito actuales.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BAD32E8-01B0-7100-B4B3-E0B936DE2536}"/>
              </a:ext>
            </a:extLst>
          </p:cNvPr>
          <p:cNvSpPr txBox="1"/>
          <p:nvPr/>
        </p:nvSpPr>
        <p:spPr>
          <a:xfrm>
            <a:off x="5682173" y="4091997"/>
            <a:ext cx="609790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¡Es muy sencillo! Contáctame y conoce cómo podrías obtener beneficios en tu crédito de libranza*</a:t>
            </a:r>
            <a:br>
              <a:rPr lang="es-CO" sz="1200" dirty="0"/>
            </a:br>
            <a:br>
              <a:rPr lang="es-CO" sz="1200" dirty="0"/>
            </a:br>
            <a:r>
              <a:rPr lang="es-CO" sz="900" dirty="0"/>
              <a:t>*nota legal</a:t>
            </a:r>
            <a:endParaRPr lang="es-CO" sz="1200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AEC1911-8E6D-709A-8258-36362620C16D}"/>
              </a:ext>
            </a:extLst>
          </p:cNvPr>
          <p:cNvCxnSpPr>
            <a:cxnSpLocks/>
          </p:cNvCxnSpPr>
          <p:nvPr/>
        </p:nvCxnSpPr>
        <p:spPr>
          <a:xfrm>
            <a:off x="4402013" y="432283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ACD2482-E261-CC33-1CDC-F58EF95A4571}"/>
              </a:ext>
            </a:extLst>
          </p:cNvPr>
          <p:cNvSpPr txBox="1"/>
          <p:nvPr/>
        </p:nvSpPr>
        <p:spPr>
          <a:xfrm>
            <a:off x="5723408" y="8189129"/>
            <a:ext cx="6097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Estoy para asesorarte en todo el proceso</a:t>
            </a:r>
          </a:p>
          <a:p>
            <a:r>
              <a:rPr lang="es-CO" sz="1200" dirty="0"/>
              <a:t>¿Qué esperas para obtener tu beneficio?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783AC4C-7717-625E-0873-65C8E5068CD5}"/>
              </a:ext>
            </a:extLst>
          </p:cNvPr>
          <p:cNvCxnSpPr>
            <a:cxnSpLocks/>
          </p:cNvCxnSpPr>
          <p:nvPr/>
        </p:nvCxnSpPr>
        <p:spPr>
          <a:xfrm>
            <a:off x="2838388" y="8436976"/>
            <a:ext cx="26907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5EAC2F4-8D4A-7B27-1146-352E48E179F2}"/>
              </a:ext>
            </a:extLst>
          </p:cNvPr>
          <p:cNvSpPr txBox="1"/>
          <p:nvPr/>
        </p:nvSpPr>
        <p:spPr>
          <a:xfrm>
            <a:off x="5723408" y="8821589"/>
            <a:ext cx="1580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[Nombre asesor]</a:t>
            </a:r>
          </a:p>
          <a:p>
            <a:r>
              <a:rPr lang="es-CO" sz="1200" dirty="0"/>
              <a:t>[Email]</a:t>
            </a:r>
          </a:p>
          <a:p>
            <a:r>
              <a:rPr lang="es-CO" sz="1200" dirty="0"/>
              <a:t>[Celular]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39D515A-E589-D819-62BF-8E7DA30B34A4}"/>
              </a:ext>
            </a:extLst>
          </p:cNvPr>
          <p:cNvSpPr txBox="1"/>
          <p:nvPr/>
        </p:nvSpPr>
        <p:spPr>
          <a:xfrm>
            <a:off x="5682173" y="7220462"/>
            <a:ext cx="60979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Igual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A07B83B9-52F9-A35F-9742-2423AE33EFD7}"/>
              </a:ext>
            </a:extLst>
          </p:cNvPr>
          <p:cNvCxnSpPr>
            <a:cxnSpLocks/>
          </p:cNvCxnSpPr>
          <p:nvPr/>
        </p:nvCxnSpPr>
        <p:spPr>
          <a:xfrm>
            <a:off x="4361675" y="7335853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3CD4CFC-9325-5AAE-A7EB-4F3B1B70B40D}"/>
              </a:ext>
            </a:extLst>
          </p:cNvPr>
          <p:cNvSpPr txBox="1"/>
          <p:nvPr/>
        </p:nvSpPr>
        <p:spPr>
          <a:xfrm>
            <a:off x="5682173" y="3580490"/>
            <a:ext cx="6097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Si lo prefieres, puedes llamarme directamente a este número:</a:t>
            </a:r>
          </a:p>
          <a:p>
            <a:r>
              <a:rPr lang="es-CO" sz="1200" dirty="0"/>
              <a:t>300 0000000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4CE196F2-7503-834C-1B08-BDED585F6B88}"/>
              </a:ext>
            </a:extLst>
          </p:cNvPr>
          <p:cNvCxnSpPr>
            <a:cxnSpLocks/>
          </p:cNvCxnSpPr>
          <p:nvPr/>
        </p:nvCxnSpPr>
        <p:spPr>
          <a:xfrm>
            <a:off x="4361675" y="3695881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BD41F76-CAE4-3D1B-C79A-C038E24A09C8}"/>
              </a:ext>
            </a:extLst>
          </p:cNvPr>
          <p:cNvSpPr txBox="1"/>
          <p:nvPr/>
        </p:nvSpPr>
        <p:spPr>
          <a:xfrm>
            <a:off x="5682173" y="5696567"/>
            <a:ext cx="60979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Igual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F0EA2165-EB41-6D21-F138-0068D12B7107}"/>
              </a:ext>
            </a:extLst>
          </p:cNvPr>
          <p:cNvCxnSpPr>
            <a:cxnSpLocks/>
          </p:cNvCxnSpPr>
          <p:nvPr/>
        </p:nvCxnSpPr>
        <p:spPr>
          <a:xfrm>
            <a:off x="4361675" y="5811958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87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adroTexto 45">
            <a:extLst>
              <a:ext uri="{FF2B5EF4-FFF2-40B4-BE49-F238E27FC236}">
                <a16:creationId xmlns:a16="http://schemas.microsoft.com/office/drawing/2014/main" id="{D822DF6F-6876-186E-7262-6EE2AAEF4782}"/>
              </a:ext>
            </a:extLst>
          </p:cNvPr>
          <p:cNvSpPr txBox="1"/>
          <p:nvPr/>
        </p:nvSpPr>
        <p:spPr>
          <a:xfrm>
            <a:off x="4382877" y="1282258"/>
            <a:ext cx="3426245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Buenas</a:t>
            </a:r>
            <a:r>
              <a:rPr lang="en-US" sz="1050" dirty="0"/>
              <a:t> días/</a:t>
            </a:r>
            <a:r>
              <a:rPr lang="en-US" sz="1050" dirty="0" err="1"/>
              <a:t>tardes</a:t>
            </a:r>
            <a:r>
              <a:rPr lang="en-US" sz="1050" dirty="0"/>
              <a:t> [</a:t>
            </a:r>
            <a:r>
              <a:rPr lang="en-US" sz="1050" dirty="0" err="1"/>
              <a:t>nombre_cliente</a:t>
            </a:r>
            <a:r>
              <a:rPr lang="en-US" sz="1050" dirty="0"/>
              <a:t>],</a:t>
            </a:r>
          </a:p>
          <a:p>
            <a:endParaRPr lang="en-US" sz="1050" dirty="0"/>
          </a:p>
          <a:p>
            <a:r>
              <a:rPr lang="en-US" sz="1050" dirty="0"/>
              <a:t>¿</a:t>
            </a:r>
            <a:r>
              <a:rPr lang="en-US" sz="1050" dirty="0" err="1"/>
              <a:t>Sabías</a:t>
            </a:r>
            <a:r>
              <a:rPr lang="en-US" sz="1050" dirty="0"/>
              <a:t> que </a:t>
            </a:r>
            <a:r>
              <a:rPr lang="en-US" sz="1050" dirty="0" err="1"/>
              <a:t>por</a:t>
            </a:r>
            <a:r>
              <a:rPr lang="en-US" sz="1050" dirty="0"/>
              <a:t> </a:t>
            </a:r>
            <a:r>
              <a:rPr lang="en-US" sz="1050" dirty="0" err="1"/>
              <a:t>tu</a:t>
            </a:r>
            <a:r>
              <a:rPr lang="en-US" sz="1050" dirty="0"/>
              <a:t> gran </a:t>
            </a:r>
            <a:r>
              <a:rPr lang="en-US" sz="1050" dirty="0" err="1"/>
              <a:t>comportamiento</a:t>
            </a:r>
            <a:r>
              <a:rPr lang="en-US" sz="1050" dirty="0"/>
              <a:t> </a:t>
            </a:r>
            <a:r>
              <a:rPr lang="en-US" sz="1050" dirty="0" err="1"/>
              <a:t>crediticio</a:t>
            </a:r>
            <a:r>
              <a:rPr lang="en-US" sz="1050" dirty="0"/>
              <a:t> </a:t>
            </a:r>
            <a:r>
              <a:rPr lang="en-US" sz="1050" dirty="0" err="1"/>
              <a:t>podrás</a:t>
            </a:r>
            <a:r>
              <a:rPr lang="en-US" sz="1050" dirty="0"/>
              <a:t> </a:t>
            </a:r>
            <a:r>
              <a:rPr lang="en-US" sz="1050" dirty="0" err="1"/>
              <a:t>mejorar</a:t>
            </a:r>
            <a:r>
              <a:rPr lang="en-US" sz="1050" dirty="0"/>
              <a:t> las </a:t>
            </a:r>
            <a:r>
              <a:rPr lang="en-US" sz="1050" dirty="0" err="1"/>
              <a:t>condiciones</a:t>
            </a:r>
            <a:r>
              <a:rPr lang="en-US" sz="1050" dirty="0"/>
              <a:t> de </a:t>
            </a:r>
            <a:r>
              <a:rPr lang="en-US" sz="1050" dirty="0" err="1"/>
              <a:t>tu</a:t>
            </a:r>
            <a:r>
              <a:rPr lang="en-US" sz="1050" dirty="0"/>
              <a:t> </a:t>
            </a:r>
            <a:r>
              <a:rPr lang="en-US" sz="1050" dirty="0" err="1"/>
              <a:t>crédito</a:t>
            </a:r>
            <a:r>
              <a:rPr lang="en-US" sz="1050" dirty="0"/>
              <a:t> de </a:t>
            </a:r>
            <a:r>
              <a:rPr lang="en-US" sz="1050" dirty="0" err="1"/>
              <a:t>libranza</a:t>
            </a:r>
            <a:r>
              <a:rPr lang="en-US" sz="1050" dirty="0"/>
              <a:t> Bayport?</a:t>
            </a:r>
          </a:p>
          <a:p>
            <a:endParaRPr lang="en-US" sz="1050" dirty="0"/>
          </a:p>
          <a:p>
            <a:r>
              <a:rPr lang="en-US" sz="1050" dirty="0"/>
              <a:t>Soy [</a:t>
            </a:r>
            <a:r>
              <a:rPr lang="en-US" sz="1050" dirty="0" err="1"/>
              <a:t>nombre_asesor</a:t>
            </a:r>
            <a:r>
              <a:rPr lang="en-US" sz="1050" dirty="0"/>
              <a:t>], [cargo] de Bayport y con gusto </a:t>
            </a:r>
            <a:r>
              <a:rPr lang="en-US" sz="1050" dirty="0" err="1"/>
              <a:t>puedo</a:t>
            </a:r>
            <a:r>
              <a:rPr lang="en-US" sz="1050" dirty="0"/>
              <a:t> </a:t>
            </a:r>
            <a:r>
              <a:rPr lang="en-US" sz="1050" dirty="0" err="1"/>
              <a:t>asesorarte</a:t>
            </a:r>
            <a:r>
              <a:rPr lang="en-US" sz="1050" dirty="0"/>
              <a:t> </a:t>
            </a:r>
            <a:r>
              <a:rPr lang="en-US" sz="1050" dirty="0" err="1"/>
              <a:t>en</a:t>
            </a:r>
            <a:r>
              <a:rPr lang="en-US" sz="1050" dirty="0"/>
              <a:t> </a:t>
            </a:r>
            <a:r>
              <a:rPr lang="en-US" sz="1050" dirty="0" err="1"/>
              <a:t>el</a:t>
            </a:r>
            <a:r>
              <a:rPr lang="en-US" sz="1050" dirty="0"/>
              <a:t> </a:t>
            </a:r>
            <a:r>
              <a:rPr lang="en-US" sz="1050" dirty="0" err="1"/>
              <a:t>proceso</a:t>
            </a:r>
            <a:r>
              <a:rPr lang="en-US" sz="1050" dirty="0"/>
              <a:t>.</a:t>
            </a:r>
            <a:br>
              <a:rPr lang="en-US" sz="1050" dirty="0"/>
            </a:br>
            <a:r>
              <a:rPr lang="en-US" sz="1050" dirty="0"/>
              <a:t>¡Es </a:t>
            </a:r>
            <a:r>
              <a:rPr lang="en-US" sz="1050" dirty="0" err="1"/>
              <a:t>muy</a:t>
            </a:r>
            <a:r>
              <a:rPr lang="en-US" sz="1050" dirty="0"/>
              <a:t> </a:t>
            </a:r>
            <a:r>
              <a:rPr lang="en-US" sz="1050" dirty="0" err="1"/>
              <a:t>sencillo</a:t>
            </a:r>
            <a:r>
              <a:rPr lang="en-US" sz="1050" dirty="0"/>
              <a:t>! </a:t>
            </a:r>
            <a:r>
              <a:rPr lang="en-US" sz="1050" dirty="0" err="1"/>
              <a:t>Contáctame</a:t>
            </a:r>
            <a:r>
              <a:rPr lang="en-US" sz="1050" dirty="0"/>
              <a:t> y </a:t>
            </a:r>
            <a:r>
              <a:rPr lang="en-US" sz="1050" dirty="0" err="1"/>
              <a:t>conoce</a:t>
            </a:r>
            <a:r>
              <a:rPr lang="en-US" sz="1050" dirty="0"/>
              <a:t> </a:t>
            </a:r>
            <a:r>
              <a:rPr lang="en-US" sz="1050" dirty="0" err="1"/>
              <a:t>cómo</a:t>
            </a:r>
            <a:r>
              <a:rPr lang="en-US" sz="1050" dirty="0"/>
              <a:t> </a:t>
            </a:r>
            <a:r>
              <a:rPr lang="en-US" sz="1050" dirty="0" err="1"/>
              <a:t>podrías</a:t>
            </a:r>
            <a:r>
              <a:rPr lang="en-US" sz="1050" dirty="0"/>
              <a:t> </a:t>
            </a:r>
            <a:r>
              <a:rPr lang="en-US" sz="1050" dirty="0" err="1"/>
              <a:t>obtener</a:t>
            </a:r>
            <a:r>
              <a:rPr lang="en-US" sz="1050" dirty="0"/>
              <a:t> </a:t>
            </a:r>
            <a:r>
              <a:rPr lang="en-US" sz="1050" dirty="0" err="1"/>
              <a:t>tus</a:t>
            </a:r>
            <a:r>
              <a:rPr lang="en-US" sz="1050" dirty="0"/>
              <a:t> </a:t>
            </a:r>
            <a:r>
              <a:rPr lang="en-US" sz="1050" dirty="0" err="1"/>
              <a:t>beneficios</a:t>
            </a:r>
            <a:r>
              <a:rPr lang="en-US" sz="1050" dirty="0"/>
              <a:t>*</a:t>
            </a:r>
          </a:p>
          <a:p>
            <a:endParaRPr lang="en-US" sz="1050" dirty="0"/>
          </a:p>
          <a:p>
            <a:r>
              <a:rPr lang="en-US" sz="1050" dirty="0"/>
              <a:t>- </a:t>
            </a:r>
            <a:r>
              <a:rPr lang="en-US" sz="1050" dirty="0" err="1"/>
              <a:t>Disminución</a:t>
            </a:r>
            <a:r>
              <a:rPr lang="en-US" sz="1050" dirty="0"/>
              <a:t> de </a:t>
            </a:r>
            <a:r>
              <a:rPr lang="en-US" sz="1050" dirty="0" err="1"/>
              <a:t>tasa</a:t>
            </a:r>
            <a:r>
              <a:rPr lang="en-US" sz="1050" dirty="0"/>
              <a:t> 🙌🏽</a:t>
            </a:r>
          </a:p>
          <a:p>
            <a:r>
              <a:rPr lang="en-US" sz="1050" dirty="0"/>
              <a:t>- </a:t>
            </a:r>
            <a:r>
              <a:rPr lang="en-US" sz="1050" dirty="0" err="1"/>
              <a:t>Ampliación</a:t>
            </a:r>
            <a:r>
              <a:rPr lang="en-US" sz="1050" dirty="0"/>
              <a:t> de </a:t>
            </a:r>
            <a:r>
              <a:rPr lang="en-US" sz="1050" dirty="0" err="1"/>
              <a:t>plazo</a:t>
            </a:r>
            <a:r>
              <a:rPr lang="en-US" sz="1050" dirty="0"/>
              <a:t> 🗓️</a:t>
            </a:r>
          </a:p>
          <a:p>
            <a:r>
              <a:rPr lang="en-US" sz="1050" dirty="0"/>
              <a:t>- Dinero </a:t>
            </a:r>
            <a:r>
              <a:rPr lang="en-US" sz="1050" dirty="0" err="1"/>
              <a:t>adicional</a:t>
            </a:r>
            <a:r>
              <a:rPr lang="en-US" sz="1050" dirty="0"/>
              <a:t> 💰</a:t>
            </a:r>
          </a:p>
          <a:p>
            <a:endParaRPr lang="en-US" sz="1050" dirty="0"/>
          </a:p>
          <a:p>
            <a:r>
              <a:rPr lang="en-US" sz="1050" dirty="0"/>
              <a:t>📞 Si </a:t>
            </a:r>
            <a:r>
              <a:rPr lang="en-US" sz="1050" dirty="0" err="1"/>
              <a:t>tienes</a:t>
            </a:r>
            <a:r>
              <a:rPr lang="en-US" sz="1050" dirty="0"/>
              <a:t> </a:t>
            </a:r>
            <a:r>
              <a:rPr lang="en-US" sz="1050" dirty="0" err="1"/>
              <a:t>alguna</a:t>
            </a:r>
            <a:r>
              <a:rPr lang="en-US" sz="1050" dirty="0"/>
              <a:t> </a:t>
            </a:r>
            <a:r>
              <a:rPr lang="en-US" sz="1050" dirty="0" err="1"/>
              <a:t>duda</a:t>
            </a:r>
            <a:r>
              <a:rPr lang="en-US" sz="1050" dirty="0"/>
              <a:t>, </a:t>
            </a:r>
            <a:r>
              <a:rPr lang="en-US" sz="1050" dirty="0" err="1"/>
              <a:t>también</a:t>
            </a:r>
            <a:r>
              <a:rPr lang="en-US" sz="1050" dirty="0"/>
              <a:t> </a:t>
            </a:r>
            <a:r>
              <a:rPr lang="en-US" sz="1050" dirty="0" err="1"/>
              <a:t>podrás</a:t>
            </a:r>
            <a:r>
              <a:rPr lang="en-US" sz="1050" dirty="0"/>
              <a:t> </a:t>
            </a:r>
            <a:r>
              <a:rPr lang="en-US" sz="1050" dirty="0" err="1"/>
              <a:t>contactarte</a:t>
            </a:r>
            <a:r>
              <a:rPr lang="en-US" sz="1050" dirty="0"/>
              <a:t> con </a:t>
            </a:r>
            <a:r>
              <a:rPr lang="en-US" sz="1050" dirty="0" err="1"/>
              <a:t>nuestras</a:t>
            </a:r>
            <a:r>
              <a:rPr lang="en-US" sz="1050" dirty="0"/>
              <a:t> </a:t>
            </a:r>
            <a:r>
              <a:rPr lang="en-US" sz="1050" dirty="0" err="1"/>
              <a:t>líneas</a:t>
            </a:r>
            <a:r>
              <a:rPr lang="en-US" sz="1050" dirty="0"/>
              <a:t> de </a:t>
            </a:r>
            <a:r>
              <a:rPr lang="en-US" sz="1050" dirty="0" err="1"/>
              <a:t>atención</a:t>
            </a:r>
            <a:r>
              <a:rPr lang="en-US" sz="1050" dirty="0"/>
              <a:t> al </a:t>
            </a:r>
            <a:r>
              <a:rPr lang="en-US" sz="1050" dirty="0" err="1"/>
              <a:t>cliente</a:t>
            </a:r>
            <a:r>
              <a:rPr lang="en-US" sz="1050" dirty="0"/>
              <a:t>:</a:t>
            </a:r>
          </a:p>
          <a:p>
            <a:endParaRPr lang="en-US" sz="1050" dirty="0"/>
          </a:p>
          <a:p>
            <a:r>
              <a:rPr lang="en-US" sz="1050" dirty="0"/>
              <a:t>📍 Bogotá: 601 7442484</a:t>
            </a:r>
          </a:p>
          <a:p>
            <a:r>
              <a:rPr lang="en-US" sz="1050" dirty="0"/>
              <a:t>📍 </a:t>
            </a:r>
            <a:r>
              <a:rPr lang="en-US" sz="1050" dirty="0" err="1"/>
              <a:t>Línea</a:t>
            </a:r>
            <a:r>
              <a:rPr lang="en-US" sz="1050" dirty="0"/>
              <a:t> </a:t>
            </a:r>
            <a:r>
              <a:rPr lang="en-US" sz="1050" dirty="0" err="1"/>
              <a:t>gratuita</a:t>
            </a:r>
            <a:r>
              <a:rPr lang="en-US" sz="1050" dirty="0"/>
              <a:t> </a:t>
            </a:r>
            <a:r>
              <a:rPr lang="en-US" sz="1050" dirty="0" err="1"/>
              <a:t>nacional</a:t>
            </a:r>
            <a:r>
              <a:rPr lang="en-US" sz="1050" dirty="0"/>
              <a:t>: 01 8000 113 881</a:t>
            </a:r>
          </a:p>
          <a:p>
            <a:r>
              <a:rPr lang="en-US" sz="1050" dirty="0"/>
              <a:t>💻 </a:t>
            </a:r>
            <a:r>
              <a:rPr lang="en-US" sz="1050" dirty="0" err="1"/>
              <a:t>www.bayportcolombia.com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*</a:t>
            </a:r>
            <a:r>
              <a:rPr lang="en-US" sz="1050" dirty="0" err="1"/>
              <a:t>Sujeto</a:t>
            </a:r>
            <a:r>
              <a:rPr lang="en-US" sz="1050" dirty="0"/>
              <a:t> a la </a:t>
            </a:r>
            <a:r>
              <a:rPr lang="en-US" sz="1050" dirty="0" err="1"/>
              <a:t>aplicación</a:t>
            </a:r>
            <a:r>
              <a:rPr lang="en-US" sz="1050" dirty="0"/>
              <a:t> de </a:t>
            </a:r>
            <a:r>
              <a:rPr lang="en-US" sz="1050" dirty="0" err="1"/>
              <a:t>términos</a:t>
            </a:r>
            <a:r>
              <a:rPr lang="en-US" sz="1050" dirty="0"/>
              <a:t> y </a:t>
            </a:r>
            <a:r>
              <a:rPr lang="en-US" sz="1050" dirty="0" err="1"/>
              <a:t>condiciones</a:t>
            </a:r>
            <a:r>
              <a:rPr lang="en-US" sz="1050" dirty="0"/>
              <a:t> de </a:t>
            </a:r>
            <a:r>
              <a:rPr lang="en-US" sz="1050" dirty="0" err="1"/>
              <a:t>viabilidad</a:t>
            </a:r>
            <a:r>
              <a:rPr lang="en-US" sz="1050" dirty="0"/>
              <a:t> para </a:t>
            </a:r>
            <a:r>
              <a:rPr lang="en-US" sz="1050" dirty="0" err="1"/>
              <a:t>el</a:t>
            </a:r>
            <a:r>
              <a:rPr lang="en-US" sz="1050" dirty="0"/>
              <a:t> </a:t>
            </a:r>
            <a:r>
              <a:rPr lang="en-US" sz="1050" dirty="0" err="1"/>
              <a:t>otorgamiento</a:t>
            </a:r>
            <a:r>
              <a:rPr lang="en-US" sz="1050" dirty="0"/>
              <a:t> del </a:t>
            </a:r>
            <a:r>
              <a:rPr lang="en-US" sz="1050" dirty="0" err="1"/>
              <a:t>crédito</a:t>
            </a:r>
            <a:r>
              <a:rPr lang="en-US" sz="1050" dirty="0"/>
              <a:t>. Los </a:t>
            </a:r>
            <a:r>
              <a:rPr lang="en-US" sz="1050" dirty="0" err="1"/>
              <a:t>beneficios</a:t>
            </a:r>
            <a:r>
              <a:rPr lang="en-US" sz="1050" dirty="0"/>
              <a:t> que se </a:t>
            </a:r>
            <a:r>
              <a:rPr lang="en-US" sz="1050" dirty="0" err="1"/>
              <a:t>relacionan</a:t>
            </a:r>
            <a:r>
              <a:rPr lang="en-US" sz="1050" dirty="0"/>
              <a:t> </a:t>
            </a:r>
            <a:r>
              <a:rPr lang="en-US" sz="1050" dirty="0" err="1"/>
              <a:t>en</a:t>
            </a:r>
            <a:r>
              <a:rPr lang="en-US" sz="1050" dirty="0"/>
              <a:t> </a:t>
            </a:r>
            <a:r>
              <a:rPr lang="en-US" sz="1050" dirty="0" err="1"/>
              <a:t>este</a:t>
            </a:r>
            <a:r>
              <a:rPr lang="en-US" sz="1050" dirty="0"/>
              <a:t> </a:t>
            </a:r>
            <a:r>
              <a:rPr lang="en-US" sz="1050" dirty="0" err="1"/>
              <a:t>mensaje</a:t>
            </a:r>
            <a:r>
              <a:rPr lang="en-US" sz="1050" dirty="0"/>
              <a:t> se </a:t>
            </a:r>
            <a:r>
              <a:rPr lang="en-US" sz="1050" dirty="0" err="1"/>
              <a:t>aplicarán</a:t>
            </a:r>
            <a:r>
              <a:rPr lang="en-US" sz="1050" dirty="0"/>
              <a:t> </a:t>
            </a:r>
            <a:r>
              <a:rPr lang="en-US" sz="1050" dirty="0" err="1"/>
              <a:t>teniendo</a:t>
            </a:r>
            <a:r>
              <a:rPr lang="en-US" sz="1050" dirty="0"/>
              <a:t> </a:t>
            </a:r>
            <a:r>
              <a:rPr lang="en-US" sz="1050" dirty="0" err="1"/>
              <a:t>en</a:t>
            </a:r>
            <a:r>
              <a:rPr lang="en-US" sz="1050" dirty="0"/>
              <a:t> </a:t>
            </a:r>
            <a:r>
              <a:rPr lang="en-US" sz="1050" dirty="0" err="1"/>
              <a:t>cuenta</a:t>
            </a:r>
            <a:r>
              <a:rPr lang="en-US" sz="1050" dirty="0"/>
              <a:t> </a:t>
            </a:r>
            <a:r>
              <a:rPr lang="en-US" sz="1050" dirty="0" err="1"/>
              <a:t>tu</a:t>
            </a:r>
            <a:r>
              <a:rPr lang="en-US" sz="1050" dirty="0"/>
              <a:t> </a:t>
            </a:r>
            <a:r>
              <a:rPr lang="en-US" sz="1050" dirty="0" err="1"/>
              <a:t>perfil</a:t>
            </a:r>
            <a:r>
              <a:rPr lang="en-US" sz="1050" dirty="0"/>
              <a:t> </a:t>
            </a:r>
            <a:r>
              <a:rPr lang="en-US" sz="1050" dirty="0" err="1"/>
              <a:t>crediticio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1817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356</Words>
  <Application>Microsoft Macintosh PowerPoint</Application>
  <PresentationFormat>Panorámica</PresentationFormat>
  <Paragraphs>33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Paula Andrea Ussa Castilla</dc:creator>
  <cp:lastModifiedBy>Sofia Rodriguez Gomez</cp:lastModifiedBy>
  <cp:revision>1</cp:revision>
  <dcterms:created xsi:type="dcterms:W3CDTF">2024-04-05T20:16:29Z</dcterms:created>
  <dcterms:modified xsi:type="dcterms:W3CDTF">2024-04-08T18:50:08Z</dcterms:modified>
</cp:coreProperties>
</file>