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B38F-BE36-4B26-ABD4-C095BF7D7C9E}" type="datetimeFigureOut">
              <a:rPr lang="pt-BR" smtClean="0"/>
              <a:pPr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8651-1605-4657-AF0E-ED7D565796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4282" y="428604"/>
            <a:ext cx="86439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14282" y="1357298"/>
            <a:ext cx="2714644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14282" y="3357562"/>
            <a:ext cx="2714644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000760" y="1285860"/>
            <a:ext cx="2857520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4282" y="5857892"/>
            <a:ext cx="2714644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071802" y="1357298"/>
            <a:ext cx="2714644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071802" y="3357562"/>
            <a:ext cx="2714644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071802" y="5857892"/>
            <a:ext cx="2714644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4282" y="428604"/>
            <a:ext cx="8643998" cy="500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14282" y="1357298"/>
            <a:ext cx="2714644" cy="17859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14282" y="3357562"/>
            <a:ext cx="2714644" cy="17859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000760" y="1285860"/>
            <a:ext cx="2857520" cy="52864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4282" y="5857892"/>
            <a:ext cx="2714644" cy="7143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071802" y="1357298"/>
            <a:ext cx="2714644" cy="1785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071802" y="3357562"/>
            <a:ext cx="2714644" cy="17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071802" y="5857892"/>
            <a:ext cx="2714644" cy="7143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572264" y="1285860"/>
            <a:ext cx="2286016" cy="5286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214414" y="142852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Segunda, 23 de novembro de 2020</a:t>
            </a:r>
            <a:endParaRPr lang="pt-BR" sz="3600" b="1" dirty="0"/>
          </a:p>
        </p:txBody>
      </p:sp>
      <p:cxnSp>
        <p:nvCxnSpPr>
          <p:cNvPr id="17" name="Conector reto 16"/>
          <p:cNvCxnSpPr/>
          <p:nvPr/>
        </p:nvCxnSpPr>
        <p:spPr>
          <a:xfrm rot="5400000">
            <a:off x="250807" y="3963979"/>
            <a:ext cx="5786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14282" y="92867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Bancos</a:t>
            </a:r>
            <a:endParaRPr lang="pt-BR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57554" y="100010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Contas</a:t>
            </a:r>
            <a:endParaRPr lang="pt-BR" b="1" dirty="0"/>
          </a:p>
        </p:txBody>
      </p:sp>
      <p:grpSp>
        <p:nvGrpSpPr>
          <p:cNvPr id="71" name="Grupo 70"/>
          <p:cNvGrpSpPr/>
          <p:nvPr/>
        </p:nvGrpSpPr>
        <p:grpSpPr>
          <a:xfrm>
            <a:off x="214282" y="4071942"/>
            <a:ext cx="2786082" cy="2614773"/>
            <a:chOff x="214282" y="1357298"/>
            <a:chExt cx="2786082" cy="3123201"/>
          </a:xfrm>
        </p:grpSpPr>
        <p:sp>
          <p:nvSpPr>
            <p:cNvPr id="72" name="Retângulo 71"/>
            <p:cNvSpPr/>
            <p:nvPr/>
          </p:nvSpPr>
          <p:spPr>
            <a:xfrm>
              <a:off x="214282" y="1357298"/>
              <a:ext cx="2786082" cy="3071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85720" y="1428737"/>
              <a:ext cx="2643206" cy="44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BRA – 22243-7</a:t>
              </a:r>
              <a:endParaRPr lang="pt-BR" b="1" dirty="0"/>
            </a:p>
          </p:txBody>
        </p:sp>
        <p:grpSp>
          <p:nvGrpSpPr>
            <p:cNvPr id="74" name="Grupo 32"/>
            <p:cNvGrpSpPr/>
            <p:nvPr/>
          </p:nvGrpSpPr>
          <p:grpSpPr>
            <a:xfrm>
              <a:off x="357158" y="1714488"/>
              <a:ext cx="2428892" cy="456535"/>
              <a:chOff x="357158" y="1857364"/>
              <a:chExt cx="2428892" cy="456535"/>
            </a:xfrm>
          </p:grpSpPr>
          <p:sp>
            <p:nvSpPr>
              <p:cNvPr id="86" name="CaixaDeTexto 85"/>
              <p:cNvSpPr txBox="1"/>
              <p:nvPr/>
            </p:nvSpPr>
            <p:spPr>
              <a:xfrm>
                <a:off x="357158" y="1857364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 smtClean="0">
                    <a:solidFill>
                      <a:srgbClr val="00B050"/>
                    </a:solidFill>
                  </a:rPr>
                  <a:t>+</a:t>
                </a:r>
                <a:endParaRPr lang="pt-B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642910" y="1872753"/>
                <a:ext cx="2143140" cy="441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150,00</a:t>
                </a:r>
                <a:endParaRPr lang="pt-BR" dirty="0"/>
              </a:p>
            </p:txBody>
          </p:sp>
        </p:grpSp>
        <p:grpSp>
          <p:nvGrpSpPr>
            <p:cNvPr id="75" name="Grupo 33"/>
            <p:cNvGrpSpPr/>
            <p:nvPr/>
          </p:nvGrpSpPr>
          <p:grpSpPr>
            <a:xfrm>
              <a:off x="357158" y="2047865"/>
              <a:ext cx="2428892" cy="400110"/>
              <a:chOff x="357158" y="1857364"/>
              <a:chExt cx="2428892" cy="400110"/>
            </a:xfrm>
          </p:grpSpPr>
          <p:sp>
            <p:nvSpPr>
              <p:cNvPr id="84" name="CaixaDeTexto 83"/>
              <p:cNvSpPr txBox="1"/>
              <p:nvPr/>
            </p:nvSpPr>
            <p:spPr>
              <a:xfrm>
                <a:off x="357158" y="1857364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 smtClean="0">
                    <a:solidFill>
                      <a:srgbClr val="FF0000"/>
                    </a:solidFill>
                  </a:rPr>
                  <a:t>-</a:t>
                </a:r>
                <a:endParaRPr lang="pt-BR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642910" y="1872753"/>
                <a:ext cx="2143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480,00</a:t>
                </a:r>
                <a:endParaRPr lang="pt-BR" dirty="0"/>
              </a:p>
            </p:txBody>
          </p:sp>
        </p:grpSp>
        <p:grpSp>
          <p:nvGrpSpPr>
            <p:cNvPr id="76" name="Grupo 36"/>
            <p:cNvGrpSpPr/>
            <p:nvPr/>
          </p:nvGrpSpPr>
          <p:grpSpPr>
            <a:xfrm>
              <a:off x="357158" y="2381242"/>
              <a:ext cx="2428892" cy="456535"/>
              <a:chOff x="357158" y="1857364"/>
              <a:chExt cx="2428892" cy="456535"/>
            </a:xfrm>
          </p:grpSpPr>
          <p:sp>
            <p:nvSpPr>
              <p:cNvPr id="82" name="CaixaDeTexto 81"/>
              <p:cNvSpPr txBox="1"/>
              <p:nvPr/>
            </p:nvSpPr>
            <p:spPr>
              <a:xfrm>
                <a:off x="357158" y="1857364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 smtClean="0">
                    <a:solidFill>
                      <a:srgbClr val="00B050"/>
                    </a:solidFill>
                  </a:rPr>
                  <a:t>+</a:t>
                </a:r>
                <a:endParaRPr lang="pt-B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642910" y="1872753"/>
                <a:ext cx="2143140" cy="441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3</a:t>
                </a:r>
                <a:r>
                  <a:rPr lang="pt-BR" dirty="0" smtClean="0"/>
                  <a:t>00,00</a:t>
                </a:r>
                <a:endParaRPr lang="pt-BR" dirty="0"/>
              </a:p>
            </p:txBody>
          </p:sp>
        </p:grpSp>
        <p:grpSp>
          <p:nvGrpSpPr>
            <p:cNvPr id="77" name="Grupo 39"/>
            <p:cNvGrpSpPr/>
            <p:nvPr/>
          </p:nvGrpSpPr>
          <p:grpSpPr>
            <a:xfrm>
              <a:off x="357158" y="2714620"/>
              <a:ext cx="2428892" cy="400110"/>
              <a:chOff x="357158" y="1857364"/>
              <a:chExt cx="2428892" cy="400110"/>
            </a:xfrm>
          </p:grpSpPr>
          <p:sp>
            <p:nvSpPr>
              <p:cNvPr id="80" name="CaixaDeTexto 79"/>
              <p:cNvSpPr txBox="1"/>
              <p:nvPr/>
            </p:nvSpPr>
            <p:spPr>
              <a:xfrm>
                <a:off x="357158" y="1857364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 smtClean="0">
                    <a:solidFill>
                      <a:srgbClr val="FF0000"/>
                    </a:solidFill>
                  </a:rPr>
                  <a:t>-</a:t>
                </a:r>
                <a:endParaRPr lang="pt-BR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633386" y="1872752"/>
                <a:ext cx="215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40,00</a:t>
                </a:r>
                <a:endParaRPr lang="pt-BR" dirty="0"/>
              </a:p>
            </p:txBody>
          </p:sp>
        </p:grpSp>
        <p:sp>
          <p:nvSpPr>
            <p:cNvPr id="78" name="CaixaDeTexto 77"/>
            <p:cNvSpPr txBox="1"/>
            <p:nvPr/>
          </p:nvSpPr>
          <p:spPr>
            <a:xfrm>
              <a:off x="285720" y="400050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Total</a:t>
              </a:r>
              <a:endParaRPr lang="pt-BR" b="1" dirty="0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1785918" y="3929066"/>
              <a:ext cx="1214446" cy="55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b="1" dirty="0" smtClean="0">
                  <a:solidFill>
                    <a:srgbClr val="FF0000"/>
                  </a:solidFill>
                </a:rPr>
                <a:t>70,00</a:t>
              </a:r>
              <a:endParaRPr lang="pt-BR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214282" y="1357298"/>
            <a:ext cx="2786082" cy="2571768"/>
            <a:chOff x="214282" y="1357298"/>
            <a:chExt cx="2786082" cy="2571768"/>
          </a:xfrm>
        </p:grpSpPr>
        <p:grpSp>
          <p:nvGrpSpPr>
            <p:cNvPr id="53" name="Grupo 52"/>
            <p:cNvGrpSpPr/>
            <p:nvPr/>
          </p:nvGrpSpPr>
          <p:grpSpPr>
            <a:xfrm>
              <a:off x="214282" y="1357298"/>
              <a:ext cx="2786082" cy="2571768"/>
              <a:chOff x="214282" y="1357298"/>
              <a:chExt cx="2786082" cy="307183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14282" y="1357298"/>
                <a:ext cx="2786082" cy="30718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285720" y="1428736"/>
                <a:ext cx="2643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BB – 6543-9</a:t>
                </a:r>
                <a:endParaRPr lang="pt-BR" b="1" dirty="0"/>
              </a:p>
            </p:txBody>
          </p:sp>
          <p:grpSp>
            <p:nvGrpSpPr>
              <p:cNvPr id="33" name="Grupo 32"/>
              <p:cNvGrpSpPr/>
              <p:nvPr/>
            </p:nvGrpSpPr>
            <p:grpSpPr>
              <a:xfrm>
                <a:off x="357158" y="1714488"/>
                <a:ext cx="2428892" cy="400110"/>
                <a:chOff x="357158" y="1857364"/>
                <a:chExt cx="2428892" cy="400110"/>
              </a:xfrm>
            </p:grpSpPr>
            <p:sp>
              <p:nvSpPr>
                <p:cNvPr id="26" name="CaixaDeTexto 25"/>
                <p:cNvSpPr txBox="1"/>
                <p:nvPr/>
              </p:nvSpPr>
              <p:spPr>
                <a:xfrm>
                  <a:off x="357158" y="1857364"/>
                  <a:ext cx="3571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000" b="1" dirty="0" smtClean="0">
                      <a:solidFill>
                        <a:srgbClr val="00B050"/>
                      </a:solidFill>
                    </a:rPr>
                    <a:t>+</a:t>
                  </a:r>
                  <a:endParaRPr lang="pt-BR" sz="20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8" name="CaixaDeTexto 27"/>
                <p:cNvSpPr txBox="1"/>
                <p:nvPr/>
              </p:nvSpPr>
              <p:spPr>
                <a:xfrm>
                  <a:off x="642910" y="1872753"/>
                  <a:ext cx="214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 smtClean="0"/>
                    <a:t>963,77</a:t>
                  </a:r>
                  <a:endParaRPr lang="pt-BR" dirty="0"/>
                </a:p>
              </p:txBody>
            </p:sp>
          </p:grpSp>
          <p:grpSp>
            <p:nvGrpSpPr>
              <p:cNvPr id="34" name="Grupo 33"/>
              <p:cNvGrpSpPr/>
              <p:nvPr/>
            </p:nvGrpSpPr>
            <p:grpSpPr>
              <a:xfrm>
                <a:off x="357158" y="2047865"/>
                <a:ext cx="2428892" cy="400110"/>
                <a:chOff x="357158" y="1857364"/>
                <a:chExt cx="2428892" cy="400110"/>
              </a:xfrm>
            </p:grpSpPr>
            <p:sp>
              <p:nvSpPr>
                <p:cNvPr id="35" name="CaixaDeTexto 34"/>
                <p:cNvSpPr txBox="1"/>
                <p:nvPr/>
              </p:nvSpPr>
              <p:spPr>
                <a:xfrm>
                  <a:off x="357158" y="1857364"/>
                  <a:ext cx="3571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000" b="1" dirty="0" smtClean="0">
                      <a:solidFill>
                        <a:srgbClr val="FF0000"/>
                      </a:solidFill>
                    </a:rPr>
                    <a:t>-</a:t>
                  </a:r>
                  <a:endParaRPr lang="pt-BR" sz="20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CaixaDeTexto 35"/>
                <p:cNvSpPr txBox="1"/>
                <p:nvPr/>
              </p:nvSpPr>
              <p:spPr>
                <a:xfrm>
                  <a:off x="642910" y="1872753"/>
                  <a:ext cx="214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 smtClean="0"/>
                    <a:t>480,00</a:t>
                  </a:r>
                  <a:endParaRPr lang="pt-BR" dirty="0"/>
                </a:p>
              </p:txBody>
            </p:sp>
          </p:grpSp>
          <p:grpSp>
            <p:nvGrpSpPr>
              <p:cNvPr id="37" name="Grupo 36"/>
              <p:cNvGrpSpPr/>
              <p:nvPr/>
            </p:nvGrpSpPr>
            <p:grpSpPr>
              <a:xfrm>
                <a:off x="357158" y="2381242"/>
                <a:ext cx="2428892" cy="400110"/>
                <a:chOff x="357158" y="1857364"/>
                <a:chExt cx="2428892" cy="400110"/>
              </a:xfrm>
            </p:grpSpPr>
            <p:sp>
              <p:nvSpPr>
                <p:cNvPr id="38" name="CaixaDeTexto 37"/>
                <p:cNvSpPr txBox="1"/>
                <p:nvPr/>
              </p:nvSpPr>
              <p:spPr>
                <a:xfrm>
                  <a:off x="357158" y="1857364"/>
                  <a:ext cx="3571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000" b="1" dirty="0" smtClean="0">
                      <a:solidFill>
                        <a:srgbClr val="00B050"/>
                      </a:solidFill>
                    </a:rPr>
                    <a:t>+</a:t>
                  </a:r>
                  <a:endParaRPr lang="pt-BR" sz="20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9" name="CaixaDeTexto 38"/>
                <p:cNvSpPr txBox="1"/>
                <p:nvPr/>
              </p:nvSpPr>
              <p:spPr>
                <a:xfrm>
                  <a:off x="642910" y="1872753"/>
                  <a:ext cx="214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 smtClean="0"/>
                    <a:t>100,00</a:t>
                  </a:r>
                  <a:endParaRPr lang="pt-BR" dirty="0"/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357158" y="2714620"/>
                <a:ext cx="2428892" cy="400110"/>
                <a:chOff x="357158" y="1857364"/>
                <a:chExt cx="2428892" cy="400110"/>
              </a:xfrm>
            </p:grpSpPr>
            <p:sp>
              <p:nvSpPr>
                <p:cNvPr id="41" name="CaixaDeTexto 40"/>
                <p:cNvSpPr txBox="1"/>
                <p:nvPr/>
              </p:nvSpPr>
              <p:spPr>
                <a:xfrm>
                  <a:off x="357158" y="1857364"/>
                  <a:ext cx="3571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000" b="1" dirty="0" smtClean="0">
                      <a:solidFill>
                        <a:srgbClr val="FF0000"/>
                      </a:solidFill>
                    </a:rPr>
                    <a:t>-</a:t>
                  </a:r>
                  <a:endParaRPr lang="pt-BR" sz="20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" name="CaixaDeTexto 41"/>
                <p:cNvSpPr txBox="1"/>
                <p:nvPr/>
              </p:nvSpPr>
              <p:spPr>
                <a:xfrm>
                  <a:off x="633386" y="1872752"/>
                  <a:ext cx="21526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 smtClean="0"/>
                    <a:t>40,00</a:t>
                  </a:r>
                  <a:endParaRPr lang="pt-BR" dirty="0"/>
                </a:p>
              </p:txBody>
            </p:sp>
          </p:grpSp>
          <p:sp>
            <p:nvSpPr>
              <p:cNvPr id="49" name="CaixaDeTexto 48"/>
              <p:cNvSpPr txBox="1"/>
              <p:nvPr/>
            </p:nvSpPr>
            <p:spPr>
              <a:xfrm>
                <a:off x="285720" y="4000504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Total</a:t>
                </a:r>
                <a:endParaRPr lang="pt-BR" b="1" dirty="0"/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1785918" y="3929066"/>
                <a:ext cx="1214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2400" b="1" dirty="0" smtClean="0">
                    <a:solidFill>
                      <a:srgbClr val="00B050"/>
                    </a:solidFill>
                  </a:rPr>
                  <a:t>535,77</a:t>
                </a:r>
                <a:endParaRPr lang="pt-BR" sz="24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89" name="Retângulo de cantos arredondados 88"/>
            <p:cNvSpPr/>
            <p:nvPr/>
          </p:nvSpPr>
          <p:spPr>
            <a:xfrm>
              <a:off x="392877" y="2928934"/>
              <a:ext cx="2357454" cy="428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0" name="Retângulo de cantos arredondados 89"/>
          <p:cNvSpPr/>
          <p:nvPr/>
        </p:nvSpPr>
        <p:spPr>
          <a:xfrm>
            <a:off x="392877" y="5715016"/>
            <a:ext cx="2357454" cy="4286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2" name="Grupo 121"/>
          <p:cNvGrpSpPr/>
          <p:nvPr/>
        </p:nvGrpSpPr>
        <p:grpSpPr>
          <a:xfrm>
            <a:off x="3286116" y="1357298"/>
            <a:ext cx="2786082" cy="2614773"/>
            <a:chOff x="3286116" y="1357298"/>
            <a:chExt cx="2786082" cy="2614773"/>
          </a:xfrm>
        </p:grpSpPr>
        <p:sp>
          <p:nvSpPr>
            <p:cNvPr id="95" name="Retângulo 94"/>
            <p:cNvSpPr/>
            <p:nvPr/>
          </p:nvSpPr>
          <p:spPr>
            <a:xfrm>
              <a:off x="3286116" y="1357298"/>
              <a:ext cx="2786082" cy="25717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3357554" y="1417107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Duplicatas</a:t>
              </a:r>
              <a:endParaRPr lang="pt-BR" b="1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3357554" y="3570215"/>
              <a:ext cx="1214446" cy="30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Total</a:t>
              </a:r>
              <a:endParaRPr lang="pt-BR" b="1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4857752" y="3510406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b="1" dirty="0" smtClean="0"/>
                <a:t>1931,77</a:t>
              </a:r>
            </a:p>
          </p:txBody>
        </p:sp>
        <p:sp>
          <p:nvSpPr>
            <p:cNvPr id="94" name="Retângulo de cantos arredondados 93"/>
            <p:cNvSpPr/>
            <p:nvPr/>
          </p:nvSpPr>
          <p:spPr>
            <a:xfrm>
              <a:off x="3464711" y="2928934"/>
              <a:ext cx="2357454" cy="428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5" name="Grupo 114"/>
            <p:cNvGrpSpPr/>
            <p:nvPr/>
          </p:nvGrpSpPr>
          <p:grpSpPr>
            <a:xfrm>
              <a:off x="3428992" y="1727575"/>
              <a:ext cx="2428892" cy="369332"/>
              <a:chOff x="3428992" y="1727575"/>
              <a:chExt cx="2428892" cy="369332"/>
            </a:xfrm>
          </p:grpSpPr>
          <p:sp>
            <p:nvSpPr>
              <p:cNvPr id="110" name="CaixaDeTexto 109"/>
              <p:cNvSpPr txBox="1"/>
              <p:nvPr/>
            </p:nvSpPr>
            <p:spPr>
              <a:xfrm>
                <a:off x="4643438" y="1727575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963,77</a:t>
                </a:r>
                <a:endParaRPr lang="pt-BR" dirty="0"/>
              </a:p>
            </p:txBody>
          </p:sp>
          <p:sp>
            <p:nvSpPr>
              <p:cNvPr id="112" name="CaixaDeTexto 111"/>
              <p:cNvSpPr txBox="1"/>
              <p:nvPr/>
            </p:nvSpPr>
            <p:spPr>
              <a:xfrm>
                <a:off x="3428992" y="1727575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Destro</a:t>
                </a:r>
                <a:endParaRPr lang="pt-BR" dirty="0"/>
              </a:p>
            </p:txBody>
          </p:sp>
        </p:grpSp>
        <p:grpSp>
          <p:nvGrpSpPr>
            <p:cNvPr id="116" name="Grupo 115"/>
            <p:cNvGrpSpPr/>
            <p:nvPr/>
          </p:nvGrpSpPr>
          <p:grpSpPr>
            <a:xfrm>
              <a:off x="3428992" y="2113940"/>
              <a:ext cx="2428892" cy="369332"/>
              <a:chOff x="3428992" y="1727575"/>
              <a:chExt cx="2428892" cy="369332"/>
            </a:xfrm>
          </p:grpSpPr>
          <p:sp>
            <p:nvSpPr>
              <p:cNvPr id="117" name="CaixaDeTexto 116"/>
              <p:cNvSpPr txBox="1"/>
              <p:nvPr/>
            </p:nvSpPr>
            <p:spPr>
              <a:xfrm>
                <a:off x="4643438" y="1727575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500,00</a:t>
                </a:r>
                <a:endParaRPr lang="pt-BR" dirty="0"/>
              </a:p>
            </p:txBody>
          </p:sp>
          <p:sp>
            <p:nvSpPr>
              <p:cNvPr id="118" name="CaixaDeTexto 117"/>
              <p:cNvSpPr txBox="1"/>
              <p:nvPr/>
            </p:nvSpPr>
            <p:spPr>
              <a:xfrm>
                <a:off x="3428992" y="1727575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BF</a:t>
                </a:r>
                <a:endParaRPr lang="pt-BR" dirty="0"/>
              </a:p>
            </p:txBody>
          </p:sp>
        </p:grpSp>
        <p:grpSp>
          <p:nvGrpSpPr>
            <p:cNvPr id="119" name="Grupo 118"/>
            <p:cNvGrpSpPr/>
            <p:nvPr/>
          </p:nvGrpSpPr>
          <p:grpSpPr>
            <a:xfrm>
              <a:off x="3428992" y="2500306"/>
              <a:ext cx="2428892" cy="646331"/>
              <a:chOff x="3428992" y="1727575"/>
              <a:chExt cx="2428892" cy="646331"/>
            </a:xfrm>
          </p:grpSpPr>
          <p:sp>
            <p:nvSpPr>
              <p:cNvPr id="120" name="CaixaDeTexto 119"/>
              <p:cNvSpPr txBox="1"/>
              <p:nvPr/>
            </p:nvSpPr>
            <p:spPr>
              <a:xfrm>
                <a:off x="4643438" y="1727575"/>
                <a:ext cx="1214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468,00</a:t>
                </a:r>
              </a:p>
              <a:p>
                <a:pPr algn="r"/>
                <a:endParaRPr lang="pt-BR" dirty="0"/>
              </a:p>
            </p:txBody>
          </p:sp>
          <p:sp>
            <p:nvSpPr>
              <p:cNvPr id="121" name="CaixaDeTexto 120"/>
              <p:cNvSpPr txBox="1"/>
              <p:nvPr/>
            </p:nvSpPr>
            <p:spPr>
              <a:xfrm>
                <a:off x="3428992" y="1727575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JBS</a:t>
                </a:r>
                <a:endParaRPr lang="pt-BR" dirty="0"/>
              </a:p>
            </p:txBody>
          </p:sp>
        </p:grpSp>
      </p:grpSp>
      <p:grpSp>
        <p:nvGrpSpPr>
          <p:cNvPr id="123" name="Grupo 122"/>
          <p:cNvGrpSpPr/>
          <p:nvPr/>
        </p:nvGrpSpPr>
        <p:grpSpPr>
          <a:xfrm>
            <a:off x="3286116" y="4071942"/>
            <a:ext cx="2786082" cy="2614773"/>
            <a:chOff x="3286116" y="1357298"/>
            <a:chExt cx="2786082" cy="2614773"/>
          </a:xfrm>
        </p:grpSpPr>
        <p:sp>
          <p:nvSpPr>
            <p:cNvPr id="124" name="Retângulo 123"/>
            <p:cNvSpPr/>
            <p:nvPr/>
          </p:nvSpPr>
          <p:spPr>
            <a:xfrm>
              <a:off x="3286116" y="1357298"/>
              <a:ext cx="2786082" cy="25717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3357554" y="1417107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Outras</a:t>
              </a:r>
              <a:endParaRPr lang="pt-BR" b="1" dirty="0"/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3357554" y="3570215"/>
              <a:ext cx="1214446" cy="30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Total</a:t>
              </a:r>
              <a:endParaRPr lang="pt-BR" b="1" dirty="0"/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4857752" y="3510406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b="1" dirty="0" smtClean="0"/>
                <a:t>1413,00</a:t>
              </a:r>
            </a:p>
          </p:txBody>
        </p:sp>
        <p:sp>
          <p:nvSpPr>
            <p:cNvPr id="128" name="Retângulo de cantos arredondados 127"/>
            <p:cNvSpPr/>
            <p:nvPr/>
          </p:nvSpPr>
          <p:spPr>
            <a:xfrm>
              <a:off x="3464711" y="2928934"/>
              <a:ext cx="2357454" cy="428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14"/>
            <p:cNvGrpSpPr/>
            <p:nvPr/>
          </p:nvGrpSpPr>
          <p:grpSpPr>
            <a:xfrm>
              <a:off x="3428992" y="1727575"/>
              <a:ext cx="2428892" cy="369332"/>
              <a:chOff x="3428992" y="1727575"/>
              <a:chExt cx="2428892" cy="369332"/>
            </a:xfrm>
          </p:grpSpPr>
          <p:sp>
            <p:nvSpPr>
              <p:cNvPr id="136" name="CaixaDeTexto 135"/>
              <p:cNvSpPr txBox="1"/>
              <p:nvPr/>
            </p:nvSpPr>
            <p:spPr>
              <a:xfrm>
                <a:off x="4643438" y="1727575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249,00</a:t>
                </a:r>
                <a:endParaRPr lang="pt-BR" dirty="0"/>
              </a:p>
            </p:txBody>
          </p:sp>
          <p:sp>
            <p:nvSpPr>
              <p:cNvPr id="137" name="CaixaDeTexto 136"/>
              <p:cNvSpPr txBox="1"/>
              <p:nvPr/>
            </p:nvSpPr>
            <p:spPr>
              <a:xfrm>
                <a:off x="3428992" y="1727575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Água</a:t>
                </a:r>
                <a:endParaRPr lang="pt-BR" dirty="0"/>
              </a:p>
            </p:txBody>
          </p:sp>
        </p:grpSp>
        <p:grpSp>
          <p:nvGrpSpPr>
            <p:cNvPr id="130" name="Grupo 115"/>
            <p:cNvGrpSpPr/>
            <p:nvPr/>
          </p:nvGrpSpPr>
          <p:grpSpPr>
            <a:xfrm>
              <a:off x="3428992" y="2113940"/>
              <a:ext cx="2428892" cy="369332"/>
              <a:chOff x="3428992" y="1727575"/>
              <a:chExt cx="2428892" cy="369332"/>
            </a:xfrm>
          </p:grpSpPr>
          <p:sp>
            <p:nvSpPr>
              <p:cNvPr id="134" name="CaixaDeTexto 133"/>
              <p:cNvSpPr txBox="1"/>
              <p:nvPr/>
            </p:nvSpPr>
            <p:spPr>
              <a:xfrm>
                <a:off x="4643438" y="1727575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1089,00</a:t>
                </a:r>
                <a:endParaRPr lang="pt-BR" dirty="0"/>
              </a:p>
            </p:txBody>
          </p:sp>
          <p:sp>
            <p:nvSpPr>
              <p:cNvPr id="135" name="CaixaDeTexto 134"/>
              <p:cNvSpPr txBox="1"/>
              <p:nvPr/>
            </p:nvSpPr>
            <p:spPr>
              <a:xfrm>
                <a:off x="3428992" y="1727575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Luz</a:t>
                </a:r>
                <a:endParaRPr lang="pt-BR" dirty="0"/>
              </a:p>
            </p:txBody>
          </p:sp>
        </p:grpSp>
        <p:grpSp>
          <p:nvGrpSpPr>
            <p:cNvPr id="131" name="Grupo 118"/>
            <p:cNvGrpSpPr/>
            <p:nvPr/>
          </p:nvGrpSpPr>
          <p:grpSpPr>
            <a:xfrm>
              <a:off x="3428992" y="2500306"/>
              <a:ext cx="2428892" cy="646331"/>
              <a:chOff x="3428992" y="1727575"/>
              <a:chExt cx="2428892" cy="646331"/>
            </a:xfrm>
          </p:grpSpPr>
          <p:sp>
            <p:nvSpPr>
              <p:cNvPr id="132" name="CaixaDeTexto 131"/>
              <p:cNvSpPr txBox="1"/>
              <p:nvPr/>
            </p:nvSpPr>
            <p:spPr>
              <a:xfrm>
                <a:off x="4643438" y="1727575"/>
                <a:ext cx="1214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75,00</a:t>
                </a:r>
              </a:p>
              <a:p>
                <a:pPr algn="r"/>
                <a:endParaRPr lang="pt-BR" dirty="0"/>
              </a:p>
            </p:txBody>
          </p:sp>
          <p:sp>
            <p:nvSpPr>
              <p:cNvPr id="133" name="CaixaDeTexto 132"/>
              <p:cNvSpPr txBox="1"/>
              <p:nvPr/>
            </p:nvSpPr>
            <p:spPr>
              <a:xfrm>
                <a:off x="3428992" y="1727575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 smtClean="0"/>
                  <a:t>Pax</a:t>
                </a:r>
                <a:endParaRPr lang="pt-BR" dirty="0"/>
              </a:p>
            </p:txBody>
          </p:sp>
        </p:grpSp>
      </p:grpSp>
      <p:sp>
        <p:nvSpPr>
          <p:cNvPr id="138" name="CaixaDeTexto 137"/>
          <p:cNvSpPr txBox="1"/>
          <p:nvPr/>
        </p:nvSpPr>
        <p:spPr>
          <a:xfrm>
            <a:off x="6643702" y="142873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Total</a:t>
            </a:r>
            <a:endParaRPr lang="pt-BR" sz="3600" b="1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6715140" y="578645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/>
              <a:t>3344,77</a:t>
            </a:r>
          </a:p>
        </p:txBody>
      </p:sp>
      <p:sp>
        <p:nvSpPr>
          <p:cNvPr id="92" name="Divisa 91"/>
          <p:cNvSpPr/>
          <p:nvPr/>
        </p:nvSpPr>
        <p:spPr>
          <a:xfrm rot="10800000">
            <a:off x="1142976" y="323142"/>
            <a:ext cx="285752" cy="285752"/>
          </a:xfrm>
          <a:prstGeom prst="chevron">
            <a:avLst>
              <a:gd name="adj" fmla="val 52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Divisa 92"/>
          <p:cNvSpPr/>
          <p:nvPr/>
        </p:nvSpPr>
        <p:spPr>
          <a:xfrm>
            <a:off x="8286776" y="323141"/>
            <a:ext cx="285752" cy="285752"/>
          </a:xfrm>
          <a:prstGeom prst="chevron">
            <a:avLst>
              <a:gd name="adj" fmla="val 52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-142908" y="-214338"/>
            <a:ext cx="928694" cy="9286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/>
          <p:cNvSpPr/>
          <p:nvPr/>
        </p:nvSpPr>
        <p:spPr>
          <a:xfrm>
            <a:off x="214282" y="142852"/>
            <a:ext cx="35719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214282" y="250009"/>
            <a:ext cx="35719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214282" y="357166"/>
            <a:ext cx="35719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</Words>
  <Application>Microsoft Office PowerPoint</Application>
  <PresentationFormat>Apresentação na tela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Mercado Alencar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Alencar</dc:creator>
  <cp:lastModifiedBy>admin</cp:lastModifiedBy>
  <cp:revision>5</cp:revision>
  <dcterms:created xsi:type="dcterms:W3CDTF">2020-11-14T11:31:02Z</dcterms:created>
  <dcterms:modified xsi:type="dcterms:W3CDTF">2020-12-21T21:14:25Z</dcterms:modified>
</cp:coreProperties>
</file>