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Montserrat"/>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27bba5175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727bba51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27bba51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27bba51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2e6fee0b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2e6fee0b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fc345208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fc345208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258b16d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258b16d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27bba517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27bba517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27bba51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27bba51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2e6fee0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2e6fee0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2d7507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2d7507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27bba51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27bba51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27bba517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27bba517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2b7c525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2b7c525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27bba51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27bba51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27bba51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27bba51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27bba517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27bba517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27bba51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27bba51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454950" y="203200"/>
            <a:ext cx="8479200" cy="440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57200" y="989700"/>
            <a:ext cx="7587300" cy="738600"/>
          </a:xfrm>
          <a:prstGeom prst="rect">
            <a:avLst/>
          </a:prstGeom>
        </p:spPr>
        <p:txBody>
          <a:bodyPr anchorCtr="0" anchor="ctr" bIns="91425" lIns="0" spcFirstLastPara="1" rIns="91425" wrap="square" tIns="91425">
            <a:noAutofit/>
          </a:bodyPr>
          <a:lstStyle>
            <a:lvl1pPr lvl="0"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1pPr>
            <a:lvl2pPr lvl="1"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2pPr>
            <a:lvl3pPr lvl="2"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3pPr>
            <a:lvl4pPr lvl="3"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4pPr>
            <a:lvl5pPr lvl="4"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5pPr>
            <a:lvl6pPr lvl="5"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6pPr>
            <a:lvl7pPr lvl="6"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7pPr>
            <a:lvl8pPr lvl="7"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8pPr>
            <a:lvl9pPr lvl="8" rtl="0">
              <a:spcBef>
                <a:spcPts val="0"/>
              </a:spcBef>
              <a:spcAft>
                <a:spcPts val="0"/>
              </a:spcAft>
              <a:buClr>
                <a:srgbClr val="FF0211"/>
              </a:buClr>
              <a:buSzPts val="3600"/>
              <a:buFont typeface="Montserrat"/>
              <a:buNone/>
              <a:defRPr sz="3600">
                <a:solidFill>
                  <a:srgbClr val="FF0211"/>
                </a:solidFill>
                <a:latin typeface="Montserrat"/>
                <a:ea typeface="Montserrat"/>
                <a:cs typeface="Montserrat"/>
                <a:sym typeface="Montserrat"/>
              </a:defRPr>
            </a:lvl9pPr>
          </a:lstStyle>
          <a:p/>
        </p:txBody>
      </p:sp>
      <p:sp>
        <p:nvSpPr>
          <p:cNvPr id="13" name="Google Shape;13;p2"/>
          <p:cNvSpPr txBox="1"/>
          <p:nvPr>
            <p:ph idx="2" type="ctrTitle"/>
          </p:nvPr>
        </p:nvSpPr>
        <p:spPr>
          <a:xfrm>
            <a:off x="457200" y="1728300"/>
            <a:ext cx="7587300" cy="444300"/>
          </a:xfrm>
          <a:prstGeom prst="rect">
            <a:avLst/>
          </a:prstGeom>
        </p:spPr>
        <p:txBody>
          <a:bodyPr anchorCtr="0" anchor="ctr" bIns="91425" lIns="0" spcFirstLastPara="1" rIns="91425" wrap="square" tIns="91425">
            <a:noAutofit/>
          </a:bodyPr>
          <a:lstStyle>
            <a:lvl1pPr lvl="0"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1pPr>
            <a:lvl2pPr lvl="1"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2pPr>
            <a:lvl3pPr lvl="2"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3pPr>
            <a:lvl4pPr lvl="3"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4pPr>
            <a:lvl5pPr lvl="4"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5pPr>
            <a:lvl6pPr lvl="5"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6pPr>
            <a:lvl7pPr lvl="6"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7pPr>
            <a:lvl8pPr lvl="7"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8pPr>
            <a:lvl9pPr lvl="8" rtl="0">
              <a:spcBef>
                <a:spcPts val="0"/>
              </a:spcBef>
              <a:spcAft>
                <a:spcPts val="0"/>
              </a:spcAft>
              <a:buClr>
                <a:srgbClr val="333333"/>
              </a:buClr>
              <a:buSzPts val="1800"/>
              <a:buFont typeface="Montserrat"/>
              <a:buNone/>
              <a:defRPr sz="1800">
                <a:solidFill>
                  <a:srgbClr val="333333"/>
                </a:solidFill>
                <a:latin typeface="Montserrat"/>
                <a:ea typeface="Montserrat"/>
                <a:cs typeface="Montserrat"/>
                <a:sym typeface="Montserrat"/>
              </a:defRPr>
            </a:lvl9pPr>
          </a:lstStyle>
          <a:p/>
        </p:txBody>
      </p:sp>
      <p:sp>
        <p:nvSpPr>
          <p:cNvPr id="14" name="Google Shape;14;p2"/>
          <p:cNvSpPr/>
          <p:nvPr/>
        </p:nvSpPr>
        <p:spPr>
          <a:xfrm>
            <a:off x="358300" y="4729650"/>
            <a:ext cx="1271100" cy="351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478375" y="600725"/>
            <a:ext cx="1405201" cy="351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1 1 3">
  <p:cSld name="CUSTOM_1_1_1_3">
    <p:spTree>
      <p:nvGrpSpPr>
        <p:cNvPr id="79" name="Shape 79"/>
        <p:cNvGrpSpPr/>
        <p:nvPr/>
      </p:nvGrpSpPr>
      <p:grpSpPr>
        <a:xfrm>
          <a:off x="0" y="0"/>
          <a:ext cx="0" cy="0"/>
          <a:chOff x="0" y="0"/>
          <a:chExt cx="0" cy="0"/>
        </a:xfrm>
      </p:grpSpPr>
      <p:sp>
        <p:nvSpPr>
          <p:cNvPr id="80" name="Google Shape;80;p11"/>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1"/>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82" name="Google Shape;82;p11"/>
          <p:cNvSpPr txBox="1"/>
          <p:nvPr>
            <p:ph idx="1" type="body"/>
          </p:nvPr>
        </p:nvSpPr>
        <p:spPr>
          <a:xfrm>
            <a:off x="360000" y="1884925"/>
            <a:ext cx="2726400" cy="1864800"/>
          </a:xfrm>
          <a:prstGeom prst="rect">
            <a:avLst/>
          </a:prstGeom>
          <a:solidFill>
            <a:srgbClr val="F3F3F3"/>
          </a:solidFill>
        </p:spPr>
        <p:txBody>
          <a:bodyPr anchorCtr="0" anchor="t" bIns="91425" lIns="91425" spcFirstLastPara="1" rIns="91425" wrap="square" tIns="91425">
            <a:noAutofit/>
          </a:bodyPr>
          <a:lstStyle>
            <a:lvl1pPr indent="-317500" lvl="0" marL="457200" rtl="0">
              <a:spcBef>
                <a:spcPts val="0"/>
              </a:spcBef>
              <a:spcAft>
                <a:spcPts val="0"/>
              </a:spcAft>
              <a:buSzPts val="1400"/>
              <a:buFont typeface="HiraKakuPro-W3"/>
              <a:buChar char="●"/>
              <a:defRPr b="1" sz="1400">
                <a:latin typeface="HiraKakuPro-W3"/>
                <a:ea typeface="HiraKakuPro-W3"/>
                <a:cs typeface="HiraKakuPro-W3"/>
                <a:sym typeface="HiraKakuPro-W3"/>
              </a:defRPr>
            </a:lvl1pPr>
            <a:lvl2pPr indent="-317500" lvl="1" marL="914400" rtl="0">
              <a:spcBef>
                <a:spcPts val="1600"/>
              </a:spcBef>
              <a:spcAft>
                <a:spcPts val="0"/>
              </a:spcAft>
              <a:buSzPts val="1400"/>
              <a:buFont typeface="HiraKakuPro-W3"/>
              <a:buChar char="○"/>
              <a:defRPr b="1">
                <a:latin typeface="HiraKakuPro-W3"/>
                <a:ea typeface="HiraKakuPro-W3"/>
                <a:cs typeface="HiraKakuPro-W3"/>
                <a:sym typeface="HiraKakuPro-W3"/>
              </a:defRPr>
            </a:lvl2pPr>
            <a:lvl3pPr indent="-317500" lvl="2" marL="1371600" rtl="0">
              <a:spcBef>
                <a:spcPts val="1600"/>
              </a:spcBef>
              <a:spcAft>
                <a:spcPts val="0"/>
              </a:spcAft>
              <a:buSzPts val="1400"/>
              <a:buFont typeface="HiraKakuPro-W3"/>
              <a:buChar char="■"/>
              <a:defRPr b="1">
                <a:latin typeface="HiraKakuPro-W3"/>
                <a:ea typeface="HiraKakuPro-W3"/>
                <a:cs typeface="HiraKakuPro-W3"/>
                <a:sym typeface="HiraKakuPro-W3"/>
              </a:defRPr>
            </a:lvl3pPr>
            <a:lvl4pPr indent="-317500" lvl="3" marL="1828800" rtl="0">
              <a:spcBef>
                <a:spcPts val="1600"/>
              </a:spcBef>
              <a:spcAft>
                <a:spcPts val="0"/>
              </a:spcAft>
              <a:buSzPts val="1400"/>
              <a:buFont typeface="HiraKakuPro-W3"/>
              <a:buChar char="●"/>
              <a:defRPr b="1">
                <a:latin typeface="HiraKakuPro-W3"/>
                <a:ea typeface="HiraKakuPro-W3"/>
                <a:cs typeface="HiraKakuPro-W3"/>
                <a:sym typeface="HiraKakuPro-W3"/>
              </a:defRPr>
            </a:lvl4pPr>
            <a:lvl5pPr indent="-317500" lvl="4" marL="2286000" rtl="0">
              <a:spcBef>
                <a:spcPts val="1600"/>
              </a:spcBef>
              <a:spcAft>
                <a:spcPts val="0"/>
              </a:spcAft>
              <a:buSzPts val="1400"/>
              <a:buFont typeface="HiraKakuPro-W3"/>
              <a:buChar char="○"/>
              <a:defRPr b="1">
                <a:latin typeface="HiraKakuPro-W3"/>
                <a:ea typeface="HiraKakuPro-W3"/>
                <a:cs typeface="HiraKakuPro-W3"/>
                <a:sym typeface="HiraKakuPro-W3"/>
              </a:defRPr>
            </a:lvl5pPr>
            <a:lvl6pPr indent="-317500" lvl="5" marL="2743200" rtl="0">
              <a:spcBef>
                <a:spcPts val="1600"/>
              </a:spcBef>
              <a:spcAft>
                <a:spcPts val="0"/>
              </a:spcAft>
              <a:buSzPts val="1400"/>
              <a:buFont typeface="HiraKakuPro-W3"/>
              <a:buChar char="■"/>
              <a:defRPr b="1">
                <a:latin typeface="HiraKakuPro-W3"/>
                <a:ea typeface="HiraKakuPro-W3"/>
                <a:cs typeface="HiraKakuPro-W3"/>
                <a:sym typeface="HiraKakuPro-W3"/>
              </a:defRPr>
            </a:lvl6pPr>
            <a:lvl7pPr indent="-317500" lvl="6" marL="3200400" rtl="0">
              <a:spcBef>
                <a:spcPts val="1600"/>
              </a:spcBef>
              <a:spcAft>
                <a:spcPts val="0"/>
              </a:spcAft>
              <a:buSzPts val="1400"/>
              <a:buFont typeface="HiraKakuPro-W3"/>
              <a:buChar char="●"/>
              <a:defRPr b="1">
                <a:latin typeface="HiraKakuPro-W3"/>
                <a:ea typeface="HiraKakuPro-W3"/>
                <a:cs typeface="HiraKakuPro-W3"/>
                <a:sym typeface="HiraKakuPro-W3"/>
              </a:defRPr>
            </a:lvl7pPr>
            <a:lvl8pPr indent="-317500" lvl="7" marL="3657600" rtl="0">
              <a:spcBef>
                <a:spcPts val="1600"/>
              </a:spcBef>
              <a:spcAft>
                <a:spcPts val="0"/>
              </a:spcAft>
              <a:buSzPts val="1400"/>
              <a:buFont typeface="HiraKakuPro-W3"/>
              <a:buChar char="○"/>
              <a:defRPr b="1">
                <a:latin typeface="HiraKakuPro-W3"/>
                <a:ea typeface="HiraKakuPro-W3"/>
                <a:cs typeface="HiraKakuPro-W3"/>
                <a:sym typeface="HiraKakuPro-W3"/>
              </a:defRPr>
            </a:lvl8pPr>
            <a:lvl9pPr indent="-317500" lvl="8" marL="4114800" rtl="0">
              <a:spcBef>
                <a:spcPts val="1600"/>
              </a:spcBef>
              <a:spcAft>
                <a:spcPts val="1600"/>
              </a:spcAft>
              <a:buSzPts val="1400"/>
              <a:buFont typeface="HiraKakuPro-W3"/>
              <a:buChar char="■"/>
              <a:defRPr b="1">
                <a:latin typeface="HiraKakuPro-W3"/>
                <a:ea typeface="HiraKakuPro-W3"/>
                <a:cs typeface="HiraKakuPro-W3"/>
                <a:sym typeface="HiraKakuPro-W3"/>
              </a:defRPr>
            </a:lvl9pPr>
          </a:lstStyle>
          <a:p/>
        </p:txBody>
      </p:sp>
      <p:sp>
        <p:nvSpPr>
          <p:cNvPr id="83" name="Google Shape;83;p11"/>
          <p:cNvSpPr txBox="1"/>
          <p:nvPr>
            <p:ph idx="2" type="title"/>
          </p:nvPr>
        </p:nvSpPr>
        <p:spPr>
          <a:xfrm>
            <a:off x="360000" y="1389026"/>
            <a:ext cx="2726400" cy="495900"/>
          </a:xfrm>
          <a:prstGeom prst="rect">
            <a:avLst/>
          </a:prstGeom>
          <a:solidFill>
            <a:srgbClr val="01C1FF"/>
          </a:solidFill>
        </p:spPr>
        <p:txBody>
          <a:bodyPr anchorCtr="0" anchor="t" bIns="91425" lIns="91425" spcFirstLastPara="1" rIns="91425" wrap="square" tIns="91425">
            <a:noAutofit/>
          </a:bodyPr>
          <a:lstStyle>
            <a:lvl1pPr lvl="0" rtl="0" algn="ctr">
              <a:spcBef>
                <a:spcPts val="0"/>
              </a:spcBef>
              <a:spcAft>
                <a:spcPts val="0"/>
              </a:spcAft>
              <a:buNone/>
              <a:defRPr sz="1400">
                <a:solidFill>
                  <a:srgbClr val="FFFFFF"/>
                </a:solidFill>
              </a:defRPr>
            </a:lvl1pPr>
            <a:lvl2pPr lvl="1" rtl="0" algn="ctr">
              <a:spcBef>
                <a:spcPts val="0"/>
              </a:spcBef>
              <a:spcAft>
                <a:spcPts val="0"/>
              </a:spcAft>
              <a:buNone/>
              <a:defRPr sz="1400">
                <a:solidFill>
                  <a:srgbClr val="FFFFFF"/>
                </a:solidFill>
              </a:defRPr>
            </a:lvl2pPr>
            <a:lvl3pPr lvl="2" rtl="0" algn="ctr">
              <a:spcBef>
                <a:spcPts val="0"/>
              </a:spcBef>
              <a:spcAft>
                <a:spcPts val="0"/>
              </a:spcAft>
              <a:buNone/>
              <a:defRPr sz="1400">
                <a:solidFill>
                  <a:srgbClr val="FFFFFF"/>
                </a:solidFill>
              </a:defRPr>
            </a:lvl3pPr>
            <a:lvl4pPr lvl="3" rtl="0" algn="ctr">
              <a:spcBef>
                <a:spcPts val="0"/>
              </a:spcBef>
              <a:spcAft>
                <a:spcPts val="0"/>
              </a:spcAft>
              <a:buNone/>
              <a:defRPr sz="1400">
                <a:solidFill>
                  <a:srgbClr val="FFFFFF"/>
                </a:solidFill>
              </a:defRPr>
            </a:lvl4pPr>
            <a:lvl5pPr lvl="4" rtl="0" algn="ctr">
              <a:spcBef>
                <a:spcPts val="0"/>
              </a:spcBef>
              <a:spcAft>
                <a:spcPts val="0"/>
              </a:spcAft>
              <a:buNone/>
              <a:defRPr sz="1400">
                <a:solidFill>
                  <a:srgbClr val="FFFFFF"/>
                </a:solidFill>
              </a:defRPr>
            </a:lvl5pPr>
            <a:lvl6pPr lvl="5" rtl="0" algn="ctr">
              <a:spcBef>
                <a:spcPts val="0"/>
              </a:spcBef>
              <a:spcAft>
                <a:spcPts val="0"/>
              </a:spcAft>
              <a:buNone/>
              <a:defRPr sz="1400">
                <a:solidFill>
                  <a:srgbClr val="FFFFFF"/>
                </a:solidFill>
              </a:defRPr>
            </a:lvl6pPr>
            <a:lvl7pPr lvl="6" rtl="0" algn="ctr">
              <a:spcBef>
                <a:spcPts val="0"/>
              </a:spcBef>
              <a:spcAft>
                <a:spcPts val="0"/>
              </a:spcAft>
              <a:buNone/>
              <a:defRPr sz="1400">
                <a:solidFill>
                  <a:srgbClr val="FFFFFF"/>
                </a:solidFill>
              </a:defRPr>
            </a:lvl7pPr>
            <a:lvl8pPr lvl="7" rtl="0" algn="ctr">
              <a:spcBef>
                <a:spcPts val="0"/>
              </a:spcBef>
              <a:spcAft>
                <a:spcPts val="0"/>
              </a:spcAft>
              <a:buNone/>
              <a:defRPr sz="1400">
                <a:solidFill>
                  <a:srgbClr val="FFFFFF"/>
                </a:solidFill>
              </a:defRPr>
            </a:lvl8pPr>
            <a:lvl9pPr lvl="8" rtl="0" algn="ctr">
              <a:spcBef>
                <a:spcPts val="0"/>
              </a:spcBef>
              <a:spcAft>
                <a:spcPts val="0"/>
              </a:spcAft>
              <a:buNone/>
              <a:defRPr sz="1400">
                <a:solidFill>
                  <a:srgbClr val="FFFFFF"/>
                </a:solidFill>
              </a:defRPr>
            </a:lvl9pPr>
          </a:lstStyle>
          <a:p/>
        </p:txBody>
      </p:sp>
      <p:sp>
        <p:nvSpPr>
          <p:cNvPr id="84" name="Google Shape;84;p11"/>
          <p:cNvSpPr txBox="1"/>
          <p:nvPr>
            <p:ph idx="3" type="body"/>
          </p:nvPr>
        </p:nvSpPr>
        <p:spPr>
          <a:xfrm>
            <a:off x="3208800" y="1887300"/>
            <a:ext cx="2726400" cy="1864800"/>
          </a:xfrm>
          <a:prstGeom prst="rect">
            <a:avLst/>
          </a:prstGeom>
          <a:solidFill>
            <a:srgbClr val="F3F3F3"/>
          </a:solidFill>
        </p:spPr>
        <p:txBody>
          <a:bodyPr anchorCtr="0" anchor="t" bIns="91425" lIns="91425" spcFirstLastPara="1" rIns="91425" wrap="square" tIns="91425">
            <a:noAutofit/>
          </a:bodyPr>
          <a:lstStyle>
            <a:lvl1pPr indent="-317500" lvl="0" marL="457200" rtl="0">
              <a:spcBef>
                <a:spcPts val="0"/>
              </a:spcBef>
              <a:spcAft>
                <a:spcPts val="0"/>
              </a:spcAft>
              <a:buSzPts val="1400"/>
              <a:buFont typeface="HiraKakuPro-W3"/>
              <a:buChar char="●"/>
              <a:defRPr b="1" sz="1400">
                <a:latin typeface="HiraKakuPro-W3"/>
                <a:ea typeface="HiraKakuPro-W3"/>
                <a:cs typeface="HiraKakuPro-W3"/>
                <a:sym typeface="HiraKakuPro-W3"/>
              </a:defRPr>
            </a:lvl1pPr>
            <a:lvl2pPr indent="-317500" lvl="1" marL="914400" rtl="0">
              <a:spcBef>
                <a:spcPts val="1600"/>
              </a:spcBef>
              <a:spcAft>
                <a:spcPts val="0"/>
              </a:spcAft>
              <a:buSzPts val="1400"/>
              <a:buFont typeface="HiraKakuPro-W3"/>
              <a:buChar char="○"/>
              <a:defRPr b="1">
                <a:latin typeface="HiraKakuPro-W3"/>
                <a:ea typeface="HiraKakuPro-W3"/>
                <a:cs typeface="HiraKakuPro-W3"/>
                <a:sym typeface="HiraKakuPro-W3"/>
              </a:defRPr>
            </a:lvl2pPr>
            <a:lvl3pPr indent="-317500" lvl="2" marL="1371600" rtl="0">
              <a:spcBef>
                <a:spcPts val="1600"/>
              </a:spcBef>
              <a:spcAft>
                <a:spcPts val="0"/>
              </a:spcAft>
              <a:buSzPts val="1400"/>
              <a:buFont typeface="HiraKakuPro-W3"/>
              <a:buChar char="■"/>
              <a:defRPr b="1">
                <a:latin typeface="HiraKakuPro-W3"/>
                <a:ea typeface="HiraKakuPro-W3"/>
                <a:cs typeface="HiraKakuPro-W3"/>
                <a:sym typeface="HiraKakuPro-W3"/>
              </a:defRPr>
            </a:lvl3pPr>
            <a:lvl4pPr indent="-317500" lvl="3" marL="1828800" rtl="0">
              <a:spcBef>
                <a:spcPts val="1600"/>
              </a:spcBef>
              <a:spcAft>
                <a:spcPts val="0"/>
              </a:spcAft>
              <a:buSzPts val="1400"/>
              <a:buFont typeface="HiraKakuPro-W3"/>
              <a:buChar char="●"/>
              <a:defRPr b="1">
                <a:latin typeface="HiraKakuPro-W3"/>
                <a:ea typeface="HiraKakuPro-W3"/>
                <a:cs typeface="HiraKakuPro-W3"/>
                <a:sym typeface="HiraKakuPro-W3"/>
              </a:defRPr>
            </a:lvl4pPr>
            <a:lvl5pPr indent="-317500" lvl="4" marL="2286000" rtl="0">
              <a:spcBef>
                <a:spcPts val="1600"/>
              </a:spcBef>
              <a:spcAft>
                <a:spcPts val="0"/>
              </a:spcAft>
              <a:buSzPts val="1400"/>
              <a:buFont typeface="HiraKakuPro-W3"/>
              <a:buChar char="○"/>
              <a:defRPr b="1">
                <a:latin typeface="HiraKakuPro-W3"/>
                <a:ea typeface="HiraKakuPro-W3"/>
                <a:cs typeface="HiraKakuPro-W3"/>
                <a:sym typeface="HiraKakuPro-W3"/>
              </a:defRPr>
            </a:lvl5pPr>
            <a:lvl6pPr indent="-317500" lvl="5" marL="2743200" rtl="0">
              <a:spcBef>
                <a:spcPts val="1600"/>
              </a:spcBef>
              <a:spcAft>
                <a:spcPts val="0"/>
              </a:spcAft>
              <a:buSzPts val="1400"/>
              <a:buFont typeface="HiraKakuPro-W3"/>
              <a:buChar char="■"/>
              <a:defRPr b="1">
                <a:latin typeface="HiraKakuPro-W3"/>
                <a:ea typeface="HiraKakuPro-W3"/>
                <a:cs typeface="HiraKakuPro-W3"/>
                <a:sym typeface="HiraKakuPro-W3"/>
              </a:defRPr>
            </a:lvl6pPr>
            <a:lvl7pPr indent="-317500" lvl="6" marL="3200400" rtl="0">
              <a:spcBef>
                <a:spcPts val="1600"/>
              </a:spcBef>
              <a:spcAft>
                <a:spcPts val="0"/>
              </a:spcAft>
              <a:buSzPts val="1400"/>
              <a:buFont typeface="HiraKakuPro-W3"/>
              <a:buChar char="●"/>
              <a:defRPr b="1">
                <a:latin typeface="HiraKakuPro-W3"/>
                <a:ea typeface="HiraKakuPro-W3"/>
                <a:cs typeface="HiraKakuPro-W3"/>
                <a:sym typeface="HiraKakuPro-W3"/>
              </a:defRPr>
            </a:lvl7pPr>
            <a:lvl8pPr indent="-317500" lvl="7" marL="3657600" rtl="0">
              <a:spcBef>
                <a:spcPts val="1600"/>
              </a:spcBef>
              <a:spcAft>
                <a:spcPts val="0"/>
              </a:spcAft>
              <a:buSzPts val="1400"/>
              <a:buFont typeface="HiraKakuPro-W3"/>
              <a:buChar char="○"/>
              <a:defRPr b="1">
                <a:latin typeface="HiraKakuPro-W3"/>
                <a:ea typeface="HiraKakuPro-W3"/>
                <a:cs typeface="HiraKakuPro-W3"/>
                <a:sym typeface="HiraKakuPro-W3"/>
              </a:defRPr>
            </a:lvl8pPr>
            <a:lvl9pPr indent="-317500" lvl="8" marL="4114800" rtl="0">
              <a:spcBef>
                <a:spcPts val="1600"/>
              </a:spcBef>
              <a:spcAft>
                <a:spcPts val="1600"/>
              </a:spcAft>
              <a:buSzPts val="1400"/>
              <a:buFont typeface="HiraKakuPro-W3"/>
              <a:buChar char="■"/>
              <a:defRPr b="1">
                <a:latin typeface="HiraKakuPro-W3"/>
                <a:ea typeface="HiraKakuPro-W3"/>
                <a:cs typeface="HiraKakuPro-W3"/>
                <a:sym typeface="HiraKakuPro-W3"/>
              </a:defRPr>
            </a:lvl9pPr>
          </a:lstStyle>
          <a:p/>
        </p:txBody>
      </p:sp>
      <p:sp>
        <p:nvSpPr>
          <p:cNvPr id="85" name="Google Shape;85;p11"/>
          <p:cNvSpPr txBox="1"/>
          <p:nvPr>
            <p:ph idx="4" type="title"/>
          </p:nvPr>
        </p:nvSpPr>
        <p:spPr>
          <a:xfrm>
            <a:off x="3208800" y="1391401"/>
            <a:ext cx="2726400" cy="495900"/>
          </a:xfrm>
          <a:prstGeom prst="rect">
            <a:avLst/>
          </a:prstGeom>
          <a:solidFill>
            <a:srgbClr val="01C1FF"/>
          </a:solidFill>
        </p:spPr>
        <p:txBody>
          <a:bodyPr anchorCtr="0" anchor="t" bIns="91425" lIns="91425" spcFirstLastPara="1" rIns="91425" wrap="square" tIns="91425">
            <a:noAutofit/>
          </a:bodyPr>
          <a:lstStyle>
            <a:lvl1pPr lvl="0" rtl="0" algn="ctr">
              <a:spcBef>
                <a:spcPts val="0"/>
              </a:spcBef>
              <a:spcAft>
                <a:spcPts val="0"/>
              </a:spcAft>
              <a:buNone/>
              <a:defRPr sz="1400">
                <a:solidFill>
                  <a:srgbClr val="FFFFFF"/>
                </a:solidFill>
              </a:defRPr>
            </a:lvl1pPr>
            <a:lvl2pPr lvl="1" rtl="0" algn="ctr">
              <a:spcBef>
                <a:spcPts val="0"/>
              </a:spcBef>
              <a:spcAft>
                <a:spcPts val="0"/>
              </a:spcAft>
              <a:buNone/>
              <a:defRPr sz="1400">
                <a:solidFill>
                  <a:srgbClr val="FFFFFF"/>
                </a:solidFill>
              </a:defRPr>
            </a:lvl2pPr>
            <a:lvl3pPr lvl="2" rtl="0" algn="ctr">
              <a:spcBef>
                <a:spcPts val="0"/>
              </a:spcBef>
              <a:spcAft>
                <a:spcPts val="0"/>
              </a:spcAft>
              <a:buNone/>
              <a:defRPr sz="1400">
                <a:solidFill>
                  <a:srgbClr val="FFFFFF"/>
                </a:solidFill>
              </a:defRPr>
            </a:lvl3pPr>
            <a:lvl4pPr lvl="3" rtl="0" algn="ctr">
              <a:spcBef>
                <a:spcPts val="0"/>
              </a:spcBef>
              <a:spcAft>
                <a:spcPts val="0"/>
              </a:spcAft>
              <a:buNone/>
              <a:defRPr sz="1400">
                <a:solidFill>
                  <a:srgbClr val="FFFFFF"/>
                </a:solidFill>
              </a:defRPr>
            </a:lvl4pPr>
            <a:lvl5pPr lvl="4" rtl="0" algn="ctr">
              <a:spcBef>
                <a:spcPts val="0"/>
              </a:spcBef>
              <a:spcAft>
                <a:spcPts val="0"/>
              </a:spcAft>
              <a:buNone/>
              <a:defRPr sz="1400">
                <a:solidFill>
                  <a:srgbClr val="FFFFFF"/>
                </a:solidFill>
              </a:defRPr>
            </a:lvl5pPr>
            <a:lvl6pPr lvl="5" rtl="0" algn="ctr">
              <a:spcBef>
                <a:spcPts val="0"/>
              </a:spcBef>
              <a:spcAft>
                <a:spcPts val="0"/>
              </a:spcAft>
              <a:buNone/>
              <a:defRPr sz="1400">
                <a:solidFill>
                  <a:srgbClr val="FFFFFF"/>
                </a:solidFill>
              </a:defRPr>
            </a:lvl6pPr>
            <a:lvl7pPr lvl="6" rtl="0" algn="ctr">
              <a:spcBef>
                <a:spcPts val="0"/>
              </a:spcBef>
              <a:spcAft>
                <a:spcPts val="0"/>
              </a:spcAft>
              <a:buNone/>
              <a:defRPr sz="1400">
                <a:solidFill>
                  <a:srgbClr val="FFFFFF"/>
                </a:solidFill>
              </a:defRPr>
            </a:lvl7pPr>
            <a:lvl8pPr lvl="7" rtl="0" algn="ctr">
              <a:spcBef>
                <a:spcPts val="0"/>
              </a:spcBef>
              <a:spcAft>
                <a:spcPts val="0"/>
              </a:spcAft>
              <a:buNone/>
              <a:defRPr sz="1400">
                <a:solidFill>
                  <a:srgbClr val="FFFFFF"/>
                </a:solidFill>
              </a:defRPr>
            </a:lvl8pPr>
            <a:lvl9pPr lvl="8" rtl="0" algn="ctr">
              <a:spcBef>
                <a:spcPts val="0"/>
              </a:spcBef>
              <a:spcAft>
                <a:spcPts val="0"/>
              </a:spcAft>
              <a:buNone/>
              <a:defRPr sz="1400">
                <a:solidFill>
                  <a:srgbClr val="FFFFFF"/>
                </a:solidFill>
              </a:defRPr>
            </a:lvl9pPr>
          </a:lstStyle>
          <a:p/>
        </p:txBody>
      </p:sp>
      <p:sp>
        <p:nvSpPr>
          <p:cNvPr id="86" name="Google Shape;86;p11"/>
          <p:cNvSpPr txBox="1"/>
          <p:nvPr>
            <p:ph idx="5" type="body"/>
          </p:nvPr>
        </p:nvSpPr>
        <p:spPr>
          <a:xfrm>
            <a:off x="6057600" y="1887300"/>
            <a:ext cx="2726400" cy="1864800"/>
          </a:xfrm>
          <a:prstGeom prst="rect">
            <a:avLst/>
          </a:prstGeom>
          <a:solidFill>
            <a:srgbClr val="F3F3F3"/>
          </a:solidFill>
        </p:spPr>
        <p:txBody>
          <a:bodyPr anchorCtr="0" anchor="t" bIns="91425" lIns="91425" spcFirstLastPara="1" rIns="91425" wrap="square" tIns="91425">
            <a:noAutofit/>
          </a:bodyPr>
          <a:lstStyle>
            <a:lvl1pPr indent="-317500" lvl="0" marL="457200" rtl="0">
              <a:spcBef>
                <a:spcPts val="0"/>
              </a:spcBef>
              <a:spcAft>
                <a:spcPts val="0"/>
              </a:spcAft>
              <a:buSzPts val="1400"/>
              <a:buFont typeface="HiraKakuPro-W3"/>
              <a:buChar char="●"/>
              <a:defRPr b="1" sz="1400">
                <a:latin typeface="HiraKakuPro-W3"/>
                <a:ea typeface="HiraKakuPro-W3"/>
                <a:cs typeface="HiraKakuPro-W3"/>
                <a:sym typeface="HiraKakuPro-W3"/>
              </a:defRPr>
            </a:lvl1pPr>
            <a:lvl2pPr indent="-317500" lvl="1" marL="914400" rtl="0">
              <a:spcBef>
                <a:spcPts val="1600"/>
              </a:spcBef>
              <a:spcAft>
                <a:spcPts val="0"/>
              </a:spcAft>
              <a:buSzPts val="1400"/>
              <a:buFont typeface="HiraKakuPro-W3"/>
              <a:buChar char="○"/>
              <a:defRPr b="1">
                <a:latin typeface="HiraKakuPro-W3"/>
                <a:ea typeface="HiraKakuPro-W3"/>
                <a:cs typeface="HiraKakuPro-W3"/>
                <a:sym typeface="HiraKakuPro-W3"/>
              </a:defRPr>
            </a:lvl2pPr>
            <a:lvl3pPr indent="-317500" lvl="2" marL="1371600" rtl="0">
              <a:spcBef>
                <a:spcPts val="1600"/>
              </a:spcBef>
              <a:spcAft>
                <a:spcPts val="0"/>
              </a:spcAft>
              <a:buSzPts val="1400"/>
              <a:buFont typeface="HiraKakuPro-W3"/>
              <a:buChar char="■"/>
              <a:defRPr b="1">
                <a:latin typeface="HiraKakuPro-W3"/>
                <a:ea typeface="HiraKakuPro-W3"/>
                <a:cs typeface="HiraKakuPro-W3"/>
                <a:sym typeface="HiraKakuPro-W3"/>
              </a:defRPr>
            </a:lvl3pPr>
            <a:lvl4pPr indent="-317500" lvl="3" marL="1828800" rtl="0">
              <a:spcBef>
                <a:spcPts val="1600"/>
              </a:spcBef>
              <a:spcAft>
                <a:spcPts val="0"/>
              </a:spcAft>
              <a:buSzPts val="1400"/>
              <a:buFont typeface="HiraKakuPro-W3"/>
              <a:buChar char="●"/>
              <a:defRPr b="1">
                <a:latin typeface="HiraKakuPro-W3"/>
                <a:ea typeface="HiraKakuPro-W3"/>
                <a:cs typeface="HiraKakuPro-W3"/>
                <a:sym typeface="HiraKakuPro-W3"/>
              </a:defRPr>
            </a:lvl4pPr>
            <a:lvl5pPr indent="-317500" lvl="4" marL="2286000" rtl="0">
              <a:spcBef>
                <a:spcPts val="1600"/>
              </a:spcBef>
              <a:spcAft>
                <a:spcPts val="0"/>
              </a:spcAft>
              <a:buSzPts val="1400"/>
              <a:buFont typeface="HiraKakuPro-W3"/>
              <a:buChar char="○"/>
              <a:defRPr b="1">
                <a:latin typeface="HiraKakuPro-W3"/>
                <a:ea typeface="HiraKakuPro-W3"/>
                <a:cs typeface="HiraKakuPro-W3"/>
                <a:sym typeface="HiraKakuPro-W3"/>
              </a:defRPr>
            </a:lvl5pPr>
            <a:lvl6pPr indent="-317500" lvl="5" marL="2743200" rtl="0">
              <a:spcBef>
                <a:spcPts val="1600"/>
              </a:spcBef>
              <a:spcAft>
                <a:spcPts val="0"/>
              </a:spcAft>
              <a:buSzPts val="1400"/>
              <a:buFont typeface="HiraKakuPro-W3"/>
              <a:buChar char="■"/>
              <a:defRPr b="1">
                <a:latin typeface="HiraKakuPro-W3"/>
                <a:ea typeface="HiraKakuPro-W3"/>
                <a:cs typeface="HiraKakuPro-W3"/>
                <a:sym typeface="HiraKakuPro-W3"/>
              </a:defRPr>
            </a:lvl6pPr>
            <a:lvl7pPr indent="-317500" lvl="6" marL="3200400" rtl="0">
              <a:spcBef>
                <a:spcPts val="1600"/>
              </a:spcBef>
              <a:spcAft>
                <a:spcPts val="0"/>
              </a:spcAft>
              <a:buSzPts val="1400"/>
              <a:buFont typeface="HiraKakuPro-W3"/>
              <a:buChar char="●"/>
              <a:defRPr b="1">
                <a:latin typeface="HiraKakuPro-W3"/>
                <a:ea typeface="HiraKakuPro-W3"/>
                <a:cs typeface="HiraKakuPro-W3"/>
                <a:sym typeface="HiraKakuPro-W3"/>
              </a:defRPr>
            </a:lvl7pPr>
            <a:lvl8pPr indent="-317500" lvl="7" marL="3657600" rtl="0">
              <a:spcBef>
                <a:spcPts val="1600"/>
              </a:spcBef>
              <a:spcAft>
                <a:spcPts val="0"/>
              </a:spcAft>
              <a:buSzPts val="1400"/>
              <a:buFont typeface="HiraKakuPro-W3"/>
              <a:buChar char="○"/>
              <a:defRPr b="1">
                <a:latin typeface="HiraKakuPro-W3"/>
                <a:ea typeface="HiraKakuPro-W3"/>
                <a:cs typeface="HiraKakuPro-W3"/>
                <a:sym typeface="HiraKakuPro-W3"/>
              </a:defRPr>
            </a:lvl8pPr>
            <a:lvl9pPr indent="-317500" lvl="8" marL="4114800" rtl="0">
              <a:spcBef>
                <a:spcPts val="1600"/>
              </a:spcBef>
              <a:spcAft>
                <a:spcPts val="1600"/>
              </a:spcAft>
              <a:buSzPts val="1400"/>
              <a:buFont typeface="HiraKakuPro-W3"/>
              <a:buChar char="■"/>
              <a:defRPr b="1">
                <a:latin typeface="HiraKakuPro-W3"/>
                <a:ea typeface="HiraKakuPro-W3"/>
                <a:cs typeface="HiraKakuPro-W3"/>
                <a:sym typeface="HiraKakuPro-W3"/>
              </a:defRPr>
            </a:lvl9pPr>
          </a:lstStyle>
          <a:p/>
        </p:txBody>
      </p:sp>
      <p:sp>
        <p:nvSpPr>
          <p:cNvPr id="87" name="Google Shape;87;p11"/>
          <p:cNvSpPr txBox="1"/>
          <p:nvPr>
            <p:ph idx="6" type="title"/>
          </p:nvPr>
        </p:nvSpPr>
        <p:spPr>
          <a:xfrm>
            <a:off x="6057600" y="1391401"/>
            <a:ext cx="2726400" cy="495900"/>
          </a:xfrm>
          <a:prstGeom prst="rect">
            <a:avLst/>
          </a:prstGeom>
          <a:solidFill>
            <a:srgbClr val="01C1FF"/>
          </a:solidFill>
        </p:spPr>
        <p:txBody>
          <a:bodyPr anchorCtr="0" anchor="t" bIns="91425" lIns="91425" spcFirstLastPara="1" rIns="91425" wrap="square" tIns="91425">
            <a:noAutofit/>
          </a:bodyPr>
          <a:lstStyle>
            <a:lvl1pPr lvl="0" rtl="0" algn="ctr">
              <a:spcBef>
                <a:spcPts val="0"/>
              </a:spcBef>
              <a:spcAft>
                <a:spcPts val="0"/>
              </a:spcAft>
              <a:buNone/>
              <a:defRPr sz="1400">
                <a:solidFill>
                  <a:srgbClr val="FFFFFF"/>
                </a:solidFill>
              </a:defRPr>
            </a:lvl1pPr>
            <a:lvl2pPr lvl="1" rtl="0" algn="ctr">
              <a:spcBef>
                <a:spcPts val="0"/>
              </a:spcBef>
              <a:spcAft>
                <a:spcPts val="0"/>
              </a:spcAft>
              <a:buNone/>
              <a:defRPr sz="1400">
                <a:solidFill>
                  <a:srgbClr val="FFFFFF"/>
                </a:solidFill>
              </a:defRPr>
            </a:lvl2pPr>
            <a:lvl3pPr lvl="2" rtl="0" algn="ctr">
              <a:spcBef>
                <a:spcPts val="0"/>
              </a:spcBef>
              <a:spcAft>
                <a:spcPts val="0"/>
              </a:spcAft>
              <a:buNone/>
              <a:defRPr sz="1400">
                <a:solidFill>
                  <a:srgbClr val="FFFFFF"/>
                </a:solidFill>
              </a:defRPr>
            </a:lvl3pPr>
            <a:lvl4pPr lvl="3" rtl="0" algn="ctr">
              <a:spcBef>
                <a:spcPts val="0"/>
              </a:spcBef>
              <a:spcAft>
                <a:spcPts val="0"/>
              </a:spcAft>
              <a:buNone/>
              <a:defRPr sz="1400">
                <a:solidFill>
                  <a:srgbClr val="FFFFFF"/>
                </a:solidFill>
              </a:defRPr>
            </a:lvl4pPr>
            <a:lvl5pPr lvl="4" rtl="0" algn="ctr">
              <a:spcBef>
                <a:spcPts val="0"/>
              </a:spcBef>
              <a:spcAft>
                <a:spcPts val="0"/>
              </a:spcAft>
              <a:buNone/>
              <a:defRPr sz="1400">
                <a:solidFill>
                  <a:srgbClr val="FFFFFF"/>
                </a:solidFill>
              </a:defRPr>
            </a:lvl5pPr>
            <a:lvl6pPr lvl="5" rtl="0" algn="ctr">
              <a:spcBef>
                <a:spcPts val="0"/>
              </a:spcBef>
              <a:spcAft>
                <a:spcPts val="0"/>
              </a:spcAft>
              <a:buNone/>
              <a:defRPr sz="1400">
                <a:solidFill>
                  <a:srgbClr val="FFFFFF"/>
                </a:solidFill>
              </a:defRPr>
            </a:lvl6pPr>
            <a:lvl7pPr lvl="6" rtl="0" algn="ctr">
              <a:spcBef>
                <a:spcPts val="0"/>
              </a:spcBef>
              <a:spcAft>
                <a:spcPts val="0"/>
              </a:spcAft>
              <a:buNone/>
              <a:defRPr sz="1400">
                <a:solidFill>
                  <a:srgbClr val="FFFFFF"/>
                </a:solidFill>
              </a:defRPr>
            </a:lvl7pPr>
            <a:lvl8pPr lvl="7" rtl="0" algn="ctr">
              <a:spcBef>
                <a:spcPts val="0"/>
              </a:spcBef>
              <a:spcAft>
                <a:spcPts val="0"/>
              </a:spcAft>
              <a:buNone/>
              <a:defRPr sz="1400">
                <a:solidFill>
                  <a:srgbClr val="FFFFFF"/>
                </a:solidFill>
              </a:defRPr>
            </a:lvl8pPr>
            <a:lvl9pPr lvl="8" rtl="0" algn="ctr">
              <a:spcBef>
                <a:spcPts val="0"/>
              </a:spcBef>
              <a:spcAft>
                <a:spcPts val="0"/>
              </a:spcAft>
              <a:buNone/>
              <a:defRPr sz="1400">
                <a:solidFill>
                  <a:srgbClr val="FFFFFF"/>
                </a:solidFill>
              </a:defRPr>
            </a:lvl9pPr>
          </a:lstStyle>
          <a:p/>
        </p:txBody>
      </p:sp>
      <p:sp>
        <p:nvSpPr>
          <p:cNvPr id="88" name="Google Shape;88;p11"/>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atin typeface="HiraKakuPro-W3"/>
                <a:ea typeface="HiraKakuPro-W3"/>
                <a:cs typeface="HiraKakuPro-W3"/>
                <a:sym typeface="HiraKakuPro-W3"/>
              </a:defRPr>
            </a:lvl1pPr>
            <a:lvl2pPr lvl="1" rtl="0">
              <a:buNone/>
              <a:defRPr>
                <a:latin typeface="HiraKakuPro-W3"/>
                <a:ea typeface="HiraKakuPro-W3"/>
                <a:cs typeface="HiraKakuPro-W3"/>
                <a:sym typeface="HiraKakuPro-W3"/>
              </a:defRPr>
            </a:lvl2pPr>
            <a:lvl3pPr lvl="2" rtl="0">
              <a:buNone/>
              <a:defRPr>
                <a:latin typeface="HiraKakuPro-W3"/>
                <a:ea typeface="HiraKakuPro-W3"/>
                <a:cs typeface="HiraKakuPro-W3"/>
                <a:sym typeface="HiraKakuPro-W3"/>
              </a:defRPr>
            </a:lvl3pPr>
            <a:lvl4pPr lvl="3" rtl="0">
              <a:buNone/>
              <a:defRPr>
                <a:latin typeface="HiraKakuPro-W3"/>
                <a:ea typeface="HiraKakuPro-W3"/>
                <a:cs typeface="HiraKakuPro-W3"/>
                <a:sym typeface="HiraKakuPro-W3"/>
              </a:defRPr>
            </a:lvl4pPr>
            <a:lvl5pPr lvl="4" rtl="0">
              <a:buNone/>
              <a:defRPr>
                <a:latin typeface="HiraKakuPro-W3"/>
                <a:ea typeface="HiraKakuPro-W3"/>
                <a:cs typeface="HiraKakuPro-W3"/>
                <a:sym typeface="HiraKakuPro-W3"/>
              </a:defRPr>
            </a:lvl5pPr>
            <a:lvl6pPr lvl="5" rtl="0">
              <a:buNone/>
              <a:defRPr>
                <a:latin typeface="HiraKakuPro-W3"/>
                <a:ea typeface="HiraKakuPro-W3"/>
                <a:cs typeface="HiraKakuPro-W3"/>
                <a:sym typeface="HiraKakuPro-W3"/>
              </a:defRPr>
            </a:lvl6pPr>
            <a:lvl7pPr lvl="6" rtl="0">
              <a:buNone/>
              <a:defRPr>
                <a:latin typeface="HiraKakuPro-W3"/>
                <a:ea typeface="HiraKakuPro-W3"/>
                <a:cs typeface="HiraKakuPro-W3"/>
                <a:sym typeface="HiraKakuPro-W3"/>
              </a:defRPr>
            </a:lvl7pPr>
            <a:lvl8pPr lvl="7" rtl="0">
              <a:buNone/>
              <a:defRPr>
                <a:latin typeface="HiraKakuPro-W3"/>
                <a:ea typeface="HiraKakuPro-W3"/>
                <a:cs typeface="HiraKakuPro-W3"/>
                <a:sym typeface="HiraKakuPro-W3"/>
              </a:defRPr>
            </a:lvl8pPr>
            <a:lvl9pPr lvl="8" rtl="0">
              <a:buNone/>
              <a:defRPr>
                <a:latin typeface="HiraKakuPro-W3"/>
                <a:ea typeface="HiraKakuPro-W3"/>
                <a:cs typeface="HiraKakuPro-W3"/>
                <a:sym typeface="HiraKakuPro-W3"/>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1 1 2">
  <p:cSld name="CUSTOM_1_1_1_2">
    <p:spTree>
      <p:nvGrpSpPr>
        <p:cNvPr id="89" name="Shape 89"/>
        <p:cNvGrpSpPr/>
        <p:nvPr/>
      </p:nvGrpSpPr>
      <p:grpSpPr>
        <a:xfrm>
          <a:off x="0" y="0"/>
          <a:ext cx="0" cy="0"/>
          <a:chOff x="0" y="0"/>
          <a:chExt cx="0" cy="0"/>
        </a:xfrm>
      </p:grpSpPr>
      <p:sp>
        <p:nvSpPr>
          <p:cNvPr id="90" name="Google Shape;90;p12"/>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 name="Google Shape;91;p12"/>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92" name="Google Shape;92;p12"/>
          <p:cNvSpPr txBox="1"/>
          <p:nvPr>
            <p:ph idx="2" type="title"/>
          </p:nvPr>
        </p:nvSpPr>
        <p:spPr>
          <a:xfrm>
            <a:off x="1057225" y="3760500"/>
            <a:ext cx="2000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pic>
        <p:nvPicPr>
          <p:cNvPr id="93" name="Google Shape;93;p12"/>
          <p:cNvPicPr preferRelativeResize="0"/>
          <p:nvPr/>
        </p:nvPicPr>
        <p:blipFill>
          <a:blip r:embed="rId2">
            <a:alphaModFix/>
          </a:blip>
          <a:stretch>
            <a:fillRect/>
          </a:stretch>
        </p:blipFill>
        <p:spPr>
          <a:xfrm>
            <a:off x="914400" y="1179675"/>
            <a:ext cx="2286082" cy="2444150"/>
          </a:xfrm>
          <a:prstGeom prst="rect">
            <a:avLst/>
          </a:prstGeom>
          <a:noFill/>
          <a:ln>
            <a:noFill/>
          </a:ln>
        </p:spPr>
      </p:pic>
      <p:sp>
        <p:nvSpPr>
          <p:cNvPr id="94" name="Google Shape;94;p12"/>
          <p:cNvSpPr txBox="1"/>
          <p:nvPr>
            <p:ph idx="3" type="title"/>
          </p:nvPr>
        </p:nvSpPr>
        <p:spPr>
          <a:xfrm>
            <a:off x="3571788" y="3760500"/>
            <a:ext cx="2000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pic>
        <p:nvPicPr>
          <p:cNvPr id="95" name="Google Shape;95;p12"/>
          <p:cNvPicPr preferRelativeResize="0"/>
          <p:nvPr/>
        </p:nvPicPr>
        <p:blipFill>
          <a:blip r:embed="rId2">
            <a:alphaModFix/>
          </a:blip>
          <a:stretch>
            <a:fillRect/>
          </a:stretch>
        </p:blipFill>
        <p:spPr>
          <a:xfrm>
            <a:off x="3428962" y="1179675"/>
            <a:ext cx="2286082" cy="2444150"/>
          </a:xfrm>
          <a:prstGeom prst="rect">
            <a:avLst/>
          </a:prstGeom>
          <a:noFill/>
          <a:ln>
            <a:noFill/>
          </a:ln>
        </p:spPr>
      </p:pic>
      <p:sp>
        <p:nvSpPr>
          <p:cNvPr id="96" name="Google Shape;96;p12"/>
          <p:cNvSpPr txBox="1"/>
          <p:nvPr>
            <p:ph idx="4" type="title"/>
          </p:nvPr>
        </p:nvSpPr>
        <p:spPr>
          <a:xfrm>
            <a:off x="6086363" y="3760500"/>
            <a:ext cx="2000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pic>
        <p:nvPicPr>
          <p:cNvPr id="97" name="Google Shape;97;p12"/>
          <p:cNvPicPr preferRelativeResize="0"/>
          <p:nvPr/>
        </p:nvPicPr>
        <p:blipFill>
          <a:blip r:embed="rId2">
            <a:alphaModFix/>
          </a:blip>
          <a:stretch>
            <a:fillRect/>
          </a:stretch>
        </p:blipFill>
        <p:spPr>
          <a:xfrm>
            <a:off x="5943537" y="1179675"/>
            <a:ext cx="2286082" cy="2444150"/>
          </a:xfrm>
          <a:prstGeom prst="rect">
            <a:avLst/>
          </a:prstGeom>
          <a:noFill/>
          <a:ln>
            <a:noFill/>
          </a:ln>
        </p:spPr>
      </p:pic>
      <p:sp>
        <p:nvSpPr>
          <p:cNvPr id="98" name="Google Shape;98;p12"/>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1 1 2 1">
  <p:cSld name="CUSTOM_1_1_1_2_1">
    <p:spTree>
      <p:nvGrpSpPr>
        <p:cNvPr id="99" name="Shape 99"/>
        <p:cNvGrpSpPr/>
        <p:nvPr/>
      </p:nvGrpSpPr>
      <p:grpSpPr>
        <a:xfrm>
          <a:off x="0" y="0"/>
          <a:ext cx="0" cy="0"/>
          <a:chOff x="0" y="0"/>
          <a:chExt cx="0" cy="0"/>
        </a:xfrm>
      </p:grpSpPr>
      <p:sp>
        <p:nvSpPr>
          <p:cNvPr id="100" name="Google Shape;100;p13"/>
          <p:cNvSpPr txBox="1"/>
          <p:nvPr>
            <p:ph type="title"/>
          </p:nvPr>
        </p:nvSpPr>
        <p:spPr>
          <a:xfrm>
            <a:off x="1785900" y="1646475"/>
            <a:ext cx="557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1" name="Google Shape;101;p13"/>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102" name="Google Shape;102;p13"/>
          <p:cNvSpPr txBox="1"/>
          <p:nvPr>
            <p:ph idx="2" type="title"/>
          </p:nvPr>
        </p:nvSpPr>
        <p:spPr>
          <a:xfrm>
            <a:off x="1938300" y="2219175"/>
            <a:ext cx="557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solidFill>
                  <a:srgbClr val="01C1FF"/>
                </a:solidFill>
              </a:defRPr>
            </a:lvl1pPr>
            <a:lvl2pPr lvl="1" rtl="0" algn="ctr">
              <a:spcBef>
                <a:spcPts val="0"/>
              </a:spcBef>
              <a:spcAft>
                <a:spcPts val="0"/>
              </a:spcAft>
              <a:buNone/>
              <a:defRPr sz="3600">
                <a:solidFill>
                  <a:srgbClr val="01C1FF"/>
                </a:solidFill>
              </a:defRPr>
            </a:lvl2pPr>
            <a:lvl3pPr lvl="2" rtl="0" algn="ctr">
              <a:spcBef>
                <a:spcPts val="0"/>
              </a:spcBef>
              <a:spcAft>
                <a:spcPts val="0"/>
              </a:spcAft>
              <a:buNone/>
              <a:defRPr sz="3600">
                <a:solidFill>
                  <a:srgbClr val="01C1FF"/>
                </a:solidFill>
              </a:defRPr>
            </a:lvl3pPr>
            <a:lvl4pPr lvl="3" rtl="0" algn="ctr">
              <a:spcBef>
                <a:spcPts val="0"/>
              </a:spcBef>
              <a:spcAft>
                <a:spcPts val="0"/>
              </a:spcAft>
              <a:buNone/>
              <a:defRPr sz="3600">
                <a:solidFill>
                  <a:srgbClr val="01C1FF"/>
                </a:solidFill>
              </a:defRPr>
            </a:lvl4pPr>
            <a:lvl5pPr lvl="4" rtl="0" algn="ctr">
              <a:spcBef>
                <a:spcPts val="0"/>
              </a:spcBef>
              <a:spcAft>
                <a:spcPts val="0"/>
              </a:spcAft>
              <a:buNone/>
              <a:defRPr sz="3600">
                <a:solidFill>
                  <a:srgbClr val="01C1FF"/>
                </a:solidFill>
              </a:defRPr>
            </a:lvl5pPr>
            <a:lvl6pPr lvl="5" rtl="0" algn="ctr">
              <a:spcBef>
                <a:spcPts val="0"/>
              </a:spcBef>
              <a:spcAft>
                <a:spcPts val="0"/>
              </a:spcAft>
              <a:buNone/>
              <a:defRPr sz="3600">
                <a:solidFill>
                  <a:srgbClr val="01C1FF"/>
                </a:solidFill>
              </a:defRPr>
            </a:lvl6pPr>
            <a:lvl7pPr lvl="6" rtl="0" algn="ctr">
              <a:spcBef>
                <a:spcPts val="0"/>
              </a:spcBef>
              <a:spcAft>
                <a:spcPts val="0"/>
              </a:spcAft>
              <a:buNone/>
              <a:defRPr sz="3600">
                <a:solidFill>
                  <a:srgbClr val="01C1FF"/>
                </a:solidFill>
              </a:defRPr>
            </a:lvl7pPr>
            <a:lvl8pPr lvl="7" rtl="0" algn="ctr">
              <a:spcBef>
                <a:spcPts val="0"/>
              </a:spcBef>
              <a:spcAft>
                <a:spcPts val="0"/>
              </a:spcAft>
              <a:buNone/>
              <a:defRPr sz="3600">
                <a:solidFill>
                  <a:srgbClr val="01C1FF"/>
                </a:solidFill>
              </a:defRPr>
            </a:lvl8pPr>
            <a:lvl9pPr lvl="8" rtl="0" algn="ctr">
              <a:spcBef>
                <a:spcPts val="0"/>
              </a:spcBef>
              <a:spcAft>
                <a:spcPts val="0"/>
              </a:spcAft>
              <a:buNone/>
              <a:defRPr sz="3600">
                <a:solidFill>
                  <a:srgbClr val="01C1FF"/>
                </a:solidFill>
              </a:defRPr>
            </a:lvl9pPr>
          </a:lstStyle>
          <a:p/>
        </p:txBody>
      </p:sp>
      <p:sp>
        <p:nvSpPr>
          <p:cNvPr id="103" name="Google Shape;103;p13"/>
          <p:cNvSpPr txBox="1"/>
          <p:nvPr>
            <p:ph idx="3"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13"/>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1 1 1">
  <p:cSld name="CUSTOM_1_1_1_1">
    <p:spTree>
      <p:nvGrpSpPr>
        <p:cNvPr id="105" name="Shape 105"/>
        <p:cNvGrpSpPr/>
        <p:nvPr/>
      </p:nvGrpSpPr>
      <p:grpSpPr>
        <a:xfrm>
          <a:off x="0" y="0"/>
          <a:ext cx="0" cy="0"/>
          <a:chOff x="0" y="0"/>
          <a:chExt cx="0" cy="0"/>
        </a:xfrm>
      </p:grpSpPr>
      <p:sp>
        <p:nvSpPr>
          <p:cNvPr id="106" name="Google Shape;106;p14"/>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7" name="Google Shape;107;p14"/>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108" name="Google Shape;108;p14"/>
          <p:cNvSpPr/>
          <p:nvPr/>
        </p:nvSpPr>
        <p:spPr>
          <a:xfrm>
            <a:off x="0" y="2411975"/>
            <a:ext cx="5162400" cy="2004900"/>
          </a:xfrm>
          <a:prstGeom prst="rect">
            <a:avLst/>
          </a:prstGeom>
          <a:solidFill>
            <a:srgbClr val="60C9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ph idx="2" type="title"/>
          </p:nvPr>
        </p:nvSpPr>
        <p:spPr>
          <a:xfrm>
            <a:off x="457200" y="733800"/>
            <a:ext cx="4005300" cy="14904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lvl1pPr>
            <a:lvl2pPr lvl="1" rtl="0">
              <a:spcBef>
                <a:spcPts val="0"/>
              </a:spcBef>
              <a:spcAft>
                <a:spcPts val="0"/>
              </a:spcAft>
              <a:buNone/>
              <a:defRPr b="0" sz="1800"/>
            </a:lvl2pPr>
            <a:lvl3pPr lvl="2" rtl="0">
              <a:spcBef>
                <a:spcPts val="0"/>
              </a:spcBef>
              <a:spcAft>
                <a:spcPts val="0"/>
              </a:spcAft>
              <a:buNone/>
              <a:defRPr b="0" sz="1800"/>
            </a:lvl3pPr>
            <a:lvl4pPr lvl="3" rtl="0">
              <a:spcBef>
                <a:spcPts val="0"/>
              </a:spcBef>
              <a:spcAft>
                <a:spcPts val="0"/>
              </a:spcAft>
              <a:buNone/>
              <a:defRPr b="0" sz="1800"/>
            </a:lvl4pPr>
            <a:lvl5pPr lvl="4" rtl="0">
              <a:spcBef>
                <a:spcPts val="0"/>
              </a:spcBef>
              <a:spcAft>
                <a:spcPts val="0"/>
              </a:spcAft>
              <a:buNone/>
              <a:defRPr b="0" sz="1800"/>
            </a:lvl5pPr>
            <a:lvl6pPr lvl="5" rtl="0">
              <a:spcBef>
                <a:spcPts val="0"/>
              </a:spcBef>
              <a:spcAft>
                <a:spcPts val="0"/>
              </a:spcAft>
              <a:buNone/>
              <a:defRPr b="0" sz="1800"/>
            </a:lvl6pPr>
            <a:lvl7pPr lvl="6" rtl="0">
              <a:spcBef>
                <a:spcPts val="0"/>
              </a:spcBef>
              <a:spcAft>
                <a:spcPts val="0"/>
              </a:spcAft>
              <a:buNone/>
              <a:defRPr b="0" sz="1800"/>
            </a:lvl7pPr>
            <a:lvl8pPr lvl="7" rtl="0">
              <a:spcBef>
                <a:spcPts val="0"/>
              </a:spcBef>
              <a:spcAft>
                <a:spcPts val="0"/>
              </a:spcAft>
              <a:buNone/>
              <a:defRPr b="0" sz="1800"/>
            </a:lvl8pPr>
            <a:lvl9pPr lvl="8" rtl="0">
              <a:spcBef>
                <a:spcPts val="0"/>
              </a:spcBef>
              <a:spcAft>
                <a:spcPts val="0"/>
              </a:spcAft>
              <a:buNone/>
              <a:defRPr b="0" sz="1800"/>
            </a:lvl9pPr>
          </a:lstStyle>
          <a:p/>
        </p:txBody>
      </p:sp>
      <p:sp>
        <p:nvSpPr>
          <p:cNvPr id="110" name="Google Shape;110;p14"/>
          <p:cNvSpPr txBox="1"/>
          <p:nvPr>
            <p:ph idx="3" type="title"/>
          </p:nvPr>
        </p:nvSpPr>
        <p:spPr>
          <a:xfrm>
            <a:off x="457200" y="2605450"/>
            <a:ext cx="4005300" cy="14904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solidFill>
                  <a:srgbClr val="FFFFFF"/>
                </a:solidFill>
              </a:defRPr>
            </a:lvl1pPr>
            <a:lvl2pPr lvl="1" rtl="0">
              <a:spcBef>
                <a:spcPts val="0"/>
              </a:spcBef>
              <a:spcAft>
                <a:spcPts val="0"/>
              </a:spcAft>
              <a:buNone/>
              <a:defRPr b="0" sz="1800">
                <a:solidFill>
                  <a:srgbClr val="FFFFFF"/>
                </a:solidFill>
              </a:defRPr>
            </a:lvl2pPr>
            <a:lvl3pPr lvl="2" rtl="0">
              <a:spcBef>
                <a:spcPts val="0"/>
              </a:spcBef>
              <a:spcAft>
                <a:spcPts val="0"/>
              </a:spcAft>
              <a:buNone/>
              <a:defRPr b="0" sz="1800">
                <a:solidFill>
                  <a:srgbClr val="FFFFFF"/>
                </a:solidFill>
              </a:defRPr>
            </a:lvl3pPr>
            <a:lvl4pPr lvl="3" rtl="0">
              <a:spcBef>
                <a:spcPts val="0"/>
              </a:spcBef>
              <a:spcAft>
                <a:spcPts val="0"/>
              </a:spcAft>
              <a:buNone/>
              <a:defRPr b="0" sz="1800">
                <a:solidFill>
                  <a:srgbClr val="FFFFFF"/>
                </a:solidFill>
              </a:defRPr>
            </a:lvl4pPr>
            <a:lvl5pPr lvl="4" rtl="0">
              <a:spcBef>
                <a:spcPts val="0"/>
              </a:spcBef>
              <a:spcAft>
                <a:spcPts val="0"/>
              </a:spcAft>
              <a:buNone/>
              <a:defRPr b="0" sz="1800">
                <a:solidFill>
                  <a:srgbClr val="FFFFFF"/>
                </a:solidFill>
              </a:defRPr>
            </a:lvl5pPr>
            <a:lvl6pPr lvl="5" rtl="0">
              <a:spcBef>
                <a:spcPts val="0"/>
              </a:spcBef>
              <a:spcAft>
                <a:spcPts val="0"/>
              </a:spcAft>
              <a:buNone/>
              <a:defRPr b="0" sz="1800">
                <a:solidFill>
                  <a:srgbClr val="FFFFFF"/>
                </a:solidFill>
              </a:defRPr>
            </a:lvl6pPr>
            <a:lvl7pPr lvl="6" rtl="0">
              <a:spcBef>
                <a:spcPts val="0"/>
              </a:spcBef>
              <a:spcAft>
                <a:spcPts val="0"/>
              </a:spcAft>
              <a:buNone/>
              <a:defRPr b="0" sz="1800">
                <a:solidFill>
                  <a:srgbClr val="FFFFFF"/>
                </a:solidFill>
              </a:defRPr>
            </a:lvl7pPr>
            <a:lvl8pPr lvl="7" rtl="0">
              <a:spcBef>
                <a:spcPts val="0"/>
              </a:spcBef>
              <a:spcAft>
                <a:spcPts val="0"/>
              </a:spcAft>
              <a:buNone/>
              <a:defRPr b="0" sz="1800">
                <a:solidFill>
                  <a:srgbClr val="FFFFFF"/>
                </a:solidFill>
              </a:defRPr>
            </a:lvl8pPr>
            <a:lvl9pPr lvl="8" rtl="0">
              <a:spcBef>
                <a:spcPts val="0"/>
              </a:spcBef>
              <a:spcAft>
                <a:spcPts val="0"/>
              </a:spcAft>
              <a:buNone/>
              <a:defRPr b="0" sz="1800">
                <a:solidFill>
                  <a:srgbClr val="FFFFFF"/>
                </a:solidFill>
              </a:defRPr>
            </a:lvl9pPr>
          </a:lstStyle>
          <a:p/>
        </p:txBody>
      </p:sp>
      <p:sp>
        <p:nvSpPr>
          <p:cNvPr id="111" name="Google Shape;111;p14"/>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2" name="Shape 112"/>
        <p:cNvGrpSpPr/>
        <p:nvPr/>
      </p:nvGrpSpPr>
      <p:grpSpPr>
        <a:xfrm>
          <a:off x="0" y="0"/>
          <a:ext cx="0" cy="0"/>
          <a:chOff x="0" y="0"/>
          <a:chExt cx="0" cy="0"/>
        </a:xfrm>
      </p:grpSpPr>
      <p:sp>
        <p:nvSpPr>
          <p:cNvPr id="113" name="Google Shape;113;p15"/>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22222"/>
              </a:buClr>
              <a:buSzPts val="1800"/>
              <a:buFont typeface="Montserrat"/>
              <a:buChar char="●"/>
              <a:defRPr>
                <a:solidFill>
                  <a:srgbClr val="222222"/>
                </a:solidFill>
                <a:latin typeface="Montserrat"/>
                <a:ea typeface="Montserrat"/>
                <a:cs typeface="Montserrat"/>
                <a:sym typeface="Montserrat"/>
              </a:defRPr>
            </a:lvl1pPr>
            <a:lvl2pPr indent="-317500" lvl="1" marL="9144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2pPr>
            <a:lvl3pPr indent="-317500" lvl="2" marL="13716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3pPr>
            <a:lvl4pPr indent="-317500" lvl="3" marL="18288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4pPr>
            <a:lvl5pPr indent="-317500" lvl="4" marL="22860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5pPr>
            <a:lvl6pPr indent="-317500" lvl="5" marL="27432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6pPr>
            <a:lvl7pPr indent="-317500" lvl="6" marL="32004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7pPr>
            <a:lvl8pPr indent="-317500" lvl="7" marL="3657600" rtl="0">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8pPr>
            <a:lvl9pPr indent="-317500" lvl="8" marL="4114800" rtl="0">
              <a:spcBef>
                <a:spcPts val="1600"/>
              </a:spcBef>
              <a:spcAft>
                <a:spcPts val="1600"/>
              </a:spcAft>
              <a:buClr>
                <a:srgbClr val="222222"/>
              </a:buClr>
              <a:buSzPts val="1400"/>
              <a:buFont typeface="Montserrat"/>
              <a:buChar char="■"/>
              <a:defRPr>
                <a:solidFill>
                  <a:srgbClr val="222222"/>
                </a:solidFill>
                <a:latin typeface="Montserrat"/>
                <a:ea typeface="Montserrat"/>
                <a:cs typeface="Montserrat"/>
                <a:sym typeface="Montserrat"/>
              </a:defRPr>
            </a:lvl9pPr>
          </a:lstStyle>
          <a:p/>
        </p:txBody>
      </p:sp>
      <p:sp>
        <p:nvSpPr>
          <p:cNvPr id="114" name="Google Shape;114;p15"/>
          <p:cNvSpPr txBox="1"/>
          <p:nvPr>
            <p:ph type="title"/>
          </p:nvPr>
        </p:nvSpPr>
        <p:spPr>
          <a:xfrm>
            <a:off x="457200" y="216000"/>
            <a:ext cx="8229600" cy="63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22222"/>
              </a:buClr>
              <a:buSzPts val="2400"/>
              <a:buFont typeface="Montserrat"/>
              <a:buNone/>
              <a:defRPr sz="2400">
                <a:solidFill>
                  <a:srgbClr val="222222"/>
                </a:solidFill>
                <a:latin typeface="Montserrat"/>
                <a:ea typeface="Montserrat"/>
                <a:cs typeface="Montserrat"/>
                <a:sym typeface="Montserrat"/>
              </a:defRPr>
            </a:lvl1pPr>
            <a:lvl2pPr lvl="1"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2pPr>
            <a:lvl3pPr lvl="2"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3pPr>
            <a:lvl4pPr lvl="3"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4pPr>
            <a:lvl5pPr lvl="4"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5pPr>
            <a:lvl6pPr lvl="5"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6pPr>
            <a:lvl7pPr lvl="6"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7pPr>
            <a:lvl8pPr lvl="7"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8pPr>
            <a:lvl9pPr lvl="8"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9pPr>
          </a:lstStyle>
          <a:p/>
        </p:txBody>
      </p:sp>
      <p:sp>
        <p:nvSpPr>
          <p:cNvPr id="115" name="Google Shape;115;p15"/>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116" name="Google Shape;116;p15"/>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117" name="Shape 117"/>
        <p:cNvGrpSpPr/>
        <p:nvPr/>
      </p:nvGrpSpPr>
      <p:grpSpPr>
        <a:xfrm>
          <a:off x="0" y="0"/>
          <a:ext cx="0" cy="0"/>
          <a:chOff x="0" y="0"/>
          <a:chExt cx="0" cy="0"/>
        </a:xfrm>
      </p:grpSpPr>
      <p:sp>
        <p:nvSpPr>
          <p:cNvPr id="118" name="Google Shape;118;p16"/>
          <p:cNvSpPr txBox="1"/>
          <p:nvPr>
            <p:ph type="title"/>
          </p:nvPr>
        </p:nvSpPr>
        <p:spPr>
          <a:xfrm>
            <a:off x="457200" y="216000"/>
            <a:ext cx="8229600" cy="63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22222"/>
              </a:buClr>
              <a:buSzPts val="2400"/>
              <a:buNone/>
              <a:defRPr sz="2400">
                <a:solidFill>
                  <a:srgbClr val="222222"/>
                </a:solidFill>
              </a:defRPr>
            </a:lvl1pPr>
            <a:lvl2pPr lvl="1"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2pPr>
            <a:lvl3pPr lvl="2"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3pPr>
            <a:lvl4pPr lvl="3"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4pPr>
            <a:lvl5pPr lvl="4"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5pPr>
            <a:lvl6pPr lvl="5"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6pPr>
            <a:lvl7pPr lvl="6"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7pPr>
            <a:lvl8pPr lvl="7"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8pPr>
            <a:lvl9pPr lvl="8" rtl="0">
              <a:spcBef>
                <a:spcPts val="0"/>
              </a:spcBef>
              <a:spcAft>
                <a:spcPts val="0"/>
              </a:spcAft>
              <a:buClr>
                <a:srgbClr val="222222"/>
              </a:buClr>
              <a:buSzPts val="2400"/>
              <a:buFont typeface="HiraKakuPro-W3"/>
              <a:buNone/>
              <a:defRPr b="1" sz="2400">
                <a:solidFill>
                  <a:srgbClr val="222222"/>
                </a:solidFill>
                <a:latin typeface="HiraKakuPro-W3"/>
                <a:ea typeface="HiraKakuPro-W3"/>
                <a:cs typeface="HiraKakuPro-W3"/>
                <a:sym typeface="HiraKakuPro-W3"/>
              </a:defRPr>
            </a:lvl9pPr>
          </a:lstStyle>
          <a:p/>
        </p:txBody>
      </p:sp>
      <p:sp>
        <p:nvSpPr>
          <p:cNvPr id="119" name="Google Shape;119;p16"/>
          <p:cNvSpPr txBox="1"/>
          <p:nvPr>
            <p:ph idx="1" type="body"/>
          </p:nvPr>
        </p:nvSpPr>
        <p:spPr>
          <a:xfrm>
            <a:off x="457200" y="1710300"/>
            <a:ext cx="8229600" cy="289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HiraKakuPro-W3"/>
              <a:buChar char="●"/>
              <a:defRPr sz="1400">
                <a:latin typeface="HiraKakuPro-W3"/>
                <a:ea typeface="HiraKakuPro-W3"/>
                <a:cs typeface="HiraKakuPro-W3"/>
                <a:sym typeface="HiraKakuPro-W3"/>
              </a:defRPr>
            </a:lvl1pPr>
            <a:lvl2pPr indent="-317500" lvl="1" marL="914400" rtl="0">
              <a:spcBef>
                <a:spcPts val="1600"/>
              </a:spcBef>
              <a:spcAft>
                <a:spcPts val="0"/>
              </a:spcAft>
              <a:buSzPts val="1400"/>
              <a:buFont typeface="HiraKakuPro-W3"/>
              <a:buChar char="○"/>
              <a:defRPr>
                <a:latin typeface="HiraKakuPro-W3"/>
                <a:ea typeface="HiraKakuPro-W3"/>
                <a:cs typeface="HiraKakuPro-W3"/>
                <a:sym typeface="HiraKakuPro-W3"/>
              </a:defRPr>
            </a:lvl2pPr>
            <a:lvl3pPr indent="-317500" lvl="2" marL="1371600" rtl="0">
              <a:spcBef>
                <a:spcPts val="1600"/>
              </a:spcBef>
              <a:spcAft>
                <a:spcPts val="0"/>
              </a:spcAft>
              <a:buSzPts val="1400"/>
              <a:buFont typeface="HiraKakuPro-W3"/>
              <a:buChar char="■"/>
              <a:defRPr>
                <a:latin typeface="HiraKakuPro-W3"/>
                <a:ea typeface="HiraKakuPro-W3"/>
                <a:cs typeface="HiraKakuPro-W3"/>
                <a:sym typeface="HiraKakuPro-W3"/>
              </a:defRPr>
            </a:lvl3pPr>
            <a:lvl4pPr indent="-317500" lvl="3" marL="1828800" rtl="0">
              <a:spcBef>
                <a:spcPts val="1600"/>
              </a:spcBef>
              <a:spcAft>
                <a:spcPts val="0"/>
              </a:spcAft>
              <a:buSzPts val="1400"/>
              <a:buFont typeface="HiraKakuPro-W3"/>
              <a:buChar char="●"/>
              <a:defRPr>
                <a:latin typeface="HiraKakuPro-W3"/>
                <a:ea typeface="HiraKakuPro-W3"/>
                <a:cs typeface="HiraKakuPro-W3"/>
                <a:sym typeface="HiraKakuPro-W3"/>
              </a:defRPr>
            </a:lvl4pPr>
            <a:lvl5pPr indent="-317500" lvl="4" marL="2286000" rtl="0">
              <a:spcBef>
                <a:spcPts val="1600"/>
              </a:spcBef>
              <a:spcAft>
                <a:spcPts val="0"/>
              </a:spcAft>
              <a:buSzPts val="1400"/>
              <a:buFont typeface="HiraKakuPro-W3"/>
              <a:buChar char="○"/>
              <a:defRPr>
                <a:latin typeface="HiraKakuPro-W3"/>
                <a:ea typeface="HiraKakuPro-W3"/>
                <a:cs typeface="HiraKakuPro-W3"/>
                <a:sym typeface="HiraKakuPro-W3"/>
              </a:defRPr>
            </a:lvl5pPr>
            <a:lvl6pPr indent="-317500" lvl="5" marL="2743200" rtl="0">
              <a:spcBef>
                <a:spcPts val="1600"/>
              </a:spcBef>
              <a:spcAft>
                <a:spcPts val="0"/>
              </a:spcAft>
              <a:buSzPts val="1400"/>
              <a:buFont typeface="HiraKakuPro-W3"/>
              <a:buChar char="■"/>
              <a:defRPr>
                <a:latin typeface="HiraKakuPro-W3"/>
                <a:ea typeface="HiraKakuPro-W3"/>
                <a:cs typeface="HiraKakuPro-W3"/>
                <a:sym typeface="HiraKakuPro-W3"/>
              </a:defRPr>
            </a:lvl6pPr>
            <a:lvl7pPr indent="-317500" lvl="6" marL="3200400" rtl="0">
              <a:spcBef>
                <a:spcPts val="1600"/>
              </a:spcBef>
              <a:spcAft>
                <a:spcPts val="0"/>
              </a:spcAft>
              <a:buSzPts val="1400"/>
              <a:buFont typeface="HiraKakuPro-W3"/>
              <a:buChar char="●"/>
              <a:defRPr>
                <a:latin typeface="HiraKakuPro-W3"/>
                <a:ea typeface="HiraKakuPro-W3"/>
                <a:cs typeface="HiraKakuPro-W3"/>
                <a:sym typeface="HiraKakuPro-W3"/>
              </a:defRPr>
            </a:lvl7pPr>
            <a:lvl8pPr indent="-317500" lvl="7" marL="3657600" rtl="0">
              <a:spcBef>
                <a:spcPts val="1600"/>
              </a:spcBef>
              <a:spcAft>
                <a:spcPts val="0"/>
              </a:spcAft>
              <a:buSzPts val="1400"/>
              <a:buFont typeface="HiraKakuPro-W3"/>
              <a:buChar char="○"/>
              <a:defRPr>
                <a:latin typeface="HiraKakuPro-W3"/>
                <a:ea typeface="HiraKakuPro-W3"/>
                <a:cs typeface="HiraKakuPro-W3"/>
                <a:sym typeface="HiraKakuPro-W3"/>
              </a:defRPr>
            </a:lvl8pPr>
            <a:lvl9pPr indent="-317500" lvl="8" marL="4114800" rtl="0">
              <a:spcBef>
                <a:spcPts val="1600"/>
              </a:spcBef>
              <a:spcAft>
                <a:spcPts val="1600"/>
              </a:spcAft>
              <a:buSzPts val="1400"/>
              <a:buFont typeface="HiraKakuPro-W3"/>
              <a:buChar char="■"/>
              <a:defRPr>
                <a:latin typeface="HiraKakuPro-W3"/>
                <a:ea typeface="HiraKakuPro-W3"/>
                <a:cs typeface="HiraKakuPro-W3"/>
                <a:sym typeface="HiraKakuPro-W3"/>
              </a:defRPr>
            </a:lvl9pPr>
          </a:lstStyle>
          <a:p/>
        </p:txBody>
      </p:sp>
      <p:sp>
        <p:nvSpPr>
          <p:cNvPr id="120" name="Google Shape;120;p16"/>
          <p:cNvSpPr txBox="1"/>
          <p:nvPr>
            <p:ph idx="2" type="title"/>
          </p:nvPr>
        </p:nvSpPr>
        <p:spPr>
          <a:xfrm>
            <a:off x="457200" y="846300"/>
            <a:ext cx="8229600" cy="8640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1" name="Google Shape;121;p16"/>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122" name="Google Shape;122;p16"/>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atin typeface="HiraKakuPro-W3"/>
                <a:ea typeface="HiraKakuPro-W3"/>
                <a:cs typeface="HiraKakuPro-W3"/>
                <a:sym typeface="HiraKakuPro-W3"/>
              </a:defRPr>
            </a:lvl1pPr>
            <a:lvl2pPr lvl="1" rtl="0">
              <a:buNone/>
              <a:defRPr>
                <a:latin typeface="HiraKakuPro-W3"/>
                <a:ea typeface="HiraKakuPro-W3"/>
                <a:cs typeface="HiraKakuPro-W3"/>
                <a:sym typeface="HiraKakuPro-W3"/>
              </a:defRPr>
            </a:lvl2pPr>
            <a:lvl3pPr lvl="2" rtl="0">
              <a:buNone/>
              <a:defRPr>
                <a:latin typeface="HiraKakuPro-W3"/>
                <a:ea typeface="HiraKakuPro-W3"/>
                <a:cs typeface="HiraKakuPro-W3"/>
                <a:sym typeface="HiraKakuPro-W3"/>
              </a:defRPr>
            </a:lvl3pPr>
            <a:lvl4pPr lvl="3" rtl="0">
              <a:buNone/>
              <a:defRPr>
                <a:latin typeface="HiraKakuPro-W3"/>
                <a:ea typeface="HiraKakuPro-W3"/>
                <a:cs typeface="HiraKakuPro-W3"/>
                <a:sym typeface="HiraKakuPro-W3"/>
              </a:defRPr>
            </a:lvl4pPr>
            <a:lvl5pPr lvl="4" rtl="0">
              <a:buNone/>
              <a:defRPr>
                <a:latin typeface="HiraKakuPro-W3"/>
                <a:ea typeface="HiraKakuPro-W3"/>
                <a:cs typeface="HiraKakuPro-W3"/>
                <a:sym typeface="HiraKakuPro-W3"/>
              </a:defRPr>
            </a:lvl5pPr>
            <a:lvl6pPr lvl="5" rtl="0">
              <a:buNone/>
              <a:defRPr>
                <a:latin typeface="HiraKakuPro-W3"/>
                <a:ea typeface="HiraKakuPro-W3"/>
                <a:cs typeface="HiraKakuPro-W3"/>
                <a:sym typeface="HiraKakuPro-W3"/>
              </a:defRPr>
            </a:lvl6pPr>
            <a:lvl7pPr lvl="6" rtl="0">
              <a:buNone/>
              <a:defRPr>
                <a:latin typeface="HiraKakuPro-W3"/>
                <a:ea typeface="HiraKakuPro-W3"/>
                <a:cs typeface="HiraKakuPro-W3"/>
                <a:sym typeface="HiraKakuPro-W3"/>
              </a:defRPr>
            </a:lvl7pPr>
            <a:lvl8pPr lvl="7" rtl="0">
              <a:buNone/>
              <a:defRPr>
                <a:latin typeface="HiraKakuPro-W3"/>
                <a:ea typeface="HiraKakuPro-W3"/>
                <a:cs typeface="HiraKakuPro-W3"/>
                <a:sym typeface="HiraKakuPro-W3"/>
              </a:defRPr>
            </a:lvl8pPr>
            <a:lvl9pPr lvl="8" rtl="0">
              <a:buNone/>
              <a:defRPr>
                <a:latin typeface="HiraKakuPro-W3"/>
                <a:ea typeface="HiraKakuPro-W3"/>
                <a:cs typeface="HiraKakuPro-W3"/>
                <a:sym typeface="HiraKakuPro-W3"/>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17"/>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63D49"/>
              </a:buClr>
              <a:buSzPts val="2400"/>
              <a:buNone/>
              <a:defRPr b="1">
                <a:solidFill>
                  <a:schemeClr val="dk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25" name="Google Shape;12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6" name="Google Shape;12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7" name="Google Shape;127;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7"/>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TITLE_AND_TWO_COLUMNS_1">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63D49"/>
              </a:buClr>
              <a:buSzPts val="2400"/>
              <a:buNone/>
              <a:defRPr b="1">
                <a:solidFill>
                  <a:schemeClr val="dk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1" name="Google Shape;131;p18"/>
          <p:cNvSpPr txBox="1"/>
          <p:nvPr>
            <p:ph idx="1" type="body"/>
          </p:nvPr>
        </p:nvSpPr>
        <p:spPr>
          <a:xfrm>
            <a:off x="311700" y="1152475"/>
            <a:ext cx="2805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2" name="Google Shape;13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18"/>
          <p:cNvSpPr txBox="1"/>
          <p:nvPr>
            <p:ph idx="2" type="body"/>
          </p:nvPr>
        </p:nvSpPr>
        <p:spPr>
          <a:xfrm>
            <a:off x="3169500" y="1152475"/>
            <a:ext cx="2805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4" name="Google Shape;134;p18"/>
          <p:cNvSpPr txBox="1"/>
          <p:nvPr>
            <p:ph idx="3" type="body"/>
          </p:nvPr>
        </p:nvSpPr>
        <p:spPr>
          <a:xfrm>
            <a:off x="6027300" y="1152475"/>
            <a:ext cx="2805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5" name="Google Shape;135;p18"/>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6" name="Shape 136"/>
        <p:cNvGrpSpPr/>
        <p:nvPr/>
      </p:nvGrpSpPr>
      <p:grpSpPr>
        <a:xfrm>
          <a:off x="0" y="0"/>
          <a:ext cx="0" cy="0"/>
          <a:chOff x="0" y="0"/>
          <a:chExt cx="0" cy="0"/>
        </a:xfrm>
      </p:grpSpPr>
      <p:sp>
        <p:nvSpPr>
          <p:cNvPr id="137" name="Google Shape;137;p19"/>
          <p:cNvSpPr txBox="1"/>
          <p:nvPr>
            <p:ph type="title"/>
          </p:nvPr>
        </p:nvSpPr>
        <p:spPr>
          <a:xfrm>
            <a:off x="457200" y="2056806"/>
            <a:ext cx="8229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19"/>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400"/>
              <a:buNone/>
              <a:defRPr b="1" sz="24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2" name="Google Shape;142;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2">
  <p:cSld name="CUSTOM_2">
    <p:spTree>
      <p:nvGrpSpPr>
        <p:cNvPr id="16"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8" name="Google Shape;18;p3"/>
          <p:cNvSpPr txBox="1"/>
          <p:nvPr>
            <p:ph type="title"/>
          </p:nvPr>
        </p:nvSpPr>
        <p:spPr>
          <a:xfrm>
            <a:off x="457200" y="814402"/>
            <a:ext cx="8229600" cy="1390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pic>
        <p:nvPicPr>
          <p:cNvPr id="19" name="Google Shape;19;p3"/>
          <p:cNvPicPr preferRelativeResize="0"/>
          <p:nvPr/>
        </p:nvPicPr>
        <p:blipFill>
          <a:blip r:embed="rId3">
            <a:alphaModFix/>
          </a:blip>
          <a:stretch>
            <a:fillRect/>
          </a:stretch>
        </p:blipFill>
        <p:spPr>
          <a:xfrm>
            <a:off x="575175" y="4485850"/>
            <a:ext cx="1448751" cy="289750"/>
          </a:xfrm>
          <a:prstGeom prst="rect">
            <a:avLst/>
          </a:prstGeom>
          <a:noFill/>
          <a:ln>
            <a:noFill/>
          </a:ln>
        </p:spPr>
      </p:pic>
      <p:sp>
        <p:nvSpPr>
          <p:cNvPr id="20" name="Google Shape;20;p3"/>
          <p:cNvSpPr txBox="1"/>
          <p:nvPr>
            <p:ph idx="2" type="title"/>
          </p:nvPr>
        </p:nvSpPr>
        <p:spPr>
          <a:xfrm>
            <a:off x="457200" y="2205202"/>
            <a:ext cx="8229600" cy="1390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1" name="Google Shape;21;p3"/>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43" name="Shape 143"/>
        <p:cNvGrpSpPr/>
        <p:nvPr/>
      </p:nvGrpSpPr>
      <p:grpSpPr>
        <a:xfrm>
          <a:off x="0" y="0"/>
          <a:ext cx="0" cy="0"/>
          <a:chOff x="0" y="0"/>
          <a:chExt cx="0" cy="0"/>
        </a:xfrm>
      </p:grpSpPr>
      <p:sp>
        <p:nvSpPr>
          <p:cNvPr id="144" name="Google Shape;144;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8401C"/>
              </a:buClr>
              <a:buSzPts val="4800"/>
              <a:buFont typeface="Nunito"/>
              <a:buNone/>
              <a:defRPr b="1" sz="4800">
                <a:solidFill>
                  <a:srgbClr val="F8401C"/>
                </a:solidFill>
                <a:latin typeface="Nunito"/>
                <a:ea typeface="Nunito"/>
                <a:cs typeface="Nunito"/>
                <a:sym typeface="Nunito"/>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5" name="Google Shape;14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22"/>
          <p:cNvSpPr/>
          <p:nvPr/>
        </p:nvSpPr>
        <p:spPr>
          <a:xfrm>
            <a:off x="4572000" y="-125"/>
            <a:ext cx="4572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8401C"/>
              </a:buClr>
              <a:buSzPts val="4200"/>
              <a:buFont typeface="Nunito"/>
              <a:buNone/>
              <a:defRPr b="1" sz="4200">
                <a:solidFill>
                  <a:srgbClr val="F8401C"/>
                </a:solidFill>
                <a:latin typeface="Nunito"/>
                <a:ea typeface="Nunito"/>
                <a:cs typeface="Nunito"/>
                <a:sym typeface="Nunito"/>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9" name="Google Shape;149;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Nunito"/>
              <a:buNone/>
              <a:defRPr sz="21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 name="Google Shape;150;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1" name="Google Shape;151;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2" name="Shape 152"/>
        <p:cNvGrpSpPr/>
        <p:nvPr/>
      </p:nvGrpSpPr>
      <p:grpSpPr>
        <a:xfrm>
          <a:off x="0" y="0"/>
          <a:ext cx="0" cy="0"/>
          <a:chOff x="0" y="0"/>
          <a:chExt cx="0" cy="0"/>
        </a:xfrm>
      </p:grpSpPr>
      <p:sp>
        <p:nvSpPr>
          <p:cNvPr id="153" name="Google Shape;153;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54" name="Google Shape;154;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5" name="Shape 155"/>
        <p:cNvGrpSpPr/>
        <p:nvPr/>
      </p:nvGrpSpPr>
      <p:grpSpPr>
        <a:xfrm>
          <a:off x="0" y="0"/>
          <a:ext cx="0" cy="0"/>
          <a:chOff x="0" y="0"/>
          <a:chExt cx="0" cy="0"/>
        </a:xfrm>
      </p:grpSpPr>
      <p:sp>
        <p:nvSpPr>
          <p:cNvPr id="156" name="Google Shape;156;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63D49"/>
              </a:buClr>
              <a:buSzPts val="12000"/>
              <a:buNone/>
              <a:defRPr b="1" sz="12000">
                <a:solidFill>
                  <a:srgbClr val="F63D4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7" name="Google Shape;157;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8" name="Google Shape;158;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9" name="Shape 159"/>
        <p:cNvGrpSpPr/>
        <p:nvPr/>
      </p:nvGrpSpPr>
      <p:grpSpPr>
        <a:xfrm>
          <a:off x="0" y="0"/>
          <a:ext cx="0" cy="0"/>
          <a:chOff x="0" y="0"/>
          <a:chExt cx="0" cy="0"/>
        </a:xfrm>
      </p:grpSpPr>
      <p:sp>
        <p:nvSpPr>
          <p:cNvPr id="160" name="Google Shape;160;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2">
  <p:cSld name="TITLE_AND_BODY_2">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3">
  <p:cSld name="TITLE_AND_BODY_3">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8" name="Google Shape;168;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ビジュアルスペースイメージ_5">
  <p:cSld name="MAIN_POINT_1">
    <p:spTree>
      <p:nvGrpSpPr>
        <p:cNvPr id="169" name="Shape 169"/>
        <p:cNvGrpSpPr/>
        <p:nvPr/>
      </p:nvGrpSpPr>
      <p:grpSpPr>
        <a:xfrm>
          <a:off x="0" y="0"/>
          <a:ext cx="0" cy="0"/>
          <a:chOff x="0" y="0"/>
          <a:chExt cx="0" cy="0"/>
        </a:xfrm>
      </p:grpSpPr>
      <p:sp>
        <p:nvSpPr>
          <p:cNvPr id="170" name="Google Shape;170;p28"/>
          <p:cNvSpPr txBox="1"/>
          <p:nvPr>
            <p:ph type="title"/>
          </p:nvPr>
        </p:nvSpPr>
        <p:spPr>
          <a:xfrm>
            <a:off x="609600" y="4283750"/>
            <a:ext cx="7924800" cy="464700"/>
          </a:xfrm>
          <a:prstGeom prst="rect">
            <a:avLst/>
          </a:prstGeom>
        </p:spPr>
        <p:txBody>
          <a:bodyPr anchorCtr="0" anchor="t" bIns="91425" lIns="91425" spcFirstLastPara="1" rIns="91425" wrap="square" tIns="91425">
            <a:noAutofit/>
          </a:bodyPr>
          <a:lstStyle>
            <a:lvl1pPr lvl="0" rtl="0" algn="ctr">
              <a:lnSpc>
                <a:spcPct val="150000"/>
              </a:lnSpc>
              <a:spcBef>
                <a:spcPts val="0"/>
              </a:spcBef>
              <a:spcAft>
                <a:spcPts val="0"/>
              </a:spcAft>
              <a:buNone/>
              <a:defRPr/>
            </a:lvl1pPr>
            <a:lvl2pPr lvl="1" rtl="0" algn="ctr">
              <a:lnSpc>
                <a:spcPct val="150000"/>
              </a:lnSpc>
              <a:spcBef>
                <a:spcPts val="0"/>
              </a:spcBef>
              <a:spcAft>
                <a:spcPts val="0"/>
              </a:spcAft>
              <a:buNone/>
              <a:defRPr/>
            </a:lvl2pPr>
            <a:lvl3pPr lvl="2" rtl="0" algn="ctr">
              <a:lnSpc>
                <a:spcPct val="150000"/>
              </a:lnSpc>
              <a:spcBef>
                <a:spcPts val="0"/>
              </a:spcBef>
              <a:spcAft>
                <a:spcPts val="0"/>
              </a:spcAft>
              <a:buNone/>
              <a:defRPr/>
            </a:lvl3pPr>
            <a:lvl4pPr lvl="3" rtl="0" algn="ctr">
              <a:lnSpc>
                <a:spcPct val="150000"/>
              </a:lnSpc>
              <a:spcBef>
                <a:spcPts val="0"/>
              </a:spcBef>
              <a:spcAft>
                <a:spcPts val="0"/>
              </a:spcAft>
              <a:buNone/>
              <a:defRPr/>
            </a:lvl4pPr>
            <a:lvl5pPr lvl="4" rtl="0" algn="ctr">
              <a:lnSpc>
                <a:spcPct val="150000"/>
              </a:lnSpc>
              <a:spcBef>
                <a:spcPts val="0"/>
              </a:spcBef>
              <a:spcAft>
                <a:spcPts val="0"/>
              </a:spcAft>
              <a:buNone/>
              <a:defRPr/>
            </a:lvl5pPr>
            <a:lvl6pPr lvl="5" rtl="0" algn="ctr">
              <a:lnSpc>
                <a:spcPct val="150000"/>
              </a:lnSpc>
              <a:spcBef>
                <a:spcPts val="0"/>
              </a:spcBef>
              <a:spcAft>
                <a:spcPts val="0"/>
              </a:spcAft>
              <a:buNone/>
              <a:defRPr/>
            </a:lvl6pPr>
            <a:lvl7pPr lvl="6" rtl="0" algn="ctr">
              <a:lnSpc>
                <a:spcPct val="150000"/>
              </a:lnSpc>
              <a:spcBef>
                <a:spcPts val="0"/>
              </a:spcBef>
              <a:spcAft>
                <a:spcPts val="0"/>
              </a:spcAft>
              <a:buNone/>
              <a:defRPr/>
            </a:lvl7pPr>
            <a:lvl8pPr lvl="7" rtl="0" algn="ctr">
              <a:lnSpc>
                <a:spcPct val="150000"/>
              </a:lnSpc>
              <a:spcBef>
                <a:spcPts val="0"/>
              </a:spcBef>
              <a:spcAft>
                <a:spcPts val="0"/>
              </a:spcAft>
              <a:buNone/>
              <a:defRPr/>
            </a:lvl8pPr>
            <a:lvl9pPr lvl="8" rtl="0" algn="ctr">
              <a:lnSpc>
                <a:spcPct val="150000"/>
              </a:lnSpc>
              <a:spcBef>
                <a:spcPts val="0"/>
              </a:spcBef>
              <a:spcAft>
                <a:spcPts val="0"/>
              </a:spcAft>
              <a:buNone/>
              <a:defRPr/>
            </a:lvl9pPr>
          </a:lstStyle>
          <a:p/>
        </p:txBody>
      </p:sp>
      <p:sp>
        <p:nvSpPr>
          <p:cNvPr id="171" name="Google Shape;171;p28"/>
          <p:cNvSpPr txBox="1"/>
          <p:nvPr>
            <p:ph idx="2" type="title"/>
          </p:nvPr>
        </p:nvSpPr>
        <p:spPr>
          <a:xfrm>
            <a:off x="609600" y="394800"/>
            <a:ext cx="3763800" cy="347700"/>
          </a:xfrm>
          <a:prstGeom prst="rect">
            <a:avLst/>
          </a:prstGeom>
        </p:spPr>
        <p:txBody>
          <a:bodyPr anchorCtr="0" anchor="t" bIns="91425" lIns="91425" spcFirstLastPara="1" rIns="91425" wrap="square" tIns="91425">
            <a:noAutofit/>
          </a:bodyPr>
          <a:lstStyle>
            <a:lvl1pPr lvl="0" rtl="0">
              <a:lnSpc>
                <a:spcPct val="150000"/>
              </a:lnSpc>
              <a:spcBef>
                <a:spcPts val="0"/>
              </a:spcBef>
              <a:spcAft>
                <a:spcPts val="0"/>
              </a:spcAft>
              <a:buNone/>
              <a:defRPr b="1" sz="13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72" name="Google Shape;172;p28"/>
          <p:cNvSpPr txBox="1"/>
          <p:nvPr>
            <p:ph idx="12" type="sldNum"/>
          </p:nvPr>
        </p:nvSpPr>
        <p:spPr>
          <a:xfrm>
            <a:off x="8619952" y="4704548"/>
            <a:ext cx="429600" cy="429600"/>
          </a:xfrm>
          <a:prstGeom prst="rect">
            <a:avLst/>
          </a:prstGeom>
        </p:spPr>
        <p:txBody>
          <a:bodyPr anchorCtr="0" anchor="t" bIns="91425" lIns="91425" spcFirstLastPara="1" rIns="91425" wrap="square" tIns="91425">
            <a:noAutofit/>
          </a:bodyPr>
          <a:lstStyle>
            <a:lvl1pPr lvl="0" rtl="0" algn="r">
              <a:buNone/>
              <a:defRPr sz="1000">
                <a:latin typeface="Helvetica Neue"/>
                <a:ea typeface="Helvetica Neue"/>
                <a:cs typeface="Helvetica Neue"/>
                <a:sym typeface="Helvetica Neue"/>
              </a:defRPr>
            </a:lvl1pPr>
            <a:lvl2pPr lvl="1" rtl="0" algn="r">
              <a:buNone/>
              <a:defRPr sz="1000">
                <a:latin typeface="Helvetica Neue"/>
                <a:ea typeface="Helvetica Neue"/>
                <a:cs typeface="Helvetica Neue"/>
                <a:sym typeface="Helvetica Neue"/>
              </a:defRPr>
            </a:lvl2pPr>
            <a:lvl3pPr lvl="2" rtl="0" algn="r">
              <a:buNone/>
              <a:defRPr sz="1000">
                <a:latin typeface="Helvetica Neue"/>
                <a:ea typeface="Helvetica Neue"/>
                <a:cs typeface="Helvetica Neue"/>
                <a:sym typeface="Helvetica Neue"/>
              </a:defRPr>
            </a:lvl3pPr>
            <a:lvl4pPr lvl="3" rtl="0" algn="r">
              <a:buNone/>
              <a:defRPr sz="1000">
                <a:latin typeface="Helvetica Neue"/>
                <a:ea typeface="Helvetica Neue"/>
                <a:cs typeface="Helvetica Neue"/>
                <a:sym typeface="Helvetica Neue"/>
              </a:defRPr>
            </a:lvl4pPr>
            <a:lvl5pPr lvl="4" rtl="0" algn="r">
              <a:buNone/>
              <a:defRPr sz="1000">
                <a:latin typeface="Helvetica Neue"/>
                <a:ea typeface="Helvetica Neue"/>
                <a:cs typeface="Helvetica Neue"/>
                <a:sym typeface="Helvetica Neue"/>
              </a:defRPr>
            </a:lvl5pPr>
            <a:lvl6pPr lvl="5" rtl="0" algn="r">
              <a:buNone/>
              <a:defRPr sz="1000">
                <a:latin typeface="Helvetica Neue"/>
                <a:ea typeface="Helvetica Neue"/>
                <a:cs typeface="Helvetica Neue"/>
                <a:sym typeface="Helvetica Neue"/>
              </a:defRPr>
            </a:lvl6pPr>
            <a:lvl7pPr lvl="6" rtl="0" algn="r">
              <a:buNone/>
              <a:defRPr sz="1000">
                <a:latin typeface="Helvetica Neue"/>
                <a:ea typeface="Helvetica Neue"/>
                <a:cs typeface="Helvetica Neue"/>
                <a:sym typeface="Helvetica Neue"/>
              </a:defRPr>
            </a:lvl7pPr>
            <a:lvl8pPr lvl="7" rtl="0" algn="r">
              <a:buNone/>
              <a:defRPr sz="1000">
                <a:latin typeface="Helvetica Neue"/>
                <a:ea typeface="Helvetica Neue"/>
                <a:cs typeface="Helvetica Neue"/>
                <a:sym typeface="Helvetica Neue"/>
              </a:defRPr>
            </a:lvl8pPr>
            <a:lvl9pPr lvl="8" rtl="0" algn="r">
              <a:buNone/>
              <a:defRPr sz="10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pic>
        <p:nvPicPr>
          <p:cNvPr id="173" name="Google Shape;173;p28"/>
          <p:cNvPicPr preferRelativeResize="0"/>
          <p:nvPr/>
        </p:nvPicPr>
        <p:blipFill>
          <a:blip r:embed="rId2">
            <a:alphaModFix/>
          </a:blip>
          <a:stretch>
            <a:fillRect/>
          </a:stretch>
        </p:blipFill>
        <p:spPr>
          <a:xfrm>
            <a:off x="8335250" y="180011"/>
            <a:ext cx="628748" cy="12617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384">
          <p15:clr>
            <a:srgbClr val="F9AD4C"/>
          </p15:clr>
        </p15:guide>
        <p15:guide id="4" pos="5376">
          <p15:clr>
            <a:srgbClr val="F9AD4C"/>
          </p15:clr>
        </p15:guide>
        <p15:guide id="5" orient="horz" pos="384">
          <p15:clr>
            <a:srgbClr val="F9AD4C"/>
          </p15:clr>
        </p15:guide>
        <p15:guide id="6" orient="horz" pos="2856">
          <p15:clr>
            <a:srgbClr val="F9AD4C"/>
          </p15:clr>
        </p15:guide>
        <p15:guide id="7" orient="horz" pos="603">
          <p15:clr>
            <a:srgbClr val="F9AD4C"/>
          </p15:clr>
        </p15:guide>
        <p15:guide id="8" orient="horz" pos="2563">
          <p15:clr>
            <a:srgbClr val="F9AD4C"/>
          </p15:clr>
        </p15:guide>
        <p15:guide id="9" pos="2687">
          <p15:clr>
            <a:srgbClr val="F9AD4C"/>
          </p15:clr>
        </p15:guide>
        <p15:guide id="10" pos="3073">
          <p15:clr>
            <a:srgbClr val="F9AD4C"/>
          </p15:clr>
        </p15:guide>
        <p15:guide id="11" pos="5647">
          <p15:clr>
            <a:srgbClr val="F9AD4C"/>
          </p15:clr>
        </p15:guide>
        <p15:guide id="12" pos="113">
          <p15:clr>
            <a:srgbClr val="F9AD4C"/>
          </p15:clr>
        </p15:guide>
        <p15:guide id="13" orient="horz" pos="113">
          <p15:clr>
            <a:srgbClr val="F9AD4C"/>
          </p15:clr>
        </p15:guide>
        <p15:guide id="14" orient="horz" pos="3127">
          <p15:clr>
            <a:srgbClr val="F9AD4C"/>
          </p15:clr>
        </p15:guide>
        <p15:guide id="15" orient="horz" pos="249">
          <p15:clr>
            <a:srgbClr val="F9AD4C"/>
          </p15:clr>
        </p15:guide>
        <p15:guide id="16" pos="249">
          <p15:clr>
            <a:srgbClr val="F9AD4C"/>
          </p15:clr>
        </p15:guide>
        <p15:guide id="17" orient="horz" pos="2991">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ビジュアルスペースイメージ_5 1">
  <p:cSld name="MAIN_POINT_2">
    <p:spTree>
      <p:nvGrpSpPr>
        <p:cNvPr id="174" name="Shape 174"/>
        <p:cNvGrpSpPr/>
        <p:nvPr/>
      </p:nvGrpSpPr>
      <p:grpSpPr>
        <a:xfrm>
          <a:off x="0" y="0"/>
          <a:ext cx="0" cy="0"/>
          <a:chOff x="0" y="0"/>
          <a:chExt cx="0" cy="0"/>
        </a:xfrm>
      </p:grpSpPr>
      <p:sp>
        <p:nvSpPr>
          <p:cNvPr id="175" name="Google Shape;175;p29"/>
          <p:cNvSpPr txBox="1"/>
          <p:nvPr>
            <p:ph idx="12" type="sldNum"/>
          </p:nvPr>
        </p:nvSpPr>
        <p:spPr>
          <a:xfrm>
            <a:off x="8378500" y="4748700"/>
            <a:ext cx="428400" cy="176400"/>
          </a:xfrm>
          <a:prstGeom prst="rect">
            <a:avLst/>
          </a:prstGeom>
        </p:spPr>
        <p:txBody>
          <a:bodyPr anchorCtr="0" anchor="t" bIns="0" lIns="0" spcFirstLastPara="1" rIns="0" wrap="square" tIns="0">
            <a:noAutofit/>
          </a:bodyPr>
          <a:lstStyle>
            <a:lvl1pPr lvl="0" rtl="0" algn="r">
              <a:buNone/>
              <a:defRPr sz="1000">
                <a:latin typeface="Helvetica Neue"/>
                <a:ea typeface="Helvetica Neue"/>
                <a:cs typeface="Helvetica Neue"/>
                <a:sym typeface="Helvetica Neue"/>
              </a:defRPr>
            </a:lvl1pPr>
            <a:lvl2pPr lvl="1" rtl="0" algn="r">
              <a:buNone/>
              <a:defRPr sz="1000">
                <a:latin typeface="Helvetica Neue"/>
                <a:ea typeface="Helvetica Neue"/>
                <a:cs typeface="Helvetica Neue"/>
                <a:sym typeface="Helvetica Neue"/>
              </a:defRPr>
            </a:lvl2pPr>
            <a:lvl3pPr lvl="2" rtl="0" algn="r">
              <a:buNone/>
              <a:defRPr sz="1000">
                <a:latin typeface="Helvetica Neue"/>
                <a:ea typeface="Helvetica Neue"/>
                <a:cs typeface="Helvetica Neue"/>
                <a:sym typeface="Helvetica Neue"/>
              </a:defRPr>
            </a:lvl3pPr>
            <a:lvl4pPr lvl="3" rtl="0" algn="r">
              <a:buNone/>
              <a:defRPr sz="1000">
                <a:latin typeface="Helvetica Neue"/>
                <a:ea typeface="Helvetica Neue"/>
                <a:cs typeface="Helvetica Neue"/>
                <a:sym typeface="Helvetica Neue"/>
              </a:defRPr>
            </a:lvl4pPr>
            <a:lvl5pPr lvl="4" rtl="0" algn="r">
              <a:buNone/>
              <a:defRPr sz="1000">
                <a:latin typeface="Helvetica Neue"/>
                <a:ea typeface="Helvetica Neue"/>
                <a:cs typeface="Helvetica Neue"/>
                <a:sym typeface="Helvetica Neue"/>
              </a:defRPr>
            </a:lvl5pPr>
            <a:lvl6pPr lvl="5" rtl="0" algn="r">
              <a:buNone/>
              <a:defRPr sz="1000">
                <a:latin typeface="Helvetica Neue"/>
                <a:ea typeface="Helvetica Neue"/>
                <a:cs typeface="Helvetica Neue"/>
                <a:sym typeface="Helvetica Neue"/>
              </a:defRPr>
            </a:lvl6pPr>
            <a:lvl7pPr lvl="6" rtl="0" algn="r">
              <a:buNone/>
              <a:defRPr sz="1000">
                <a:latin typeface="Helvetica Neue"/>
                <a:ea typeface="Helvetica Neue"/>
                <a:cs typeface="Helvetica Neue"/>
                <a:sym typeface="Helvetica Neue"/>
              </a:defRPr>
            </a:lvl7pPr>
            <a:lvl8pPr lvl="7" rtl="0" algn="r">
              <a:buNone/>
              <a:defRPr sz="1000">
                <a:latin typeface="Helvetica Neue"/>
                <a:ea typeface="Helvetica Neue"/>
                <a:cs typeface="Helvetica Neue"/>
                <a:sym typeface="Helvetica Neue"/>
              </a:defRPr>
            </a:lvl8pPr>
            <a:lvl9pPr lvl="8" rtl="0" algn="r">
              <a:buNone/>
              <a:defRPr sz="10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pic>
        <p:nvPicPr>
          <p:cNvPr id="176" name="Google Shape;176;p29"/>
          <p:cNvPicPr preferRelativeResize="0"/>
          <p:nvPr/>
        </p:nvPicPr>
        <p:blipFill>
          <a:blip r:embed="rId2">
            <a:alphaModFix/>
          </a:blip>
          <a:stretch>
            <a:fillRect/>
          </a:stretch>
        </p:blipFill>
        <p:spPr>
          <a:xfrm>
            <a:off x="8004076" y="414000"/>
            <a:ext cx="748798" cy="151273"/>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384">
          <p15:clr>
            <a:srgbClr val="F9AD4C"/>
          </p15:clr>
        </p15:guide>
        <p15:guide id="4" pos="5376">
          <p15:clr>
            <a:srgbClr val="F9AD4C"/>
          </p15:clr>
        </p15:guide>
        <p15:guide id="5" orient="horz" pos="384">
          <p15:clr>
            <a:srgbClr val="F9AD4C"/>
          </p15:clr>
        </p15:guide>
        <p15:guide id="6" orient="horz" pos="2856">
          <p15:clr>
            <a:srgbClr val="F9AD4C"/>
          </p15:clr>
        </p15:guide>
        <p15:guide id="7" orient="horz" pos="603">
          <p15:clr>
            <a:srgbClr val="F9AD4C"/>
          </p15:clr>
        </p15:guide>
        <p15:guide id="8" orient="horz" pos="2563">
          <p15:clr>
            <a:srgbClr val="F9AD4C"/>
          </p15:clr>
        </p15:guide>
        <p15:guide id="9" pos="2687">
          <p15:clr>
            <a:srgbClr val="F9AD4C"/>
          </p15:clr>
        </p15:guide>
        <p15:guide id="10" pos="3073">
          <p15:clr>
            <a:srgbClr val="F9AD4C"/>
          </p15:clr>
        </p15:guide>
        <p15:guide id="11" pos="5647">
          <p15:clr>
            <a:srgbClr val="F9AD4C"/>
          </p15:clr>
        </p15:guide>
        <p15:guide id="12" pos="113">
          <p15:clr>
            <a:srgbClr val="F9AD4C"/>
          </p15:clr>
        </p15:guide>
        <p15:guide id="13" orient="horz" pos="113">
          <p15:clr>
            <a:srgbClr val="F9AD4C"/>
          </p15:clr>
        </p15:guide>
        <p15:guide id="14" orient="horz" pos="3127">
          <p15:clr>
            <a:srgbClr val="F9AD4C"/>
          </p15:clr>
        </p15:guide>
        <p15:guide id="15" orient="horz" pos="249">
          <p15:clr>
            <a:srgbClr val="F9AD4C"/>
          </p15:clr>
        </p15:guide>
        <p15:guide id="16" pos="249">
          <p15:clr>
            <a:srgbClr val="F9AD4C"/>
          </p15:clr>
        </p15:guide>
        <p15:guide id="17" orient="horz" pos="2991">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4">
  <p:cSld name="TITLE_AND_BODY_4">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0" name="Google Shape;180;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ctrTitle"/>
          </p:nvPr>
        </p:nvSpPr>
        <p:spPr>
          <a:xfrm>
            <a:off x="503175" y="1572075"/>
            <a:ext cx="8137800" cy="111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24" name="Google Shape;24;p4"/>
          <p:cNvSpPr/>
          <p:nvPr/>
        </p:nvSpPr>
        <p:spPr>
          <a:xfrm rot="5400000">
            <a:off x="4544700" y="2111400"/>
            <a:ext cx="54600" cy="920700"/>
          </a:xfrm>
          <a:prstGeom prst="rect">
            <a:avLst/>
          </a:prstGeom>
          <a:solidFill>
            <a:srgbClr val="01C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2" type="ctrTitle"/>
          </p:nvPr>
        </p:nvSpPr>
        <p:spPr>
          <a:xfrm>
            <a:off x="503175" y="2681940"/>
            <a:ext cx="8137800" cy="55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Montserrat"/>
              <a:buNone/>
              <a:defRPr b="1" sz="1800">
                <a:latin typeface="Montserrat"/>
                <a:ea typeface="Montserrat"/>
                <a:cs typeface="Montserrat"/>
                <a:sym typeface="Montserrat"/>
              </a:defRPr>
            </a:lvl1pPr>
            <a:lvl2pPr lvl="1" rtl="0" algn="ctr">
              <a:spcBef>
                <a:spcPts val="0"/>
              </a:spcBef>
              <a:spcAft>
                <a:spcPts val="0"/>
              </a:spcAft>
              <a:buSzPts val="3600"/>
              <a:buFont typeface="Montserrat"/>
              <a:buNone/>
              <a:defRPr b="1" sz="3600">
                <a:latin typeface="Montserrat"/>
                <a:ea typeface="Montserrat"/>
                <a:cs typeface="Montserrat"/>
                <a:sym typeface="Montserrat"/>
              </a:defRPr>
            </a:lvl2pPr>
            <a:lvl3pPr lvl="2" rtl="0" algn="ctr">
              <a:spcBef>
                <a:spcPts val="0"/>
              </a:spcBef>
              <a:spcAft>
                <a:spcPts val="0"/>
              </a:spcAft>
              <a:buSzPts val="3600"/>
              <a:buFont typeface="Montserrat"/>
              <a:buNone/>
              <a:defRPr b="1" sz="3600">
                <a:latin typeface="Montserrat"/>
                <a:ea typeface="Montserrat"/>
                <a:cs typeface="Montserrat"/>
                <a:sym typeface="Montserrat"/>
              </a:defRPr>
            </a:lvl3pPr>
            <a:lvl4pPr lvl="3" rtl="0" algn="ctr">
              <a:spcBef>
                <a:spcPts val="0"/>
              </a:spcBef>
              <a:spcAft>
                <a:spcPts val="0"/>
              </a:spcAft>
              <a:buSzPts val="3600"/>
              <a:buFont typeface="Montserrat"/>
              <a:buNone/>
              <a:defRPr b="1" sz="3600">
                <a:latin typeface="Montserrat"/>
                <a:ea typeface="Montserrat"/>
                <a:cs typeface="Montserrat"/>
                <a:sym typeface="Montserrat"/>
              </a:defRPr>
            </a:lvl4pPr>
            <a:lvl5pPr lvl="4" rtl="0" algn="ctr">
              <a:spcBef>
                <a:spcPts val="0"/>
              </a:spcBef>
              <a:spcAft>
                <a:spcPts val="0"/>
              </a:spcAft>
              <a:buSzPts val="3600"/>
              <a:buFont typeface="Montserrat"/>
              <a:buNone/>
              <a:defRPr b="1" sz="3600">
                <a:latin typeface="Montserrat"/>
                <a:ea typeface="Montserrat"/>
                <a:cs typeface="Montserrat"/>
                <a:sym typeface="Montserrat"/>
              </a:defRPr>
            </a:lvl5pPr>
            <a:lvl6pPr lvl="5" rtl="0" algn="ctr">
              <a:spcBef>
                <a:spcPts val="0"/>
              </a:spcBef>
              <a:spcAft>
                <a:spcPts val="0"/>
              </a:spcAft>
              <a:buSzPts val="3600"/>
              <a:buFont typeface="Montserrat"/>
              <a:buNone/>
              <a:defRPr b="1" sz="3600">
                <a:latin typeface="Montserrat"/>
                <a:ea typeface="Montserrat"/>
                <a:cs typeface="Montserrat"/>
                <a:sym typeface="Montserrat"/>
              </a:defRPr>
            </a:lvl6pPr>
            <a:lvl7pPr lvl="6" rtl="0" algn="ctr">
              <a:spcBef>
                <a:spcPts val="0"/>
              </a:spcBef>
              <a:spcAft>
                <a:spcPts val="0"/>
              </a:spcAft>
              <a:buSzPts val="3600"/>
              <a:buFont typeface="Montserrat"/>
              <a:buNone/>
              <a:defRPr b="1" sz="3600">
                <a:latin typeface="Montserrat"/>
                <a:ea typeface="Montserrat"/>
                <a:cs typeface="Montserrat"/>
                <a:sym typeface="Montserrat"/>
              </a:defRPr>
            </a:lvl7pPr>
            <a:lvl8pPr lvl="7" rtl="0" algn="ctr">
              <a:spcBef>
                <a:spcPts val="0"/>
              </a:spcBef>
              <a:spcAft>
                <a:spcPts val="0"/>
              </a:spcAft>
              <a:buSzPts val="3600"/>
              <a:buFont typeface="Montserrat"/>
              <a:buNone/>
              <a:defRPr b="1" sz="3600">
                <a:latin typeface="Montserrat"/>
                <a:ea typeface="Montserrat"/>
                <a:cs typeface="Montserrat"/>
                <a:sym typeface="Montserrat"/>
              </a:defRPr>
            </a:lvl8pPr>
            <a:lvl9pPr lvl="8" rtl="0" algn="ctr">
              <a:spcBef>
                <a:spcPts val="0"/>
              </a:spcBef>
              <a:spcAft>
                <a:spcPts val="0"/>
              </a:spcAft>
              <a:buSzPts val="3600"/>
              <a:buFont typeface="Montserrat"/>
              <a:buNone/>
              <a:defRPr b="1" sz="3600">
                <a:latin typeface="Montserrat"/>
                <a:ea typeface="Montserrat"/>
                <a:cs typeface="Montserrat"/>
                <a:sym typeface="Montserrat"/>
              </a:defRPr>
            </a:lvl9pPr>
          </a:lstStyle>
          <a:p/>
        </p:txBody>
      </p:sp>
      <p:sp>
        <p:nvSpPr>
          <p:cNvPr id="26" name="Google Shape;26;p4"/>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本文 / 極小">
  <p:cSld name="CUSTOM">
    <p:bg>
      <p:bgPr>
        <a:solidFill>
          <a:srgbClr val="000000"/>
        </a:solidFill>
      </p:bgPr>
    </p:bg>
    <p:spTree>
      <p:nvGrpSpPr>
        <p:cNvPr id="181" name="Shape 181"/>
        <p:cNvGrpSpPr/>
        <p:nvPr/>
      </p:nvGrpSpPr>
      <p:grpSpPr>
        <a:xfrm>
          <a:off x="0" y="0"/>
          <a:ext cx="0" cy="0"/>
          <a:chOff x="0" y="0"/>
          <a:chExt cx="0" cy="0"/>
        </a:xfrm>
      </p:grpSpPr>
      <p:sp>
        <p:nvSpPr>
          <p:cNvPr id="182" name="Google Shape;182;p31"/>
          <p:cNvSpPr txBox="1"/>
          <p:nvPr/>
        </p:nvSpPr>
        <p:spPr>
          <a:xfrm>
            <a:off x="0" y="4533900"/>
            <a:ext cx="6096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1"/>
          <p:cNvSpPr txBox="1"/>
          <p:nvPr>
            <p:ph idx="12" type="sldNum"/>
          </p:nvPr>
        </p:nvSpPr>
        <p:spPr>
          <a:xfrm>
            <a:off x="8377200" y="4748400"/>
            <a:ext cx="428400" cy="176400"/>
          </a:xfrm>
          <a:prstGeom prst="rect">
            <a:avLst/>
          </a:prstGeom>
        </p:spPr>
        <p:txBody>
          <a:bodyPr anchorCtr="0" anchor="t" bIns="91425" lIns="91425" spcFirstLastPara="1" rIns="91425" wrap="square" tIns="91425">
            <a:noAutofit/>
          </a:bodyPr>
          <a:lstStyle>
            <a:lvl1pPr lvl="0" rtl="0" algn="r">
              <a:buNone/>
              <a:defRPr sz="1000">
                <a:latin typeface="Helvetica Neue"/>
                <a:ea typeface="Helvetica Neue"/>
                <a:cs typeface="Helvetica Neue"/>
                <a:sym typeface="Helvetica Neue"/>
              </a:defRPr>
            </a:lvl1pPr>
            <a:lvl2pPr lvl="1" rtl="0" algn="r">
              <a:buNone/>
              <a:defRPr sz="1000">
                <a:latin typeface="Helvetica Neue"/>
                <a:ea typeface="Helvetica Neue"/>
                <a:cs typeface="Helvetica Neue"/>
                <a:sym typeface="Helvetica Neue"/>
              </a:defRPr>
            </a:lvl2pPr>
            <a:lvl3pPr lvl="2" rtl="0" algn="r">
              <a:buNone/>
              <a:defRPr sz="1000">
                <a:latin typeface="Helvetica Neue"/>
                <a:ea typeface="Helvetica Neue"/>
                <a:cs typeface="Helvetica Neue"/>
                <a:sym typeface="Helvetica Neue"/>
              </a:defRPr>
            </a:lvl3pPr>
            <a:lvl4pPr lvl="3" rtl="0" algn="r">
              <a:buNone/>
              <a:defRPr sz="1000">
                <a:latin typeface="Helvetica Neue"/>
                <a:ea typeface="Helvetica Neue"/>
                <a:cs typeface="Helvetica Neue"/>
                <a:sym typeface="Helvetica Neue"/>
              </a:defRPr>
            </a:lvl4pPr>
            <a:lvl5pPr lvl="4" rtl="0" algn="r">
              <a:buNone/>
              <a:defRPr sz="1000">
                <a:latin typeface="Helvetica Neue"/>
                <a:ea typeface="Helvetica Neue"/>
                <a:cs typeface="Helvetica Neue"/>
                <a:sym typeface="Helvetica Neue"/>
              </a:defRPr>
            </a:lvl5pPr>
            <a:lvl6pPr lvl="5" rtl="0" algn="r">
              <a:buNone/>
              <a:defRPr sz="1000">
                <a:latin typeface="Helvetica Neue"/>
                <a:ea typeface="Helvetica Neue"/>
                <a:cs typeface="Helvetica Neue"/>
                <a:sym typeface="Helvetica Neue"/>
              </a:defRPr>
            </a:lvl6pPr>
            <a:lvl7pPr lvl="6" rtl="0" algn="r">
              <a:buNone/>
              <a:defRPr sz="1000">
                <a:latin typeface="Helvetica Neue"/>
                <a:ea typeface="Helvetica Neue"/>
                <a:cs typeface="Helvetica Neue"/>
                <a:sym typeface="Helvetica Neue"/>
              </a:defRPr>
            </a:lvl7pPr>
            <a:lvl8pPr lvl="7" rtl="0" algn="r">
              <a:buNone/>
              <a:defRPr sz="1000">
                <a:latin typeface="Helvetica Neue"/>
                <a:ea typeface="Helvetica Neue"/>
                <a:cs typeface="Helvetica Neue"/>
                <a:sym typeface="Helvetica Neue"/>
              </a:defRPr>
            </a:lvl8pPr>
            <a:lvl9pPr lvl="8" rtl="0" algn="r">
              <a:buNone/>
              <a:defRPr sz="10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pic>
        <p:nvPicPr>
          <p:cNvPr id="184" name="Google Shape;184;p31"/>
          <p:cNvPicPr preferRelativeResize="0"/>
          <p:nvPr/>
        </p:nvPicPr>
        <p:blipFill>
          <a:blip r:embed="rId2">
            <a:alphaModFix/>
          </a:blip>
          <a:stretch>
            <a:fillRect/>
          </a:stretch>
        </p:blipFill>
        <p:spPr>
          <a:xfrm>
            <a:off x="8002800" y="414000"/>
            <a:ext cx="748798" cy="14976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384">
          <p15:clr>
            <a:srgbClr val="F9AD4C"/>
          </p15:clr>
        </p15:guide>
        <p15:guide id="4" pos="5377">
          <p15:clr>
            <a:srgbClr val="F9AD4C"/>
          </p15:clr>
        </p15:guide>
        <p15:guide id="5" orient="horz" pos="384">
          <p15:clr>
            <a:srgbClr val="F9AD4C"/>
          </p15:clr>
        </p15:guide>
        <p15:guide id="6" orient="horz" pos="2856">
          <p15:clr>
            <a:srgbClr val="F9AD4C"/>
          </p15:clr>
        </p15:guide>
        <p15:guide id="7" orient="horz" pos="113">
          <p15:clr>
            <a:srgbClr val="F9AD4C"/>
          </p15:clr>
        </p15:guide>
        <p15:guide id="8" orient="horz" pos="3127">
          <p15:clr>
            <a:srgbClr val="F9AD4C"/>
          </p15:clr>
        </p15:guide>
        <p15:guide id="9" pos="113">
          <p15:clr>
            <a:srgbClr val="F9AD4C"/>
          </p15:clr>
        </p15:guide>
        <p15:guide id="10" pos="5647">
          <p15:clr>
            <a:srgbClr val="F9AD4C"/>
          </p15:clr>
        </p15:guide>
        <p15:guide id="11" pos="2687">
          <p15:clr>
            <a:srgbClr val="F9AD4C"/>
          </p15:clr>
        </p15:guide>
        <p15:guide id="12" pos="3073">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ビジュアルスペースイメージ_5 2">
  <p:cSld name="MAIN_POINT_3">
    <p:spTree>
      <p:nvGrpSpPr>
        <p:cNvPr id="185" name="Shape 185"/>
        <p:cNvGrpSpPr/>
        <p:nvPr/>
      </p:nvGrpSpPr>
      <p:grpSpPr>
        <a:xfrm>
          <a:off x="0" y="0"/>
          <a:ext cx="0" cy="0"/>
          <a:chOff x="0" y="0"/>
          <a:chExt cx="0" cy="0"/>
        </a:xfrm>
      </p:grpSpPr>
      <p:sp>
        <p:nvSpPr>
          <p:cNvPr id="186" name="Google Shape;186;p32"/>
          <p:cNvSpPr txBox="1"/>
          <p:nvPr>
            <p:ph type="title"/>
          </p:nvPr>
        </p:nvSpPr>
        <p:spPr>
          <a:xfrm>
            <a:off x="609600" y="4283750"/>
            <a:ext cx="7924800" cy="464700"/>
          </a:xfrm>
          <a:prstGeom prst="rect">
            <a:avLst/>
          </a:prstGeom>
        </p:spPr>
        <p:txBody>
          <a:bodyPr anchorCtr="0" anchor="t" bIns="91425" lIns="91425" spcFirstLastPara="1" rIns="91425" wrap="square" tIns="91425">
            <a:noAutofit/>
          </a:bodyPr>
          <a:lstStyle>
            <a:lvl1pPr lvl="0" rtl="0" algn="ctr">
              <a:lnSpc>
                <a:spcPct val="150000"/>
              </a:lnSpc>
              <a:spcBef>
                <a:spcPts val="0"/>
              </a:spcBef>
              <a:spcAft>
                <a:spcPts val="0"/>
              </a:spcAft>
              <a:buNone/>
              <a:defRPr/>
            </a:lvl1pPr>
            <a:lvl2pPr lvl="1" rtl="0" algn="ctr">
              <a:lnSpc>
                <a:spcPct val="150000"/>
              </a:lnSpc>
              <a:spcBef>
                <a:spcPts val="0"/>
              </a:spcBef>
              <a:spcAft>
                <a:spcPts val="0"/>
              </a:spcAft>
              <a:buNone/>
              <a:defRPr/>
            </a:lvl2pPr>
            <a:lvl3pPr lvl="2" rtl="0" algn="ctr">
              <a:lnSpc>
                <a:spcPct val="150000"/>
              </a:lnSpc>
              <a:spcBef>
                <a:spcPts val="0"/>
              </a:spcBef>
              <a:spcAft>
                <a:spcPts val="0"/>
              </a:spcAft>
              <a:buNone/>
              <a:defRPr/>
            </a:lvl3pPr>
            <a:lvl4pPr lvl="3" rtl="0" algn="ctr">
              <a:lnSpc>
                <a:spcPct val="150000"/>
              </a:lnSpc>
              <a:spcBef>
                <a:spcPts val="0"/>
              </a:spcBef>
              <a:spcAft>
                <a:spcPts val="0"/>
              </a:spcAft>
              <a:buNone/>
              <a:defRPr/>
            </a:lvl4pPr>
            <a:lvl5pPr lvl="4" rtl="0" algn="ctr">
              <a:lnSpc>
                <a:spcPct val="150000"/>
              </a:lnSpc>
              <a:spcBef>
                <a:spcPts val="0"/>
              </a:spcBef>
              <a:spcAft>
                <a:spcPts val="0"/>
              </a:spcAft>
              <a:buNone/>
              <a:defRPr/>
            </a:lvl5pPr>
            <a:lvl6pPr lvl="5" rtl="0" algn="ctr">
              <a:lnSpc>
                <a:spcPct val="150000"/>
              </a:lnSpc>
              <a:spcBef>
                <a:spcPts val="0"/>
              </a:spcBef>
              <a:spcAft>
                <a:spcPts val="0"/>
              </a:spcAft>
              <a:buNone/>
              <a:defRPr/>
            </a:lvl6pPr>
            <a:lvl7pPr lvl="6" rtl="0" algn="ctr">
              <a:lnSpc>
                <a:spcPct val="150000"/>
              </a:lnSpc>
              <a:spcBef>
                <a:spcPts val="0"/>
              </a:spcBef>
              <a:spcAft>
                <a:spcPts val="0"/>
              </a:spcAft>
              <a:buNone/>
              <a:defRPr/>
            </a:lvl7pPr>
            <a:lvl8pPr lvl="7" rtl="0" algn="ctr">
              <a:lnSpc>
                <a:spcPct val="150000"/>
              </a:lnSpc>
              <a:spcBef>
                <a:spcPts val="0"/>
              </a:spcBef>
              <a:spcAft>
                <a:spcPts val="0"/>
              </a:spcAft>
              <a:buNone/>
              <a:defRPr/>
            </a:lvl8pPr>
            <a:lvl9pPr lvl="8" rtl="0" algn="ctr">
              <a:lnSpc>
                <a:spcPct val="150000"/>
              </a:lnSpc>
              <a:spcBef>
                <a:spcPts val="0"/>
              </a:spcBef>
              <a:spcAft>
                <a:spcPts val="0"/>
              </a:spcAft>
              <a:buNone/>
              <a:defRPr/>
            </a:lvl9pPr>
          </a:lstStyle>
          <a:p/>
        </p:txBody>
      </p:sp>
      <p:sp>
        <p:nvSpPr>
          <p:cNvPr id="187" name="Google Shape;187;p32"/>
          <p:cNvSpPr txBox="1"/>
          <p:nvPr>
            <p:ph idx="2" type="title"/>
          </p:nvPr>
        </p:nvSpPr>
        <p:spPr>
          <a:xfrm>
            <a:off x="609600" y="394800"/>
            <a:ext cx="3763800" cy="347700"/>
          </a:xfrm>
          <a:prstGeom prst="rect">
            <a:avLst/>
          </a:prstGeom>
        </p:spPr>
        <p:txBody>
          <a:bodyPr anchorCtr="0" anchor="t" bIns="91425" lIns="91425" spcFirstLastPara="1" rIns="91425" wrap="square" tIns="91425">
            <a:noAutofit/>
          </a:bodyPr>
          <a:lstStyle>
            <a:lvl1pPr lvl="0" rtl="0">
              <a:lnSpc>
                <a:spcPct val="150000"/>
              </a:lnSpc>
              <a:spcBef>
                <a:spcPts val="0"/>
              </a:spcBef>
              <a:spcAft>
                <a:spcPts val="0"/>
              </a:spcAft>
              <a:buNone/>
              <a:defRPr b="1" sz="13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88" name="Google Shape;188;p32"/>
          <p:cNvSpPr txBox="1"/>
          <p:nvPr>
            <p:ph idx="12" type="sldNum"/>
          </p:nvPr>
        </p:nvSpPr>
        <p:spPr>
          <a:xfrm>
            <a:off x="8619952" y="4704548"/>
            <a:ext cx="429600" cy="429600"/>
          </a:xfrm>
          <a:prstGeom prst="rect">
            <a:avLst/>
          </a:prstGeom>
        </p:spPr>
        <p:txBody>
          <a:bodyPr anchorCtr="0" anchor="t" bIns="91425" lIns="91425" spcFirstLastPara="1" rIns="91425" wrap="square" tIns="91425">
            <a:noAutofit/>
          </a:bodyPr>
          <a:lstStyle>
            <a:lvl1pPr lvl="0" rtl="0" algn="r">
              <a:buNone/>
              <a:defRPr sz="1000">
                <a:latin typeface="Helvetica Neue"/>
                <a:ea typeface="Helvetica Neue"/>
                <a:cs typeface="Helvetica Neue"/>
                <a:sym typeface="Helvetica Neue"/>
              </a:defRPr>
            </a:lvl1pPr>
            <a:lvl2pPr lvl="1" rtl="0" algn="r">
              <a:buNone/>
              <a:defRPr sz="1000">
                <a:latin typeface="Helvetica Neue"/>
                <a:ea typeface="Helvetica Neue"/>
                <a:cs typeface="Helvetica Neue"/>
                <a:sym typeface="Helvetica Neue"/>
              </a:defRPr>
            </a:lvl2pPr>
            <a:lvl3pPr lvl="2" rtl="0" algn="r">
              <a:buNone/>
              <a:defRPr sz="1000">
                <a:latin typeface="Helvetica Neue"/>
                <a:ea typeface="Helvetica Neue"/>
                <a:cs typeface="Helvetica Neue"/>
                <a:sym typeface="Helvetica Neue"/>
              </a:defRPr>
            </a:lvl3pPr>
            <a:lvl4pPr lvl="3" rtl="0" algn="r">
              <a:buNone/>
              <a:defRPr sz="1000">
                <a:latin typeface="Helvetica Neue"/>
                <a:ea typeface="Helvetica Neue"/>
                <a:cs typeface="Helvetica Neue"/>
                <a:sym typeface="Helvetica Neue"/>
              </a:defRPr>
            </a:lvl4pPr>
            <a:lvl5pPr lvl="4" rtl="0" algn="r">
              <a:buNone/>
              <a:defRPr sz="1000">
                <a:latin typeface="Helvetica Neue"/>
                <a:ea typeface="Helvetica Neue"/>
                <a:cs typeface="Helvetica Neue"/>
                <a:sym typeface="Helvetica Neue"/>
              </a:defRPr>
            </a:lvl5pPr>
            <a:lvl6pPr lvl="5" rtl="0" algn="r">
              <a:buNone/>
              <a:defRPr sz="1000">
                <a:latin typeface="Helvetica Neue"/>
                <a:ea typeface="Helvetica Neue"/>
                <a:cs typeface="Helvetica Neue"/>
                <a:sym typeface="Helvetica Neue"/>
              </a:defRPr>
            </a:lvl6pPr>
            <a:lvl7pPr lvl="6" rtl="0" algn="r">
              <a:buNone/>
              <a:defRPr sz="1000">
                <a:latin typeface="Helvetica Neue"/>
                <a:ea typeface="Helvetica Neue"/>
                <a:cs typeface="Helvetica Neue"/>
                <a:sym typeface="Helvetica Neue"/>
              </a:defRPr>
            </a:lvl7pPr>
            <a:lvl8pPr lvl="7" rtl="0" algn="r">
              <a:buNone/>
              <a:defRPr sz="1000">
                <a:latin typeface="Helvetica Neue"/>
                <a:ea typeface="Helvetica Neue"/>
                <a:cs typeface="Helvetica Neue"/>
                <a:sym typeface="Helvetica Neue"/>
              </a:defRPr>
            </a:lvl8pPr>
            <a:lvl9pPr lvl="8" rtl="0" algn="r">
              <a:buNone/>
              <a:defRPr sz="10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pic>
        <p:nvPicPr>
          <p:cNvPr id="189" name="Google Shape;189;p32"/>
          <p:cNvPicPr preferRelativeResize="0"/>
          <p:nvPr/>
        </p:nvPicPr>
        <p:blipFill>
          <a:blip r:embed="rId2">
            <a:alphaModFix/>
          </a:blip>
          <a:stretch>
            <a:fillRect/>
          </a:stretch>
        </p:blipFill>
        <p:spPr>
          <a:xfrm>
            <a:off x="8335250" y="180011"/>
            <a:ext cx="424406" cy="85164"/>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384">
          <p15:clr>
            <a:srgbClr val="F9AD4C"/>
          </p15:clr>
        </p15:guide>
        <p15:guide id="4" pos="5376">
          <p15:clr>
            <a:srgbClr val="F9AD4C"/>
          </p15:clr>
        </p15:guide>
        <p15:guide id="5" orient="horz" pos="384">
          <p15:clr>
            <a:srgbClr val="F9AD4C"/>
          </p15:clr>
        </p15:guide>
        <p15:guide id="6" orient="horz" pos="2856">
          <p15:clr>
            <a:srgbClr val="F9AD4C"/>
          </p15:clr>
        </p15:guide>
        <p15:guide id="7" orient="horz" pos="603">
          <p15:clr>
            <a:srgbClr val="F9AD4C"/>
          </p15:clr>
        </p15:guide>
        <p15:guide id="8" orient="horz" pos="2563">
          <p15:clr>
            <a:srgbClr val="F9AD4C"/>
          </p15:clr>
        </p15:guide>
        <p15:guide id="9" pos="2687">
          <p15:clr>
            <a:srgbClr val="F9AD4C"/>
          </p15:clr>
        </p15:guide>
        <p15:guide id="10" pos="3073">
          <p15:clr>
            <a:srgbClr val="F9AD4C"/>
          </p15:clr>
        </p15:guide>
        <p15:guide id="11" pos="5647">
          <p15:clr>
            <a:srgbClr val="F9AD4C"/>
          </p15:clr>
        </p15:guide>
        <p15:guide id="12" pos="113">
          <p15:clr>
            <a:srgbClr val="F9AD4C"/>
          </p15:clr>
        </p15:guide>
        <p15:guide id="13" orient="horz" pos="113">
          <p15:clr>
            <a:srgbClr val="F9AD4C"/>
          </p15:clr>
        </p15:guide>
        <p15:guide id="14" orient="horz" pos="3127">
          <p15:clr>
            <a:srgbClr val="F9AD4C"/>
          </p15:clr>
        </p15:guide>
        <p15:guide id="15" orient="horz" pos="249">
          <p15:clr>
            <a:srgbClr val="F9AD4C"/>
          </p15:clr>
        </p15:guide>
        <p15:guide id="16" pos="249">
          <p15:clr>
            <a:srgbClr val="F9AD4C"/>
          </p15:clr>
        </p15:guide>
        <p15:guide id="17" orient="horz" pos="2991">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5">
  <p:cSld name="TITLE_AND_BODY_5">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Montserrat"/>
              <a:buNone/>
              <a:defRPr b="1">
                <a:latin typeface="Montserrat"/>
                <a:ea typeface="Montserrat"/>
                <a:cs typeface="Montserrat"/>
                <a:sym typeface="Montserrat"/>
              </a:defRPr>
            </a:lvl1pPr>
            <a:lvl2pPr lvl="1" rtl="0">
              <a:spcBef>
                <a:spcPts val="0"/>
              </a:spcBef>
              <a:spcAft>
                <a:spcPts val="0"/>
              </a:spcAft>
              <a:buSzPts val="2400"/>
              <a:buFont typeface="Montserrat"/>
              <a:buNone/>
              <a:defRPr b="1">
                <a:latin typeface="Montserrat"/>
                <a:ea typeface="Montserrat"/>
                <a:cs typeface="Montserrat"/>
                <a:sym typeface="Montserrat"/>
              </a:defRPr>
            </a:lvl2pPr>
            <a:lvl3pPr lvl="2" rtl="0">
              <a:spcBef>
                <a:spcPts val="0"/>
              </a:spcBef>
              <a:spcAft>
                <a:spcPts val="0"/>
              </a:spcAft>
              <a:buSzPts val="2400"/>
              <a:buFont typeface="Montserrat"/>
              <a:buNone/>
              <a:defRPr b="1">
                <a:latin typeface="Montserrat"/>
                <a:ea typeface="Montserrat"/>
                <a:cs typeface="Montserrat"/>
                <a:sym typeface="Montserrat"/>
              </a:defRPr>
            </a:lvl3pPr>
            <a:lvl4pPr lvl="3" rtl="0">
              <a:spcBef>
                <a:spcPts val="0"/>
              </a:spcBef>
              <a:spcAft>
                <a:spcPts val="0"/>
              </a:spcAft>
              <a:buSzPts val="2400"/>
              <a:buFont typeface="Montserrat"/>
              <a:buNone/>
              <a:defRPr b="1">
                <a:latin typeface="Montserrat"/>
                <a:ea typeface="Montserrat"/>
                <a:cs typeface="Montserrat"/>
                <a:sym typeface="Montserrat"/>
              </a:defRPr>
            </a:lvl4pPr>
            <a:lvl5pPr lvl="4" rtl="0">
              <a:spcBef>
                <a:spcPts val="0"/>
              </a:spcBef>
              <a:spcAft>
                <a:spcPts val="0"/>
              </a:spcAft>
              <a:buSzPts val="2400"/>
              <a:buFont typeface="Montserrat"/>
              <a:buNone/>
              <a:defRPr b="1">
                <a:latin typeface="Montserrat"/>
                <a:ea typeface="Montserrat"/>
                <a:cs typeface="Montserrat"/>
                <a:sym typeface="Montserrat"/>
              </a:defRPr>
            </a:lvl5pPr>
            <a:lvl6pPr lvl="5" rtl="0">
              <a:spcBef>
                <a:spcPts val="0"/>
              </a:spcBef>
              <a:spcAft>
                <a:spcPts val="0"/>
              </a:spcAft>
              <a:buSzPts val="2400"/>
              <a:buFont typeface="Montserrat"/>
              <a:buNone/>
              <a:defRPr b="1">
                <a:latin typeface="Montserrat"/>
                <a:ea typeface="Montserrat"/>
                <a:cs typeface="Montserrat"/>
                <a:sym typeface="Montserrat"/>
              </a:defRPr>
            </a:lvl6pPr>
            <a:lvl7pPr lvl="6" rtl="0">
              <a:spcBef>
                <a:spcPts val="0"/>
              </a:spcBef>
              <a:spcAft>
                <a:spcPts val="0"/>
              </a:spcAft>
              <a:buSzPts val="2400"/>
              <a:buFont typeface="Montserrat"/>
              <a:buNone/>
              <a:defRPr b="1">
                <a:latin typeface="Montserrat"/>
                <a:ea typeface="Montserrat"/>
                <a:cs typeface="Montserrat"/>
                <a:sym typeface="Montserrat"/>
              </a:defRPr>
            </a:lvl7pPr>
            <a:lvl8pPr lvl="7" rtl="0">
              <a:spcBef>
                <a:spcPts val="0"/>
              </a:spcBef>
              <a:spcAft>
                <a:spcPts val="0"/>
              </a:spcAft>
              <a:buSzPts val="2400"/>
              <a:buFont typeface="Montserrat"/>
              <a:buNone/>
              <a:defRPr b="1">
                <a:latin typeface="Montserrat"/>
                <a:ea typeface="Montserrat"/>
                <a:cs typeface="Montserrat"/>
                <a:sym typeface="Montserrat"/>
              </a:defRPr>
            </a:lvl8pPr>
            <a:lvl9pPr lvl="8" rtl="0">
              <a:spcBef>
                <a:spcPts val="0"/>
              </a:spcBef>
              <a:spcAft>
                <a:spcPts val="0"/>
              </a:spcAft>
              <a:buSzPts val="2400"/>
              <a:buFont typeface="Montserrat"/>
              <a:buNone/>
              <a:defRPr b="1">
                <a:latin typeface="Montserrat"/>
                <a:ea typeface="Montserrat"/>
                <a:cs typeface="Montserrat"/>
                <a:sym typeface="Montserrat"/>
              </a:defRPr>
            </a:lvl9pPr>
          </a:lstStyle>
          <a:p/>
        </p:txBody>
      </p:sp>
      <p:sp>
        <p:nvSpPr>
          <p:cNvPr id="192" name="Google Shape;192;p33"/>
          <p:cNvSpPr txBox="1"/>
          <p:nvPr>
            <p:ph idx="1" type="body"/>
          </p:nvPr>
        </p:nvSpPr>
        <p:spPr>
          <a:xfrm>
            <a:off x="311700" y="1152475"/>
            <a:ext cx="8236800" cy="28182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lvl1pPr indent="-342900" lvl="0" marL="457200" rtl="0">
              <a:lnSpc>
                <a:spcPct val="150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lnSpc>
                <a:spcPct val="150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lnSpc>
                <a:spcPct val="150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lnSpc>
                <a:spcPct val="150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lnSpc>
                <a:spcPct val="150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lnSpc>
                <a:spcPct val="150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lnSpc>
                <a:spcPct val="150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lnSpc>
                <a:spcPct val="150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lnSpc>
                <a:spcPct val="150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193" name="Google Shape;193;p33"/>
          <p:cNvPicPr preferRelativeResize="0"/>
          <p:nvPr/>
        </p:nvPicPr>
        <p:blipFill>
          <a:blip r:embed="rId2">
            <a:alphaModFix/>
          </a:blip>
          <a:stretch>
            <a:fillRect/>
          </a:stretch>
        </p:blipFill>
        <p:spPr>
          <a:xfrm>
            <a:off x="2329350" y="4360926"/>
            <a:ext cx="4485300" cy="5012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1">
  <p:cSld name="TITLE_1">
    <p:spTree>
      <p:nvGrpSpPr>
        <p:cNvPr id="194" name="Shape 194"/>
        <p:cNvGrpSpPr/>
        <p:nvPr/>
      </p:nvGrpSpPr>
      <p:grpSpPr>
        <a:xfrm>
          <a:off x="0" y="0"/>
          <a:ext cx="0" cy="0"/>
          <a:chOff x="0" y="0"/>
          <a:chExt cx="0" cy="0"/>
        </a:xfrm>
      </p:grpSpPr>
      <p:sp>
        <p:nvSpPr>
          <p:cNvPr id="195" name="Google Shape;19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6" name="Google Shape;196;p3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p:cSld name="CUSTOM_1">
    <p:spTree>
      <p:nvGrpSpPr>
        <p:cNvPr id="27" name="Shape 27"/>
        <p:cNvGrpSpPr/>
        <p:nvPr/>
      </p:nvGrpSpPr>
      <p:grpSpPr>
        <a:xfrm>
          <a:off x="0" y="0"/>
          <a:ext cx="0" cy="0"/>
          <a:chOff x="0" y="0"/>
          <a:chExt cx="0" cy="0"/>
        </a:xfrm>
      </p:grpSpPr>
      <p:sp>
        <p:nvSpPr>
          <p:cNvPr id="28" name="Google Shape;28;p5"/>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9" name="Google Shape;29;p5"/>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30" name="Google Shape;30;p5"/>
          <p:cNvSpPr txBox="1"/>
          <p:nvPr>
            <p:ph idx="2" type="title"/>
          </p:nvPr>
        </p:nvSpPr>
        <p:spPr>
          <a:xfrm>
            <a:off x="1164294" y="1257650"/>
            <a:ext cx="5574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01C1FF"/>
                </a:solidFill>
              </a:defRPr>
            </a:lvl1pPr>
            <a:lvl2pPr lvl="1" rtl="0">
              <a:spcBef>
                <a:spcPts val="0"/>
              </a:spcBef>
              <a:spcAft>
                <a:spcPts val="0"/>
              </a:spcAft>
              <a:buNone/>
              <a:defRPr>
                <a:solidFill>
                  <a:srgbClr val="01C1FF"/>
                </a:solidFill>
              </a:defRPr>
            </a:lvl2pPr>
            <a:lvl3pPr lvl="2" rtl="0">
              <a:spcBef>
                <a:spcPts val="0"/>
              </a:spcBef>
              <a:spcAft>
                <a:spcPts val="0"/>
              </a:spcAft>
              <a:buNone/>
              <a:defRPr>
                <a:solidFill>
                  <a:srgbClr val="01C1FF"/>
                </a:solidFill>
              </a:defRPr>
            </a:lvl3pPr>
            <a:lvl4pPr lvl="3" rtl="0">
              <a:spcBef>
                <a:spcPts val="0"/>
              </a:spcBef>
              <a:spcAft>
                <a:spcPts val="0"/>
              </a:spcAft>
              <a:buNone/>
              <a:defRPr>
                <a:solidFill>
                  <a:srgbClr val="01C1FF"/>
                </a:solidFill>
              </a:defRPr>
            </a:lvl4pPr>
            <a:lvl5pPr lvl="4" rtl="0">
              <a:spcBef>
                <a:spcPts val="0"/>
              </a:spcBef>
              <a:spcAft>
                <a:spcPts val="0"/>
              </a:spcAft>
              <a:buNone/>
              <a:defRPr>
                <a:solidFill>
                  <a:srgbClr val="01C1FF"/>
                </a:solidFill>
              </a:defRPr>
            </a:lvl5pPr>
            <a:lvl6pPr lvl="5" rtl="0">
              <a:spcBef>
                <a:spcPts val="0"/>
              </a:spcBef>
              <a:spcAft>
                <a:spcPts val="0"/>
              </a:spcAft>
              <a:buNone/>
              <a:defRPr>
                <a:solidFill>
                  <a:srgbClr val="01C1FF"/>
                </a:solidFill>
              </a:defRPr>
            </a:lvl6pPr>
            <a:lvl7pPr lvl="6" rtl="0">
              <a:spcBef>
                <a:spcPts val="0"/>
              </a:spcBef>
              <a:spcAft>
                <a:spcPts val="0"/>
              </a:spcAft>
              <a:buNone/>
              <a:defRPr>
                <a:solidFill>
                  <a:srgbClr val="01C1FF"/>
                </a:solidFill>
              </a:defRPr>
            </a:lvl7pPr>
            <a:lvl8pPr lvl="7" rtl="0">
              <a:spcBef>
                <a:spcPts val="0"/>
              </a:spcBef>
              <a:spcAft>
                <a:spcPts val="0"/>
              </a:spcAft>
              <a:buNone/>
              <a:defRPr>
                <a:solidFill>
                  <a:srgbClr val="01C1FF"/>
                </a:solidFill>
              </a:defRPr>
            </a:lvl8pPr>
            <a:lvl9pPr lvl="8" rtl="0">
              <a:spcBef>
                <a:spcPts val="0"/>
              </a:spcBef>
              <a:spcAft>
                <a:spcPts val="0"/>
              </a:spcAft>
              <a:buNone/>
              <a:defRPr>
                <a:solidFill>
                  <a:srgbClr val="01C1FF"/>
                </a:solidFill>
              </a:defRPr>
            </a:lvl9pPr>
          </a:lstStyle>
          <a:p/>
        </p:txBody>
      </p:sp>
      <p:sp>
        <p:nvSpPr>
          <p:cNvPr id="31" name="Google Shape;31;p5"/>
          <p:cNvSpPr txBox="1"/>
          <p:nvPr>
            <p:ph idx="3" type="title"/>
          </p:nvPr>
        </p:nvSpPr>
        <p:spPr>
          <a:xfrm>
            <a:off x="1721700" y="1257650"/>
            <a:ext cx="62580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32" name="Google Shape;32;p5"/>
          <p:cNvSpPr txBox="1"/>
          <p:nvPr>
            <p:ph idx="4" type="title"/>
          </p:nvPr>
        </p:nvSpPr>
        <p:spPr>
          <a:xfrm>
            <a:off x="1164288" y="2081550"/>
            <a:ext cx="5574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01C1FF"/>
                </a:solidFill>
              </a:defRPr>
            </a:lvl1pPr>
            <a:lvl2pPr lvl="1" rtl="0">
              <a:spcBef>
                <a:spcPts val="0"/>
              </a:spcBef>
              <a:spcAft>
                <a:spcPts val="0"/>
              </a:spcAft>
              <a:buNone/>
              <a:defRPr>
                <a:solidFill>
                  <a:srgbClr val="01C1FF"/>
                </a:solidFill>
              </a:defRPr>
            </a:lvl2pPr>
            <a:lvl3pPr lvl="2" rtl="0">
              <a:spcBef>
                <a:spcPts val="0"/>
              </a:spcBef>
              <a:spcAft>
                <a:spcPts val="0"/>
              </a:spcAft>
              <a:buNone/>
              <a:defRPr>
                <a:solidFill>
                  <a:srgbClr val="01C1FF"/>
                </a:solidFill>
              </a:defRPr>
            </a:lvl3pPr>
            <a:lvl4pPr lvl="3" rtl="0">
              <a:spcBef>
                <a:spcPts val="0"/>
              </a:spcBef>
              <a:spcAft>
                <a:spcPts val="0"/>
              </a:spcAft>
              <a:buNone/>
              <a:defRPr>
                <a:solidFill>
                  <a:srgbClr val="01C1FF"/>
                </a:solidFill>
              </a:defRPr>
            </a:lvl4pPr>
            <a:lvl5pPr lvl="4" rtl="0">
              <a:spcBef>
                <a:spcPts val="0"/>
              </a:spcBef>
              <a:spcAft>
                <a:spcPts val="0"/>
              </a:spcAft>
              <a:buNone/>
              <a:defRPr>
                <a:solidFill>
                  <a:srgbClr val="01C1FF"/>
                </a:solidFill>
              </a:defRPr>
            </a:lvl5pPr>
            <a:lvl6pPr lvl="5" rtl="0">
              <a:spcBef>
                <a:spcPts val="0"/>
              </a:spcBef>
              <a:spcAft>
                <a:spcPts val="0"/>
              </a:spcAft>
              <a:buNone/>
              <a:defRPr>
                <a:solidFill>
                  <a:srgbClr val="01C1FF"/>
                </a:solidFill>
              </a:defRPr>
            </a:lvl6pPr>
            <a:lvl7pPr lvl="6" rtl="0">
              <a:spcBef>
                <a:spcPts val="0"/>
              </a:spcBef>
              <a:spcAft>
                <a:spcPts val="0"/>
              </a:spcAft>
              <a:buNone/>
              <a:defRPr>
                <a:solidFill>
                  <a:srgbClr val="01C1FF"/>
                </a:solidFill>
              </a:defRPr>
            </a:lvl7pPr>
            <a:lvl8pPr lvl="7" rtl="0">
              <a:spcBef>
                <a:spcPts val="0"/>
              </a:spcBef>
              <a:spcAft>
                <a:spcPts val="0"/>
              </a:spcAft>
              <a:buNone/>
              <a:defRPr>
                <a:solidFill>
                  <a:srgbClr val="01C1FF"/>
                </a:solidFill>
              </a:defRPr>
            </a:lvl8pPr>
            <a:lvl9pPr lvl="8" rtl="0">
              <a:spcBef>
                <a:spcPts val="0"/>
              </a:spcBef>
              <a:spcAft>
                <a:spcPts val="0"/>
              </a:spcAft>
              <a:buNone/>
              <a:defRPr>
                <a:solidFill>
                  <a:srgbClr val="01C1FF"/>
                </a:solidFill>
              </a:defRPr>
            </a:lvl9pPr>
          </a:lstStyle>
          <a:p/>
        </p:txBody>
      </p:sp>
      <p:sp>
        <p:nvSpPr>
          <p:cNvPr id="33" name="Google Shape;33;p5"/>
          <p:cNvSpPr txBox="1"/>
          <p:nvPr>
            <p:ph idx="5" type="title"/>
          </p:nvPr>
        </p:nvSpPr>
        <p:spPr>
          <a:xfrm>
            <a:off x="1721688" y="2081550"/>
            <a:ext cx="62580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34" name="Google Shape;34;p5"/>
          <p:cNvSpPr txBox="1"/>
          <p:nvPr>
            <p:ph idx="6" type="title"/>
          </p:nvPr>
        </p:nvSpPr>
        <p:spPr>
          <a:xfrm>
            <a:off x="1164294" y="2905450"/>
            <a:ext cx="5574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01C1FF"/>
                </a:solidFill>
              </a:defRPr>
            </a:lvl1pPr>
            <a:lvl2pPr lvl="1" rtl="0">
              <a:spcBef>
                <a:spcPts val="0"/>
              </a:spcBef>
              <a:spcAft>
                <a:spcPts val="0"/>
              </a:spcAft>
              <a:buNone/>
              <a:defRPr>
                <a:solidFill>
                  <a:srgbClr val="01C1FF"/>
                </a:solidFill>
              </a:defRPr>
            </a:lvl2pPr>
            <a:lvl3pPr lvl="2" rtl="0">
              <a:spcBef>
                <a:spcPts val="0"/>
              </a:spcBef>
              <a:spcAft>
                <a:spcPts val="0"/>
              </a:spcAft>
              <a:buNone/>
              <a:defRPr>
                <a:solidFill>
                  <a:srgbClr val="01C1FF"/>
                </a:solidFill>
              </a:defRPr>
            </a:lvl3pPr>
            <a:lvl4pPr lvl="3" rtl="0">
              <a:spcBef>
                <a:spcPts val="0"/>
              </a:spcBef>
              <a:spcAft>
                <a:spcPts val="0"/>
              </a:spcAft>
              <a:buNone/>
              <a:defRPr>
                <a:solidFill>
                  <a:srgbClr val="01C1FF"/>
                </a:solidFill>
              </a:defRPr>
            </a:lvl4pPr>
            <a:lvl5pPr lvl="4" rtl="0">
              <a:spcBef>
                <a:spcPts val="0"/>
              </a:spcBef>
              <a:spcAft>
                <a:spcPts val="0"/>
              </a:spcAft>
              <a:buNone/>
              <a:defRPr>
                <a:solidFill>
                  <a:srgbClr val="01C1FF"/>
                </a:solidFill>
              </a:defRPr>
            </a:lvl5pPr>
            <a:lvl6pPr lvl="5" rtl="0">
              <a:spcBef>
                <a:spcPts val="0"/>
              </a:spcBef>
              <a:spcAft>
                <a:spcPts val="0"/>
              </a:spcAft>
              <a:buNone/>
              <a:defRPr>
                <a:solidFill>
                  <a:srgbClr val="01C1FF"/>
                </a:solidFill>
              </a:defRPr>
            </a:lvl6pPr>
            <a:lvl7pPr lvl="6" rtl="0">
              <a:spcBef>
                <a:spcPts val="0"/>
              </a:spcBef>
              <a:spcAft>
                <a:spcPts val="0"/>
              </a:spcAft>
              <a:buNone/>
              <a:defRPr>
                <a:solidFill>
                  <a:srgbClr val="01C1FF"/>
                </a:solidFill>
              </a:defRPr>
            </a:lvl7pPr>
            <a:lvl8pPr lvl="7" rtl="0">
              <a:spcBef>
                <a:spcPts val="0"/>
              </a:spcBef>
              <a:spcAft>
                <a:spcPts val="0"/>
              </a:spcAft>
              <a:buNone/>
              <a:defRPr>
                <a:solidFill>
                  <a:srgbClr val="01C1FF"/>
                </a:solidFill>
              </a:defRPr>
            </a:lvl8pPr>
            <a:lvl9pPr lvl="8" rtl="0">
              <a:spcBef>
                <a:spcPts val="0"/>
              </a:spcBef>
              <a:spcAft>
                <a:spcPts val="0"/>
              </a:spcAft>
              <a:buNone/>
              <a:defRPr>
                <a:solidFill>
                  <a:srgbClr val="01C1FF"/>
                </a:solidFill>
              </a:defRPr>
            </a:lvl9pPr>
          </a:lstStyle>
          <a:p/>
        </p:txBody>
      </p:sp>
      <p:sp>
        <p:nvSpPr>
          <p:cNvPr id="35" name="Google Shape;35;p5"/>
          <p:cNvSpPr txBox="1"/>
          <p:nvPr>
            <p:ph idx="7" type="title"/>
          </p:nvPr>
        </p:nvSpPr>
        <p:spPr>
          <a:xfrm>
            <a:off x="1721700" y="2905450"/>
            <a:ext cx="62580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36" name="Google Shape;36;p5"/>
          <p:cNvSpPr txBox="1"/>
          <p:nvPr>
            <p:ph idx="8" type="title"/>
          </p:nvPr>
        </p:nvSpPr>
        <p:spPr>
          <a:xfrm>
            <a:off x="1164294" y="3729350"/>
            <a:ext cx="5574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01C1FF"/>
                </a:solidFill>
              </a:defRPr>
            </a:lvl1pPr>
            <a:lvl2pPr lvl="1" rtl="0">
              <a:spcBef>
                <a:spcPts val="0"/>
              </a:spcBef>
              <a:spcAft>
                <a:spcPts val="0"/>
              </a:spcAft>
              <a:buNone/>
              <a:defRPr>
                <a:solidFill>
                  <a:srgbClr val="01C1FF"/>
                </a:solidFill>
              </a:defRPr>
            </a:lvl2pPr>
            <a:lvl3pPr lvl="2" rtl="0">
              <a:spcBef>
                <a:spcPts val="0"/>
              </a:spcBef>
              <a:spcAft>
                <a:spcPts val="0"/>
              </a:spcAft>
              <a:buNone/>
              <a:defRPr>
                <a:solidFill>
                  <a:srgbClr val="01C1FF"/>
                </a:solidFill>
              </a:defRPr>
            </a:lvl3pPr>
            <a:lvl4pPr lvl="3" rtl="0">
              <a:spcBef>
                <a:spcPts val="0"/>
              </a:spcBef>
              <a:spcAft>
                <a:spcPts val="0"/>
              </a:spcAft>
              <a:buNone/>
              <a:defRPr>
                <a:solidFill>
                  <a:srgbClr val="01C1FF"/>
                </a:solidFill>
              </a:defRPr>
            </a:lvl4pPr>
            <a:lvl5pPr lvl="4" rtl="0">
              <a:spcBef>
                <a:spcPts val="0"/>
              </a:spcBef>
              <a:spcAft>
                <a:spcPts val="0"/>
              </a:spcAft>
              <a:buNone/>
              <a:defRPr>
                <a:solidFill>
                  <a:srgbClr val="01C1FF"/>
                </a:solidFill>
              </a:defRPr>
            </a:lvl5pPr>
            <a:lvl6pPr lvl="5" rtl="0">
              <a:spcBef>
                <a:spcPts val="0"/>
              </a:spcBef>
              <a:spcAft>
                <a:spcPts val="0"/>
              </a:spcAft>
              <a:buNone/>
              <a:defRPr>
                <a:solidFill>
                  <a:srgbClr val="01C1FF"/>
                </a:solidFill>
              </a:defRPr>
            </a:lvl6pPr>
            <a:lvl7pPr lvl="6" rtl="0">
              <a:spcBef>
                <a:spcPts val="0"/>
              </a:spcBef>
              <a:spcAft>
                <a:spcPts val="0"/>
              </a:spcAft>
              <a:buNone/>
              <a:defRPr>
                <a:solidFill>
                  <a:srgbClr val="01C1FF"/>
                </a:solidFill>
              </a:defRPr>
            </a:lvl7pPr>
            <a:lvl8pPr lvl="7" rtl="0">
              <a:spcBef>
                <a:spcPts val="0"/>
              </a:spcBef>
              <a:spcAft>
                <a:spcPts val="0"/>
              </a:spcAft>
              <a:buNone/>
              <a:defRPr>
                <a:solidFill>
                  <a:srgbClr val="01C1FF"/>
                </a:solidFill>
              </a:defRPr>
            </a:lvl8pPr>
            <a:lvl9pPr lvl="8" rtl="0">
              <a:spcBef>
                <a:spcPts val="0"/>
              </a:spcBef>
              <a:spcAft>
                <a:spcPts val="0"/>
              </a:spcAft>
              <a:buNone/>
              <a:defRPr>
                <a:solidFill>
                  <a:srgbClr val="01C1FF"/>
                </a:solidFill>
              </a:defRPr>
            </a:lvl9pPr>
          </a:lstStyle>
          <a:p/>
        </p:txBody>
      </p:sp>
      <p:sp>
        <p:nvSpPr>
          <p:cNvPr id="37" name="Google Shape;37;p5"/>
          <p:cNvSpPr txBox="1"/>
          <p:nvPr>
            <p:ph idx="9" type="title"/>
          </p:nvPr>
        </p:nvSpPr>
        <p:spPr>
          <a:xfrm>
            <a:off x="1721700" y="3729350"/>
            <a:ext cx="6258000" cy="572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38" name="Google Shape;38;p5"/>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3">
  <p:cSld name="CUSTOM_1_3">
    <p:spTree>
      <p:nvGrpSpPr>
        <p:cNvPr id="39" name="Shape 39"/>
        <p:cNvGrpSpPr/>
        <p:nvPr/>
      </p:nvGrpSpPr>
      <p:grpSpPr>
        <a:xfrm>
          <a:off x="0" y="0"/>
          <a:ext cx="0" cy="0"/>
          <a:chOff x="0" y="0"/>
          <a:chExt cx="0" cy="0"/>
        </a:xfrm>
      </p:grpSpPr>
      <p:sp>
        <p:nvSpPr>
          <p:cNvPr id="40" name="Google Shape;40;p6"/>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6"/>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42" name="Google Shape;42;p6"/>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2">
  <p:cSld name="CUSTOM_1_2">
    <p:spTree>
      <p:nvGrpSpPr>
        <p:cNvPr id="43" name="Shape 43"/>
        <p:cNvGrpSpPr/>
        <p:nvPr/>
      </p:nvGrpSpPr>
      <p:grpSpPr>
        <a:xfrm>
          <a:off x="0" y="0"/>
          <a:ext cx="0" cy="0"/>
          <a:chOff x="0" y="0"/>
          <a:chExt cx="0" cy="0"/>
        </a:xfrm>
      </p:grpSpPr>
      <p:sp>
        <p:nvSpPr>
          <p:cNvPr id="44" name="Google Shape;44;p7"/>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5" name="Google Shape;45;p7"/>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46" name="Google Shape;46;p7"/>
          <p:cNvSpPr txBox="1"/>
          <p:nvPr>
            <p:ph idx="2" type="title"/>
          </p:nvPr>
        </p:nvSpPr>
        <p:spPr>
          <a:xfrm>
            <a:off x="457200" y="67190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lvl1pPr>
            <a:lvl2pPr lvl="1" rtl="0">
              <a:spcBef>
                <a:spcPts val="0"/>
              </a:spcBef>
              <a:spcAft>
                <a:spcPts val="0"/>
              </a:spcAft>
              <a:buNone/>
              <a:defRPr b="0" sz="1400"/>
            </a:lvl2pPr>
            <a:lvl3pPr lvl="2" rtl="0">
              <a:spcBef>
                <a:spcPts val="0"/>
              </a:spcBef>
              <a:spcAft>
                <a:spcPts val="0"/>
              </a:spcAft>
              <a:buNone/>
              <a:defRPr b="0" sz="1400"/>
            </a:lvl3pPr>
            <a:lvl4pPr lvl="3" rtl="0">
              <a:spcBef>
                <a:spcPts val="0"/>
              </a:spcBef>
              <a:spcAft>
                <a:spcPts val="0"/>
              </a:spcAft>
              <a:buNone/>
              <a:defRPr b="0" sz="1400"/>
            </a:lvl4pPr>
            <a:lvl5pPr lvl="4" rtl="0">
              <a:spcBef>
                <a:spcPts val="0"/>
              </a:spcBef>
              <a:spcAft>
                <a:spcPts val="0"/>
              </a:spcAft>
              <a:buNone/>
              <a:defRPr b="0" sz="1400"/>
            </a:lvl5pPr>
            <a:lvl6pPr lvl="5" rtl="0">
              <a:spcBef>
                <a:spcPts val="0"/>
              </a:spcBef>
              <a:spcAft>
                <a:spcPts val="0"/>
              </a:spcAft>
              <a:buNone/>
              <a:defRPr b="0" sz="1400"/>
            </a:lvl6pPr>
            <a:lvl7pPr lvl="6" rtl="0">
              <a:spcBef>
                <a:spcPts val="0"/>
              </a:spcBef>
              <a:spcAft>
                <a:spcPts val="0"/>
              </a:spcAft>
              <a:buNone/>
              <a:defRPr b="0" sz="1400"/>
            </a:lvl7pPr>
            <a:lvl8pPr lvl="7" rtl="0">
              <a:spcBef>
                <a:spcPts val="0"/>
              </a:spcBef>
              <a:spcAft>
                <a:spcPts val="0"/>
              </a:spcAft>
              <a:buNone/>
              <a:defRPr b="0" sz="1400"/>
            </a:lvl8pPr>
            <a:lvl9pPr lvl="8" rtl="0">
              <a:spcBef>
                <a:spcPts val="0"/>
              </a:spcBef>
              <a:spcAft>
                <a:spcPts val="0"/>
              </a:spcAft>
              <a:buNone/>
              <a:defRPr b="0" sz="1400"/>
            </a:lvl9pPr>
          </a:lstStyle>
          <a:p/>
        </p:txBody>
      </p:sp>
      <p:sp>
        <p:nvSpPr>
          <p:cNvPr id="47" name="Google Shape;47;p7"/>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2 1">
  <p:cSld name="CUSTOM_1_2_1">
    <p:spTree>
      <p:nvGrpSpPr>
        <p:cNvPr id="48" name="Shape 48"/>
        <p:cNvGrpSpPr/>
        <p:nvPr/>
      </p:nvGrpSpPr>
      <p:grpSpPr>
        <a:xfrm>
          <a:off x="0" y="0"/>
          <a:ext cx="0" cy="0"/>
          <a:chOff x="0" y="0"/>
          <a:chExt cx="0" cy="0"/>
        </a:xfrm>
      </p:grpSpPr>
      <p:sp>
        <p:nvSpPr>
          <p:cNvPr id="49" name="Google Shape;49;p8"/>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0" name="Google Shape;50;p8"/>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51" name="Google Shape;51;p8"/>
          <p:cNvSpPr txBox="1"/>
          <p:nvPr>
            <p:ph idx="2" type="title"/>
          </p:nvPr>
        </p:nvSpPr>
        <p:spPr>
          <a:xfrm>
            <a:off x="457200" y="1181475"/>
            <a:ext cx="3376500" cy="3345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52" name="Google Shape;52;p8"/>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1">
  <p:cSld name="CUSTOM_1_1">
    <p:spTree>
      <p:nvGrpSpPr>
        <p:cNvPr id="53" name="Shape 53"/>
        <p:cNvGrpSpPr/>
        <p:nvPr/>
      </p:nvGrpSpPr>
      <p:grpSpPr>
        <a:xfrm>
          <a:off x="0" y="0"/>
          <a:ext cx="0" cy="0"/>
          <a:chOff x="0" y="0"/>
          <a:chExt cx="0" cy="0"/>
        </a:xfrm>
      </p:grpSpPr>
      <p:sp>
        <p:nvSpPr>
          <p:cNvPr id="54" name="Google Shape;54;p9"/>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 name="Google Shape;55;p9"/>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56" name="Google Shape;56;p9"/>
          <p:cNvSpPr/>
          <p:nvPr/>
        </p:nvSpPr>
        <p:spPr>
          <a:xfrm>
            <a:off x="849288" y="2060925"/>
            <a:ext cx="2161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57" name="Google Shape;57;p9"/>
          <p:cNvSpPr/>
          <p:nvPr/>
        </p:nvSpPr>
        <p:spPr>
          <a:xfrm>
            <a:off x="3523200" y="2060925"/>
            <a:ext cx="2161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58" name="Google Shape;58;p9"/>
          <p:cNvSpPr/>
          <p:nvPr/>
        </p:nvSpPr>
        <p:spPr>
          <a:xfrm>
            <a:off x="6305255" y="2060925"/>
            <a:ext cx="2161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59" name="Google Shape;59;p9"/>
          <p:cNvSpPr/>
          <p:nvPr/>
        </p:nvSpPr>
        <p:spPr>
          <a:xfrm>
            <a:off x="849288" y="3468075"/>
            <a:ext cx="2161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60" name="Google Shape;60;p9"/>
          <p:cNvSpPr/>
          <p:nvPr/>
        </p:nvSpPr>
        <p:spPr>
          <a:xfrm>
            <a:off x="3523200" y="3468075"/>
            <a:ext cx="2161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61" name="Google Shape;61;p9"/>
          <p:cNvSpPr/>
          <p:nvPr/>
        </p:nvSpPr>
        <p:spPr>
          <a:xfrm>
            <a:off x="6305255" y="3468075"/>
            <a:ext cx="2161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62" name="Google Shape;62;p9"/>
          <p:cNvSpPr txBox="1"/>
          <p:nvPr>
            <p:ph idx="2" type="ctrTitle"/>
          </p:nvPr>
        </p:nvSpPr>
        <p:spPr>
          <a:xfrm>
            <a:off x="849300" y="1408425"/>
            <a:ext cx="2161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63" name="Google Shape;63;p9"/>
          <p:cNvSpPr txBox="1"/>
          <p:nvPr>
            <p:ph idx="3" type="ctrTitle"/>
          </p:nvPr>
        </p:nvSpPr>
        <p:spPr>
          <a:xfrm>
            <a:off x="3523200" y="1408425"/>
            <a:ext cx="2161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64" name="Google Shape;64;p9"/>
          <p:cNvSpPr txBox="1"/>
          <p:nvPr>
            <p:ph idx="4" type="ctrTitle"/>
          </p:nvPr>
        </p:nvSpPr>
        <p:spPr>
          <a:xfrm>
            <a:off x="6305250" y="1408425"/>
            <a:ext cx="2161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65" name="Google Shape;65;p9"/>
          <p:cNvSpPr txBox="1"/>
          <p:nvPr>
            <p:ph idx="5" type="ctrTitle"/>
          </p:nvPr>
        </p:nvSpPr>
        <p:spPr>
          <a:xfrm>
            <a:off x="849300" y="2815575"/>
            <a:ext cx="2161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66" name="Google Shape;66;p9"/>
          <p:cNvSpPr txBox="1"/>
          <p:nvPr>
            <p:ph idx="6" type="ctrTitle"/>
          </p:nvPr>
        </p:nvSpPr>
        <p:spPr>
          <a:xfrm>
            <a:off x="3523200" y="2815575"/>
            <a:ext cx="2161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67" name="Google Shape;67;p9"/>
          <p:cNvSpPr txBox="1"/>
          <p:nvPr>
            <p:ph idx="7" type="ctrTitle"/>
          </p:nvPr>
        </p:nvSpPr>
        <p:spPr>
          <a:xfrm>
            <a:off x="6305250" y="2815575"/>
            <a:ext cx="2161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600"/>
              <a:buFont typeface="HiraKakuPro-W3"/>
              <a:buNone/>
              <a:defRPr b="1"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b="1"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b="1"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b="1"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b="1"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b="1"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b="1"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b="1" sz="3600">
                <a:latin typeface="HiraKakuPro-W3"/>
                <a:ea typeface="HiraKakuPro-W3"/>
                <a:cs typeface="HiraKakuPro-W3"/>
                <a:sym typeface="HiraKakuPro-W3"/>
              </a:defRPr>
            </a:lvl9pPr>
          </a:lstStyle>
          <a:p/>
        </p:txBody>
      </p:sp>
      <p:sp>
        <p:nvSpPr>
          <p:cNvPr id="68" name="Google Shape;68;p9"/>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カスタム レイアウト 1 1 1">
  <p:cSld name="CUSTOM_1_1_1">
    <p:spTree>
      <p:nvGrpSpPr>
        <p:cNvPr id="69" name="Shape 69"/>
        <p:cNvGrpSpPr/>
        <p:nvPr/>
      </p:nvGrpSpPr>
      <p:grpSpPr>
        <a:xfrm>
          <a:off x="0" y="0"/>
          <a:ext cx="0" cy="0"/>
          <a:chOff x="0" y="0"/>
          <a:chExt cx="0" cy="0"/>
        </a:xfrm>
      </p:grpSpPr>
      <p:sp>
        <p:nvSpPr>
          <p:cNvPr id="70" name="Google Shape;70;p10"/>
          <p:cNvSpPr txBox="1"/>
          <p:nvPr>
            <p:ph type="title"/>
          </p:nvPr>
        </p:nvSpPr>
        <p:spPr>
          <a:xfrm>
            <a:off x="457200" y="219456"/>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0"/>
          <p:cNvSpPr/>
          <p:nvPr/>
        </p:nvSpPr>
        <p:spPr>
          <a:xfrm rot="-5400000">
            <a:off x="295500" y="461775"/>
            <a:ext cx="274200" cy="492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Roboto"/>
              <a:ea typeface="Roboto"/>
              <a:cs typeface="Roboto"/>
              <a:sym typeface="Roboto"/>
            </a:endParaRPr>
          </a:p>
        </p:txBody>
      </p:sp>
      <p:sp>
        <p:nvSpPr>
          <p:cNvPr id="72" name="Google Shape;72;p10"/>
          <p:cNvSpPr/>
          <p:nvPr/>
        </p:nvSpPr>
        <p:spPr>
          <a:xfrm>
            <a:off x="1422650" y="2283413"/>
            <a:ext cx="2743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73" name="Google Shape;73;p10"/>
          <p:cNvSpPr txBox="1"/>
          <p:nvPr>
            <p:ph idx="2" type="ctrTitle"/>
          </p:nvPr>
        </p:nvSpPr>
        <p:spPr>
          <a:xfrm>
            <a:off x="1422650" y="1555575"/>
            <a:ext cx="2743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HiraKakuPro-W3"/>
              <a:buNone/>
              <a:defRPr sz="3600">
                <a:latin typeface="HiraKakuPro-W3"/>
                <a:ea typeface="HiraKakuPro-W3"/>
                <a:cs typeface="HiraKakuPro-W3"/>
                <a:sym typeface="HiraKakuPro-W3"/>
              </a:defRPr>
            </a:lvl1pPr>
            <a:lvl2pPr lvl="1" rtl="0" algn="ctr">
              <a:spcBef>
                <a:spcPts val="0"/>
              </a:spcBef>
              <a:spcAft>
                <a:spcPts val="0"/>
              </a:spcAft>
              <a:buSzPts val="3600"/>
              <a:buFont typeface="HiraKakuPro-W3"/>
              <a:buNone/>
              <a:defRPr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sz="3600">
                <a:latin typeface="HiraKakuPro-W3"/>
                <a:ea typeface="HiraKakuPro-W3"/>
                <a:cs typeface="HiraKakuPro-W3"/>
                <a:sym typeface="HiraKakuPro-W3"/>
              </a:defRPr>
            </a:lvl9pPr>
          </a:lstStyle>
          <a:p/>
        </p:txBody>
      </p:sp>
      <p:sp>
        <p:nvSpPr>
          <p:cNvPr id="74" name="Google Shape;74;p10"/>
          <p:cNvSpPr txBox="1"/>
          <p:nvPr>
            <p:ph idx="3" type="title"/>
          </p:nvPr>
        </p:nvSpPr>
        <p:spPr>
          <a:xfrm>
            <a:off x="1422650" y="2457465"/>
            <a:ext cx="2743200" cy="15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latin typeface="HiraKakuPro-W3"/>
                <a:ea typeface="HiraKakuPro-W3"/>
                <a:cs typeface="HiraKakuPro-W3"/>
                <a:sym typeface="HiraKakuPro-W3"/>
              </a:defRPr>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75" name="Google Shape;75;p10"/>
          <p:cNvSpPr/>
          <p:nvPr/>
        </p:nvSpPr>
        <p:spPr>
          <a:xfrm>
            <a:off x="4978150" y="2283413"/>
            <a:ext cx="2743200" cy="51300"/>
          </a:xfrm>
          <a:prstGeom prst="rect">
            <a:avLst/>
          </a:prstGeom>
          <a:solidFill>
            <a:srgbClr val="01C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HiraKakuProN-W3"/>
              <a:ea typeface="HiraKakuProN-W3"/>
              <a:cs typeface="HiraKakuProN-W3"/>
              <a:sym typeface="HiraKakuProN-W3"/>
            </a:endParaRPr>
          </a:p>
        </p:txBody>
      </p:sp>
      <p:sp>
        <p:nvSpPr>
          <p:cNvPr id="76" name="Google Shape;76;p10"/>
          <p:cNvSpPr txBox="1"/>
          <p:nvPr>
            <p:ph idx="4" type="ctrTitle"/>
          </p:nvPr>
        </p:nvSpPr>
        <p:spPr>
          <a:xfrm>
            <a:off x="4978150" y="1555575"/>
            <a:ext cx="2743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HiraKakuPro-W3"/>
              <a:buNone/>
              <a:defRPr sz="3600">
                <a:latin typeface="HiraKakuPro-W3"/>
                <a:ea typeface="HiraKakuPro-W3"/>
                <a:cs typeface="HiraKakuPro-W3"/>
                <a:sym typeface="HiraKakuPro-W3"/>
              </a:defRPr>
            </a:lvl1pPr>
            <a:lvl2pPr lvl="1" rtl="0" algn="ctr">
              <a:spcBef>
                <a:spcPts val="0"/>
              </a:spcBef>
              <a:spcAft>
                <a:spcPts val="0"/>
              </a:spcAft>
              <a:buSzPts val="3600"/>
              <a:buFont typeface="HiraKakuPro-W3"/>
              <a:buNone/>
              <a:defRPr sz="3600">
                <a:latin typeface="HiraKakuPro-W3"/>
                <a:ea typeface="HiraKakuPro-W3"/>
                <a:cs typeface="HiraKakuPro-W3"/>
                <a:sym typeface="HiraKakuPro-W3"/>
              </a:defRPr>
            </a:lvl2pPr>
            <a:lvl3pPr lvl="2" rtl="0" algn="ctr">
              <a:spcBef>
                <a:spcPts val="0"/>
              </a:spcBef>
              <a:spcAft>
                <a:spcPts val="0"/>
              </a:spcAft>
              <a:buSzPts val="3600"/>
              <a:buFont typeface="HiraKakuPro-W3"/>
              <a:buNone/>
              <a:defRPr sz="3600">
                <a:latin typeface="HiraKakuPro-W3"/>
                <a:ea typeface="HiraKakuPro-W3"/>
                <a:cs typeface="HiraKakuPro-W3"/>
                <a:sym typeface="HiraKakuPro-W3"/>
              </a:defRPr>
            </a:lvl3pPr>
            <a:lvl4pPr lvl="3" rtl="0" algn="ctr">
              <a:spcBef>
                <a:spcPts val="0"/>
              </a:spcBef>
              <a:spcAft>
                <a:spcPts val="0"/>
              </a:spcAft>
              <a:buSzPts val="3600"/>
              <a:buFont typeface="HiraKakuPro-W3"/>
              <a:buNone/>
              <a:defRPr sz="3600">
                <a:latin typeface="HiraKakuPro-W3"/>
                <a:ea typeface="HiraKakuPro-W3"/>
                <a:cs typeface="HiraKakuPro-W3"/>
                <a:sym typeface="HiraKakuPro-W3"/>
              </a:defRPr>
            </a:lvl4pPr>
            <a:lvl5pPr lvl="4" rtl="0" algn="ctr">
              <a:spcBef>
                <a:spcPts val="0"/>
              </a:spcBef>
              <a:spcAft>
                <a:spcPts val="0"/>
              </a:spcAft>
              <a:buSzPts val="3600"/>
              <a:buFont typeface="HiraKakuPro-W3"/>
              <a:buNone/>
              <a:defRPr sz="3600">
                <a:latin typeface="HiraKakuPro-W3"/>
                <a:ea typeface="HiraKakuPro-W3"/>
                <a:cs typeface="HiraKakuPro-W3"/>
                <a:sym typeface="HiraKakuPro-W3"/>
              </a:defRPr>
            </a:lvl5pPr>
            <a:lvl6pPr lvl="5" rtl="0" algn="ctr">
              <a:spcBef>
                <a:spcPts val="0"/>
              </a:spcBef>
              <a:spcAft>
                <a:spcPts val="0"/>
              </a:spcAft>
              <a:buSzPts val="3600"/>
              <a:buFont typeface="HiraKakuPro-W3"/>
              <a:buNone/>
              <a:defRPr sz="3600">
                <a:latin typeface="HiraKakuPro-W3"/>
                <a:ea typeface="HiraKakuPro-W3"/>
                <a:cs typeface="HiraKakuPro-W3"/>
                <a:sym typeface="HiraKakuPro-W3"/>
              </a:defRPr>
            </a:lvl6pPr>
            <a:lvl7pPr lvl="6" rtl="0" algn="ctr">
              <a:spcBef>
                <a:spcPts val="0"/>
              </a:spcBef>
              <a:spcAft>
                <a:spcPts val="0"/>
              </a:spcAft>
              <a:buSzPts val="3600"/>
              <a:buFont typeface="HiraKakuPro-W3"/>
              <a:buNone/>
              <a:defRPr sz="3600">
                <a:latin typeface="HiraKakuPro-W3"/>
                <a:ea typeface="HiraKakuPro-W3"/>
                <a:cs typeface="HiraKakuPro-W3"/>
                <a:sym typeface="HiraKakuPro-W3"/>
              </a:defRPr>
            </a:lvl7pPr>
            <a:lvl8pPr lvl="7" rtl="0" algn="ctr">
              <a:spcBef>
                <a:spcPts val="0"/>
              </a:spcBef>
              <a:spcAft>
                <a:spcPts val="0"/>
              </a:spcAft>
              <a:buSzPts val="3600"/>
              <a:buFont typeface="HiraKakuPro-W3"/>
              <a:buNone/>
              <a:defRPr sz="3600">
                <a:latin typeface="HiraKakuPro-W3"/>
                <a:ea typeface="HiraKakuPro-W3"/>
                <a:cs typeface="HiraKakuPro-W3"/>
                <a:sym typeface="HiraKakuPro-W3"/>
              </a:defRPr>
            </a:lvl8pPr>
            <a:lvl9pPr lvl="8" rtl="0" algn="ctr">
              <a:spcBef>
                <a:spcPts val="0"/>
              </a:spcBef>
              <a:spcAft>
                <a:spcPts val="0"/>
              </a:spcAft>
              <a:buSzPts val="3600"/>
              <a:buFont typeface="HiraKakuPro-W3"/>
              <a:buNone/>
              <a:defRPr sz="3600">
                <a:latin typeface="HiraKakuPro-W3"/>
                <a:ea typeface="HiraKakuPro-W3"/>
                <a:cs typeface="HiraKakuPro-W3"/>
                <a:sym typeface="HiraKakuPro-W3"/>
              </a:defRPr>
            </a:lvl9pPr>
          </a:lstStyle>
          <a:p/>
        </p:txBody>
      </p:sp>
      <p:sp>
        <p:nvSpPr>
          <p:cNvPr id="77" name="Google Shape;77;p10"/>
          <p:cNvSpPr txBox="1"/>
          <p:nvPr>
            <p:ph idx="5" type="title"/>
          </p:nvPr>
        </p:nvSpPr>
        <p:spPr>
          <a:xfrm>
            <a:off x="4978150" y="2457465"/>
            <a:ext cx="2743200" cy="15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latin typeface="HiraKakuPro-W3"/>
                <a:ea typeface="HiraKakuPro-W3"/>
                <a:cs typeface="HiraKakuPro-W3"/>
                <a:sym typeface="HiraKakuPro-W3"/>
              </a:defRPr>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78" name="Google Shape;78;p10"/>
          <p:cNvSpPr txBox="1"/>
          <p:nvPr>
            <p:ph idx="12" type="sldNum"/>
          </p:nvPr>
        </p:nvSpPr>
        <p:spPr>
          <a:xfrm>
            <a:off x="8466534" y="46613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9456"/>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1pPr>
            <a:lvl2pPr lvl="1"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2pPr>
            <a:lvl3pPr lvl="2"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3pPr>
            <a:lvl4pPr lvl="3"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4pPr>
            <a:lvl5pPr lvl="4"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5pPr>
            <a:lvl6pPr lvl="5"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6pPr>
            <a:lvl7pPr lvl="6"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7pPr>
            <a:lvl8pPr lvl="7"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8pPr>
            <a:lvl9pPr lvl="8" rt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222222"/>
              </a:buClr>
              <a:buSzPts val="1800"/>
              <a:buFont typeface="Montserrat"/>
              <a:buChar char="●"/>
              <a:defRPr sz="1800">
                <a:solidFill>
                  <a:srgbClr val="222222"/>
                </a:solidFill>
                <a:latin typeface="Montserrat"/>
                <a:ea typeface="Montserrat"/>
                <a:cs typeface="Montserrat"/>
                <a:sym typeface="Montserrat"/>
              </a:defRPr>
            </a:lvl1pPr>
            <a:lvl2pPr indent="-317500" lvl="1" marL="9144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2pPr>
            <a:lvl3pPr indent="-317500" lvl="2" marL="13716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3pPr>
            <a:lvl4pPr indent="-317500" lvl="3" marL="18288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4pPr>
            <a:lvl5pPr indent="-317500" lvl="4" marL="22860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5pPr>
            <a:lvl6pPr indent="-317500" lvl="5" marL="27432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6pPr>
            <a:lvl7pPr indent="-317500" lvl="6" marL="32004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7pPr>
            <a:lvl8pPr indent="-317500" lvl="7" marL="3657600" rtl="0">
              <a:lnSpc>
                <a:spcPct val="115000"/>
              </a:lnSpc>
              <a:spcBef>
                <a:spcPts val="1600"/>
              </a:spcBef>
              <a:spcAft>
                <a:spcPts val="0"/>
              </a:spcAft>
              <a:buClr>
                <a:srgbClr val="222222"/>
              </a:buClr>
              <a:buSzPts val="1400"/>
              <a:buFont typeface="Montserrat"/>
              <a:buChar char="○"/>
              <a:defRPr>
                <a:solidFill>
                  <a:srgbClr val="222222"/>
                </a:solidFill>
                <a:latin typeface="Montserrat"/>
                <a:ea typeface="Montserrat"/>
                <a:cs typeface="Montserrat"/>
                <a:sym typeface="Montserrat"/>
              </a:defRPr>
            </a:lvl8pPr>
            <a:lvl9pPr indent="-317500" lvl="8" marL="4114800" rtl="0">
              <a:lnSpc>
                <a:spcPct val="115000"/>
              </a:lnSpc>
              <a:spcBef>
                <a:spcPts val="1600"/>
              </a:spcBef>
              <a:spcAft>
                <a:spcPts val="1600"/>
              </a:spcAft>
              <a:buClr>
                <a:srgbClr val="222222"/>
              </a:buClr>
              <a:buSzPts val="1400"/>
              <a:buFont typeface="Montserrat"/>
              <a:buChar char="■"/>
              <a:defRPr>
                <a:solidFill>
                  <a:srgbClr val="222222"/>
                </a:solidFill>
                <a:latin typeface="Montserrat"/>
                <a:ea typeface="Montserrat"/>
                <a:cs typeface="Montserrat"/>
                <a:sym typeface="Montserrat"/>
              </a:defRPr>
            </a:lvl9pPr>
          </a:lstStyle>
          <a:p/>
        </p:txBody>
      </p:sp>
      <p:pic>
        <p:nvPicPr>
          <p:cNvPr id="8" name="Google Shape;8;p1"/>
          <p:cNvPicPr preferRelativeResize="0"/>
          <p:nvPr/>
        </p:nvPicPr>
        <p:blipFill>
          <a:blip r:embed="rId1">
            <a:alphaModFix/>
          </a:blip>
          <a:stretch>
            <a:fillRect/>
          </a:stretch>
        </p:blipFill>
        <p:spPr>
          <a:xfrm>
            <a:off x="457200" y="4723150"/>
            <a:ext cx="1080002" cy="270000"/>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222222"/>
                </a:solidFill>
                <a:latin typeface="Montserrat"/>
                <a:ea typeface="Montserrat"/>
                <a:cs typeface="Montserrat"/>
                <a:sym typeface="Montserrat"/>
              </a:defRPr>
            </a:lvl1pPr>
            <a:lvl2pPr lvl="1" rtl="0" algn="r">
              <a:buNone/>
              <a:defRPr sz="1300">
                <a:solidFill>
                  <a:srgbClr val="222222"/>
                </a:solidFill>
                <a:latin typeface="Montserrat"/>
                <a:ea typeface="Montserrat"/>
                <a:cs typeface="Montserrat"/>
                <a:sym typeface="Montserrat"/>
              </a:defRPr>
            </a:lvl2pPr>
            <a:lvl3pPr lvl="2" rtl="0" algn="r">
              <a:buNone/>
              <a:defRPr sz="1300">
                <a:solidFill>
                  <a:srgbClr val="222222"/>
                </a:solidFill>
                <a:latin typeface="Montserrat"/>
                <a:ea typeface="Montserrat"/>
                <a:cs typeface="Montserrat"/>
                <a:sym typeface="Montserrat"/>
              </a:defRPr>
            </a:lvl3pPr>
            <a:lvl4pPr lvl="3" rtl="0" algn="r">
              <a:buNone/>
              <a:defRPr sz="1300">
                <a:solidFill>
                  <a:srgbClr val="222222"/>
                </a:solidFill>
                <a:latin typeface="Montserrat"/>
                <a:ea typeface="Montserrat"/>
                <a:cs typeface="Montserrat"/>
                <a:sym typeface="Montserrat"/>
              </a:defRPr>
            </a:lvl4pPr>
            <a:lvl5pPr lvl="4" rtl="0" algn="r">
              <a:buNone/>
              <a:defRPr sz="1300">
                <a:solidFill>
                  <a:srgbClr val="222222"/>
                </a:solidFill>
                <a:latin typeface="Montserrat"/>
                <a:ea typeface="Montserrat"/>
                <a:cs typeface="Montserrat"/>
                <a:sym typeface="Montserrat"/>
              </a:defRPr>
            </a:lvl5pPr>
            <a:lvl6pPr lvl="5" rtl="0" algn="r">
              <a:buNone/>
              <a:defRPr sz="1300">
                <a:solidFill>
                  <a:srgbClr val="222222"/>
                </a:solidFill>
                <a:latin typeface="Montserrat"/>
                <a:ea typeface="Montserrat"/>
                <a:cs typeface="Montserrat"/>
                <a:sym typeface="Montserrat"/>
              </a:defRPr>
            </a:lvl6pPr>
            <a:lvl7pPr lvl="6" rtl="0" algn="r">
              <a:buNone/>
              <a:defRPr sz="1300">
                <a:solidFill>
                  <a:srgbClr val="222222"/>
                </a:solidFill>
                <a:latin typeface="Montserrat"/>
                <a:ea typeface="Montserrat"/>
                <a:cs typeface="Montserrat"/>
                <a:sym typeface="Montserrat"/>
              </a:defRPr>
            </a:lvl7pPr>
            <a:lvl8pPr lvl="7" rtl="0" algn="r">
              <a:buNone/>
              <a:defRPr sz="1300">
                <a:solidFill>
                  <a:srgbClr val="222222"/>
                </a:solidFill>
                <a:latin typeface="Montserrat"/>
                <a:ea typeface="Montserrat"/>
                <a:cs typeface="Montserrat"/>
                <a:sym typeface="Montserrat"/>
              </a:defRPr>
            </a:lvl8pPr>
            <a:lvl9pPr lvl="8" rtl="0" algn="r">
              <a:buNone/>
              <a:defRPr sz="1300">
                <a:solidFill>
                  <a:srgbClr val="22222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slide" Target="/ppt/slides/slide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s://docs.google.com/presentation/d/1E2a-qWJhlus4dpbQvEv7UoKk4yirsOyxKz4U4mSXVJE/edit#slide=id.p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slide" Target="/ppt/slides/slide1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pic>
        <p:nvPicPr>
          <p:cNvPr id="201" name="Google Shape;201;p35"/>
          <p:cNvPicPr preferRelativeResize="0"/>
          <p:nvPr/>
        </p:nvPicPr>
        <p:blipFill>
          <a:blip r:embed="rId3">
            <a:alphaModFix/>
          </a:blip>
          <a:stretch>
            <a:fillRect/>
          </a:stretch>
        </p:blipFill>
        <p:spPr>
          <a:xfrm>
            <a:off x="858367" y="4254600"/>
            <a:ext cx="1432082" cy="289750"/>
          </a:xfrm>
          <a:prstGeom prst="rect">
            <a:avLst/>
          </a:prstGeom>
          <a:noFill/>
          <a:ln>
            <a:noFill/>
          </a:ln>
        </p:spPr>
      </p:pic>
      <p:pic>
        <p:nvPicPr>
          <p:cNvPr id="202" name="Google Shape;202;p35"/>
          <p:cNvPicPr preferRelativeResize="0"/>
          <p:nvPr/>
        </p:nvPicPr>
        <p:blipFill>
          <a:blip r:embed="rId4">
            <a:alphaModFix/>
          </a:blip>
          <a:stretch>
            <a:fillRect/>
          </a:stretch>
        </p:blipFill>
        <p:spPr>
          <a:xfrm>
            <a:off x="858367" y="4220200"/>
            <a:ext cx="1445524" cy="289750"/>
          </a:xfrm>
          <a:prstGeom prst="rect">
            <a:avLst/>
          </a:prstGeom>
          <a:noFill/>
          <a:ln>
            <a:noFill/>
          </a:ln>
        </p:spPr>
      </p:pic>
      <p:sp>
        <p:nvSpPr>
          <p:cNvPr id="203" name="Google Shape;203;p35"/>
          <p:cNvSpPr txBox="1"/>
          <p:nvPr/>
        </p:nvSpPr>
        <p:spPr>
          <a:xfrm>
            <a:off x="217087" y="3045838"/>
            <a:ext cx="44490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Language Education Team / #jp-let</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solidFill>
                <a:srgbClr val="1F2A66"/>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800">
              <a:solidFill>
                <a:srgbClr val="1F2A66"/>
              </a:solidFill>
              <a:latin typeface="Nunito"/>
              <a:ea typeface="Nunito"/>
              <a:cs typeface="Nunito"/>
              <a:sym typeface="Nunito"/>
            </a:endParaRPr>
          </a:p>
          <a:p>
            <a:pPr indent="0" lvl="0" marL="0" rtl="0" algn="l">
              <a:spcBef>
                <a:spcPts val="0"/>
              </a:spcBef>
              <a:spcAft>
                <a:spcPts val="0"/>
              </a:spcAft>
              <a:buNone/>
            </a:pPr>
            <a:r>
              <a:t/>
            </a:r>
            <a:endParaRPr>
              <a:solidFill>
                <a:srgbClr val="1F2A66"/>
              </a:solidFill>
            </a:endParaRPr>
          </a:p>
        </p:txBody>
      </p:sp>
      <p:sp>
        <p:nvSpPr>
          <p:cNvPr id="204" name="Google Shape;204;p35"/>
          <p:cNvSpPr txBox="1"/>
          <p:nvPr>
            <p:ph idx="4294967295" type="ctrTitle"/>
          </p:nvPr>
        </p:nvSpPr>
        <p:spPr>
          <a:xfrm>
            <a:off x="228300" y="233725"/>
            <a:ext cx="8687400" cy="236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000000"/>
                </a:solidFill>
                <a:latin typeface="Montserrat"/>
                <a:ea typeface="Montserrat"/>
                <a:cs typeface="Montserrat"/>
                <a:sym typeface="Montserrat"/>
              </a:rPr>
              <a:t>やさしい</a:t>
            </a:r>
            <a:r>
              <a:rPr lang="en" sz="3000">
                <a:solidFill>
                  <a:srgbClr val="000000"/>
                </a:solidFill>
              </a:rPr>
              <a:t> ＋ WFHコミュニケーション</a:t>
            </a:r>
            <a:endParaRPr sz="3000">
              <a:solidFill>
                <a:srgbClr val="000000"/>
              </a:solidFill>
            </a:endParaRPr>
          </a:p>
          <a:p>
            <a:pPr indent="0" lvl="0" marL="0" rtl="0" algn="l">
              <a:lnSpc>
                <a:spcPct val="115000"/>
              </a:lnSpc>
              <a:spcBef>
                <a:spcPts val="0"/>
              </a:spcBef>
              <a:spcAft>
                <a:spcPts val="0"/>
              </a:spcAft>
              <a:buNone/>
            </a:pPr>
            <a:r>
              <a:rPr lang="en" sz="3000">
                <a:solidFill>
                  <a:srgbClr val="000000"/>
                </a:solidFill>
              </a:rPr>
              <a:t>ベスト・プラクティス</a:t>
            </a:r>
            <a:endParaRPr sz="3000">
              <a:solidFill>
                <a:srgbClr val="000000"/>
              </a:solidFill>
            </a:endParaRPr>
          </a:p>
          <a:p>
            <a:pPr indent="0" lvl="0" marL="0" rtl="0" algn="l">
              <a:lnSpc>
                <a:spcPct val="115000"/>
              </a:lnSpc>
              <a:spcBef>
                <a:spcPts val="0"/>
              </a:spcBef>
              <a:spcAft>
                <a:spcPts val="0"/>
              </a:spcAft>
              <a:buNone/>
            </a:pPr>
            <a:r>
              <a:rPr b="0" lang="en">
                <a:solidFill>
                  <a:srgbClr val="000000"/>
                </a:solidFill>
              </a:rPr>
              <a:t>Easy &amp; Kind </a:t>
            </a:r>
            <a:r>
              <a:rPr b="0" lang="en">
                <a:solidFill>
                  <a:srgbClr val="000000"/>
                </a:solidFill>
              </a:rPr>
              <a:t>＋ WFH Communication </a:t>
            </a:r>
            <a:endParaRPr b="0">
              <a:solidFill>
                <a:srgbClr val="000000"/>
              </a:solidFill>
            </a:endParaRPr>
          </a:p>
          <a:p>
            <a:pPr indent="0" lvl="0" marL="0" rtl="0" algn="l">
              <a:lnSpc>
                <a:spcPct val="115000"/>
              </a:lnSpc>
              <a:spcBef>
                <a:spcPts val="0"/>
              </a:spcBef>
              <a:spcAft>
                <a:spcPts val="0"/>
              </a:spcAft>
              <a:buNone/>
            </a:pPr>
            <a:r>
              <a:rPr b="0" lang="en">
                <a:solidFill>
                  <a:srgbClr val="000000"/>
                </a:solidFill>
              </a:rPr>
              <a:t>Best Practices</a:t>
            </a:r>
            <a:endParaRPr b="0">
              <a:solidFill>
                <a:srgbClr val="000000"/>
              </a:solidFill>
            </a:endParaRPr>
          </a:p>
          <a:p>
            <a:pPr indent="0" lvl="0" marL="0" rtl="0" algn="l">
              <a:lnSpc>
                <a:spcPct val="115000"/>
              </a:lnSpc>
              <a:spcBef>
                <a:spcPts val="0"/>
              </a:spcBef>
              <a:spcAft>
                <a:spcPts val="0"/>
              </a:spcAft>
              <a:buNone/>
            </a:pPr>
            <a:r>
              <a:t/>
            </a:r>
            <a:endParaRPr sz="2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idx="4294967295" type="title"/>
          </p:nvPr>
        </p:nvSpPr>
        <p:spPr>
          <a:xfrm>
            <a:off x="10435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211"/>
                </a:solidFill>
              </a:rPr>
              <a:t>Making my English Yasashii</a:t>
            </a:r>
            <a:endParaRPr>
              <a:solidFill>
                <a:srgbClr val="FF0211"/>
              </a:solidFill>
            </a:endParaRPr>
          </a:p>
          <a:p>
            <a:pPr indent="0" lvl="0" marL="0" rtl="0" algn="l">
              <a:spcBef>
                <a:spcPts val="0"/>
              </a:spcBef>
              <a:spcAft>
                <a:spcPts val="0"/>
              </a:spcAft>
              <a:buClr>
                <a:schemeClr val="dk1"/>
              </a:buClr>
              <a:buSzPts val="1100"/>
              <a:buFont typeface="Arial"/>
              <a:buNone/>
            </a:pPr>
            <a:r>
              <a:rPr b="0" lang="en" sz="1800">
                <a:solidFill>
                  <a:srgbClr val="FF0211"/>
                </a:solidFill>
              </a:rPr>
              <a:t>やさしい英語</a:t>
            </a:r>
            <a:endParaRPr b="0" sz="1800">
              <a:solidFill>
                <a:srgbClr val="FF0211"/>
              </a:solidFill>
            </a:endParaRPr>
          </a:p>
          <a:p>
            <a:pPr indent="0" lvl="0" marL="0" rtl="0" algn="l">
              <a:spcBef>
                <a:spcPts val="0"/>
              </a:spcBef>
              <a:spcAft>
                <a:spcPts val="0"/>
              </a:spcAft>
              <a:buNone/>
            </a:pPr>
            <a:r>
              <a:rPr lang="en">
                <a:solidFill>
                  <a:srgbClr val="FF0211"/>
                </a:solidFill>
              </a:rPr>
              <a:t>　</a:t>
            </a:r>
            <a:endParaRPr>
              <a:solidFill>
                <a:srgbClr val="FF0211"/>
              </a:solidFill>
            </a:endParaRPr>
          </a:p>
        </p:txBody>
      </p:sp>
      <p:sp>
        <p:nvSpPr>
          <p:cNvPr id="267" name="Google Shape;267;p44"/>
          <p:cNvSpPr/>
          <p:nvPr/>
        </p:nvSpPr>
        <p:spPr>
          <a:xfrm>
            <a:off x="555900" y="977475"/>
            <a:ext cx="8032200" cy="3623700"/>
          </a:xfrm>
          <a:prstGeom prst="roundRect">
            <a:avLst>
              <a:gd fmla="val 16667" name="adj"/>
            </a:avLst>
          </a:prstGeom>
          <a:solidFill>
            <a:srgbClr val="FFFFFF"/>
          </a:solidFill>
          <a:ln cap="flat" cmpd="sng" w="76200">
            <a:solidFill>
              <a:srgbClr val="FF021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b="1"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Confirm understanding frequently</a:t>
            </a:r>
            <a:endParaRPr b="1" sz="18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いつも相手の理解を確認する</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       </a:t>
            </a:r>
            <a:endParaRPr b="1"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Use signposting words / phrases</a:t>
            </a:r>
            <a:r>
              <a:rPr b="1" lang="en" sz="1600">
                <a:solidFill>
                  <a:schemeClr val="dk1"/>
                </a:solidFill>
                <a:latin typeface="Montserrat"/>
                <a:ea typeface="Montserrat"/>
                <a:cs typeface="Montserrat"/>
                <a:sym typeface="Montserrat"/>
              </a:rPr>
              <a:t> </a:t>
            </a:r>
            <a:r>
              <a:rPr b="1" lang="en" sz="1200">
                <a:solidFill>
                  <a:schemeClr val="dk1"/>
                </a:solidFill>
                <a:latin typeface="Montserrat"/>
                <a:ea typeface="Montserrat"/>
                <a:cs typeface="Montserrat"/>
                <a:sym typeface="Montserrat"/>
              </a:rPr>
              <a:t>(in conclusion, next, as a result, etc.)</a:t>
            </a:r>
            <a:endParaRPr b="1" sz="12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サインポストを使う</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       </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Don’t include unneeded words</a:t>
            </a:r>
            <a:r>
              <a:rPr b="1" lang="en" sz="1600">
                <a:solidFill>
                  <a:schemeClr val="dk1"/>
                </a:solidFill>
                <a:latin typeface="Montserrat"/>
                <a:ea typeface="Montserrat"/>
                <a:cs typeface="Montserrat"/>
                <a:sym typeface="Montserrat"/>
              </a:rPr>
              <a:t> </a:t>
            </a:r>
            <a:r>
              <a:rPr b="1" lang="en" sz="1200">
                <a:solidFill>
                  <a:schemeClr val="dk1"/>
                </a:solidFill>
                <a:latin typeface="Montserrat"/>
                <a:ea typeface="Montserrat"/>
                <a:cs typeface="Montserrat"/>
                <a:sym typeface="Montserrat"/>
              </a:rPr>
              <a:t>(side comments, thinking out loud, etc.)</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言わなくてもいいことは、言わない</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Montserrat"/>
              <a:ea typeface="Montserrat"/>
              <a:cs typeface="Montserrat"/>
              <a:sym typeface="Montserrat"/>
            </a:endParaRPr>
          </a:p>
        </p:txBody>
      </p:sp>
      <p:sp>
        <p:nvSpPr>
          <p:cNvPr id="268" name="Google Shape;268;p44"/>
          <p:cNvSpPr/>
          <p:nvPr/>
        </p:nvSpPr>
        <p:spPr>
          <a:xfrm>
            <a:off x="6550000" y="460288"/>
            <a:ext cx="2328600" cy="1791300"/>
          </a:xfrm>
          <a:prstGeom prst="ellipse">
            <a:avLst/>
          </a:prstGeom>
          <a:solidFill>
            <a:srgbClr val="4DC8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Montserrat"/>
                <a:ea typeface="Montserrat"/>
                <a:cs typeface="Montserrat"/>
                <a:sym typeface="Montserrat"/>
              </a:rPr>
              <a:t>優しい</a:t>
            </a:r>
            <a:endParaRPr b="1" sz="36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Kind</a:t>
            </a:r>
            <a:endParaRPr b="1" sz="3600">
              <a:solidFill>
                <a:srgbClr val="FFFFFF"/>
              </a:solidFill>
              <a:latin typeface="Montserrat"/>
              <a:ea typeface="Montserrat"/>
              <a:cs typeface="Montserrat"/>
              <a:sym typeface="Montserrat"/>
            </a:endParaRPr>
          </a:p>
        </p:txBody>
      </p:sp>
      <p:sp>
        <p:nvSpPr>
          <p:cNvPr id="269" name="Google Shape;269;p44"/>
          <p:cNvSpPr txBox="1"/>
          <p:nvPr/>
        </p:nvSpPr>
        <p:spPr>
          <a:xfrm>
            <a:off x="7736925" y="4671450"/>
            <a:ext cx="1709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800">
                <a:latin typeface="Montserrat"/>
                <a:ea typeface="Montserrat"/>
                <a:cs typeface="Montserrat"/>
                <a:sym typeface="Montserrat"/>
              </a:rPr>
              <a:t>See </a:t>
            </a:r>
            <a:r>
              <a:rPr lang="en" sz="800" u="sng">
                <a:solidFill>
                  <a:schemeClr val="hlink"/>
                </a:solidFill>
                <a:latin typeface="Montserrat"/>
                <a:ea typeface="Montserrat"/>
                <a:cs typeface="Montserrat"/>
                <a:sym typeface="Montserrat"/>
                <a:hlinkClick action="ppaction://hlinksldjump" r:id="rId3"/>
              </a:rPr>
              <a:t>Reference</a:t>
            </a:r>
            <a:endParaRPr sz="800">
              <a:solidFill>
                <a:srgbClr val="696464"/>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nvSpPr>
        <p:spPr>
          <a:xfrm>
            <a:off x="379650" y="650900"/>
            <a:ext cx="8384700" cy="40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Montserrat"/>
                <a:ea typeface="Montserrat"/>
                <a:cs typeface="Montserrat"/>
                <a:sym typeface="Montserrat"/>
              </a:rPr>
              <a:t>オンラインコミュニケーションは、むずかしい・・・だから、</a:t>
            </a:r>
            <a:endParaRPr b="1" sz="2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2200">
                <a:latin typeface="Montserrat"/>
                <a:ea typeface="Montserrat"/>
                <a:cs typeface="Montserrat"/>
                <a:sym typeface="Montserrat"/>
              </a:rPr>
              <a:t>Online communication is more difficult, so...</a:t>
            </a:r>
            <a:endParaRPr sz="2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2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22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0" lvl="0" marL="0" rtl="0" algn="l">
              <a:spcBef>
                <a:spcPts val="0"/>
              </a:spcBef>
              <a:spcAft>
                <a:spcPts val="0"/>
              </a:spcAft>
              <a:buNone/>
            </a:pPr>
            <a:r>
              <a:t/>
            </a:r>
            <a:endParaRPr b="1" sz="2400">
              <a:latin typeface="Montserrat"/>
              <a:ea typeface="Montserrat"/>
              <a:cs typeface="Montserrat"/>
              <a:sym typeface="Montserrat"/>
            </a:endParaRPr>
          </a:p>
          <a:p>
            <a:pPr indent="0" lvl="0" marL="0" rtl="0" algn="ctr">
              <a:spcBef>
                <a:spcPts val="0"/>
              </a:spcBef>
              <a:spcAft>
                <a:spcPts val="0"/>
              </a:spcAft>
              <a:buNone/>
            </a:pPr>
            <a:r>
              <a:t/>
            </a:r>
            <a:endParaRPr b="1" sz="2200">
              <a:solidFill>
                <a:srgbClr val="FF0000"/>
              </a:solidFill>
              <a:latin typeface="Montserrat"/>
              <a:ea typeface="Montserrat"/>
              <a:cs typeface="Montserrat"/>
              <a:sym typeface="Montserrat"/>
            </a:endParaRPr>
          </a:p>
          <a:p>
            <a:pPr indent="0" lvl="0" marL="0" rtl="0" algn="l">
              <a:spcBef>
                <a:spcPts val="0"/>
              </a:spcBef>
              <a:spcAft>
                <a:spcPts val="0"/>
              </a:spcAft>
              <a:buNone/>
            </a:pPr>
            <a:r>
              <a:t/>
            </a:r>
            <a:endParaRPr b="1" sz="24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457200" lvl="0" marL="0" rtl="0" algn="ctr">
              <a:spcBef>
                <a:spcPts val="0"/>
              </a:spcBef>
              <a:spcAft>
                <a:spcPts val="0"/>
              </a:spcAft>
              <a:buNone/>
            </a:pPr>
            <a:r>
              <a:t/>
            </a:r>
            <a:endParaRPr b="1" sz="2200">
              <a:solidFill>
                <a:srgbClr val="FF0211"/>
              </a:solidFill>
              <a:latin typeface="Montserrat"/>
              <a:ea typeface="Montserrat"/>
              <a:cs typeface="Montserrat"/>
              <a:sym typeface="Montserrat"/>
            </a:endParaRPr>
          </a:p>
        </p:txBody>
      </p:sp>
      <p:sp>
        <p:nvSpPr>
          <p:cNvPr id="275" name="Google Shape;275;p45"/>
          <p:cNvSpPr txBox="1"/>
          <p:nvPr>
            <p:ph idx="4294967295" type="title"/>
          </p:nvPr>
        </p:nvSpPr>
        <p:spPr>
          <a:xfrm>
            <a:off x="10435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211"/>
                </a:solidFill>
              </a:rPr>
              <a:t>WFH Communication Best Practices</a:t>
            </a:r>
            <a:endParaRPr b="1" sz="2400">
              <a:solidFill>
                <a:srgbClr val="FF0211"/>
              </a:solidFill>
              <a:latin typeface="Montserrat"/>
              <a:ea typeface="Montserrat"/>
              <a:cs typeface="Montserrat"/>
              <a:sym typeface="Montserrat"/>
            </a:endParaRPr>
          </a:p>
        </p:txBody>
      </p:sp>
      <p:sp>
        <p:nvSpPr>
          <p:cNvPr id="276" name="Google Shape;276;p45"/>
          <p:cNvSpPr/>
          <p:nvPr/>
        </p:nvSpPr>
        <p:spPr>
          <a:xfrm>
            <a:off x="1840950" y="1778000"/>
            <a:ext cx="5462100" cy="2598600"/>
          </a:xfrm>
          <a:prstGeom prst="roundRect">
            <a:avLst>
              <a:gd fmla="val 16667" name="adj"/>
            </a:avLst>
          </a:prstGeom>
          <a:solidFill>
            <a:srgbClr val="60C9F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a:solidFill>
                  <a:srgbClr val="FFFFFF"/>
                </a:solidFill>
                <a:latin typeface="Montserrat"/>
                <a:ea typeface="Montserrat"/>
                <a:cs typeface="Montserrat"/>
                <a:sym typeface="Montserrat"/>
              </a:rPr>
              <a:t>「</a:t>
            </a:r>
            <a:r>
              <a:rPr b="1" lang="en" sz="2200">
                <a:solidFill>
                  <a:srgbClr val="FFFFFF"/>
                </a:solidFill>
                <a:latin typeface="Montserrat"/>
                <a:ea typeface="Montserrat"/>
                <a:cs typeface="Montserrat"/>
                <a:sym typeface="Montserrat"/>
              </a:rPr>
              <a:t>やさしい」Tipsを</a:t>
            </a:r>
            <a:r>
              <a:rPr b="1" lang="en" sz="2200">
                <a:solidFill>
                  <a:srgbClr val="FFFFFF"/>
                </a:solidFill>
                <a:latin typeface="Montserrat"/>
                <a:ea typeface="Montserrat"/>
                <a:cs typeface="Montserrat"/>
                <a:sym typeface="Montserrat"/>
              </a:rPr>
              <a:t>忘れない</a:t>
            </a:r>
            <a:endParaRPr b="1" sz="22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200">
                <a:solidFill>
                  <a:schemeClr val="lt1"/>
                </a:solidFill>
                <a:latin typeface="Montserrat"/>
                <a:ea typeface="Montserrat"/>
                <a:cs typeface="Montserrat"/>
                <a:sym typeface="Montserrat"/>
              </a:rPr>
              <a:t>Don’t forget Yasashii tips </a:t>
            </a:r>
            <a:endParaRPr b="1" sz="22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4800">
                <a:solidFill>
                  <a:srgbClr val="FFFFFF"/>
                </a:solidFill>
                <a:latin typeface="Montserrat"/>
                <a:ea typeface="Montserrat"/>
                <a:cs typeface="Montserrat"/>
                <a:sym typeface="Montserrat"/>
              </a:rPr>
              <a:t>+</a:t>
            </a:r>
            <a:r>
              <a:rPr b="1" lang="en" sz="2200">
                <a:solidFill>
                  <a:srgbClr val="FFFFFF"/>
                </a:solidFill>
                <a:latin typeface="Montserrat"/>
                <a:ea typeface="Montserrat"/>
                <a:cs typeface="Montserrat"/>
                <a:sym typeface="Montserrat"/>
              </a:rPr>
              <a:t> </a:t>
            </a:r>
            <a:endParaRPr b="1" sz="22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200">
                <a:solidFill>
                  <a:srgbClr val="FFFFFF"/>
                </a:solidFill>
                <a:latin typeface="Montserrat"/>
                <a:ea typeface="Montserrat"/>
                <a:cs typeface="Montserrat"/>
                <a:sym typeface="Montserrat"/>
              </a:rPr>
              <a:t>WFH・ベスト・プラクティスに</a:t>
            </a:r>
            <a:r>
              <a:rPr b="1" lang="en" sz="2200">
                <a:solidFill>
                  <a:srgbClr val="FFFFFF"/>
                </a:solidFill>
                <a:latin typeface="Montserrat"/>
                <a:ea typeface="Montserrat"/>
                <a:cs typeface="Montserrat"/>
                <a:sym typeface="Montserrat"/>
              </a:rPr>
              <a:t>トライ</a:t>
            </a:r>
            <a:endParaRPr b="1" sz="22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200">
                <a:solidFill>
                  <a:schemeClr val="lt1"/>
                </a:solidFill>
                <a:latin typeface="Montserrat"/>
                <a:ea typeface="Montserrat"/>
                <a:cs typeface="Montserrat"/>
                <a:sym typeface="Montserrat"/>
              </a:rPr>
              <a:t>Try these WFH Best Practices</a:t>
            </a:r>
            <a:endParaRPr b="1" sz="22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p:nvPr/>
        </p:nvSpPr>
        <p:spPr>
          <a:xfrm>
            <a:off x="178350" y="953700"/>
            <a:ext cx="8787300" cy="3618300"/>
          </a:xfrm>
          <a:prstGeom prst="roundRect">
            <a:avLst>
              <a:gd fmla="val 16667" name="adj"/>
            </a:avLst>
          </a:prstGeom>
          <a:solidFill>
            <a:srgbClr val="FFFFFF"/>
          </a:solidFill>
          <a:ln cap="flat" cmpd="sng" w="76200">
            <a:solidFill>
              <a:srgbClr val="4DC8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b="1" lang="en" sz="1600">
                <a:solidFill>
                  <a:schemeClr val="dk1"/>
                </a:solidFill>
                <a:latin typeface="Montserrat"/>
                <a:ea typeface="Montserrat"/>
                <a:cs typeface="Montserrat"/>
                <a:sym typeface="Montserrat"/>
              </a:rPr>
              <a:t>自分が話していないときは、ミュートにしてください</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a:solidFill>
                  <a:schemeClr val="dk1"/>
                </a:solidFill>
                <a:latin typeface="Montserrat"/>
                <a:ea typeface="Montserrat"/>
                <a:cs typeface="Montserrat"/>
                <a:sym typeface="Montserrat"/>
              </a:rPr>
              <a:t>Mute your mic when not talking</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ビデオをオンにしてください。ミーティングのスピードと効率が上がります。</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a:solidFill>
                  <a:schemeClr val="dk1"/>
                </a:solidFill>
                <a:latin typeface="Montserrat"/>
                <a:ea typeface="Montserrat"/>
                <a:cs typeface="Montserrat"/>
                <a:sym typeface="Montserrat"/>
              </a:rPr>
              <a:t>Turn your video on to increases the speed/effectiveness of the meeting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共有Docがある場合には、今話している場所をハイライトしてください</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a:solidFill>
                  <a:schemeClr val="dk1"/>
                </a:solidFill>
                <a:latin typeface="Montserrat"/>
                <a:ea typeface="Montserrat"/>
                <a:cs typeface="Montserrat"/>
                <a:sym typeface="Montserrat"/>
              </a:rPr>
              <a:t>Highlight the section/topic being discussed when using a shared doc  </a:t>
            </a:r>
            <a:endParaRPr>
              <a:solidFill>
                <a:schemeClr val="dk1"/>
              </a:solidFill>
              <a:latin typeface="Montserrat"/>
              <a:ea typeface="Montserrat"/>
              <a:cs typeface="Montserrat"/>
              <a:sym typeface="Montserrat"/>
            </a:endParaRPr>
          </a:p>
          <a:p>
            <a:pPr indent="0" lvl="0" marL="45720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必要に応じて（他の人の発言を止めたくないなどの理由）HangoutsのチャットやSlackを使ってコメントをしてください        </a:t>
            </a:r>
            <a:endParaRPr b="1" sz="1600">
              <a:solidFill>
                <a:schemeClr val="dk1"/>
              </a:solidFill>
              <a:latin typeface="Montserrat"/>
              <a:ea typeface="Montserrat"/>
              <a:cs typeface="Montserrat"/>
              <a:sym typeface="Montserrat"/>
            </a:endParaRPr>
          </a:p>
          <a:p>
            <a:pPr indent="457200" lvl="0" marL="0" rtl="0" algn="l">
              <a:spcBef>
                <a:spcPts val="0"/>
              </a:spcBef>
              <a:spcAft>
                <a:spcPts val="0"/>
              </a:spcAft>
              <a:buNone/>
            </a:pPr>
            <a:r>
              <a:rPr lang="en">
                <a:solidFill>
                  <a:schemeClr val="dk1"/>
                </a:solidFill>
                <a:latin typeface="Montserrat"/>
                <a:ea typeface="Montserrat"/>
                <a:cs typeface="Montserrat"/>
                <a:sym typeface="Montserrat"/>
              </a:rPr>
              <a:t>Use hangout chat/slack to comment on topics when needed (to avoid interrupting, etc.)</a:t>
            </a:r>
            <a:endParaRPr>
              <a:solidFill>
                <a:schemeClr val="dk1"/>
              </a:solidFill>
              <a:latin typeface="Montserrat"/>
              <a:ea typeface="Montserrat"/>
              <a:cs typeface="Montserrat"/>
              <a:sym typeface="Montserrat"/>
            </a:endParaRPr>
          </a:p>
        </p:txBody>
      </p:sp>
      <p:sp>
        <p:nvSpPr>
          <p:cNvPr id="282" name="Google Shape;282;p46"/>
          <p:cNvSpPr txBox="1"/>
          <p:nvPr>
            <p:ph idx="4294967295" type="title"/>
          </p:nvPr>
        </p:nvSpPr>
        <p:spPr>
          <a:xfrm>
            <a:off x="67500" y="78200"/>
            <a:ext cx="6612000" cy="4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211"/>
                </a:solidFill>
              </a:rPr>
              <a:t>WFH Communication Best Practices</a:t>
            </a:r>
            <a:endParaRPr b="1">
              <a:solidFill>
                <a:srgbClr val="FF0000"/>
              </a:solidFill>
              <a:latin typeface="Montserrat"/>
              <a:ea typeface="Montserrat"/>
              <a:cs typeface="Montserrat"/>
              <a:sym typeface="Montserrat"/>
            </a:endParaRPr>
          </a:p>
        </p:txBody>
      </p:sp>
      <p:sp>
        <p:nvSpPr>
          <p:cNvPr id="283" name="Google Shape;283;p46"/>
          <p:cNvSpPr/>
          <p:nvPr/>
        </p:nvSpPr>
        <p:spPr>
          <a:xfrm>
            <a:off x="5906150" y="384100"/>
            <a:ext cx="2972700" cy="1349100"/>
          </a:xfrm>
          <a:prstGeom prst="ellipse">
            <a:avLst/>
          </a:prstGeom>
          <a:solidFill>
            <a:srgbClr val="FF021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Technology</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7"/>
          <p:cNvSpPr txBox="1"/>
          <p:nvPr>
            <p:ph idx="4294967295" type="title"/>
          </p:nvPr>
        </p:nvSpPr>
        <p:spPr>
          <a:xfrm>
            <a:off x="67500" y="78200"/>
            <a:ext cx="6612000" cy="4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211"/>
                </a:solidFill>
              </a:rPr>
              <a:t>WFH Communication Best Practices</a:t>
            </a:r>
            <a:endParaRPr b="1">
              <a:solidFill>
                <a:srgbClr val="FF0000"/>
              </a:solidFill>
              <a:latin typeface="Montserrat"/>
              <a:ea typeface="Montserrat"/>
              <a:cs typeface="Montserrat"/>
              <a:sym typeface="Montserrat"/>
            </a:endParaRPr>
          </a:p>
        </p:txBody>
      </p:sp>
      <p:sp>
        <p:nvSpPr>
          <p:cNvPr id="289" name="Google Shape;289;p47"/>
          <p:cNvSpPr/>
          <p:nvPr/>
        </p:nvSpPr>
        <p:spPr>
          <a:xfrm>
            <a:off x="150300" y="580525"/>
            <a:ext cx="8842500" cy="4145100"/>
          </a:xfrm>
          <a:prstGeom prst="roundRect">
            <a:avLst>
              <a:gd fmla="val 16667" name="adj"/>
            </a:avLst>
          </a:prstGeom>
          <a:solidFill>
            <a:srgbClr val="FFFFFF"/>
          </a:solidFill>
          <a:ln cap="flat" cmpd="sng" w="76200">
            <a:solidFill>
              <a:srgbClr val="FF021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意見を言う</a:t>
            </a:r>
            <a:r>
              <a:rPr b="1" lang="en" sz="1600">
                <a:latin typeface="Montserrat"/>
                <a:ea typeface="Montserrat"/>
                <a:cs typeface="Montserrat"/>
                <a:sym typeface="Montserrat"/>
              </a:rPr>
              <a:t>ときは、手</a:t>
            </a:r>
            <a:r>
              <a:rPr b="1" lang="en" sz="1600">
                <a:latin typeface="Montserrat"/>
                <a:ea typeface="Montserrat"/>
                <a:cs typeface="Montserrat"/>
                <a:sym typeface="Montserrat"/>
              </a:rPr>
              <a:t>を上げるかサインを出してください</a:t>
            </a:r>
            <a:r>
              <a:rPr b="1" lang="en" sz="1600">
                <a:latin typeface="Montserrat"/>
                <a:ea typeface="Montserrat"/>
                <a:cs typeface="Montserrat"/>
                <a:sym typeface="Montserrat"/>
              </a:rPr>
              <a:t> </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Raise your hand (signal) if you want to add/interrupt</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b="1" lang="en" sz="1600">
                <a:latin typeface="Montserrat"/>
                <a:ea typeface="Montserrat"/>
                <a:cs typeface="Montserrat"/>
                <a:sym typeface="Montserrat"/>
              </a:rPr>
              <a:t>自分の話が終わったことを言葉で示してください（「以上です」など）</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Indicate clearly when you finish talking (ex: “That’s all from me” )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賛成または反対を、ジェスチャーで示してください</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Indicate agreement/disagreement with gestures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質問をするとき、質問相手の名前を言ってください</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Say a person's name when asking a question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sz="1600">
                <a:latin typeface="Montserrat"/>
                <a:ea typeface="Montserrat"/>
                <a:cs typeface="Montserrat"/>
                <a:sym typeface="Montserrat"/>
              </a:rPr>
              <a:t>ファシリテーターは混乱を避けるため、いつも要約と理解確認をしてください。</a:t>
            </a:r>
            <a:endParaRPr b="1" sz="1600">
              <a:latin typeface="Montserrat"/>
              <a:ea typeface="Montserrat"/>
              <a:cs typeface="Montserrat"/>
              <a:sym typeface="Montserrat"/>
            </a:endParaRPr>
          </a:p>
          <a:p>
            <a:pPr indent="0" lvl="0" marL="457200" rtl="0" algn="l">
              <a:spcBef>
                <a:spcPts val="0"/>
              </a:spcBef>
              <a:spcAft>
                <a:spcPts val="0"/>
              </a:spcAft>
              <a:buNone/>
            </a:pPr>
            <a:r>
              <a:rPr b="1" lang="en">
                <a:latin typeface="Montserrat"/>
                <a:ea typeface="Montserrat"/>
                <a:cs typeface="Montserrat"/>
                <a:sym typeface="Montserrat"/>
              </a:rPr>
              <a:t>（意思決定をしたとき、トピックがかわるときなど）</a:t>
            </a:r>
            <a:endParaRPr b="1">
              <a:latin typeface="Montserrat"/>
              <a:ea typeface="Montserrat"/>
              <a:cs typeface="Montserrat"/>
              <a:sym typeface="Montserrat"/>
            </a:endParaRPr>
          </a:p>
          <a:p>
            <a:pPr indent="0" lvl="0" marL="457200" rtl="0" algn="l">
              <a:spcBef>
                <a:spcPts val="0"/>
              </a:spcBef>
              <a:spcAft>
                <a:spcPts val="0"/>
              </a:spcAft>
              <a:buNone/>
            </a:pPr>
            <a:r>
              <a:rPr b="1" lang="en" sz="1600">
                <a:latin typeface="Montserrat"/>
                <a:ea typeface="Montserrat"/>
                <a:cs typeface="Montserrat"/>
                <a:sym typeface="Montserrat"/>
              </a:rPr>
              <a:t>オンラインミーティングでのファシリテーターの役割は、オフラインミーティングより大きいです。</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Summarize &amp; frequently check understanding (ex: decision-making, topic change, etc.)</a:t>
            </a:r>
            <a:endParaRPr>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Facilitator role is even more important during online meetings to reduce confusion. </a:t>
            </a:r>
            <a:endParaRPr>
              <a:latin typeface="Montserrat"/>
              <a:ea typeface="Montserrat"/>
              <a:cs typeface="Montserrat"/>
              <a:sym typeface="Montserrat"/>
            </a:endParaRPr>
          </a:p>
        </p:txBody>
      </p:sp>
      <p:sp>
        <p:nvSpPr>
          <p:cNvPr id="290" name="Google Shape;290;p47"/>
          <p:cNvSpPr/>
          <p:nvPr/>
        </p:nvSpPr>
        <p:spPr>
          <a:xfrm>
            <a:off x="6755700" y="117500"/>
            <a:ext cx="2233200" cy="1353300"/>
          </a:xfrm>
          <a:prstGeom prst="ellipse">
            <a:avLst/>
          </a:prstGeom>
          <a:solidFill>
            <a:srgbClr val="4DC8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Manners</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8"/>
          <p:cNvSpPr txBox="1"/>
          <p:nvPr/>
        </p:nvSpPr>
        <p:spPr>
          <a:xfrm>
            <a:off x="335700" y="1262325"/>
            <a:ext cx="8472600" cy="22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0211"/>
                </a:solidFill>
                <a:latin typeface="Montserrat"/>
                <a:ea typeface="Montserrat"/>
                <a:cs typeface="Montserrat"/>
                <a:sym typeface="Montserrat"/>
              </a:rPr>
              <a:t>いつも大切にすることは・・・</a:t>
            </a:r>
            <a:endParaRPr b="1" sz="3600">
              <a:solidFill>
                <a:srgbClr val="FF0211"/>
              </a:solidFill>
              <a:latin typeface="Montserrat"/>
              <a:ea typeface="Montserrat"/>
              <a:cs typeface="Montserrat"/>
              <a:sym typeface="Montserrat"/>
            </a:endParaRPr>
          </a:p>
          <a:p>
            <a:pPr indent="0" lvl="0" marL="0" rtl="0" algn="ctr">
              <a:spcBef>
                <a:spcPts val="0"/>
              </a:spcBef>
              <a:spcAft>
                <a:spcPts val="0"/>
              </a:spcAft>
              <a:buNone/>
            </a:pPr>
            <a:r>
              <a:t/>
            </a:r>
            <a:endParaRPr b="1" sz="3600">
              <a:solidFill>
                <a:srgbClr val="FF0211"/>
              </a:solidFill>
              <a:latin typeface="Montserrat"/>
              <a:ea typeface="Montserrat"/>
              <a:cs typeface="Montserrat"/>
              <a:sym typeface="Montserrat"/>
            </a:endParaRPr>
          </a:p>
          <a:p>
            <a:pPr indent="0" lvl="0" marL="0" rtl="0" algn="ctr">
              <a:spcBef>
                <a:spcPts val="0"/>
              </a:spcBef>
              <a:spcAft>
                <a:spcPts val="0"/>
              </a:spcAft>
              <a:buNone/>
            </a:pPr>
            <a:r>
              <a:rPr b="1" lang="en" sz="3600">
                <a:solidFill>
                  <a:srgbClr val="FF0211"/>
                </a:solidFill>
                <a:latin typeface="Montserrat"/>
                <a:ea typeface="Montserrat"/>
                <a:cs typeface="Montserrat"/>
                <a:sym typeface="Montserrat"/>
              </a:rPr>
              <a:t> Points to </a:t>
            </a:r>
            <a:r>
              <a:rPr b="1" lang="en" sz="3600">
                <a:solidFill>
                  <a:srgbClr val="FF0211"/>
                </a:solidFill>
                <a:latin typeface="Montserrat"/>
                <a:ea typeface="Montserrat"/>
                <a:cs typeface="Montserrat"/>
                <a:sym typeface="Montserrat"/>
              </a:rPr>
              <a:t>always </a:t>
            </a:r>
            <a:r>
              <a:rPr b="1" lang="en" sz="3600">
                <a:solidFill>
                  <a:srgbClr val="FF0211"/>
                </a:solidFill>
                <a:latin typeface="Montserrat"/>
                <a:ea typeface="Montserrat"/>
                <a:cs typeface="Montserrat"/>
                <a:sym typeface="Montserrat"/>
              </a:rPr>
              <a:t>remember...</a:t>
            </a:r>
            <a:endParaRPr b="1" sz="3600">
              <a:solidFill>
                <a:srgbClr val="FF021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9"/>
          <p:cNvSpPr/>
          <p:nvPr/>
        </p:nvSpPr>
        <p:spPr>
          <a:xfrm>
            <a:off x="319325" y="2830425"/>
            <a:ext cx="7979700" cy="1837500"/>
          </a:xfrm>
          <a:prstGeom prst="roundRect">
            <a:avLst>
              <a:gd fmla="val 16667" name="adj"/>
            </a:avLst>
          </a:prstGeom>
          <a:solidFill>
            <a:srgbClr val="FFFFFF"/>
          </a:solidFill>
          <a:ln cap="flat" cmpd="sng" w="76200">
            <a:solidFill>
              <a:srgbClr val="4DC8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大丈夫、聞いてくれるから</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Don’t worry, people want to hear what you say</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solidFill>
                  <a:schemeClr val="dk1"/>
                </a:solidFill>
                <a:latin typeface="Montserrat"/>
                <a:ea typeface="Montserrat"/>
                <a:cs typeface="Montserrat"/>
                <a:sym typeface="Montserrat"/>
              </a:rPr>
              <a:t>大丈夫、わかってもらえるから</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Don’t worry, people will understand what you say</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パーフェクトじゃなくていい</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Perfection is not the goal</a:t>
            </a:r>
            <a:endParaRPr>
              <a:solidFill>
                <a:schemeClr val="dk1"/>
              </a:solidFill>
              <a:latin typeface="Montserrat"/>
              <a:ea typeface="Montserrat"/>
              <a:cs typeface="Montserrat"/>
              <a:sym typeface="Montserrat"/>
            </a:endParaRPr>
          </a:p>
        </p:txBody>
      </p:sp>
      <p:sp>
        <p:nvSpPr>
          <p:cNvPr id="301" name="Google Shape;301;p49"/>
          <p:cNvSpPr txBox="1"/>
          <p:nvPr>
            <p:ph idx="4294967295" type="title"/>
          </p:nvPr>
        </p:nvSpPr>
        <p:spPr>
          <a:xfrm>
            <a:off x="104350" y="48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211"/>
                </a:solidFill>
              </a:rPr>
              <a:t>Being Mindful</a:t>
            </a:r>
            <a:r>
              <a:rPr b="1" lang="en" sz="2400">
                <a:solidFill>
                  <a:srgbClr val="FF0211"/>
                </a:solidFill>
                <a:latin typeface="Montserrat"/>
                <a:ea typeface="Montserrat"/>
                <a:cs typeface="Montserrat"/>
                <a:sym typeface="Montserrat"/>
              </a:rPr>
              <a:t> </a:t>
            </a:r>
            <a:r>
              <a:rPr b="1" lang="en" sz="2400">
                <a:solidFill>
                  <a:srgbClr val="FF0211"/>
                </a:solidFill>
                <a:latin typeface="Montserrat"/>
                <a:ea typeface="Montserrat"/>
                <a:cs typeface="Montserrat"/>
                <a:sym typeface="Montserrat"/>
              </a:rPr>
              <a:t>　</a:t>
            </a:r>
            <a:endParaRPr b="1" sz="2400">
              <a:solidFill>
                <a:srgbClr val="FF0211"/>
              </a:solidFill>
              <a:latin typeface="Montserrat"/>
              <a:ea typeface="Montserrat"/>
              <a:cs typeface="Montserrat"/>
              <a:sym typeface="Montserrat"/>
            </a:endParaRPr>
          </a:p>
        </p:txBody>
      </p:sp>
      <p:sp>
        <p:nvSpPr>
          <p:cNvPr id="302" name="Google Shape;302;p49"/>
          <p:cNvSpPr/>
          <p:nvPr/>
        </p:nvSpPr>
        <p:spPr>
          <a:xfrm>
            <a:off x="319325" y="620800"/>
            <a:ext cx="7979700" cy="1970100"/>
          </a:xfrm>
          <a:prstGeom prst="roundRect">
            <a:avLst>
              <a:gd fmla="val 16667" name="adj"/>
            </a:avLst>
          </a:prstGeom>
          <a:solidFill>
            <a:srgbClr val="FFFFFF"/>
          </a:solidFill>
          <a:ln cap="flat" cmpd="sng" w="76200">
            <a:solidFill>
              <a:srgbClr val="FF02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自分の日本語・英語がわかりやすいか、観察する</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Always check if you’re using easy &amp; kind Japanese/English</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solidFill>
                  <a:schemeClr val="dk1"/>
                </a:solidFill>
                <a:latin typeface="Montserrat"/>
                <a:ea typeface="Montserrat"/>
                <a:cs typeface="Montserrat"/>
                <a:sym typeface="Montserrat"/>
              </a:rPr>
              <a:t>多様な日本語・英語があることを受け入れる</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Be aware that many kinds of Japanese/English exist</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相手にネイティブレベルを要求しない</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Don’t demand native level Japanese/English</a:t>
            </a:r>
            <a:endParaRPr>
              <a:solidFill>
                <a:schemeClr val="dk1"/>
              </a:solidFill>
              <a:latin typeface="Montserrat"/>
              <a:ea typeface="Montserrat"/>
              <a:cs typeface="Montserrat"/>
              <a:sym typeface="Montserrat"/>
            </a:endParaRPr>
          </a:p>
        </p:txBody>
      </p:sp>
      <p:sp>
        <p:nvSpPr>
          <p:cNvPr id="303" name="Google Shape;303;p49"/>
          <p:cNvSpPr/>
          <p:nvPr/>
        </p:nvSpPr>
        <p:spPr>
          <a:xfrm>
            <a:off x="6183550" y="374825"/>
            <a:ext cx="2441400" cy="926700"/>
          </a:xfrm>
          <a:prstGeom prst="roundRect">
            <a:avLst>
              <a:gd fmla="val 16667" name="adj"/>
            </a:avLst>
          </a:prstGeom>
          <a:solidFill>
            <a:srgbClr val="FF021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母語話者・上級話者として</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a:solidFill>
                  <a:srgbClr val="FFFFFF"/>
                </a:solidFill>
                <a:latin typeface="Montserrat"/>
                <a:ea typeface="Montserrat"/>
                <a:cs typeface="Montserrat"/>
                <a:sym typeface="Montserrat"/>
              </a:rPr>
              <a:t>As a proficient speaker</a:t>
            </a:r>
            <a:endParaRPr b="1">
              <a:solidFill>
                <a:srgbClr val="FFFFFF"/>
              </a:solidFill>
              <a:latin typeface="Montserrat"/>
              <a:ea typeface="Montserrat"/>
              <a:cs typeface="Montserrat"/>
              <a:sym typeface="Montserrat"/>
            </a:endParaRPr>
          </a:p>
        </p:txBody>
      </p:sp>
      <p:sp>
        <p:nvSpPr>
          <p:cNvPr id="304" name="Google Shape;304;p49"/>
          <p:cNvSpPr/>
          <p:nvPr/>
        </p:nvSpPr>
        <p:spPr>
          <a:xfrm>
            <a:off x="6183550" y="2663825"/>
            <a:ext cx="2441400" cy="926700"/>
          </a:xfrm>
          <a:prstGeom prst="roundRect">
            <a:avLst>
              <a:gd fmla="val 16667" name="adj"/>
            </a:avLst>
          </a:prstGeom>
          <a:solidFill>
            <a:srgbClr val="4DC8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学習者として</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a:solidFill>
                  <a:srgbClr val="FFFFFF"/>
                </a:solidFill>
                <a:latin typeface="Montserrat"/>
                <a:ea typeface="Montserrat"/>
                <a:cs typeface="Montserrat"/>
                <a:sym typeface="Montserrat"/>
              </a:rPr>
              <a:t>As a learner</a:t>
            </a:r>
            <a:endParaRPr b="1">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0"/>
          <p:cNvSpPr txBox="1"/>
          <p:nvPr/>
        </p:nvSpPr>
        <p:spPr>
          <a:xfrm>
            <a:off x="405150" y="872650"/>
            <a:ext cx="8219700" cy="3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やさしい日本語 - 多文化共生社会へ (岩波新書)</a:t>
            </a:r>
            <a:endParaRPr b="1" sz="1800">
              <a:latin typeface="Montserrat"/>
              <a:ea typeface="Montserrat"/>
              <a:cs typeface="Montserrat"/>
              <a:sym typeface="Montserrat"/>
            </a:endParaRPr>
          </a:p>
          <a:p>
            <a:pPr indent="0" lvl="0" marL="457200" rtl="0" algn="l">
              <a:spcBef>
                <a:spcPts val="0"/>
              </a:spcBef>
              <a:spcAft>
                <a:spcPts val="0"/>
              </a:spcAft>
              <a:buNone/>
            </a:pPr>
            <a:r>
              <a:rPr b="1" lang="en" sz="1800">
                <a:latin typeface="Montserrat"/>
                <a:ea typeface="Montserrat"/>
                <a:cs typeface="Montserrat"/>
                <a:sym typeface="Montserrat"/>
              </a:rPr>
              <a:t>    庵功雄 著</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「やさしい日本語」は何を目指すか - 多文化共生社会を実現するために</a:t>
            </a:r>
            <a:endParaRPr b="1" sz="1800">
              <a:latin typeface="Montserrat"/>
              <a:ea typeface="Montserrat"/>
              <a:cs typeface="Montserrat"/>
              <a:sym typeface="Montserrat"/>
            </a:endParaRPr>
          </a:p>
          <a:p>
            <a:pPr indent="0" lvl="0" marL="0" rtl="0" algn="l">
              <a:spcBef>
                <a:spcPts val="0"/>
              </a:spcBef>
              <a:spcAft>
                <a:spcPts val="0"/>
              </a:spcAft>
              <a:buNone/>
            </a:pPr>
            <a:r>
              <a:rPr b="1" lang="en" sz="1800">
                <a:latin typeface="Montserrat"/>
                <a:ea typeface="Montserrat"/>
                <a:cs typeface="Montserrat"/>
                <a:sym typeface="Montserrat"/>
              </a:rPr>
              <a:t>　　　庵功雄・イ ヨンスク・森篤嗣 編</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〈やさしい日本語〉と多文化共生 </a:t>
            </a:r>
            <a:endParaRPr b="1" sz="1800">
              <a:latin typeface="Montserrat"/>
              <a:ea typeface="Montserrat"/>
              <a:cs typeface="Montserrat"/>
              <a:sym typeface="Montserrat"/>
            </a:endParaRPr>
          </a:p>
          <a:p>
            <a:pPr indent="0" lvl="0" marL="457200" rtl="0" algn="l">
              <a:spcBef>
                <a:spcPts val="0"/>
              </a:spcBef>
              <a:spcAft>
                <a:spcPts val="0"/>
              </a:spcAft>
              <a:buNone/>
            </a:pPr>
            <a:r>
              <a:rPr b="1" lang="en" sz="1800">
                <a:latin typeface="Montserrat"/>
                <a:ea typeface="Montserrat"/>
                <a:cs typeface="Montserrat"/>
                <a:sym typeface="Montserrat"/>
              </a:rPr>
              <a:t>　庵 功雄 (編集)・岩田 一成 (編集)・佐藤 琢三 (編集)・ 栁田 直美 (編集)</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solidFill>
                  <a:schemeClr val="dk1"/>
                </a:solidFill>
                <a:latin typeface="Montserrat"/>
                <a:ea typeface="Montserrat"/>
                <a:cs typeface="Montserrat"/>
                <a:sym typeface="Montserrat"/>
              </a:rPr>
              <a:t>Alexandra Morgan: Top Tips for Native Speakers of English</a:t>
            </a:r>
            <a:r>
              <a:rPr b="1" lang="en" sz="1800">
                <a:latin typeface="Montserrat"/>
                <a:ea typeface="Montserrat"/>
                <a:cs typeface="Montserrat"/>
                <a:sym typeface="Montserrat"/>
              </a:rPr>
              <a:t> - </a:t>
            </a:r>
            <a:r>
              <a:rPr lang="en" sz="1800">
                <a:latin typeface="Montserrat"/>
                <a:ea typeface="Montserrat"/>
                <a:cs typeface="Montserrat"/>
                <a:sym typeface="Montserrat"/>
              </a:rPr>
              <a:t>When Communicating with Non-Native Speakers of English</a:t>
            </a:r>
            <a:r>
              <a:rPr b="1" lang="en" sz="1800">
                <a:latin typeface="Montserrat"/>
                <a:ea typeface="Montserrat"/>
                <a:cs typeface="Montserrat"/>
                <a:sym typeface="Montserrat"/>
              </a:rPr>
              <a:t> </a:t>
            </a:r>
            <a:r>
              <a:rPr lang="en" sz="1800">
                <a:latin typeface="Montserrat"/>
                <a:ea typeface="Montserrat"/>
                <a:cs typeface="Montserrat"/>
                <a:sym typeface="Montserrat"/>
              </a:rPr>
              <a:t>[</a:t>
            </a:r>
            <a:r>
              <a:rPr lang="en" sz="1800">
                <a:solidFill>
                  <a:schemeClr val="hlink"/>
                </a:solidFill>
                <a:uFill>
                  <a:noFill/>
                </a:uFill>
                <a:latin typeface="Montserrat"/>
                <a:ea typeface="Montserrat"/>
                <a:cs typeface="Montserrat"/>
                <a:sym typeface="Montserrat"/>
                <a:hlinkClick r:id="rId3"/>
              </a:rPr>
              <a:t>Link</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sp>
        <p:nvSpPr>
          <p:cNvPr id="310" name="Google Shape;310;p50"/>
          <p:cNvSpPr txBox="1"/>
          <p:nvPr>
            <p:ph idx="4294967295" type="title"/>
          </p:nvPr>
        </p:nvSpPr>
        <p:spPr>
          <a:xfrm>
            <a:off x="10435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211"/>
                </a:solidFill>
              </a:rPr>
              <a:t>参考文献</a:t>
            </a:r>
            <a:r>
              <a:rPr lang="en">
                <a:solidFill>
                  <a:srgbClr val="FF0211"/>
                </a:solidFill>
              </a:rPr>
              <a:t> / Reference</a:t>
            </a:r>
            <a:endParaRPr b="1" sz="2400">
              <a:solidFill>
                <a:srgbClr val="FF021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nvSpPr>
        <p:spPr>
          <a:xfrm>
            <a:off x="405150" y="872650"/>
            <a:ext cx="8219700" cy="37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Montserrat"/>
                <a:ea typeface="Montserrat"/>
                <a:cs typeface="Montserrat"/>
                <a:sym typeface="Montserrat"/>
              </a:rPr>
              <a:t>Go Bold</a:t>
            </a:r>
            <a:r>
              <a:rPr lang="en" sz="1600">
                <a:solidFill>
                  <a:schemeClr val="dk1"/>
                </a:solidFill>
                <a:latin typeface="Montserrat"/>
                <a:ea typeface="Montserrat"/>
                <a:cs typeface="Montserrat"/>
                <a:sym typeface="Montserrat"/>
              </a:rPr>
              <a:t> 	⇒	</a:t>
            </a:r>
            <a:r>
              <a:rPr b="1" lang="en" sz="1600">
                <a:solidFill>
                  <a:schemeClr val="dk1"/>
                </a:solidFill>
                <a:latin typeface="Montserrat"/>
                <a:ea typeface="Montserrat"/>
                <a:cs typeface="Montserrat"/>
                <a:sym typeface="Montserrat"/>
              </a:rPr>
              <a:t>メルカリはWFHにうまく移行することができた</a:t>
            </a:r>
            <a:endParaRPr b="1" sz="1600">
              <a:solidFill>
                <a:schemeClr val="dk1"/>
              </a:solidFill>
              <a:latin typeface="Montserrat"/>
              <a:ea typeface="Montserrat"/>
              <a:cs typeface="Montserrat"/>
              <a:sym typeface="Montserrat"/>
            </a:endParaRPr>
          </a:p>
          <a:p>
            <a:pPr indent="457200" lvl="0" marL="1371600" rtl="0" algn="l">
              <a:lnSpc>
                <a:spcPct val="100000"/>
              </a:lnSpc>
              <a:spcBef>
                <a:spcPts val="0"/>
              </a:spcBef>
              <a:spcAft>
                <a:spcPts val="0"/>
              </a:spcAft>
              <a:buNone/>
            </a:pPr>
            <a:r>
              <a:rPr lang="en" sz="1600">
                <a:solidFill>
                  <a:schemeClr val="dk1"/>
                </a:solidFill>
                <a:latin typeface="Montserrat"/>
                <a:ea typeface="Montserrat"/>
                <a:cs typeface="Montserrat"/>
                <a:sym typeface="Montserrat"/>
              </a:rPr>
              <a:t>Mercari has successfully shifted to WFH </a:t>
            </a:r>
            <a:endParaRPr sz="1600">
              <a:solidFill>
                <a:schemeClr val="dk1"/>
              </a:solidFill>
              <a:latin typeface="Montserrat"/>
              <a:ea typeface="Montserrat"/>
              <a:cs typeface="Montserrat"/>
              <a:sym typeface="Montserrat"/>
            </a:endParaRPr>
          </a:p>
          <a:p>
            <a:pPr indent="457200" lvl="0" marL="1371600" rtl="0" algn="l">
              <a:lnSpc>
                <a:spcPct val="10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 sz="1800">
                <a:solidFill>
                  <a:schemeClr val="dk1"/>
                </a:solidFill>
                <a:latin typeface="Montserrat"/>
                <a:ea typeface="Montserrat"/>
                <a:cs typeface="Montserrat"/>
                <a:sym typeface="Montserrat"/>
              </a:rPr>
              <a:t>Be a Pro</a:t>
            </a:r>
            <a:r>
              <a:rPr lang="en" sz="1600">
                <a:solidFill>
                  <a:schemeClr val="dk1"/>
                </a:solidFill>
                <a:latin typeface="Montserrat"/>
                <a:ea typeface="Montserrat"/>
                <a:cs typeface="Montserrat"/>
                <a:sym typeface="Montserrat"/>
              </a:rPr>
              <a:t> 	⇒	</a:t>
            </a:r>
            <a:r>
              <a:rPr b="1" lang="en" sz="1600">
                <a:solidFill>
                  <a:schemeClr val="dk1"/>
                </a:solidFill>
                <a:latin typeface="Montserrat"/>
                <a:ea typeface="Montserrat"/>
                <a:cs typeface="Montserrat"/>
                <a:sym typeface="Montserrat"/>
              </a:rPr>
              <a:t>今、</a:t>
            </a:r>
            <a:r>
              <a:rPr b="1" lang="en" sz="1600">
                <a:latin typeface="Montserrat"/>
                <a:ea typeface="Montserrat"/>
                <a:cs typeface="Montserrat"/>
                <a:sym typeface="Montserrat"/>
              </a:rPr>
              <a:t>コミュニケーションの最適化が</a:t>
            </a:r>
            <a:r>
              <a:rPr b="1" lang="en" sz="1600">
                <a:solidFill>
                  <a:schemeClr val="dk1"/>
                </a:solidFill>
                <a:latin typeface="Montserrat"/>
                <a:ea typeface="Montserrat"/>
                <a:cs typeface="Montserrat"/>
                <a:sym typeface="Montserrat"/>
              </a:rPr>
              <a:t>必要な時</a:t>
            </a:r>
            <a:endParaRPr b="1" sz="1600">
              <a:solidFill>
                <a:schemeClr val="dk1"/>
              </a:solidFill>
              <a:latin typeface="Montserrat"/>
              <a:ea typeface="Montserrat"/>
              <a:cs typeface="Montserrat"/>
              <a:sym typeface="Montserrat"/>
            </a:endParaRPr>
          </a:p>
          <a:p>
            <a:pPr indent="457200" lvl="0" marL="1371600" rtl="0" algn="l">
              <a:lnSpc>
                <a:spcPct val="100000"/>
              </a:lnSpc>
              <a:spcBef>
                <a:spcPts val="0"/>
              </a:spcBef>
              <a:spcAft>
                <a:spcPts val="0"/>
              </a:spcAft>
              <a:buNone/>
            </a:pPr>
            <a:r>
              <a:rPr lang="en" sz="1600">
                <a:solidFill>
                  <a:schemeClr val="dk1"/>
                </a:solidFill>
                <a:latin typeface="Montserrat"/>
                <a:ea typeface="Montserrat"/>
                <a:cs typeface="Montserrat"/>
                <a:sym typeface="Montserrat"/>
              </a:rPr>
              <a:t>Now is the time</a:t>
            </a:r>
            <a:r>
              <a:rPr lang="en" sz="1600">
                <a:latin typeface="Montserrat"/>
                <a:ea typeface="Montserrat"/>
                <a:cs typeface="Montserrat"/>
                <a:sym typeface="Montserrat"/>
              </a:rPr>
              <a:t> to optimize communication </a:t>
            </a:r>
            <a:endParaRPr sz="1600">
              <a:latin typeface="Montserrat"/>
              <a:ea typeface="Montserrat"/>
              <a:cs typeface="Montserrat"/>
              <a:sym typeface="Montserrat"/>
            </a:endParaRPr>
          </a:p>
          <a:p>
            <a:pPr indent="457200" lvl="0" marL="1371600" rtl="0" algn="l">
              <a:lnSpc>
                <a:spcPct val="100000"/>
              </a:lnSpc>
              <a:spcBef>
                <a:spcPts val="0"/>
              </a:spcBef>
              <a:spcAft>
                <a:spcPts val="0"/>
              </a:spcAft>
              <a:buNone/>
            </a:pPr>
            <a:r>
              <a:t/>
            </a:r>
            <a:endParaRPr sz="1600">
              <a:solidFill>
                <a:schemeClr val="dk1"/>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FF0211"/>
              </a:buClr>
              <a:buSzPts val="1600"/>
              <a:buFont typeface="Montserrat"/>
              <a:buChar char="○"/>
            </a:pPr>
            <a:r>
              <a:rPr b="1" lang="en" sz="1600">
                <a:solidFill>
                  <a:srgbClr val="FF0211"/>
                </a:solidFill>
                <a:latin typeface="Montserrat"/>
                <a:ea typeface="Montserrat"/>
                <a:cs typeface="Montserrat"/>
                <a:sym typeface="Montserrat"/>
              </a:rPr>
              <a:t>やさしいコミュニケーションでミーティングをもっと効果的にする</a:t>
            </a:r>
            <a:endParaRPr b="1" sz="1600">
              <a:solidFill>
                <a:srgbClr val="FF0211"/>
              </a:solidFill>
              <a:latin typeface="Montserrat"/>
              <a:ea typeface="Montserrat"/>
              <a:cs typeface="Montserrat"/>
              <a:sym typeface="Montserrat"/>
            </a:endParaRPr>
          </a:p>
          <a:p>
            <a:pPr indent="0" lvl="0" marL="914400" rtl="0" algn="l">
              <a:lnSpc>
                <a:spcPct val="100000"/>
              </a:lnSpc>
              <a:spcBef>
                <a:spcPts val="0"/>
              </a:spcBef>
              <a:spcAft>
                <a:spcPts val="0"/>
              </a:spcAft>
              <a:buNone/>
            </a:pPr>
            <a:r>
              <a:rPr lang="en" sz="1600">
                <a:solidFill>
                  <a:srgbClr val="FF0211"/>
                </a:solidFill>
                <a:latin typeface="Montserrat"/>
                <a:ea typeface="Montserrat"/>
                <a:cs typeface="Montserrat"/>
                <a:sym typeface="Montserrat"/>
              </a:rPr>
              <a:t>Yasashii Communication makes meetings more effective</a:t>
            </a:r>
            <a:endParaRPr sz="1600">
              <a:solidFill>
                <a:srgbClr val="FF0211"/>
              </a:solidFill>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1600">
              <a:solidFill>
                <a:srgbClr val="FF0211"/>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4DC8FF"/>
              </a:buClr>
              <a:buSzPts val="1600"/>
              <a:buFont typeface="Montserrat"/>
              <a:buChar char="○"/>
            </a:pPr>
            <a:r>
              <a:rPr b="1" lang="en" sz="1600">
                <a:solidFill>
                  <a:srgbClr val="4DC8FF"/>
                </a:solidFill>
                <a:latin typeface="Montserrat"/>
                <a:ea typeface="Montserrat"/>
                <a:cs typeface="Montserrat"/>
                <a:sym typeface="Montserrat"/>
              </a:rPr>
              <a:t>WFH・ベスト・プラクティスでミーティングをもっと効率的にする</a:t>
            </a:r>
            <a:endParaRPr b="1" sz="1600">
              <a:solidFill>
                <a:srgbClr val="4DC8FF"/>
              </a:solidFill>
              <a:latin typeface="Montserrat"/>
              <a:ea typeface="Montserrat"/>
              <a:cs typeface="Montserrat"/>
              <a:sym typeface="Montserrat"/>
            </a:endParaRPr>
          </a:p>
          <a:p>
            <a:pPr indent="0" lvl="0" marL="914400" rtl="0" algn="l">
              <a:lnSpc>
                <a:spcPct val="100000"/>
              </a:lnSpc>
              <a:spcBef>
                <a:spcPts val="0"/>
              </a:spcBef>
              <a:spcAft>
                <a:spcPts val="0"/>
              </a:spcAft>
              <a:buNone/>
            </a:pPr>
            <a:r>
              <a:rPr lang="en" sz="1600">
                <a:solidFill>
                  <a:srgbClr val="4DC8FF"/>
                </a:solidFill>
                <a:latin typeface="Montserrat"/>
                <a:ea typeface="Montserrat"/>
                <a:cs typeface="Montserrat"/>
                <a:sym typeface="Montserrat"/>
              </a:rPr>
              <a:t>WFH Best Practices make meetings more efficient</a:t>
            </a:r>
            <a:endParaRPr sz="1600">
              <a:solidFill>
                <a:srgbClr val="4DC8FF"/>
              </a:solidFill>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1600">
              <a:solidFill>
                <a:srgbClr val="4DC8FF"/>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 sz="1800">
                <a:solidFill>
                  <a:schemeClr val="dk1"/>
                </a:solidFill>
                <a:latin typeface="Montserrat"/>
                <a:ea typeface="Montserrat"/>
                <a:cs typeface="Montserrat"/>
                <a:sym typeface="Montserrat"/>
              </a:rPr>
              <a:t>All for One</a:t>
            </a:r>
            <a:r>
              <a:rPr b="1" lang="en" sz="1600">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a:t>
            </a:r>
            <a:r>
              <a:rPr b="1" lang="en" sz="1600">
                <a:solidFill>
                  <a:schemeClr val="dk1"/>
                </a:solidFill>
                <a:latin typeface="Montserrat"/>
                <a:ea typeface="Montserrat"/>
                <a:cs typeface="Montserrat"/>
                <a:sym typeface="Montserrat"/>
              </a:rPr>
              <a:t>	みんなのTipsやベスト・プラクティスを共有 </a:t>
            </a:r>
            <a:endParaRPr b="1" sz="1600">
              <a:solidFill>
                <a:schemeClr val="dk1"/>
              </a:solidFill>
              <a:latin typeface="Montserrat"/>
              <a:ea typeface="Montserrat"/>
              <a:cs typeface="Montserrat"/>
              <a:sym typeface="Montserrat"/>
            </a:endParaRPr>
          </a:p>
          <a:p>
            <a:pPr indent="457200" lvl="0" marL="1371600" rtl="0" algn="l">
              <a:lnSpc>
                <a:spcPct val="100000"/>
              </a:lnSpc>
              <a:spcBef>
                <a:spcPts val="0"/>
              </a:spcBef>
              <a:spcAft>
                <a:spcPts val="0"/>
              </a:spcAft>
              <a:buNone/>
            </a:pPr>
            <a:r>
              <a:rPr lang="en" sz="1600">
                <a:solidFill>
                  <a:schemeClr val="dk1"/>
                </a:solidFill>
                <a:latin typeface="Montserrat"/>
                <a:ea typeface="Montserrat"/>
                <a:cs typeface="Montserrat"/>
                <a:sym typeface="Montserrat"/>
              </a:rPr>
              <a:t>Share your tips/best practices or questions </a:t>
            </a:r>
            <a:endParaRPr sz="1600">
              <a:latin typeface="Montserrat"/>
              <a:ea typeface="Montserrat"/>
              <a:cs typeface="Montserrat"/>
              <a:sym typeface="Montserrat"/>
            </a:endParaRPr>
          </a:p>
        </p:txBody>
      </p:sp>
      <p:sp>
        <p:nvSpPr>
          <p:cNvPr id="210" name="Google Shape;210;p36"/>
          <p:cNvSpPr txBox="1"/>
          <p:nvPr>
            <p:ph idx="4294967295" type="title"/>
          </p:nvPr>
        </p:nvSpPr>
        <p:spPr>
          <a:xfrm>
            <a:off x="10435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211"/>
                </a:solidFill>
              </a:rPr>
              <a:t>目的 / </a:t>
            </a:r>
            <a:r>
              <a:rPr lang="en">
                <a:solidFill>
                  <a:srgbClr val="FF0211"/>
                </a:solidFill>
              </a:rPr>
              <a:t>Purpose</a:t>
            </a:r>
            <a:endParaRPr b="1" sz="2400">
              <a:solidFill>
                <a:srgbClr val="FF021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104350" y="782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0211"/>
                </a:solidFill>
                <a:latin typeface="Montserrat"/>
                <a:ea typeface="Montserrat"/>
                <a:cs typeface="Montserrat"/>
                <a:sym typeface="Montserrat"/>
              </a:rPr>
              <a:t>What does 「やさしい (yasashii) 」 mean?　</a:t>
            </a:r>
            <a:endParaRPr b="1" sz="2400">
              <a:solidFill>
                <a:srgbClr val="FF0211"/>
              </a:solidFill>
              <a:latin typeface="Montserrat"/>
              <a:ea typeface="Montserrat"/>
              <a:cs typeface="Montserrat"/>
              <a:sym typeface="Montserrat"/>
            </a:endParaRPr>
          </a:p>
        </p:txBody>
      </p:sp>
      <p:sp>
        <p:nvSpPr>
          <p:cNvPr id="216" name="Google Shape;216;p37"/>
          <p:cNvSpPr/>
          <p:nvPr/>
        </p:nvSpPr>
        <p:spPr>
          <a:xfrm>
            <a:off x="925475" y="1033200"/>
            <a:ext cx="3159900" cy="1791300"/>
          </a:xfrm>
          <a:prstGeom prst="ellipse">
            <a:avLst/>
          </a:prstGeom>
          <a:solidFill>
            <a:srgbClr val="FF021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Montserrat"/>
                <a:ea typeface="Montserrat"/>
                <a:cs typeface="Montserrat"/>
                <a:sym typeface="Montserrat"/>
              </a:rPr>
              <a:t>易</a:t>
            </a:r>
            <a:r>
              <a:rPr b="1" lang="en" sz="1800">
                <a:solidFill>
                  <a:srgbClr val="FFFFFF"/>
                </a:solidFill>
                <a:latin typeface="Montserrat"/>
                <a:ea typeface="Montserrat"/>
                <a:cs typeface="Montserrat"/>
                <a:sym typeface="Montserrat"/>
              </a:rPr>
              <a:t>(</a:t>
            </a:r>
            <a:r>
              <a:rPr b="1" lang="en" sz="1800">
                <a:solidFill>
                  <a:srgbClr val="FFFFFF"/>
                </a:solidFill>
                <a:latin typeface="Montserrat"/>
                <a:ea typeface="Montserrat"/>
                <a:cs typeface="Montserrat"/>
                <a:sym typeface="Montserrat"/>
              </a:rPr>
              <a:t>やさ</a:t>
            </a:r>
            <a:r>
              <a:rPr b="1" lang="en" sz="1800">
                <a:solidFill>
                  <a:srgbClr val="FFFFFF"/>
                </a:solidFill>
                <a:latin typeface="Montserrat"/>
                <a:ea typeface="Montserrat"/>
                <a:cs typeface="Montserrat"/>
                <a:sym typeface="Montserrat"/>
              </a:rPr>
              <a:t>)</a:t>
            </a:r>
            <a:r>
              <a:rPr b="1" lang="en" sz="3600">
                <a:solidFill>
                  <a:srgbClr val="FFFFFF"/>
                </a:solidFill>
                <a:latin typeface="Montserrat"/>
                <a:ea typeface="Montserrat"/>
                <a:cs typeface="Montserrat"/>
                <a:sym typeface="Montserrat"/>
              </a:rPr>
              <a:t>しい</a:t>
            </a:r>
            <a:endParaRPr b="1" sz="36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400">
                <a:solidFill>
                  <a:schemeClr val="lt1"/>
                </a:solidFill>
                <a:latin typeface="Montserrat"/>
                <a:ea typeface="Montserrat"/>
                <a:cs typeface="Montserrat"/>
                <a:sym typeface="Montserrat"/>
              </a:rPr>
              <a:t>Easy</a:t>
            </a:r>
            <a:endParaRPr b="1" sz="3600">
              <a:solidFill>
                <a:srgbClr val="FFFFFF"/>
              </a:solidFill>
              <a:latin typeface="Montserrat"/>
              <a:ea typeface="Montserrat"/>
              <a:cs typeface="Montserrat"/>
              <a:sym typeface="Montserrat"/>
            </a:endParaRPr>
          </a:p>
        </p:txBody>
      </p:sp>
      <p:sp>
        <p:nvSpPr>
          <p:cNvPr id="217" name="Google Shape;217;p37"/>
          <p:cNvSpPr/>
          <p:nvPr/>
        </p:nvSpPr>
        <p:spPr>
          <a:xfrm>
            <a:off x="5058625" y="1033200"/>
            <a:ext cx="3159900" cy="1791300"/>
          </a:xfrm>
          <a:prstGeom prst="ellipse">
            <a:avLst/>
          </a:prstGeom>
          <a:solidFill>
            <a:srgbClr val="4DC8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Montserrat"/>
                <a:ea typeface="Montserrat"/>
                <a:cs typeface="Montserrat"/>
                <a:sym typeface="Montserrat"/>
              </a:rPr>
              <a:t>優</a:t>
            </a:r>
            <a:r>
              <a:rPr b="1" lang="en" sz="1800">
                <a:solidFill>
                  <a:schemeClr val="lt1"/>
                </a:solidFill>
                <a:latin typeface="Montserrat"/>
                <a:ea typeface="Montserrat"/>
                <a:cs typeface="Montserrat"/>
                <a:sym typeface="Montserrat"/>
              </a:rPr>
              <a:t>(やさ)</a:t>
            </a:r>
            <a:r>
              <a:rPr b="1" lang="en" sz="3600">
                <a:solidFill>
                  <a:srgbClr val="FFFFFF"/>
                </a:solidFill>
                <a:latin typeface="Montserrat"/>
                <a:ea typeface="Montserrat"/>
                <a:cs typeface="Montserrat"/>
                <a:sym typeface="Montserrat"/>
              </a:rPr>
              <a:t>しい</a:t>
            </a:r>
            <a:endParaRPr b="1" sz="36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400">
                <a:solidFill>
                  <a:schemeClr val="lt1"/>
                </a:solidFill>
                <a:latin typeface="Montserrat"/>
                <a:ea typeface="Montserrat"/>
                <a:cs typeface="Montserrat"/>
                <a:sym typeface="Montserrat"/>
              </a:rPr>
              <a:t>Kind</a:t>
            </a:r>
            <a:endParaRPr b="1" sz="3600">
              <a:solidFill>
                <a:srgbClr val="FFFFFF"/>
              </a:solidFill>
              <a:latin typeface="Montserrat"/>
              <a:ea typeface="Montserrat"/>
              <a:cs typeface="Montserrat"/>
              <a:sym typeface="Montserrat"/>
            </a:endParaRPr>
          </a:p>
        </p:txBody>
      </p:sp>
      <p:sp>
        <p:nvSpPr>
          <p:cNvPr id="218" name="Google Shape;218;p37"/>
          <p:cNvSpPr txBox="1"/>
          <p:nvPr/>
        </p:nvSpPr>
        <p:spPr>
          <a:xfrm>
            <a:off x="515775" y="3068175"/>
            <a:ext cx="36534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＝簡単（かんたん）</a:t>
            </a:r>
            <a:endParaRPr b="1" sz="3000">
              <a:latin typeface="Montserrat"/>
              <a:ea typeface="Montserrat"/>
              <a:cs typeface="Montserrat"/>
              <a:sym typeface="Montserrat"/>
            </a:endParaRPr>
          </a:p>
        </p:txBody>
      </p:sp>
      <p:sp>
        <p:nvSpPr>
          <p:cNvPr id="219" name="Google Shape;219;p37"/>
          <p:cNvSpPr txBox="1"/>
          <p:nvPr/>
        </p:nvSpPr>
        <p:spPr>
          <a:xfrm>
            <a:off x="4928775" y="3068175"/>
            <a:ext cx="37455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＝親切（しんせつ）</a:t>
            </a:r>
            <a:endParaRPr b="1" sz="3000">
              <a:latin typeface="Montserrat"/>
              <a:ea typeface="Montserrat"/>
              <a:cs typeface="Montserrat"/>
              <a:sym typeface="Montserrat"/>
            </a:endParaRPr>
          </a:p>
        </p:txBody>
      </p:sp>
      <p:sp>
        <p:nvSpPr>
          <p:cNvPr id="220" name="Google Shape;220;p37"/>
          <p:cNvSpPr txBox="1"/>
          <p:nvPr/>
        </p:nvSpPr>
        <p:spPr>
          <a:xfrm>
            <a:off x="317625" y="3908175"/>
            <a:ext cx="40497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Simple to understand</a:t>
            </a:r>
            <a:endParaRPr b="1" sz="1800">
              <a:latin typeface="Montserrat"/>
              <a:ea typeface="Montserrat"/>
              <a:cs typeface="Montserrat"/>
              <a:sym typeface="Montserrat"/>
            </a:endParaRPr>
          </a:p>
        </p:txBody>
      </p:sp>
      <p:sp>
        <p:nvSpPr>
          <p:cNvPr id="221" name="Google Shape;221;p37"/>
          <p:cNvSpPr txBox="1"/>
          <p:nvPr/>
        </p:nvSpPr>
        <p:spPr>
          <a:xfrm>
            <a:off x="4776675" y="3908175"/>
            <a:ext cx="40497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Considerate of the listener </a:t>
            </a:r>
            <a:endParaRPr b="1" sz="1800">
              <a:latin typeface="Montserrat"/>
              <a:ea typeface="Montserrat"/>
              <a:cs typeface="Montserrat"/>
              <a:sym typeface="Montserrat"/>
            </a:endParaRPr>
          </a:p>
        </p:txBody>
      </p:sp>
      <p:pic>
        <p:nvPicPr>
          <p:cNvPr id="222" name="Google Shape;222;p37"/>
          <p:cNvPicPr preferRelativeResize="0"/>
          <p:nvPr/>
        </p:nvPicPr>
        <p:blipFill>
          <a:blip r:embed="rId3">
            <a:alphaModFix/>
          </a:blip>
          <a:stretch>
            <a:fillRect/>
          </a:stretch>
        </p:blipFill>
        <p:spPr>
          <a:xfrm>
            <a:off x="457200" y="4723150"/>
            <a:ext cx="1080002" cy="2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idx="4294967295" type="title"/>
          </p:nvPr>
        </p:nvSpPr>
        <p:spPr>
          <a:xfrm>
            <a:off x="10435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211"/>
                </a:solidFill>
              </a:rPr>
              <a:t>Why is </a:t>
            </a:r>
            <a:r>
              <a:rPr b="1" lang="en" sz="2400">
                <a:solidFill>
                  <a:srgbClr val="FF0211"/>
                </a:solidFill>
                <a:latin typeface="Montserrat"/>
                <a:ea typeface="Montserrat"/>
                <a:cs typeface="Montserrat"/>
                <a:sym typeface="Montserrat"/>
              </a:rPr>
              <a:t>「やさしい (yasashii) 」 </a:t>
            </a:r>
            <a:r>
              <a:rPr lang="en">
                <a:solidFill>
                  <a:srgbClr val="FF0211"/>
                </a:solidFill>
              </a:rPr>
              <a:t>important</a:t>
            </a:r>
            <a:r>
              <a:rPr b="1" lang="en" sz="2400">
                <a:solidFill>
                  <a:srgbClr val="FF0211"/>
                </a:solidFill>
                <a:latin typeface="Montserrat"/>
                <a:ea typeface="Montserrat"/>
                <a:cs typeface="Montserrat"/>
                <a:sym typeface="Montserrat"/>
              </a:rPr>
              <a:t>?　</a:t>
            </a:r>
            <a:endParaRPr b="1" sz="2400">
              <a:solidFill>
                <a:srgbClr val="FF0211"/>
              </a:solidFill>
              <a:latin typeface="Montserrat"/>
              <a:ea typeface="Montserrat"/>
              <a:cs typeface="Montserrat"/>
              <a:sym typeface="Montserrat"/>
            </a:endParaRPr>
          </a:p>
        </p:txBody>
      </p:sp>
      <p:sp>
        <p:nvSpPr>
          <p:cNvPr id="228" name="Google Shape;228;p38"/>
          <p:cNvSpPr txBox="1"/>
          <p:nvPr/>
        </p:nvSpPr>
        <p:spPr>
          <a:xfrm>
            <a:off x="271750" y="3571875"/>
            <a:ext cx="8586900" cy="1020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1C1FF"/>
                </a:solidFill>
                <a:latin typeface="Montserrat"/>
                <a:ea typeface="Montserrat"/>
                <a:cs typeface="Montserrat"/>
                <a:sym typeface="Montserrat"/>
              </a:rPr>
              <a:t>事実：「やさしい」はオフライン</a:t>
            </a:r>
            <a:r>
              <a:rPr b="1" lang="en" sz="2400">
                <a:solidFill>
                  <a:srgbClr val="01C1FF"/>
                </a:solidFill>
                <a:latin typeface="Montserrat"/>
                <a:ea typeface="Montserrat"/>
                <a:cs typeface="Montserrat"/>
                <a:sym typeface="Montserrat"/>
              </a:rPr>
              <a:t>でもオンラインでも大切！</a:t>
            </a:r>
            <a:endParaRPr b="1" sz="2400">
              <a:solidFill>
                <a:srgbClr val="01C1FF"/>
              </a:solidFill>
              <a:latin typeface="Montserrat"/>
              <a:ea typeface="Montserrat"/>
              <a:cs typeface="Montserrat"/>
              <a:sym typeface="Montserrat"/>
            </a:endParaRPr>
          </a:p>
          <a:p>
            <a:pPr indent="0" lvl="0" marL="0" rtl="0" algn="ctr">
              <a:spcBef>
                <a:spcPts val="0"/>
              </a:spcBef>
              <a:spcAft>
                <a:spcPts val="0"/>
              </a:spcAft>
              <a:buNone/>
            </a:pPr>
            <a:r>
              <a:rPr lang="en" sz="2400">
                <a:solidFill>
                  <a:srgbClr val="01C1FF"/>
                </a:solidFill>
                <a:latin typeface="Montserrat"/>
                <a:ea typeface="Montserrat"/>
                <a:cs typeface="Montserrat"/>
                <a:sym typeface="Montserrat"/>
              </a:rPr>
              <a:t>True for both offline &amp; online communication!!</a:t>
            </a:r>
            <a:endParaRPr sz="2400">
              <a:solidFill>
                <a:srgbClr val="01C1FF"/>
              </a:solidFill>
              <a:latin typeface="Montserrat"/>
              <a:ea typeface="Montserrat"/>
              <a:cs typeface="Montserrat"/>
              <a:sym typeface="Montserrat"/>
            </a:endParaRPr>
          </a:p>
        </p:txBody>
      </p:sp>
      <p:sp>
        <p:nvSpPr>
          <p:cNvPr id="229" name="Google Shape;229;p38"/>
          <p:cNvSpPr/>
          <p:nvPr/>
        </p:nvSpPr>
        <p:spPr>
          <a:xfrm>
            <a:off x="390250" y="883488"/>
            <a:ext cx="8234700" cy="2455800"/>
          </a:xfrm>
          <a:prstGeom prst="roundRect">
            <a:avLst>
              <a:gd fmla="val 16667" name="adj"/>
            </a:avLst>
          </a:prstGeom>
          <a:solidFill>
            <a:srgbClr val="FFFFFF"/>
          </a:solidFill>
          <a:ln cap="flat" cmpd="sng" w="76200">
            <a:solidFill>
              <a:srgbClr val="FF021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みんなが英語や日本語が得意なわけではありません</a:t>
            </a:r>
            <a:endParaRPr b="1"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　　Not everyone is proficient in English &amp; Japanese</a:t>
            </a:r>
            <a:endParaRPr sz="1800">
              <a:solidFill>
                <a:schemeClr val="dk1"/>
              </a:solidFill>
              <a:latin typeface="Montserrat"/>
              <a:ea typeface="Montserrat"/>
              <a:cs typeface="Montserrat"/>
              <a:sym typeface="Montserrat"/>
            </a:endParaRPr>
          </a:p>
          <a:p>
            <a:pPr indent="0" lvl="0" marL="914400" rtl="0" algn="l">
              <a:spcBef>
                <a:spcPts val="0"/>
              </a:spcBef>
              <a:spcAft>
                <a:spcPts val="0"/>
              </a:spcAft>
              <a:buClr>
                <a:schemeClr val="dk1"/>
              </a:buClr>
              <a:buSzPts val="1100"/>
              <a:buFont typeface="Arial"/>
              <a:buNone/>
            </a:pPr>
            <a:r>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みんなが話のコンテクストや背景がわかっているわけではありません</a:t>
            </a:r>
            <a:endParaRPr b="1"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　　Not everyone knows the full context/background</a:t>
            </a:r>
            <a:endParaRPr sz="1800">
              <a:solidFill>
                <a:schemeClr val="dk1"/>
              </a:solidFill>
              <a:latin typeface="Montserrat"/>
              <a:ea typeface="Montserrat"/>
              <a:cs typeface="Montserrat"/>
              <a:sym typeface="Montserrat"/>
            </a:endParaRPr>
          </a:p>
          <a:p>
            <a:pPr indent="0" lvl="0" marL="914400" rtl="0" algn="l">
              <a:spcBef>
                <a:spcPts val="0"/>
              </a:spcBef>
              <a:spcAft>
                <a:spcPts val="0"/>
              </a:spcAft>
              <a:buClr>
                <a:schemeClr val="dk1"/>
              </a:buClr>
              <a:buSzPts val="1100"/>
              <a:buFont typeface="Arial"/>
              <a:buNone/>
            </a:pPr>
            <a:r>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みんなが同じイメージを頭に思い描くわけではありません</a:t>
            </a:r>
            <a:endParaRPr b="1"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　　Not everyone has the same image in their heads</a:t>
            </a:r>
            <a:endParaRPr sz="18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nvSpPr>
        <p:spPr>
          <a:xfrm>
            <a:off x="862350" y="1329850"/>
            <a:ext cx="7419300" cy="13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0211"/>
                </a:solidFill>
                <a:latin typeface="Montserrat"/>
                <a:ea typeface="Montserrat"/>
                <a:cs typeface="Montserrat"/>
                <a:sym typeface="Montserrat"/>
              </a:rPr>
              <a:t>やさしい日本語</a:t>
            </a:r>
            <a:endParaRPr b="1" sz="4800">
              <a:solidFill>
                <a:srgbClr val="FF0211"/>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FF0211"/>
                </a:solidFill>
                <a:latin typeface="Montserrat"/>
                <a:ea typeface="Montserrat"/>
                <a:cs typeface="Montserrat"/>
                <a:sym typeface="Montserrat"/>
              </a:rPr>
              <a:t>Yasashii </a:t>
            </a:r>
            <a:r>
              <a:rPr b="1" lang="en" sz="1800">
                <a:solidFill>
                  <a:srgbClr val="FF0211"/>
                </a:solidFill>
                <a:latin typeface="Montserrat"/>
                <a:ea typeface="Montserrat"/>
                <a:cs typeface="Montserrat"/>
                <a:sym typeface="Montserrat"/>
              </a:rPr>
              <a:t>Nihongo</a:t>
            </a:r>
            <a:endParaRPr b="1" sz="4800">
              <a:solidFill>
                <a:srgbClr val="FF021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idx="4294967295" type="title"/>
          </p:nvPr>
        </p:nvSpPr>
        <p:spPr>
          <a:xfrm>
            <a:off x="6750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211"/>
                </a:solidFill>
              </a:rPr>
              <a:t>やさしい日本語　</a:t>
            </a:r>
            <a:r>
              <a:rPr b="0" lang="en" sz="1800">
                <a:solidFill>
                  <a:srgbClr val="FF0211"/>
                </a:solidFill>
              </a:rPr>
              <a:t>Making my</a:t>
            </a:r>
            <a:r>
              <a:rPr b="0" lang="en" sz="1800">
                <a:solidFill>
                  <a:srgbClr val="FF0211"/>
                </a:solidFill>
              </a:rPr>
              <a:t> Nihongo Yasashii</a:t>
            </a:r>
            <a:endParaRPr b="0" sz="1800">
              <a:solidFill>
                <a:srgbClr val="FF0211"/>
              </a:solidFill>
            </a:endParaRPr>
          </a:p>
          <a:p>
            <a:pPr indent="0" lvl="0" marL="0" rtl="0" algn="l">
              <a:spcBef>
                <a:spcPts val="0"/>
              </a:spcBef>
              <a:spcAft>
                <a:spcPts val="0"/>
              </a:spcAft>
              <a:buNone/>
            </a:pPr>
            <a:r>
              <a:t/>
            </a:r>
            <a:endParaRPr b="1" sz="2400">
              <a:solidFill>
                <a:srgbClr val="FF0000"/>
              </a:solidFill>
              <a:latin typeface="Montserrat"/>
              <a:ea typeface="Montserrat"/>
              <a:cs typeface="Montserrat"/>
              <a:sym typeface="Montserrat"/>
            </a:endParaRPr>
          </a:p>
        </p:txBody>
      </p:sp>
      <p:sp>
        <p:nvSpPr>
          <p:cNvPr id="240" name="Google Shape;240;p40"/>
          <p:cNvSpPr/>
          <p:nvPr/>
        </p:nvSpPr>
        <p:spPr>
          <a:xfrm>
            <a:off x="374100" y="650900"/>
            <a:ext cx="8520600" cy="3994800"/>
          </a:xfrm>
          <a:prstGeom prst="roundRect">
            <a:avLst>
              <a:gd fmla="val 16667" name="adj"/>
            </a:avLst>
          </a:prstGeom>
          <a:solidFill>
            <a:srgbClr val="FFFFFF"/>
          </a:solidFill>
          <a:ln cap="flat" cmpd="sng" w="76200">
            <a:solidFill>
              <a:srgbClr val="4DC8FF"/>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短くはっきり最後まで言う</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Use shorter sentences that have complete thoughts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あいまいな表現を使わない</a:t>
            </a:r>
            <a:r>
              <a:rPr b="1" lang="en" sz="1200">
                <a:latin typeface="Montserrat"/>
                <a:ea typeface="Montserrat"/>
                <a:cs typeface="Montserrat"/>
                <a:sym typeface="Montserrat"/>
              </a:rPr>
              <a:t>　（〜って感じ、〜みたいな、〜たりしている、など）</a:t>
            </a:r>
            <a:endParaRPr b="1" sz="12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Don’t use vague expressions</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尊敬語・謙譲語は使わない。「です・ます」を使う。</a:t>
            </a:r>
            <a:endParaRPr b="1" sz="16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Don’t use </a:t>
            </a:r>
            <a:r>
              <a:rPr lang="en">
                <a:latin typeface="Montserrat"/>
                <a:ea typeface="Montserrat"/>
                <a:cs typeface="Montserrat"/>
                <a:sym typeface="Montserrat"/>
              </a:rPr>
              <a:t>honorific</a:t>
            </a:r>
            <a:r>
              <a:rPr lang="en">
                <a:latin typeface="Montserrat"/>
                <a:ea typeface="Montserrat"/>
                <a:cs typeface="Montserrat"/>
                <a:sym typeface="Montserrat"/>
              </a:rPr>
              <a:t> expressions (use “desu” and “masu” forms)</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b="1" lang="en" sz="1600">
                <a:latin typeface="Montserrat"/>
                <a:ea typeface="Montserrat"/>
                <a:cs typeface="Montserrat"/>
                <a:sym typeface="Montserrat"/>
              </a:rPr>
              <a:t>動作の視点に注意する。誰が何をするかはっきり言う。</a:t>
            </a:r>
            <a:endParaRPr b="1" sz="12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Use active structure - “who did what” [not passive - “what was done to whom”]</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b="1" lang="en" sz="1600">
                <a:latin typeface="Montserrat"/>
                <a:ea typeface="Montserrat"/>
                <a:cs typeface="Montserrat"/>
                <a:sym typeface="Montserrat"/>
              </a:rPr>
              <a:t>二重否定を使わない　</a:t>
            </a:r>
            <a:r>
              <a:rPr b="1" lang="en" sz="1200">
                <a:latin typeface="Montserrat"/>
                <a:ea typeface="Montserrat"/>
                <a:cs typeface="Montserrat"/>
                <a:sym typeface="Montserrat"/>
              </a:rPr>
              <a:t>（しないわけではない、ないこともない、など）</a:t>
            </a:r>
            <a:endParaRPr b="1" sz="12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Don’t use double negatives</a:t>
            </a:r>
            <a:endParaRPr>
              <a:latin typeface="Montserrat"/>
              <a:ea typeface="Montserrat"/>
              <a:cs typeface="Montserrat"/>
              <a:sym typeface="Montserrat"/>
            </a:endParaRPr>
          </a:p>
          <a:p>
            <a:pPr indent="0" lvl="0" marL="457200" rtl="0" algn="l">
              <a:spcBef>
                <a:spcPts val="0"/>
              </a:spcBef>
              <a:spcAft>
                <a:spcPts val="0"/>
              </a:spcAft>
              <a:buNone/>
            </a:pPr>
            <a:r>
              <a:t/>
            </a:r>
            <a:endParaRPr sz="1200">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b="1" lang="en" sz="1600">
                <a:latin typeface="Montserrat"/>
                <a:ea typeface="Montserrat"/>
                <a:cs typeface="Montserrat"/>
                <a:sym typeface="Montserrat"/>
              </a:rPr>
              <a:t>オノマトペ（擬音語・擬態語）は、使わない</a:t>
            </a:r>
            <a:r>
              <a:rPr b="1" lang="en" sz="1200">
                <a:latin typeface="Montserrat"/>
                <a:ea typeface="Montserrat"/>
                <a:cs typeface="Montserrat"/>
                <a:sym typeface="Montserrat"/>
              </a:rPr>
              <a:t>（ぐちゃぐちゃ、ふらふら、など）</a:t>
            </a:r>
            <a:endParaRPr b="1" sz="1200">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Don’t use onomatopoeia</a:t>
            </a:r>
            <a:endParaRPr/>
          </a:p>
        </p:txBody>
      </p:sp>
      <p:sp>
        <p:nvSpPr>
          <p:cNvPr id="241" name="Google Shape;241;p40"/>
          <p:cNvSpPr/>
          <p:nvPr/>
        </p:nvSpPr>
        <p:spPr>
          <a:xfrm>
            <a:off x="6906625" y="509900"/>
            <a:ext cx="2090100" cy="1019700"/>
          </a:xfrm>
          <a:prstGeom prst="ellipse">
            <a:avLst/>
          </a:prstGeom>
          <a:solidFill>
            <a:srgbClr val="FF021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Montserrat"/>
                <a:ea typeface="Montserrat"/>
                <a:cs typeface="Montserrat"/>
                <a:sym typeface="Montserrat"/>
              </a:rPr>
              <a:t>易しい</a:t>
            </a:r>
            <a:endParaRPr b="1" sz="30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Easy</a:t>
            </a:r>
            <a:endParaRPr b="1" sz="18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p:nvPr/>
        </p:nvSpPr>
        <p:spPr>
          <a:xfrm>
            <a:off x="420325" y="1059475"/>
            <a:ext cx="7979700" cy="2980200"/>
          </a:xfrm>
          <a:prstGeom prst="roundRect">
            <a:avLst>
              <a:gd fmla="val 16667" name="adj"/>
            </a:avLst>
          </a:prstGeom>
          <a:solidFill>
            <a:srgbClr val="FFFFFF"/>
          </a:solidFill>
          <a:ln cap="flat" cmpd="sng" w="76200">
            <a:solidFill>
              <a:srgbClr val="FF0211"/>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Font typeface="Montserrat"/>
              <a:buChar char="-"/>
            </a:pPr>
            <a:r>
              <a:rPr b="1" lang="en" sz="2000">
                <a:solidFill>
                  <a:schemeClr val="dk1"/>
                </a:solidFill>
                <a:latin typeface="Montserrat"/>
                <a:ea typeface="Montserrat"/>
                <a:cs typeface="Montserrat"/>
                <a:sym typeface="Montserrat"/>
              </a:rPr>
              <a:t>積極的に言い換える</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chemeClr val="accent2"/>
                </a:solidFill>
                <a:highlight>
                  <a:schemeClr val="lt1"/>
                </a:highlight>
                <a:latin typeface="Montserrat"/>
                <a:ea typeface="Montserrat"/>
                <a:cs typeface="Montserrat"/>
                <a:sym typeface="Montserrat"/>
              </a:rPr>
              <a:t>        </a:t>
            </a:r>
            <a:r>
              <a:rPr lang="en" sz="1600">
                <a:solidFill>
                  <a:schemeClr val="accent2"/>
                </a:solidFill>
                <a:highlight>
                  <a:schemeClr val="lt1"/>
                </a:highlight>
                <a:latin typeface="Montserrat"/>
                <a:ea typeface="Montserrat"/>
                <a:cs typeface="Montserrat"/>
                <a:sym typeface="Montserrat"/>
              </a:rPr>
              <a:t>Proactively switch to easier expressions</a:t>
            </a:r>
            <a:endParaRPr sz="1600">
              <a:solidFill>
                <a:schemeClr val="accent2"/>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accent2"/>
              </a:solidFill>
              <a:highlight>
                <a:schemeClr val="lt1"/>
              </a:highlight>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b="1" lang="en" sz="2000">
                <a:solidFill>
                  <a:schemeClr val="dk1"/>
                </a:solidFill>
                <a:latin typeface="Montserrat"/>
                <a:ea typeface="Montserrat"/>
                <a:cs typeface="Montserrat"/>
                <a:sym typeface="Montserrat"/>
              </a:rPr>
              <a:t>確認しながら、傾聴する</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333333"/>
                </a:solidFill>
                <a:highlight>
                  <a:schemeClr val="lt1"/>
                </a:highlight>
                <a:latin typeface="Montserrat"/>
                <a:ea typeface="Montserrat"/>
                <a:cs typeface="Montserrat"/>
                <a:sym typeface="Montserrat"/>
              </a:rPr>
              <a:t>　　</a:t>
            </a:r>
            <a:r>
              <a:rPr lang="en" sz="1800">
                <a:solidFill>
                  <a:srgbClr val="333333"/>
                </a:solidFill>
                <a:highlight>
                  <a:schemeClr val="lt1"/>
                </a:highlight>
                <a:latin typeface="Montserrat"/>
                <a:ea typeface="Montserrat"/>
                <a:cs typeface="Montserrat"/>
                <a:sym typeface="Montserrat"/>
              </a:rPr>
              <a:t>Listen actively &amp; check understanding</a:t>
            </a:r>
            <a:endParaRPr sz="1800">
              <a:solidFill>
                <a:srgbClr val="333333"/>
              </a:solidFill>
              <a:highlight>
                <a:schemeClr val="lt1"/>
              </a:highlight>
              <a:latin typeface="Montserrat"/>
              <a:ea typeface="Montserrat"/>
              <a:cs typeface="Montserrat"/>
              <a:sym typeface="Montserrat"/>
            </a:endParaRPr>
          </a:p>
          <a:p>
            <a:pPr indent="0" lvl="0" marL="0" rtl="0" algn="ctr">
              <a:spcBef>
                <a:spcPts val="0"/>
              </a:spcBef>
              <a:spcAft>
                <a:spcPts val="0"/>
              </a:spcAft>
              <a:buNone/>
            </a:pPr>
            <a:r>
              <a:t/>
            </a:r>
            <a:endParaRPr b="1" sz="1800">
              <a:solidFill>
                <a:srgbClr val="333333"/>
              </a:solidFill>
              <a:highlight>
                <a:schemeClr val="lt1"/>
              </a:highlight>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b="1" lang="en" sz="2000">
                <a:solidFill>
                  <a:schemeClr val="dk1"/>
                </a:solidFill>
                <a:latin typeface="Montserrat"/>
                <a:ea typeface="Montserrat"/>
                <a:cs typeface="Montserrat"/>
                <a:sym typeface="Montserrat"/>
              </a:rPr>
              <a:t>完璧でない日本語に寛容になる</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Be generous about less than perfect Japanese</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247" name="Google Shape;247;p41"/>
          <p:cNvSpPr/>
          <p:nvPr/>
        </p:nvSpPr>
        <p:spPr>
          <a:xfrm>
            <a:off x="6395075" y="679713"/>
            <a:ext cx="2328600" cy="1791300"/>
          </a:xfrm>
          <a:prstGeom prst="ellipse">
            <a:avLst/>
          </a:prstGeom>
          <a:solidFill>
            <a:srgbClr val="4DC8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Montserrat"/>
                <a:ea typeface="Montserrat"/>
                <a:cs typeface="Montserrat"/>
                <a:sym typeface="Montserrat"/>
              </a:rPr>
              <a:t>優しい</a:t>
            </a:r>
            <a:endParaRPr b="1" sz="36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Kind</a:t>
            </a:r>
            <a:endParaRPr b="1" sz="3600">
              <a:solidFill>
                <a:srgbClr val="FFFFFF"/>
              </a:solidFill>
              <a:latin typeface="Montserrat"/>
              <a:ea typeface="Montserrat"/>
              <a:cs typeface="Montserrat"/>
              <a:sym typeface="Montserrat"/>
            </a:endParaRPr>
          </a:p>
        </p:txBody>
      </p:sp>
      <p:sp>
        <p:nvSpPr>
          <p:cNvPr id="248" name="Google Shape;248;p41"/>
          <p:cNvSpPr txBox="1"/>
          <p:nvPr>
            <p:ph idx="4294967295" type="title"/>
          </p:nvPr>
        </p:nvSpPr>
        <p:spPr>
          <a:xfrm>
            <a:off x="149875"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211"/>
                </a:solidFill>
              </a:rPr>
              <a:t>やさしい日本語</a:t>
            </a:r>
            <a:endParaRPr>
              <a:solidFill>
                <a:srgbClr val="FF0211"/>
              </a:solidFill>
            </a:endParaRPr>
          </a:p>
          <a:p>
            <a:pPr indent="0" lvl="0" marL="0" rtl="0" algn="l">
              <a:spcBef>
                <a:spcPts val="0"/>
              </a:spcBef>
              <a:spcAft>
                <a:spcPts val="0"/>
              </a:spcAft>
              <a:buClr>
                <a:schemeClr val="dk1"/>
              </a:buClr>
              <a:buSzPts val="1100"/>
              <a:buFont typeface="Arial"/>
              <a:buNone/>
            </a:pPr>
            <a:r>
              <a:rPr b="0" lang="en" sz="1800">
                <a:solidFill>
                  <a:srgbClr val="FF0211"/>
                </a:solidFill>
              </a:rPr>
              <a:t>Making</a:t>
            </a:r>
            <a:r>
              <a:rPr b="0" lang="en" sz="1800">
                <a:solidFill>
                  <a:srgbClr val="FF0211"/>
                </a:solidFill>
              </a:rPr>
              <a:t> my Nihongo Yasashii</a:t>
            </a:r>
            <a:endParaRPr b="0" sz="1800">
              <a:solidFill>
                <a:srgbClr val="FF0211"/>
              </a:solidFill>
            </a:endParaRPr>
          </a:p>
          <a:p>
            <a:pPr indent="0" lvl="0" marL="0" rtl="0" algn="l">
              <a:spcBef>
                <a:spcPts val="0"/>
              </a:spcBef>
              <a:spcAft>
                <a:spcPts val="0"/>
              </a:spcAft>
              <a:buNone/>
            </a:pPr>
            <a:r>
              <a:t/>
            </a:r>
            <a:endParaRPr b="1" sz="2400">
              <a:solidFill>
                <a:srgbClr val="FF021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2"/>
          <p:cNvSpPr txBox="1"/>
          <p:nvPr/>
        </p:nvSpPr>
        <p:spPr>
          <a:xfrm>
            <a:off x="862350" y="1101250"/>
            <a:ext cx="7419300" cy="13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0211"/>
                </a:solidFill>
                <a:latin typeface="Montserrat"/>
                <a:ea typeface="Montserrat"/>
                <a:cs typeface="Montserrat"/>
                <a:sym typeface="Montserrat"/>
              </a:rPr>
              <a:t>Yasashii </a:t>
            </a:r>
            <a:r>
              <a:rPr b="1" lang="en" sz="4800">
                <a:solidFill>
                  <a:srgbClr val="FF0211"/>
                </a:solidFill>
                <a:latin typeface="Montserrat"/>
                <a:ea typeface="Montserrat"/>
                <a:cs typeface="Montserrat"/>
                <a:sym typeface="Montserrat"/>
              </a:rPr>
              <a:t>English</a:t>
            </a:r>
            <a:endParaRPr b="1" sz="4800">
              <a:solidFill>
                <a:srgbClr val="FF021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800">
                <a:solidFill>
                  <a:srgbClr val="FF0211"/>
                </a:solidFill>
                <a:latin typeface="Montserrat"/>
                <a:ea typeface="Montserrat"/>
                <a:cs typeface="Montserrat"/>
                <a:sym typeface="Montserrat"/>
              </a:rPr>
              <a:t>やさしい英語</a:t>
            </a:r>
            <a:endParaRPr b="1" sz="4800">
              <a:solidFill>
                <a:srgbClr val="FF021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idx="4294967295" type="title"/>
          </p:nvPr>
        </p:nvSpPr>
        <p:spPr>
          <a:xfrm>
            <a:off x="104350" y="7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211"/>
                </a:solidFill>
              </a:rPr>
              <a:t>M</a:t>
            </a:r>
            <a:r>
              <a:rPr b="1" lang="en">
                <a:solidFill>
                  <a:srgbClr val="FF0211"/>
                </a:solidFill>
                <a:latin typeface="Montserrat"/>
                <a:ea typeface="Montserrat"/>
                <a:cs typeface="Montserrat"/>
                <a:sym typeface="Montserrat"/>
              </a:rPr>
              <a:t>ak</a:t>
            </a:r>
            <a:r>
              <a:rPr lang="en">
                <a:solidFill>
                  <a:srgbClr val="FF0211"/>
                </a:solidFill>
              </a:rPr>
              <a:t>ing</a:t>
            </a:r>
            <a:r>
              <a:rPr b="1" lang="en">
                <a:solidFill>
                  <a:srgbClr val="FF0211"/>
                </a:solidFill>
                <a:latin typeface="Montserrat"/>
                <a:ea typeface="Montserrat"/>
                <a:cs typeface="Montserrat"/>
                <a:sym typeface="Montserrat"/>
              </a:rPr>
              <a:t> </a:t>
            </a:r>
            <a:r>
              <a:rPr b="1" lang="en">
                <a:solidFill>
                  <a:srgbClr val="FF0211"/>
                </a:solidFill>
                <a:latin typeface="Montserrat"/>
                <a:ea typeface="Montserrat"/>
                <a:cs typeface="Montserrat"/>
                <a:sym typeface="Montserrat"/>
              </a:rPr>
              <a:t>my </a:t>
            </a:r>
            <a:r>
              <a:rPr b="1" lang="en">
                <a:solidFill>
                  <a:srgbClr val="FF0211"/>
                </a:solidFill>
                <a:latin typeface="Montserrat"/>
                <a:ea typeface="Montserrat"/>
                <a:cs typeface="Montserrat"/>
                <a:sym typeface="Montserrat"/>
              </a:rPr>
              <a:t>English Yasashii</a:t>
            </a:r>
            <a:endParaRPr>
              <a:solidFill>
                <a:srgbClr val="FF0211"/>
              </a:solidFill>
            </a:endParaRPr>
          </a:p>
          <a:p>
            <a:pPr indent="0" lvl="0" marL="0" rtl="0" algn="l">
              <a:spcBef>
                <a:spcPts val="0"/>
              </a:spcBef>
              <a:spcAft>
                <a:spcPts val="0"/>
              </a:spcAft>
              <a:buNone/>
            </a:pPr>
            <a:r>
              <a:rPr b="0" lang="en" sz="1800">
                <a:solidFill>
                  <a:srgbClr val="FF0211"/>
                </a:solidFill>
              </a:rPr>
              <a:t>やさしい英語</a:t>
            </a:r>
            <a:endParaRPr b="0" sz="1800">
              <a:solidFill>
                <a:srgbClr val="FF0211"/>
              </a:solidFill>
            </a:endParaRPr>
          </a:p>
          <a:p>
            <a:pPr indent="0" lvl="0" marL="0" rtl="0" algn="l">
              <a:spcBef>
                <a:spcPts val="0"/>
              </a:spcBef>
              <a:spcAft>
                <a:spcPts val="0"/>
              </a:spcAft>
              <a:buNone/>
            </a:pPr>
            <a:r>
              <a:rPr b="1" lang="en">
                <a:solidFill>
                  <a:srgbClr val="FF0211"/>
                </a:solidFill>
                <a:latin typeface="Montserrat"/>
                <a:ea typeface="Montserrat"/>
                <a:cs typeface="Montserrat"/>
                <a:sym typeface="Montserrat"/>
              </a:rPr>
              <a:t>　</a:t>
            </a:r>
            <a:endParaRPr b="1">
              <a:solidFill>
                <a:srgbClr val="FF0211"/>
              </a:solidFill>
              <a:latin typeface="Montserrat"/>
              <a:ea typeface="Montserrat"/>
              <a:cs typeface="Montserrat"/>
              <a:sym typeface="Montserrat"/>
            </a:endParaRPr>
          </a:p>
        </p:txBody>
      </p:sp>
      <p:sp>
        <p:nvSpPr>
          <p:cNvPr id="259" name="Google Shape;259;p43"/>
          <p:cNvSpPr/>
          <p:nvPr/>
        </p:nvSpPr>
        <p:spPr>
          <a:xfrm>
            <a:off x="555900" y="977475"/>
            <a:ext cx="8032200" cy="3623700"/>
          </a:xfrm>
          <a:prstGeom prst="roundRect">
            <a:avLst>
              <a:gd fmla="val 16667" name="adj"/>
            </a:avLst>
          </a:prstGeom>
          <a:solidFill>
            <a:srgbClr val="FFFFFF"/>
          </a:solidFill>
          <a:ln cap="flat" cmpd="sng" w="76200">
            <a:solidFill>
              <a:srgbClr val="4DC8FF"/>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Use shorter sentences</a:t>
            </a:r>
            <a:endParaRPr b="1" sz="18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短く言う</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Avoid using idioms and slang</a:t>
            </a:r>
            <a:r>
              <a:rPr b="1" lang="en" sz="1600">
                <a:solidFill>
                  <a:schemeClr val="dk1"/>
                </a:solidFill>
                <a:latin typeface="Montserrat"/>
                <a:ea typeface="Montserrat"/>
                <a:cs typeface="Montserrat"/>
                <a:sym typeface="Montserrat"/>
              </a:rPr>
              <a:t> </a:t>
            </a:r>
            <a:r>
              <a:rPr b="1" lang="en" sz="1200">
                <a:solidFill>
                  <a:schemeClr val="dk1"/>
                </a:solidFill>
                <a:latin typeface="Montserrat"/>
                <a:ea typeface="Montserrat"/>
                <a:cs typeface="Montserrat"/>
                <a:sym typeface="Montserrat"/>
              </a:rPr>
              <a:t>(breathe fire, deal-breaker, give props, etc.)</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慣用句やスラングは使わない</a:t>
            </a:r>
            <a:endParaRPr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Avoid cultural specific references</a:t>
            </a:r>
            <a:r>
              <a:rPr b="1" lang="en" sz="1600">
                <a:solidFill>
                  <a:schemeClr val="dk1"/>
                </a:solidFill>
                <a:latin typeface="Montserrat"/>
                <a:ea typeface="Montserrat"/>
                <a:cs typeface="Montserrat"/>
                <a:sym typeface="Montserrat"/>
              </a:rPr>
              <a:t> </a:t>
            </a:r>
            <a:r>
              <a:rPr b="1" lang="en" sz="1200">
                <a:solidFill>
                  <a:schemeClr val="dk1"/>
                </a:solidFill>
                <a:latin typeface="Montserrat"/>
                <a:ea typeface="Montserrat"/>
                <a:cs typeface="Montserrat"/>
                <a:sym typeface="Montserrat"/>
              </a:rPr>
              <a:t>(pop culture, TV shows, etc.)</a:t>
            </a:r>
            <a:endParaRPr b="1" sz="12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文化的な背景が必要な表現を使わない</a:t>
            </a:r>
            <a:r>
              <a:rPr lang="en">
                <a:solidFill>
                  <a:schemeClr val="dk1"/>
                </a:solidFill>
                <a:latin typeface="Montserrat"/>
                <a:ea typeface="Montserrat"/>
                <a:cs typeface="Montserrat"/>
                <a:sym typeface="Montserrat"/>
              </a:rPr>
              <a:t>（ポップカルチャーやTV番組など）</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       </a:t>
            </a:r>
            <a:endParaRPr b="1" sz="1800">
              <a:solidFill>
                <a:schemeClr val="dk1"/>
              </a:solidFill>
              <a:latin typeface="Montserrat"/>
              <a:ea typeface="Montserrat"/>
              <a:cs typeface="Montserrat"/>
              <a:sym typeface="Montserrat"/>
            </a:endParaRPr>
          </a:p>
        </p:txBody>
      </p:sp>
      <p:sp>
        <p:nvSpPr>
          <p:cNvPr id="260" name="Google Shape;260;p43"/>
          <p:cNvSpPr/>
          <p:nvPr/>
        </p:nvSpPr>
        <p:spPr>
          <a:xfrm>
            <a:off x="6544025" y="422288"/>
            <a:ext cx="2328600" cy="1791300"/>
          </a:xfrm>
          <a:prstGeom prst="ellipse">
            <a:avLst/>
          </a:prstGeom>
          <a:solidFill>
            <a:srgbClr val="FF021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Montserrat"/>
                <a:ea typeface="Montserrat"/>
                <a:cs typeface="Montserrat"/>
                <a:sym typeface="Montserrat"/>
              </a:rPr>
              <a:t>易しい</a:t>
            </a:r>
            <a:endParaRPr b="1" sz="36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Easy</a:t>
            </a:r>
            <a:endParaRPr b="1" sz="3600">
              <a:solidFill>
                <a:srgbClr val="FFFFFF"/>
              </a:solidFill>
              <a:latin typeface="Montserrat"/>
              <a:ea typeface="Montserrat"/>
              <a:cs typeface="Montserrat"/>
              <a:sym typeface="Montserrat"/>
            </a:endParaRPr>
          </a:p>
        </p:txBody>
      </p:sp>
      <p:sp>
        <p:nvSpPr>
          <p:cNvPr id="261" name="Google Shape;261;p43"/>
          <p:cNvSpPr txBox="1"/>
          <p:nvPr/>
        </p:nvSpPr>
        <p:spPr>
          <a:xfrm>
            <a:off x="7736925" y="4671450"/>
            <a:ext cx="1709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800">
                <a:latin typeface="Montserrat"/>
                <a:ea typeface="Montserrat"/>
                <a:cs typeface="Montserrat"/>
                <a:sym typeface="Montserrat"/>
              </a:rPr>
              <a:t>See</a:t>
            </a:r>
            <a:r>
              <a:rPr lang="en" sz="800">
                <a:latin typeface="Montserrat"/>
                <a:ea typeface="Montserrat"/>
                <a:cs typeface="Montserrat"/>
                <a:sym typeface="Montserrat"/>
              </a:rPr>
              <a:t> </a:t>
            </a:r>
            <a:r>
              <a:rPr lang="en" sz="800" u="sng">
                <a:solidFill>
                  <a:schemeClr val="hlink"/>
                </a:solidFill>
                <a:latin typeface="Montserrat"/>
                <a:ea typeface="Montserrat"/>
                <a:cs typeface="Montserrat"/>
                <a:sym typeface="Montserrat"/>
                <a:hlinkClick action="ppaction://hlinksldjump" r:id="rId3"/>
              </a:rPr>
              <a:t>Reference</a:t>
            </a:r>
            <a:endParaRPr sz="800">
              <a:solidFill>
                <a:srgbClr val="696464"/>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rcar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