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50" autoAdjust="0"/>
    <p:restoredTop sz="94660"/>
  </p:normalViewPr>
  <p:slideViewPr>
    <p:cSldViewPr>
      <p:cViewPr varScale="1">
        <p:scale>
          <a:sx n="65" d="100"/>
          <a:sy n="6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2017-10-08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2017-10-08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2017-10-08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scheduling to avoid traffic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648200"/>
            <a:ext cx="6400800" cy="1752600"/>
          </a:xfrm>
        </p:spPr>
        <p:txBody>
          <a:bodyPr/>
          <a:lstStyle/>
          <a:p>
            <a:r>
              <a:rPr lang="en-US" dirty="0" err="1" smtClean="0"/>
              <a:t>Sandeep</a:t>
            </a:r>
            <a:r>
              <a:rPr lang="en-US" dirty="0" smtClean="0"/>
              <a:t> Pal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To avoid traffic on roads, we can use past records so as to know, what would be the most suitable time to avoid the traffic.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Once already on the road , not much can be done to avoid road traffic in cities like </a:t>
            </a:r>
            <a:r>
              <a:rPr lang="en-US" dirty="0" smtClean="0"/>
              <a:t>M</a:t>
            </a:r>
            <a:r>
              <a:rPr lang="en-US" dirty="0" smtClean="0"/>
              <a:t>umbai . So</a:t>
            </a:r>
            <a:r>
              <a:rPr lang="en-US" dirty="0" smtClean="0"/>
              <a:t>, why not get on the road only when there is least traffic.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situation of traffic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56626" t="37040" r="-168" b="5717"/>
          <a:stretch>
            <a:fillRect/>
          </a:stretch>
        </p:blipFill>
        <p:spPr bwMode="auto">
          <a:xfrm>
            <a:off x="838200" y="1371600"/>
            <a:ext cx="3505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56442" t="37500" r="220" b="6250"/>
          <a:stretch>
            <a:fillRect/>
          </a:stretch>
        </p:blipFill>
        <p:spPr bwMode="auto">
          <a:xfrm>
            <a:off x="4953000" y="1371600"/>
            <a:ext cx="355035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 l="57028" t="37500" r="220" b="6250"/>
          <a:stretch>
            <a:fillRect/>
          </a:stretch>
        </p:blipFill>
        <p:spPr bwMode="auto">
          <a:xfrm>
            <a:off x="762000" y="4231710"/>
            <a:ext cx="3550355" cy="262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 l="57028" t="37500" r="-366" b="6250"/>
          <a:stretch>
            <a:fillRect/>
          </a:stretch>
        </p:blipFill>
        <p:spPr bwMode="auto">
          <a:xfrm>
            <a:off x="4953000" y="4244546"/>
            <a:ext cx="3581400" cy="26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133600" y="2743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9:02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7000" y="2743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9:12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5943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9:19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5867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9:30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today at 7:15am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57028" t="37500" r="-366" b="6250"/>
          <a:stretch>
            <a:fillRect/>
          </a:stretch>
        </p:blipFill>
        <p:spPr bwMode="auto">
          <a:xfrm>
            <a:off x="1828800" y="1676400"/>
            <a:ext cx="5638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: A database system to store the data associated with each road, which would include the traffic density and timings.</a:t>
            </a:r>
          </a:p>
          <a:p>
            <a:r>
              <a:rPr lang="en-US" dirty="0" smtClean="0"/>
              <a:t>Machine Learning : To predict what would </a:t>
            </a:r>
            <a:r>
              <a:rPr lang="en-US" dirty="0" smtClean="0"/>
              <a:t>be the expected travel time.</a:t>
            </a:r>
            <a:endParaRPr lang="en-US" dirty="0" smtClean="0"/>
          </a:p>
          <a:p>
            <a:r>
              <a:rPr lang="en-US" dirty="0" smtClean="0"/>
              <a:t>Google traffic </a:t>
            </a:r>
            <a:r>
              <a:rPr lang="en-US" dirty="0" smtClean="0"/>
              <a:t>layer </a:t>
            </a:r>
            <a:r>
              <a:rPr lang="en-US" smtClean="0"/>
              <a:t>: </a:t>
            </a:r>
            <a:r>
              <a:rPr lang="en-US" smtClean="0"/>
              <a:t>API </a:t>
            </a:r>
            <a:r>
              <a:rPr lang="en-US" dirty="0" smtClean="0"/>
              <a:t>to provide the real time traffic scenario on </a:t>
            </a:r>
            <a:r>
              <a:rPr lang="en-US" dirty="0" smtClean="0"/>
              <a:t>roads to maintain the database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puts in the source and </a:t>
            </a:r>
            <a:r>
              <a:rPr lang="en-US" dirty="0" smtClean="0"/>
              <a:t>destination </a:t>
            </a:r>
            <a:r>
              <a:rPr lang="en-US" dirty="0" smtClean="0"/>
              <a:t>of his journey.</a:t>
            </a:r>
          </a:p>
          <a:p>
            <a:r>
              <a:rPr lang="en-US" dirty="0" smtClean="0"/>
              <a:t>Users put in the timings and check the traffic status at that </a:t>
            </a:r>
            <a:r>
              <a:rPr lang="en-US" dirty="0" smtClean="0"/>
              <a:t>timings relative to best possible timings.</a:t>
            </a:r>
            <a:endParaRPr lang="en-US" dirty="0" smtClean="0"/>
          </a:p>
          <a:p>
            <a:r>
              <a:rPr lang="en-US" dirty="0" smtClean="0"/>
              <a:t>Then user can select which would be the best suited timings for them to travel.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dirty="0" smtClean="0"/>
              <a:t>People who have flexible office timings can benefit  from this to select the most suitable timings.</a:t>
            </a:r>
          </a:p>
          <a:p>
            <a:r>
              <a:rPr lang="en-US" dirty="0" smtClean="0"/>
              <a:t>Tourists can select the timings to travel in new cities so that they don’t get exhausted by the traffic itself.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226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Time scheduling to avoid traffic</vt:lpstr>
      <vt:lpstr>The Idea</vt:lpstr>
      <vt:lpstr>Dynamic situation of traffic</vt:lpstr>
      <vt:lpstr>Or today at 7:15am</vt:lpstr>
      <vt:lpstr>Requirements</vt:lpstr>
      <vt:lpstr>Flow</vt:lpstr>
      <vt:lpstr>Major Applications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Governance</dc:title>
  <dc:creator>Sandeep Pal</dc:creator>
  <cp:lastModifiedBy>Lenovo8</cp:lastModifiedBy>
  <cp:revision>97</cp:revision>
  <dcterms:created xsi:type="dcterms:W3CDTF">2006-08-16T00:00:00Z</dcterms:created>
  <dcterms:modified xsi:type="dcterms:W3CDTF">2017-10-08T07:56:31Z</dcterms:modified>
</cp:coreProperties>
</file>