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147481952" r:id="rId3"/>
    <p:sldId id="285" r:id="rId4"/>
    <p:sldId id="2147481947" r:id="rId5"/>
    <p:sldId id="2147481951" r:id="rId6"/>
    <p:sldId id="2147481945" r:id="rId7"/>
    <p:sldId id="2147481946" r:id="rId8"/>
    <p:sldId id="288" r:id="rId9"/>
    <p:sldId id="260" r:id="rId10"/>
    <p:sldId id="2147481949" r:id="rId11"/>
    <p:sldId id="2147481950" r:id="rId12"/>
    <p:sldId id="2147481948" r:id="rId13"/>
    <p:sldId id="2147481918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12"/>
    <a:srgbClr val="666666"/>
    <a:srgbClr val="FF0000"/>
    <a:srgbClr val="FFFFFF"/>
    <a:srgbClr val="E1E1E1"/>
    <a:srgbClr val="EEEEEF"/>
    <a:srgbClr val="72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72" autoAdjust="0"/>
  </p:normalViewPr>
  <p:slideViewPr>
    <p:cSldViewPr snapToGrid="0">
      <p:cViewPr>
        <p:scale>
          <a:sx n="75" d="100"/>
          <a:sy n="75" d="100"/>
        </p:scale>
        <p:origin x="1950" y="858"/>
      </p:cViewPr>
      <p:guideLst>
        <p:guide orient="horz" pos="2205"/>
        <p:guide pos="3840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2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B5074-22B4-4BAA-90CF-F09B99342087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4420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AFD7E-42DE-4578-9698-4D44CA4D1EC7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ACAE1-F7C7-40A2-AB1E-F699848D1216}" type="slidenum">
              <a:rPr kumimoji="1" lang="ja-JP" altLang="en-US" smtClean="0"/>
              <a:t>‹N°›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65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project consists of four main parts:</a:t>
            </a:r>
          </a:p>
          <a:p>
            <a:b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**The Wiki**  </a:t>
            </a:r>
          </a:p>
          <a:p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A structured Wiki system to organize **processes and products**, that can be found in the public domain, to be used for the **inventory** part of a Life Cycle Assessment (LCA) study.</a:t>
            </a:r>
          </a:p>
          <a:p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You can access it directly in the [Wiki of this GitHub](https://github.com/merce-fra/Wiki-on-processes-and-products-for-LCA/wiki). Note that the GitHub Wiki is stored in a separate repository, which can be cloned using the link: https://github.com/merce-fra/Wiki-on-processes-and-products-for-LCA.wiki.</a:t>
            </a:r>
          </a:p>
          <a:p>
            <a:b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**The import function for 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Brightway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-formatted data**  </a:t>
            </a:r>
          </a:p>
          <a:p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The script `import_data_wiki.py` (in the folder `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Database_edition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/`) relies on the 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brightway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format to generate wiki pages from 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brightway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-compatible data in Excel. See the section "Details on the import script for 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Brightway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-formatted data" below for technical details.</a:t>
            </a:r>
          </a:p>
          <a:p>
            <a:b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**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Visualisation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function**  </a:t>
            </a:r>
          </a:p>
          <a:p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The script `Wiki-on-processes-and-products-for-LCA/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Build_tree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/build_lca_tree.py` automatically build a **dependency tree** starting from a chosen product or process node, with **identification of alternative process nodes**. The output is in the Mermaid format. Click [here](https://github.com/merce-fra/Wiki-on-processes-and-products-for-LCA/wiki/out_tree/graph_pd_dell_3620_computer.svg) to see an example generated from the page [Dell computer](https://github.com/merce-fra/Wiki-on-processes-and-products-for-LCA/wiki/pd_dell_3620_computer).</a:t>
            </a:r>
          </a:p>
          <a:p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On the identification of alternative process nodes: If a **product node can be produced by several processes** (e.g., if several processes are listed in the 'List of processes' section of the product page), **this product node appears in red in the graph**. This indicates that one must then decide which subtree to follow among the possible options when building an inventory. The output is generated in the wiki folder `Wiki-on-processes-and-products-for-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LCA.wiki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out_tree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graph_name_of_the_node.mmd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 (not visible on 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need to pull the wiki).</a:t>
            </a:r>
          </a:p>
          <a:p>
            <a:b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**AI-based Wiki Edition**  </a:t>
            </a:r>
          </a:p>
          <a:p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This tool integrates AI to assist in the management of the Wiki. It automates tasks such as page generation (for not </a:t>
            </a:r>
            <a:r>
              <a:rPr kumimoji="1"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brightway</a:t>
            </a:r>
            <a:r>
              <a:rPr kumimoji="1"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-compliant data), inconsistency detection, and product similarity analysis, ensuring the wiki remains consistent, accurate, and up-to-date.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ACAE1-F7C7-40A2-AB1E-F699848D121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979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pyright">
            <a:extLst>
              <a:ext uri="{FF2B5EF4-FFF2-40B4-BE49-F238E27FC236}">
                <a16:creationId xmlns:a16="http://schemas.microsoft.com/office/drawing/2014/main" id="{6F2FE567-7899-4896-96AA-5019266E8419}"/>
              </a:ext>
            </a:extLst>
          </p:cNvPr>
          <p:cNvSpPr txBox="1"/>
          <p:nvPr userDrawn="1"/>
        </p:nvSpPr>
        <p:spPr>
          <a:xfrm>
            <a:off x="180975" y="6645600"/>
            <a:ext cx="1475297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rgbClr val="666666"/>
                </a:solidFill>
              </a:rPr>
              <a:t>©Mitsubishi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Electric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R&amp;D Centre Europe</a:t>
            </a:r>
            <a:endParaRPr kumimoji="1" lang="ja-JP" altLang="en-US" sz="600" dirty="0">
              <a:solidFill>
                <a:srgbClr val="666666"/>
              </a:solidFill>
            </a:endParaRPr>
          </a:p>
        </p:txBody>
      </p:sp>
      <p:grpSp>
        <p:nvGrpSpPr>
          <p:cNvPr id="53" name="ME Company Name EN">
            <a:extLst>
              <a:ext uri="{FF2B5EF4-FFF2-40B4-BE49-F238E27FC236}">
                <a16:creationId xmlns:a16="http://schemas.microsoft.com/office/drawing/2014/main" id="{1B76127F-9CC7-41CD-BEE2-3090EC2E0DA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33950" y="4988167"/>
            <a:ext cx="2324100" cy="107266"/>
            <a:chOff x="2973000" y="4968000"/>
            <a:chExt cx="3198000" cy="147600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C8439E7-D87A-47CB-B2AA-7D83493DCDD8}"/>
                </a:ext>
              </a:extLst>
            </p:cNvPr>
            <p:cNvSpPr/>
            <p:nvPr/>
          </p:nvSpPr>
          <p:spPr>
            <a:xfrm>
              <a:off x="4009925" y="4972146"/>
              <a:ext cx="106834" cy="141625"/>
            </a:xfrm>
            <a:custGeom>
              <a:avLst/>
              <a:gdLst>
                <a:gd name="connsiteX0" fmla="*/ 28747 w 106834"/>
                <a:gd name="connsiteY0" fmla="*/ 79353 h 141625"/>
                <a:gd name="connsiteX1" fmla="*/ 96362 w 106834"/>
                <a:gd name="connsiteY1" fmla="*/ 79353 h 141625"/>
                <a:gd name="connsiteX2" fmla="*/ 96362 w 106834"/>
                <a:gd name="connsiteY2" fmla="*/ 54753 h 141625"/>
                <a:gd name="connsiteX3" fmla="*/ 28747 w 106834"/>
                <a:gd name="connsiteY3" fmla="*/ 54753 h 141625"/>
                <a:gd name="connsiteX4" fmla="*/ 28747 w 106834"/>
                <a:gd name="connsiteY4" fmla="*/ 24600 h 141625"/>
                <a:gd name="connsiteX5" fmla="*/ 104796 w 106834"/>
                <a:gd name="connsiteY5" fmla="*/ 24600 h 141625"/>
                <a:gd name="connsiteX6" fmla="*/ 104796 w 106834"/>
                <a:gd name="connsiteY6" fmla="*/ 0 h 141625"/>
                <a:gd name="connsiteX7" fmla="*/ 28747 w 106834"/>
                <a:gd name="connsiteY7" fmla="*/ 0 h 141625"/>
                <a:gd name="connsiteX8" fmla="*/ 0 w 106834"/>
                <a:gd name="connsiteY8" fmla="*/ 0 h 141625"/>
                <a:gd name="connsiteX9" fmla="*/ 0 w 106834"/>
                <a:gd name="connsiteY9" fmla="*/ 24600 h 141625"/>
                <a:gd name="connsiteX10" fmla="*/ 0 w 106834"/>
                <a:gd name="connsiteY10" fmla="*/ 117096 h 141625"/>
                <a:gd name="connsiteX11" fmla="*/ 0 w 106834"/>
                <a:gd name="connsiteY11" fmla="*/ 141626 h 141625"/>
                <a:gd name="connsiteX12" fmla="*/ 28747 w 106834"/>
                <a:gd name="connsiteY12" fmla="*/ 141626 h 141625"/>
                <a:gd name="connsiteX13" fmla="*/ 106834 w 106834"/>
                <a:gd name="connsiteY13" fmla="*/ 141626 h 141625"/>
                <a:gd name="connsiteX14" fmla="*/ 106834 w 106834"/>
                <a:gd name="connsiteY14" fmla="*/ 117096 h 141625"/>
                <a:gd name="connsiteX15" fmla="*/ 28747 w 106834"/>
                <a:gd name="connsiteY15" fmla="*/ 11709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834" h="141625">
                  <a:moveTo>
                    <a:pt x="28747" y="79353"/>
                  </a:moveTo>
                  <a:lnTo>
                    <a:pt x="96362" y="79353"/>
                  </a:lnTo>
                  <a:lnTo>
                    <a:pt x="96362" y="54753"/>
                  </a:lnTo>
                  <a:lnTo>
                    <a:pt x="28747" y="54753"/>
                  </a:lnTo>
                  <a:lnTo>
                    <a:pt x="28747" y="24600"/>
                  </a:lnTo>
                  <a:lnTo>
                    <a:pt x="104796" y="24600"/>
                  </a:lnTo>
                  <a:lnTo>
                    <a:pt x="104796" y="0"/>
                  </a:lnTo>
                  <a:lnTo>
                    <a:pt x="28747" y="0"/>
                  </a:lnTo>
                  <a:lnTo>
                    <a:pt x="0" y="0"/>
                  </a:lnTo>
                  <a:lnTo>
                    <a:pt x="0" y="24600"/>
                  </a:lnTo>
                  <a:lnTo>
                    <a:pt x="0" y="117096"/>
                  </a:lnTo>
                  <a:lnTo>
                    <a:pt x="0" y="141626"/>
                  </a:lnTo>
                  <a:lnTo>
                    <a:pt x="28747" y="141626"/>
                  </a:lnTo>
                  <a:lnTo>
                    <a:pt x="106834" y="141626"/>
                  </a:lnTo>
                  <a:lnTo>
                    <a:pt x="106834" y="117096"/>
                  </a:lnTo>
                  <a:lnTo>
                    <a:pt x="28747" y="11709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B9BEF86-6347-4883-9B52-E2611A39B583}"/>
                </a:ext>
              </a:extLst>
            </p:cNvPr>
            <p:cNvSpPr/>
            <p:nvPr/>
          </p:nvSpPr>
          <p:spPr>
            <a:xfrm>
              <a:off x="2973000" y="4972287"/>
              <a:ext cx="141204" cy="141625"/>
            </a:xfrm>
            <a:custGeom>
              <a:avLst/>
              <a:gdLst>
                <a:gd name="connsiteX0" fmla="*/ 26709 w 141204"/>
                <a:gd name="connsiteY0" fmla="*/ 36338 h 141625"/>
                <a:gd name="connsiteX1" fmla="*/ 56791 w 141204"/>
                <a:gd name="connsiteY1" fmla="*/ 141626 h 141625"/>
                <a:gd name="connsiteX2" fmla="*/ 57986 w 141204"/>
                <a:gd name="connsiteY2" fmla="*/ 141626 h 141625"/>
                <a:gd name="connsiteX3" fmla="*/ 83148 w 141204"/>
                <a:gd name="connsiteY3" fmla="*/ 141626 h 141625"/>
                <a:gd name="connsiteX4" fmla="*/ 84343 w 141204"/>
                <a:gd name="connsiteY4" fmla="*/ 141626 h 141625"/>
                <a:gd name="connsiteX5" fmla="*/ 114425 w 141204"/>
                <a:gd name="connsiteY5" fmla="*/ 36338 h 141625"/>
                <a:gd name="connsiteX6" fmla="*/ 114425 w 141204"/>
                <a:gd name="connsiteY6" fmla="*/ 141626 h 141625"/>
                <a:gd name="connsiteX7" fmla="*/ 141204 w 141204"/>
                <a:gd name="connsiteY7" fmla="*/ 141626 h 141625"/>
                <a:gd name="connsiteX8" fmla="*/ 141204 w 141204"/>
                <a:gd name="connsiteY8" fmla="*/ 0 h 141625"/>
                <a:gd name="connsiteX9" fmla="*/ 126514 w 141204"/>
                <a:gd name="connsiteY9" fmla="*/ 0 h 141625"/>
                <a:gd name="connsiteX10" fmla="*/ 113933 w 141204"/>
                <a:gd name="connsiteY10" fmla="*/ 0 h 141625"/>
                <a:gd name="connsiteX11" fmla="*/ 100227 w 141204"/>
                <a:gd name="connsiteY11" fmla="*/ 0 h 141625"/>
                <a:gd name="connsiteX12" fmla="*/ 70567 w 141204"/>
                <a:gd name="connsiteY12" fmla="*/ 99384 h 141625"/>
                <a:gd name="connsiteX13" fmla="*/ 40906 w 141204"/>
                <a:gd name="connsiteY13" fmla="*/ 0 h 141625"/>
                <a:gd name="connsiteX14" fmla="*/ 27130 w 141204"/>
                <a:gd name="connsiteY14" fmla="*/ 0 h 141625"/>
                <a:gd name="connsiteX15" fmla="*/ 14619 w 141204"/>
                <a:gd name="connsiteY15" fmla="*/ 0 h 141625"/>
                <a:gd name="connsiteX16" fmla="*/ 0 w 141204"/>
                <a:gd name="connsiteY16" fmla="*/ 0 h 141625"/>
                <a:gd name="connsiteX17" fmla="*/ 0 w 141204"/>
                <a:gd name="connsiteY17" fmla="*/ 141626 h 141625"/>
                <a:gd name="connsiteX18" fmla="*/ 26709 w 141204"/>
                <a:gd name="connsiteY18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1204" h="141625">
                  <a:moveTo>
                    <a:pt x="26709" y="36338"/>
                  </a:moveTo>
                  <a:lnTo>
                    <a:pt x="56791" y="141626"/>
                  </a:lnTo>
                  <a:lnTo>
                    <a:pt x="57986" y="141626"/>
                  </a:lnTo>
                  <a:lnTo>
                    <a:pt x="83148" y="141626"/>
                  </a:lnTo>
                  <a:lnTo>
                    <a:pt x="84343" y="141626"/>
                  </a:lnTo>
                  <a:lnTo>
                    <a:pt x="114425" y="36338"/>
                  </a:lnTo>
                  <a:lnTo>
                    <a:pt x="114425" y="141626"/>
                  </a:lnTo>
                  <a:lnTo>
                    <a:pt x="141204" y="141626"/>
                  </a:lnTo>
                  <a:lnTo>
                    <a:pt x="141204" y="0"/>
                  </a:lnTo>
                  <a:lnTo>
                    <a:pt x="126514" y="0"/>
                  </a:lnTo>
                  <a:lnTo>
                    <a:pt x="113933" y="0"/>
                  </a:lnTo>
                  <a:lnTo>
                    <a:pt x="100227" y="0"/>
                  </a:lnTo>
                  <a:lnTo>
                    <a:pt x="70567" y="99384"/>
                  </a:lnTo>
                  <a:lnTo>
                    <a:pt x="40906" y="0"/>
                  </a:lnTo>
                  <a:lnTo>
                    <a:pt x="27130" y="0"/>
                  </a:lnTo>
                  <a:lnTo>
                    <a:pt x="14619" y="0"/>
                  </a:lnTo>
                  <a:lnTo>
                    <a:pt x="0" y="0"/>
                  </a:lnTo>
                  <a:lnTo>
                    <a:pt x="0" y="141626"/>
                  </a:lnTo>
                  <a:lnTo>
                    <a:pt x="26709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A9341B6-4418-4082-89B4-A8748E24054A}"/>
                </a:ext>
              </a:extLst>
            </p:cNvPr>
            <p:cNvSpPr/>
            <p:nvPr/>
          </p:nvSpPr>
          <p:spPr>
            <a:xfrm>
              <a:off x="3626868" y="4972287"/>
              <a:ext cx="28536" cy="141625"/>
            </a:xfrm>
            <a:custGeom>
              <a:avLst/>
              <a:gdLst>
                <a:gd name="connsiteX0" fmla="*/ 0 w 28536"/>
                <a:gd name="connsiteY0" fmla="*/ 0 h 141625"/>
                <a:gd name="connsiteX1" fmla="*/ 28536 w 28536"/>
                <a:gd name="connsiteY1" fmla="*/ 0 h 141625"/>
                <a:gd name="connsiteX2" fmla="*/ 28536 w 28536"/>
                <a:gd name="connsiteY2" fmla="*/ 141626 h 141625"/>
                <a:gd name="connsiteX3" fmla="*/ 0 w 28536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6" h="141625">
                  <a:moveTo>
                    <a:pt x="0" y="0"/>
                  </a:moveTo>
                  <a:lnTo>
                    <a:pt x="28536" y="0"/>
                  </a:lnTo>
                  <a:lnTo>
                    <a:pt x="2853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3AC91E2-7657-4A2F-8181-2EFA5E61B0FC}"/>
                </a:ext>
              </a:extLst>
            </p:cNvPr>
            <p:cNvSpPr/>
            <p:nvPr/>
          </p:nvSpPr>
          <p:spPr>
            <a:xfrm>
              <a:off x="3910049" y="4972287"/>
              <a:ext cx="28536" cy="141625"/>
            </a:xfrm>
            <a:custGeom>
              <a:avLst/>
              <a:gdLst>
                <a:gd name="connsiteX0" fmla="*/ 0 w 28536"/>
                <a:gd name="connsiteY0" fmla="*/ 0 h 141625"/>
                <a:gd name="connsiteX1" fmla="*/ 28536 w 28536"/>
                <a:gd name="connsiteY1" fmla="*/ 0 h 141625"/>
                <a:gd name="connsiteX2" fmla="*/ 28536 w 28536"/>
                <a:gd name="connsiteY2" fmla="*/ 141626 h 141625"/>
                <a:gd name="connsiteX3" fmla="*/ 0 w 28536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6" h="141625">
                  <a:moveTo>
                    <a:pt x="0" y="0"/>
                  </a:moveTo>
                  <a:lnTo>
                    <a:pt x="28536" y="0"/>
                  </a:lnTo>
                  <a:lnTo>
                    <a:pt x="2853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A92CB7-DE07-4410-8159-E960C6D08701}"/>
                </a:ext>
              </a:extLst>
            </p:cNvPr>
            <p:cNvSpPr/>
            <p:nvPr/>
          </p:nvSpPr>
          <p:spPr>
            <a:xfrm>
              <a:off x="3127909" y="4972287"/>
              <a:ext cx="28465" cy="141625"/>
            </a:xfrm>
            <a:custGeom>
              <a:avLst/>
              <a:gdLst>
                <a:gd name="connsiteX0" fmla="*/ 0 w 28465"/>
                <a:gd name="connsiteY0" fmla="*/ 0 h 141625"/>
                <a:gd name="connsiteX1" fmla="*/ 28466 w 28465"/>
                <a:gd name="connsiteY1" fmla="*/ 0 h 141625"/>
                <a:gd name="connsiteX2" fmla="*/ 28466 w 28465"/>
                <a:gd name="connsiteY2" fmla="*/ 141626 h 141625"/>
                <a:gd name="connsiteX3" fmla="*/ 0 w 28465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5" h="141625">
                  <a:moveTo>
                    <a:pt x="0" y="0"/>
                  </a:moveTo>
                  <a:lnTo>
                    <a:pt x="28466" y="0"/>
                  </a:lnTo>
                  <a:lnTo>
                    <a:pt x="2846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673E9A5-2C2B-4FF3-8A50-B3F962DBEB08}"/>
                </a:ext>
              </a:extLst>
            </p:cNvPr>
            <p:cNvSpPr/>
            <p:nvPr/>
          </p:nvSpPr>
          <p:spPr>
            <a:xfrm>
              <a:off x="3784448" y="4972287"/>
              <a:ext cx="112808" cy="141625"/>
            </a:xfrm>
            <a:custGeom>
              <a:avLst/>
              <a:gdLst>
                <a:gd name="connsiteX0" fmla="*/ 84765 w 112808"/>
                <a:gd name="connsiteY0" fmla="*/ 55245 h 141625"/>
                <a:gd name="connsiteX1" fmla="*/ 28044 w 112808"/>
                <a:gd name="connsiteY1" fmla="*/ 55245 h 141625"/>
                <a:gd name="connsiteX2" fmla="*/ 28044 w 112808"/>
                <a:gd name="connsiteY2" fmla="*/ 0 h 141625"/>
                <a:gd name="connsiteX3" fmla="*/ 0 w 112808"/>
                <a:gd name="connsiteY3" fmla="*/ 0 h 141625"/>
                <a:gd name="connsiteX4" fmla="*/ 0 w 112808"/>
                <a:gd name="connsiteY4" fmla="*/ 141626 h 141625"/>
                <a:gd name="connsiteX5" fmla="*/ 28044 w 112808"/>
                <a:gd name="connsiteY5" fmla="*/ 141626 h 141625"/>
                <a:gd name="connsiteX6" fmla="*/ 28044 w 112808"/>
                <a:gd name="connsiteY6" fmla="*/ 79774 h 141625"/>
                <a:gd name="connsiteX7" fmla="*/ 84765 w 112808"/>
                <a:gd name="connsiteY7" fmla="*/ 79774 h 141625"/>
                <a:gd name="connsiteX8" fmla="*/ 84765 w 112808"/>
                <a:gd name="connsiteY8" fmla="*/ 141626 h 141625"/>
                <a:gd name="connsiteX9" fmla="*/ 112809 w 112808"/>
                <a:gd name="connsiteY9" fmla="*/ 141626 h 141625"/>
                <a:gd name="connsiteX10" fmla="*/ 112809 w 112808"/>
                <a:gd name="connsiteY10" fmla="*/ 0 h 141625"/>
                <a:gd name="connsiteX11" fmla="*/ 84765 w 112808"/>
                <a:gd name="connsiteY11" fmla="*/ 0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808" h="141625">
                  <a:moveTo>
                    <a:pt x="84765" y="55245"/>
                  </a:moveTo>
                  <a:lnTo>
                    <a:pt x="28044" y="55245"/>
                  </a:lnTo>
                  <a:lnTo>
                    <a:pt x="28044" y="0"/>
                  </a:lnTo>
                  <a:lnTo>
                    <a:pt x="0" y="0"/>
                  </a:lnTo>
                  <a:lnTo>
                    <a:pt x="0" y="141626"/>
                  </a:lnTo>
                  <a:lnTo>
                    <a:pt x="28044" y="141626"/>
                  </a:lnTo>
                  <a:lnTo>
                    <a:pt x="28044" y="79774"/>
                  </a:lnTo>
                  <a:lnTo>
                    <a:pt x="84765" y="79774"/>
                  </a:lnTo>
                  <a:lnTo>
                    <a:pt x="84765" y="141626"/>
                  </a:lnTo>
                  <a:lnTo>
                    <a:pt x="112809" y="141626"/>
                  </a:lnTo>
                  <a:lnTo>
                    <a:pt x="112809" y="0"/>
                  </a:lnTo>
                  <a:lnTo>
                    <a:pt x="84765" y="0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23B897D-F138-4771-8264-FC687E8189EB}"/>
                </a:ext>
              </a:extLst>
            </p:cNvPr>
            <p:cNvSpPr/>
            <p:nvPr/>
          </p:nvSpPr>
          <p:spPr>
            <a:xfrm>
              <a:off x="3164458" y="4972287"/>
              <a:ext cx="98400" cy="141625"/>
            </a:xfrm>
            <a:custGeom>
              <a:avLst/>
              <a:gdLst>
                <a:gd name="connsiteX0" fmla="*/ 34651 w 98400"/>
                <a:gd name="connsiteY0" fmla="*/ 141626 h 141625"/>
                <a:gd name="connsiteX1" fmla="*/ 63679 w 98400"/>
                <a:gd name="connsiteY1" fmla="*/ 141626 h 141625"/>
                <a:gd name="connsiteX2" fmla="*/ 63679 w 98400"/>
                <a:gd name="connsiteY2" fmla="*/ 24530 h 141625"/>
                <a:gd name="connsiteX3" fmla="*/ 98400 w 98400"/>
                <a:gd name="connsiteY3" fmla="*/ 24530 h 141625"/>
                <a:gd name="connsiteX4" fmla="*/ 98400 w 98400"/>
                <a:gd name="connsiteY4" fmla="*/ 0 h 141625"/>
                <a:gd name="connsiteX5" fmla="*/ 63679 w 98400"/>
                <a:gd name="connsiteY5" fmla="*/ 0 h 141625"/>
                <a:gd name="connsiteX6" fmla="*/ 34651 w 98400"/>
                <a:gd name="connsiteY6" fmla="*/ 0 h 141625"/>
                <a:gd name="connsiteX7" fmla="*/ 0 w 98400"/>
                <a:gd name="connsiteY7" fmla="*/ 0 h 141625"/>
                <a:gd name="connsiteX8" fmla="*/ 0 w 98400"/>
                <a:gd name="connsiteY8" fmla="*/ 24530 h 141625"/>
                <a:gd name="connsiteX9" fmla="*/ 34651 w 98400"/>
                <a:gd name="connsiteY9" fmla="*/ 24530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400" h="141625">
                  <a:moveTo>
                    <a:pt x="34651" y="141626"/>
                  </a:moveTo>
                  <a:lnTo>
                    <a:pt x="63679" y="141626"/>
                  </a:lnTo>
                  <a:lnTo>
                    <a:pt x="63679" y="24530"/>
                  </a:lnTo>
                  <a:lnTo>
                    <a:pt x="98400" y="24530"/>
                  </a:lnTo>
                  <a:lnTo>
                    <a:pt x="98400" y="0"/>
                  </a:lnTo>
                  <a:lnTo>
                    <a:pt x="63679" y="0"/>
                  </a:lnTo>
                  <a:lnTo>
                    <a:pt x="34651" y="0"/>
                  </a:lnTo>
                  <a:lnTo>
                    <a:pt x="0" y="0"/>
                  </a:lnTo>
                  <a:lnTo>
                    <a:pt x="0" y="24530"/>
                  </a:lnTo>
                  <a:lnTo>
                    <a:pt x="34651" y="24530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529B34A-3A10-4976-8349-96CA432877E9}"/>
                </a:ext>
              </a:extLst>
            </p:cNvPr>
            <p:cNvSpPr/>
            <p:nvPr/>
          </p:nvSpPr>
          <p:spPr>
            <a:xfrm>
              <a:off x="3384944" y="4972287"/>
              <a:ext cx="112316" cy="145491"/>
            </a:xfrm>
            <a:custGeom>
              <a:avLst/>
              <a:gdLst>
                <a:gd name="connsiteX0" fmla="*/ 55807 w 112316"/>
                <a:gd name="connsiteY0" fmla="*/ 145491 h 145491"/>
                <a:gd name="connsiteX1" fmla="*/ 112317 w 112316"/>
                <a:gd name="connsiteY1" fmla="*/ 97416 h 145491"/>
                <a:gd name="connsiteX2" fmla="*/ 112317 w 112316"/>
                <a:gd name="connsiteY2" fmla="*/ 0 h 145491"/>
                <a:gd name="connsiteX3" fmla="*/ 83781 w 112316"/>
                <a:gd name="connsiteY3" fmla="*/ 0 h 145491"/>
                <a:gd name="connsiteX4" fmla="*/ 83781 w 112316"/>
                <a:gd name="connsiteY4" fmla="*/ 99946 h 145491"/>
                <a:gd name="connsiteX5" fmla="*/ 55807 w 112316"/>
                <a:gd name="connsiteY5" fmla="*/ 122297 h 145491"/>
                <a:gd name="connsiteX6" fmla="*/ 28044 w 112316"/>
                <a:gd name="connsiteY6" fmla="*/ 99946 h 145491"/>
                <a:gd name="connsiteX7" fmla="*/ 28044 w 112316"/>
                <a:gd name="connsiteY7" fmla="*/ 0 h 145491"/>
                <a:gd name="connsiteX8" fmla="*/ 0 w 112316"/>
                <a:gd name="connsiteY8" fmla="*/ 0 h 145491"/>
                <a:gd name="connsiteX9" fmla="*/ 0 w 112316"/>
                <a:gd name="connsiteY9" fmla="*/ 97346 h 145491"/>
                <a:gd name="connsiteX10" fmla="*/ 55807 w 112316"/>
                <a:gd name="connsiteY10" fmla="*/ 145491 h 1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316" h="145491">
                  <a:moveTo>
                    <a:pt x="55807" y="145491"/>
                  </a:moveTo>
                  <a:cubicBezTo>
                    <a:pt x="92145" y="145491"/>
                    <a:pt x="112317" y="128974"/>
                    <a:pt x="112317" y="97416"/>
                  </a:cubicBezTo>
                  <a:lnTo>
                    <a:pt x="112317" y="0"/>
                  </a:lnTo>
                  <a:lnTo>
                    <a:pt x="83781" y="0"/>
                  </a:lnTo>
                  <a:lnTo>
                    <a:pt x="83781" y="99946"/>
                  </a:lnTo>
                  <a:cubicBezTo>
                    <a:pt x="83781" y="112176"/>
                    <a:pt x="73519" y="122297"/>
                    <a:pt x="55807" y="122297"/>
                  </a:cubicBezTo>
                  <a:cubicBezTo>
                    <a:pt x="34370" y="122297"/>
                    <a:pt x="28044" y="110349"/>
                    <a:pt x="28044" y="99946"/>
                  </a:cubicBezTo>
                  <a:lnTo>
                    <a:pt x="28044" y="0"/>
                  </a:lnTo>
                  <a:lnTo>
                    <a:pt x="0" y="0"/>
                  </a:lnTo>
                  <a:lnTo>
                    <a:pt x="0" y="97346"/>
                  </a:lnTo>
                  <a:cubicBezTo>
                    <a:pt x="0" y="131434"/>
                    <a:pt x="21086" y="145491"/>
                    <a:pt x="55807" y="145491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3337B15-2222-4902-ACC5-45CFD1F8D63C}"/>
                </a:ext>
              </a:extLst>
            </p:cNvPr>
            <p:cNvSpPr/>
            <p:nvPr/>
          </p:nvSpPr>
          <p:spPr>
            <a:xfrm>
              <a:off x="4228654" y="4972146"/>
              <a:ext cx="106904" cy="141625"/>
            </a:xfrm>
            <a:custGeom>
              <a:avLst/>
              <a:gdLst>
                <a:gd name="connsiteX0" fmla="*/ 28677 w 106904"/>
                <a:gd name="connsiteY0" fmla="*/ 79353 h 141625"/>
                <a:gd name="connsiteX1" fmla="*/ 96432 w 106904"/>
                <a:gd name="connsiteY1" fmla="*/ 79353 h 141625"/>
                <a:gd name="connsiteX2" fmla="*/ 96432 w 106904"/>
                <a:gd name="connsiteY2" fmla="*/ 54753 h 141625"/>
                <a:gd name="connsiteX3" fmla="*/ 28677 w 106904"/>
                <a:gd name="connsiteY3" fmla="*/ 54753 h 141625"/>
                <a:gd name="connsiteX4" fmla="*/ 28677 w 106904"/>
                <a:gd name="connsiteY4" fmla="*/ 24600 h 141625"/>
                <a:gd name="connsiteX5" fmla="*/ 104866 w 106904"/>
                <a:gd name="connsiteY5" fmla="*/ 24600 h 141625"/>
                <a:gd name="connsiteX6" fmla="*/ 104866 w 106904"/>
                <a:gd name="connsiteY6" fmla="*/ 0 h 141625"/>
                <a:gd name="connsiteX7" fmla="*/ 28677 w 106904"/>
                <a:gd name="connsiteY7" fmla="*/ 0 h 141625"/>
                <a:gd name="connsiteX8" fmla="*/ 0 w 106904"/>
                <a:gd name="connsiteY8" fmla="*/ 0 h 141625"/>
                <a:gd name="connsiteX9" fmla="*/ 0 w 106904"/>
                <a:gd name="connsiteY9" fmla="*/ 24600 h 141625"/>
                <a:gd name="connsiteX10" fmla="*/ 0 w 106904"/>
                <a:gd name="connsiteY10" fmla="*/ 117096 h 141625"/>
                <a:gd name="connsiteX11" fmla="*/ 0 w 106904"/>
                <a:gd name="connsiteY11" fmla="*/ 141626 h 141625"/>
                <a:gd name="connsiteX12" fmla="*/ 28677 w 106904"/>
                <a:gd name="connsiteY12" fmla="*/ 141626 h 141625"/>
                <a:gd name="connsiteX13" fmla="*/ 106905 w 106904"/>
                <a:gd name="connsiteY13" fmla="*/ 141626 h 141625"/>
                <a:gd name="connsiteX14" fmla="*/ 106905 w 106904"/>
                <a:gd name="connsiteY14" fmla="*/ 117096 h 141625"/>
                <a:gd name="connsiteX15" fmla="*/ 28677 w 106904"/>
                <a:gd name="connsiteY15" fmla="*/ 11709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904" h="141625">
                  <a:moveTo>
                    <a:pt x="28677" y="79353"/>
                  </a:moveTo>
                  <a:lnTo>
                    <a:pt x="96432" y="79353"/>
                  </a:lnTo>
                  <a:lnTo>
                    <a:pt x="96432" y="54753"/>
                  </a:lnTo>
                  <a:lnTo>
                    <a:pt x="28677" y="54753"/>
                  </a:lnTo>
                  <a:lnTo>
                    <a:pt x="28677" y="24600"/>
                  </a:lnTo>
                  <a:lnTo>
                    <a:pt x="104866" y="24600"/>
                  </a:lnTo>
                  <a:lnTo>
                    <a:pt x="104866" y="0"/>
                  </a:lnTo>
                  <a:lnTo>
                    <a:pt x="28677" y="0"/>
                  </a:lnTo>
                  <a:lnTo>
                    <a:pt x="0" y="0"/>
                  </a:lnTo>
                  <a:lnTo>
                    <a:pt x="0" y="24600"/>
                  </a:lnTo>
                  <a:lnTo>
                    <a:pt x="0" y="117096"/>
                  </a:lnTo>
                  <a:lnTo>
                    <a:pt x="0" y="141626"/>
                  </a:lnTo>
                  <a:lnTo>
                    <a:pt x="28677" y="141626"/>
                  </a:lnTo>
                  <a:lnTo>
                    <a:pt x="106905" y="141626"/>
                  </a:lnTo>
                  <a:lnTo>
                    <a:pt x="106905" y="117096"/>
                  </a:lnTo>
                  <a:lnTo>
                    <a:pt x="28677" y="11709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AC09992-02EA-40C4-86BA-2109B6E47029}"/>
                </a:ext>
              </a:extLst>
            </p:cNvPr>
            <p:cNvSpPr/>
            <p:nvPr/>
          </p:nvSpPr>
          <p:spPr>
            <a:xfrm>
              <a:off x="3506046" y="4972357"/>
              <a:ext cx="112738" cy="141625"/>
            </a:xfrm>
            <a:custGeom>
              <a:avLst/>
              <a:gdLst>
                <a:gd name="connsiteX0" fmla="*/ 29309 w 112738"/>
                <a:gd name="connsiteY0" fmla="*/ 141555 h 141625"/>
                <a:gd name="connsiteX1" fmla="*/ 70215 w 112738"/>
                <a:gd name="connsiteY1" fmla="*/ 141555 h 141625"/>
                <a:gd name="connsiteX2" fmla="*/ 112738 w 112738"/>
                <a:gd name="connsiteY2" fmla="*/ 103320 h 141625"/>
                <a:gd name="connsiteX3" fmla="*/ 85467 w 112738"/>
                <a:gd name="connsiteY3" fmla="*/ 66279 h 141625"/>
                <a:gd name="connsiteX4" fmla="*/ 107959 w 112738"/>
                <a:gd name="connsiteY4" fmla="*/ 34791 h 141625"/>
                <a:gd name="connsiteX5" fmla="*/ 63819 w 112738"/>
                <a:gd name="connsiteY5" fmla="*/ 0 h 141625"/>
                <a:gd name="connsiteX6" fmla="*/ 29379 w 112738"/>
                <a:gd name="connsiteY6" fmla="*/ 0 h 141625"/>
                <a:gd name="connsiteX7" fmla="*/ 70 w 112738"/>
                <a:gd name="connsiteY7" fmla="*/ 0 h 141625"/>
                <a:gd name="connsiteX8" fmla="*/ 0 w 112738"/>
                <a:gd name="connsiteY8" fmla="*/ 0 h 141625"/>
                <a:gd name="connsiteX9" fmla="*/ 0 w 112738"/>
                <a:gd name="connsiteY9" fmla="*/ 141626 h 141625"/>
                <a:gd name="connsiteX10" fmla="*/ 70 w 112738"/>
                <a:gd name="connsiteY10" fmla="*/ 141626 h 141625"/>
                <a:gd name="connsiteX11" fmla="*/ 29309 w 112738"/>
                <a:gd name="connsiteY11" fmla="*/ 141626 h 141625"/>
                <a:gd name="connsiteX12" fmla="*/ 61641 w 112738"/>
                <a:gd name="connsiteY12" fmla="*/ 120118 h 141625"/>
                <a:gd name="connsiteX13" fmla="*/ 28114 w 112738"/>
                <a:gd name="connsiteY13" fmla="*/ 120118 h 141625"/>
                <a:gd name="connsiteX14" fmla="*/ 28114 w 112738"/>
                <a:gd name="connsiteY14" fmla="*/ 79071 h 141625"/>
                <a:gd name="connsiteX15" fmla="*/ 61289 w 112738"/>
                <a:gd name="connsiteY15" fmla="*/ 79071 h 141625"/>
                <a:gd name="connsiteX16" fmla="*/ 83289 w 112738"/>
                <a:gd name="connsiteY16" fmla="*/ 99665 h 141625"/>
                <a:gd name="connsiteX17" fmla="*/ 61641 w 112738"/>
                <a:gd name="connsiteY17" fmla="*/ 120118 h 141625"/>
                <a:gd name="connsiteX18" fmla="*/ 63749 w 112738"/>
                <a:gd name="connsiteY18" fmla="*/ 22421 h 141625"/>
                <a:gd name="connsiteX19" fmla="*/ 80266 w 112738"/>
                <a:gd name="connsiteY19" fmla="*/ 39219 h 141625"/>
                <a:gd name="connsiteX20" fmla="*/ 62203 w 112738"/>
                <a:gd name="connsiteY20" fmla="*/ 57002 h 141625"/>
                <a:gd name="connsiteX21" fmla="*/ 28114 w 112738"/>
                <a:gd name="connsiteY21" fmla="*/ 57002 h 141625"/>
                <a:gd name="connsiteX22" fmla="*/ 28114 w 112738"/>
                <a:gd name="connsiteY22" fmla="*/ 22421 h 141625"/>
                <a:gd name="connsiteX23" fmla="*/ 63749 w 112738"/>
                <a:gd name="connsiteY23" fmla="*/ 22421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738" h="141625">
                  <a:moveTo>
                    <a:pt x="29309" y="141555"/>
                  </a:moveTo>
                  <a:lnTo>
                    <a:pt x="70215" y="141555"/>
                  </a:lnTo>
                  <a:cubicBezTo>
                    <a:pt x="96854" y="141555"/>
                    <a:pt x="112738" y="125601"/>
                    <a:pt x="112738" y="103320"/>
                  </a:cubicBezTo>
                  <a:cubicBezTo>
                    <a:pt x="112738" y="85257"/>
                    <a:pt x="99665" y="69864"/>
                    <a:pt x="85467" y="66279"/>
                  </a:cubicBezTo>
                  <a:cubicBezTo>
                    <a:pt x="97908" y="63187"/>
                    <a:pt x="107959" y="50395"/>
                    <a:pt x="107959" y="34791"/>
                  </a:cubicBezTo>
                  <a:cubicBezTo>
                    <a:pt x="107959" y="13917"/>
                    <a:pt x="92496" y="0"/>
                    <a:pt x="63819" y="0"/>
                  </a:cubicBezTo>
                  <a:lnTo>
                    <a:pt x="29379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141626"/>
                  </a:lnTo>
                  <a:lnTo>
                    <a:pt x="70" y="141626"/>
                  </a:lnTo>
                  <a:lnTo>
                    <a:pt x="29309" y="141626"/>
                  </a:lnTo>
                  <a:moveTo>
                    <a:pt x="61641" y="120118"/>
                  </a:moveTo>
                  <a:lnTo>
                    <a:pt x="28114" y="120118"/>
                  </a:lnTo>
                  <a:lnTo>
                    <a:pt x="28114" y="79071"/>
                  </a:lnTo>
                  <a:lnTo>
                    <a:pt x="61289" y="79071"/>
                  </a:lnTo>
                  <a:cubicBezTo>
                    <a:pt x="73097" y="79071"/>
                    <a:pt x="83289" y="85959"/>
                    <a:pt x="83289" y="99665"/>
                  </a:cubicBezTo>
                  <a:cubicBezTo>
                    <a:pt x="83359" y="111262"/>
                    <a:pt x="74222" y="120118"/>
                    <a:pt x="61641" y="120118"/>
                  </a:cubicBezTo>
                  <a:moveTo>
                    <a:pt x="63749" y="22421"/>
                  </a:moveTo>
                  <a:cubicBezTo>
                    <a:pt x="71481" y="22421"/>
                    <a:pt x="80266" y="29661"/>
                    <a:pt x="80266" y="39219"/>
                  </a:cubicBezTo>
                  <a:cubicBezTo>
                    <a:pt x="80266" y="47654"/>
                    <a:pt x="74222" y="57002"/>
                    <a:pt x="62203" y="57002"/>
                  </a:cubicBezTo>
                  <a:lnTo>
                    <a:pt x="28114" y="57002"/>
                  </a:lnTo>
                  <a:lnTo>
                    <a:pt x="28114" y="22421"/>
                  </a:lnTo>
                  <a:lnTo>
                    <a:pt x="63749" y="22421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D1EC562-33EF-4FCD-BCD8-7BA07809B343}"/>
                </a:ext>
              </a:extLst>
            </p:cNvPr>
            <p:cNvSpPr/>
            <p:nvPr/>
          </p:nvSpPr>
          <p:spPr>
            <a:xfrm>
              <a:off x="5181306" y="4971865"/>
              <a:ext cx="111894" cy="141695"/>
            </a:xfrm>
            <a:custGeom>
              <a:avLst/>
              <a:gdLst>
                <a:gd name="connsiteX0" fmla="*/ 85608 w 111894"/>
                <a:gd name="connsiteY0" fmla="*/ 73870 h 141695"/>
                <a:gd name="connsiteX1" fmla="*/ 110770 w 111894"/>
                <a:gd name="connsiteY1" fmla="*/ 39711 h 141695"/>
                <a:gd name="connsiteX2" fmla="*/ 64733 w 111894"/>
                <a:gd name="connsiteY2" fmla="*/ 0 h 141695"/>
                <a:gd name="connsiteX3" fmla="*/ 28817 w 111894"/>
                <a:gd name="connsiteY3" fmla="*/ 0 h 141695"/>
                <a:gd name="connsiteX4" fmla="*/ 281 w 111894"/>
                <a:gd name="connsiteY4" fmla="*/ 0 h 141695"/>
                <a:gd name="connsiteX5" fmla="*/ 0 w 111894"/>
                <a:gd name="connsiteY5" fmla="*/ 0 h 141695"/>
                <a:gd name="connsiteX6" fmla="*/ 0 w 111894"/>
                <a:gd name="connsiteY6" fmla="*/ 141696 h 141695"/>
                <a:gd name="connsiteX7" fmla="*/ 28817 w 111894"/>
                <a:gd name="connsiteY7" fmla="*/ 141696 h 141695"/>
                <a:gd name="connsiteX8" fmla="*/ 28817 w 111894"/>
                <a:gd name="connsiteY8" fmla="*/ 85819 h 141695"/>
                <a:gd name="connsiteX9" fmla="*/ 53066 w 111894"/>
                <a:gd name="connsiteY9" fmla="*/ 85819 h 141695"/>
                <a:gd name="connsiteX10" fmla="*/ 78228 w 111894"/>
                <a:gd name="connsiteY10" fmla="*/ 103531 h 141695"/>
                <a:gd name="connsiteX11" fmla="*/ 83078 w 111894"/>
                <a:gd name="connsiteY11" fmla="*/ 141626 h 141695"/>
                <a:gd name="connsiteX12" fmla="*/ 111895 w 111894"/>
                <a:gd name="connsiteY12" fmla="*/ 141626 h 141695"/>
                <a:gd name="connsiteX13" fmla="*/ 106834 w 111894"/>
                <a:gd name="connsiteY13" fmla="*/ 104374 h 141695"/>
                <a:gd name="connsiteX14" fmla="*/ 85608 w 111894"/>
                <a:gd name="connsiteY14" fmla="*/ 73870 h 141695"/>
                <a:gd name="connsiteX15" fmla="*/ 28817 w 111894"/>
                <a:gd name="connsiteY15" fmla="*/ 63257 h 141695"/>
                <a:gd name="connsiteX16" fmla="*/ 28817 w 111894"/>
                <a:gd name="connsiteY16" fmla="*/ 24600 h 141695"/>
                <a:gd name="connsiteX17" fmla="*/ 63257 w 111894"/>
                <a:gd name="connsiteY17" fmla="*/ 24600 h 141695"/>
                <a:gd name="connsiteX18" fmla="*/ 82726 w 111894"/>
                <a:gd name="connsiteY18" fmla="*/ 43929 h 141695"/>
                <a:gd name="connsiteX19" fmla="*/ 64101 w 111894"/>
                <a:gd name="connsiteY19" fmla="*/ 63187 h 141695"/>
                <a:gd name="connsiteX20" fmla="*/ 28817 w 111894"/>
                <a:gd name="connsiteY20" fmla="*/ 63187 h 1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894" h="141695">
                  <a:moveTo>
                    <a:pt x="85608" y="73870"/>
                  </a:moveTo>
                  <a:cubicBezTo>
                    <a:pt x="97767" y="70215"/>
                    <a:pt x="110770" y="59321"/>
                    <a:pt x="110770" y="39711"/>
                  </a:cubicBezTo>
                  <a:cubicBezTo>
                    <a:pt x="110770" y="14479"/>
                    <a:pt x="93691" y="0"/>
                    <a:pt x="64733" y="0"/>
                  </a:cubicBezTo>
                  <a:lnTo>
                    <a:pt x="28817" y="0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41696"/>
                  </a:lnTo>
                  <a:lnTo>
                    <a:pt x="28817" y="141696"/>
                  </a:lnTo>
                  <a:lnTo>
                    <a:pt x="28817" y="85819"/>
                  </a:lnTo>
                  <a:lnTo>
                    <a:pt x="53066" y="85819"/>
                  </a:lnTo>
                  <a:cubicBezTo>
                    <a:pt x="67826" y="85819"/>
                    <a:pt x="75838" y="93480"/>
                    <a:pt x="78228" y="103531"/>
                  </a:cubicBezTo>
                  <a:cubicBezTo>
                    <a:pt x="80899" y="114706"/>
                    <a:pt x="80196" y="131294"/>
                    <a:pt x="83078" y="141626"/>
                  </a:cubicBezTo>
                  <a:lnTo>
                    <a:pt x="111895" y="141626"/>
                  </a:lnTo>
                  <a:cubicBezTo>
                    <a:pt x="109083" y="130731"/>
                    <a:pt x="107467" y="115971"/>
                    <a:pt x="106834" y="104374"/>
                  </a:cubicBezTo>
                  <a:cubicBezTo>
                    <a:pt x="105780" y="85327"/>
                    <a:pt x="95799" y="77666"/>
                    <a:pt x="85608" y="73870"/>
                  </a:cubicBezTo>
                  <a:moveTo>
                    <a:pt x="28817" y="63257"/>
                  </a:moveTo>
                  <a:lnTo>
                    <a:pt x="28817" y="24600"/>
                  </a:lnTo>
                  <a:lnTo>
                    <a:pt x="63257" y="24600"/>
                  </a:lnTo>
                  <a:cubicBezTo>
                    <a:pt x="74995" y="24600"/>
                    <a:pt x="82726" y="32823"/>
                    <a:pt x="82726" y="43929"/>
                  </a:cubicBezTo>
                  <a:cubicBezTo>
                    <a:pt x="82726" y="51801"/>
                    <a:pt x="75838" y="63187"/>
                    <a:pt x="64101" y="63187"/>
                  </a:cubicBezTo>
                  <a:lnTo>
                    <a:pt x="28817" y="63187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E35D476-905C-4CB9-9961-6BB7FE408DC5}"/>
                </a:ext>
              </a:extLst>
            </p:cNvPr>
            <p:cNvSpPr/>
            <p:nvPr/>
          </p:nvSpPr>
          <p:spPr>
            <a:xfrm>
              <a:off x="5555015" y="4971865"/>
              <a:ext cx="111754" cy="141695"/>
            </a:xfrm>
            <a:custGeom>
              <a:avLst/>
              <a:gdLst>
                <a:gd name="connsiteX0" fmla="*/ 85467 w 111754"/>
                <a:gd name="connsiteY0" fmla="*/ 73870 h 141695"/>
                <a:gd name="connsiteX1" fmla="*/ 110700 w 111754"/>
                <a:gd name="connsiteY1" fmla="*/ 39711 h 141695"/>
                <a:gd name="connsiteX2" fmla="*/ 64522 w 111754"/>
                <a:gd name="connsiteY2" fmla="*/ 0 h 141695"/>
                <a:gd name="connsiteX3" fmla="*/ 28606 w 111754"/>
                <a:gd name="connsiteY3" fmla="*/ 0 h 141695"/>
                <a:gd name="connsiteX4" fmla="*/ 211 w 111754"/>
                <a:gd name="connsiteY4" fmla="*/ 0 h 141695"/>
                <a:gd name="connsiteX5" fmla="*/ 0 w 111754"/>
                <a:gd name="connsiteY5" fmla="*/ 0 h 141695"/>
                <a:gd name="connsiteX6" fmla="*/ 0 w 111754"/>
                <a:gd name="connsiteY6" fmla="*/ 141696 h 141695"/>
                <a:gd name="connsiteX7" fmla="*/ 28606 w 111754"/>
                <a:gd name="connsiteY7" fmla="*/ 141696 h 141695"/>
                <a:gd name="connsiteX8" fmla="*/ 28606 w 111754"/>
                <a:gd name="connsiteY8" fmla="*/ 85819 h 141695"/>
                <a:gd name="connsiteX9" fmla="*/ 52995 w 111754"/>
                <a:gd name="connsiteY9" fmla="*/ 85819 h 141695"/>
                <a:gd name="connsiteX10" fmla="*/ 78088 w 111754"/>
                <a:gd name="connsiteY10" fmla="*/ 103531 h 141695"/>
                <a:gd name="connsiteX11" fmla="*/ 82937 w 111754"/>
                <a:gd name="connsiteY11" fmla="*/ 141626 h 141695"/>
                <a:gd name="connsiteX12" fmla="*/ 111754 w 111754"/>
                <a:gd name="connsiteY12" fmla="*/ 141626 h 141695"/>
                <a:gd name="connsiteX13" fmla="*/ 106694 w 111754"/>
                <a:gd name="connsiteY13" fmla="*/ 104374 h 141695"/>
                <a:gd name="connsiteX14" fmla="*/ 85467 w 111754"/>
                <a:gd name="connsiteY14" fmla="*/ 73870 h 141695"/>
                <a:gd name="connsiteX15" fmla="*/ 28606 w 111754"/>
                <a:gd name="connsiteY15" fmla="*/ 63257 h 141695"/>
                <a:gd name="connsiteX16" fmla="*/ 28606 w 111754"/>
                <a:gd name="connsiteY16" fmla="*/ 24600 h 141695"/>
                <a:gd name="connsiteX17" fmla="*/ 63187 w 111754"/>
                <a:gd name="connsiteY17" fmla="*/ 24600 h 141695"/>
                <a:gd name="connsiteX18" fmla="*/ 82586 w 111754"/>
                <a:gd name="connsiteY18" fmla="*/ 43929 h 141695"/>
                <a:gd name="connsiteX19" fmla="*/ 64030 w 111754"/>
                <a:gd name="connsiteY19" fmla="*/ 63187 h 141695"/>
                <a:gd name="connsiteX20" fmla="*/ 28606 w 111754"/>
                <a:gd name="connsiteY20" fmla="*/ 63187 h 1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754" h="141695">
                  <a:moveTo>
                    <a:pt x="85467" y="73870"/>
                  </a:moveTo>
                  <a:cubicBezTo>
                    <a:pt x="97697" y="70215"/>
                    <a:pt x="110700" y="59321"/>
                    <a:pt x="110700" y="39711"/>
                  </a:cubicBezTo>
                  <a:cubicBezTo>
                    <a:pt x="110700" y="14479"/>
                    <a:pt x="93621" y="0"/>
                    <a:pt x="64522" y="0"/>
                  </a:cubicBezTo>
                  <a:lnTo>
                    <a:pt x="28606" y="0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41696"/>
                  </a:lnTo>
                  <a:lnTo>
                    <a:pt x="28606" y="141696"/>
                  </a:lnTo>
                  <a:lnTo>
                    <a:pt x="28606" y="85819"/>
                  </a:lnTo>
                  <a:lnTo>
                    <a:pt x="52995" y="85819"/>
                  </a:lnTo>
                  <a:cubicBezTo>
                    <a:pt x="67685" y="85819"/>
                    <a:pt x="75768" y="93480"/>
                    <a:pt x="78088" y="103531"/>
                  </a:cubicBezTo>
                  <a:cubicBezTo>
                    <a:pt x="80758" y="114706"/>
                    <a:pt x="80126" y="131294"/>
                    <a:pt x="82937" y="141626"/>
                  </a:cubicBezTo>
                  <a:lnTo>
                    <a:pt x="111754" y="141626"/>
                  </a:lnTo>
                  <a:cubicBezTo>
                    <a:pt x="108943" y="130731"/>
                    <a:pt x="107326" y="115971"/>
                    <a:pt x="106694" y="104374"/>
                  </a:cubicBezTo>
                  <a:cubicBezTo>
                    <a:pt x="105710" y="85327"/>
                    <a:pt x="95589" y="77666"/>
                    <a:pt x="85467" y="73870"/>
                  </a:cubicBezTo>
                  <a:moveTo>
                    <a:pt x="28606" y="63257"/>
                  </a:moveTo>
                  <a:lnTo>
                    <a:pt x="28606" y="24600"/>
                  </a:lnTo>
                  <a:lnTo>
                    <a:pt x="63187" y="24600"/>
                  </a:lnTo>
                  <a:cubicBezTo>
                    <a:pt x="74854" y="24600"/>
                    <a:pt x="82586" y="32823"/>
                    <a:pt x="82586" y="43929"/>
                  </a:cubicBezTo>
                  <a:cubicBezTo>
                    <a:pt x="82586" y="51801"/>
                    <a:pt x="75698" y="63187"/>
                    <a:pt x="64030" y="63187"/>
                  </a:cubicBezTo>
                  <a:lnTo>
                    <a:pt x="28606" y="63187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CE0A32F-22B5-4989-8D45-EA7CB94FBA0C}"/>
                </a:ext>
              </a:extLst>
            </p:cNvPr>
            <p:cNvSpPr/>
            <p:nvPr/>
          </p:nvSpPr>
          <p:spPr>
            <a:xfrm>
              <a:off x="4124139" y="4972146"/>
              <a:ext cx="95448" cy="141625"/>
            </a:xfrm>
            <a:custGeom>
              <a:avLst/>
              <a:gdLst>
                <a:gd name="connsiteX0" fmla="*/ 28677 w 95448"/>
                <a:gd name="connsiteY0" fmla="*/ 0 h 141625"/>
                <a:gd name="connsiteX1" fmla="*/ 0 w 95448"/>
                <a:gd name="connsiteY1" fmla="*/ 0 h 141625"/>
                <a:gd name="connsiteX2" fmla="*/ 0 w 95448"/>
                <a:gd name="connsiteY2" fmla="*/ 117096 h 141625"/>
                <a:gd name="connsiteX3" fmla="*/ 0 w 95448"/>
                <a:gd name="connsiteY3" fmla="*/ 141626 h 141625"/>
                <a:gd name="connsiteX4" fmla="*/ 28677 w 95448"/>
                <a:gd name="connsiteY4" fmla="*/ 141626 h 141625"/>
                <a:gd name="connsiteX5" fmla="*/ 95448 w 95448"/>
                <a:gd name="connsiteY5" fmla="*/ 141626 h 141625"/>
                <a:gd name="connsiteX6" fmla="*/ 95448 w 95448"/>
                <a:gd name="connsiteY6" fmla="*/ 117096 h 141625"/>
                <a:gd name="connsiteX7" fmla="*/ 28677 w 95448"/>
                <a:gd name="connsiteY7" fmla="*/ 11709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48" h="141625">
                  <a:moveTo>
                    <a:pt x="28677" y="0"/>
                  </a:moveTo>
                  <a:lnTo>
                    <a:pt x="0" y="0"/>
                  </a:lnTo>
                  <a:lnTo>
                    <a:pt x="0" y="117096"/>
                  </a:lnTo>
                  <a:lnTo>
                    <a:pt x="0" y="141626"/>
                  </a:lnTo>
                  <a:lnTo>
                    <a:pt x="28677" y="141626"/>
                  </a:lnTo>
                  <a:lnTo>
                    <a:pt x="95448" y="141626"/>
                  </a:lnTo>
                  <a:lnTo>
                    <a:pt x="95448" y="117096"/>
                  </a:lnTo>
                  <a:lnTo>
                    <a:pt x="28677" y="11709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2931422-6113-4CBF-A083-F9C47D522B45}"/>
                </a:ext>
              </a:extLst>
            </p:cNvPr>
            <p:cNvSpPr/>
            <p:nvPr/>
          </p:nvSpPr>
          <p:spPr>
            <a:xfrm>
              <a:off x="3263069" y="4968000"/>
              <a:ext cx="114425" cy="149568"/>
            </a:xfrm>
            <a:custGeom>
              <a:avLst/>
              <a:gdLst>
                <a:gd name="connsiteX0" fmla="*/ 48567 w 114425"/>
                <a:gd name="connsiteY0" fmla="*/ 86030 h 149568"/>
                <a:gd name="connsiteX1" fmla="*/ 84624 w 114425"/>
                <a:gd name="connsiteY1" fmla="*/ 108029 h 149568"/>
                <a:gd name="connsiteX2" fmla="*/ 56299 w 114425"/>
                <a:gd name="connsiteY2" fmla="*/ 126163 h 149568"/>
                <a:gd name="connsiteX3" fmla="*/ 27552 w 114425"/>
                <a:gd name="connsiteY3" fmla="*/ 102406 h 149568"/>
                <a:gd name="connsiteX4" fmla="*/ 0 w 114425"/>
                <a:gd name="connsiteY4" fmla="*/ 102406 h 149568"/>
                <a:gd name="connsiteX5" fmla="*/ 57564 w 114425"/>
                <a:gd name="connsiteY5" fmla="*/ 149568 h 149568"/>
                <a:gd name="connsiteX6" fmla="*/ 114425 w 114425"/>
                <a:gd name="connsiteY6" fmla="*/ 104655 h 149568"/>
                <a:gd name="connsiteX7" fmla="*/ 73589 w 114425"/>
                <a:gd name="connsiteY7" fmla="*/ 62976 h 149568"/>
                <a:gd name="connsiteX8" fmla="*/ 31277 w 114425"/>
                <a:gd name="connsiteY8" fmla="*/ 41117 h 149568"/>
                <a:gd name="connsiteX9" fmla="*/ 56650 w 114425"/>
                <a:gd name="connsiteY9" fmla="*/ 23686 h 149568"/>
                <a:gd name="connsiteX10" fmla="*/ 82375 w 114425"/>
                <a:gd name="connsiteY10" fmla="*/ 45334 h 149568"/>
                <a:gd name="connsiteX11" fmla="*/ 110067 w 114425"/>
                <a:gd name="connsiteY11" fmla="*/ 45334 h 149568"/>
                <a:gd name="connsiteX12" fmla="*/ 55526 w 114425"/>
                <a:gd name="connsiteY12" fmla="*/ 0 h 149568"/>
                <a:gd name="connsiteX13" fmla="*/ 2601 w 114425"/>
                <a:gd name="connsiteY13" fmla="*/ 42945 h 149568"/>
                <a:gd name="connsiteX14" fmla="*/ 48567 w 114425"/>
                <a:gd name="connsiteY14" fmla="*/ 86030 h 14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425" h="149568">
                  <a:moveTo>
                    <a:pt x="48567" y="86030"/>
                  </a:moveTo>
                  <a:cubicBezTo>
                    <a:pt x="71551" y="90036"/>
                    <a:pt x="84624" y="94323"/>
                    <a:pt x="84624" y="108029"/>
                  </a:cubicBezTo>
                  <a:cubicBezTo>
                    <a:pt x="84624" y="117307"/>
                    <a:pt x="75417" y="126163"/>
                    <a:pt x="56299" y="126163"/>
                  </a:cubicBezTo>
                  <a:cubicBezTo>
                    <a:pt x="37322" y="126163"/>
                    <a:pt x="27552" y="115339"/>
                    <a:pt x="27552" y="102406"/>
                  </a:cubicBezTo>
                  <a:lnTo>
                    <a:pt x="0" y="102406"/>
                  </a:lnTo>
                  <a:cubicBezTo>
                    <a:pt x="0" y="127077"/>
                    <a:pt x="15955" y="149568"/>
                    <a:pt x="57564" y="149568"/>
                  </a:cubicBezTo>
                  <a:cubicBezTo>
                    <a:pt x="97205" y="149568"/>
                    <a:pt x="114425" y="128553"/>
                    <a:pt x="114425" y="104655"/>
                  </a:cubicBezTo>
                  <a:cubicBezTo>
                    <a:pt x="114425" y="82375"/>
                    <a:pt x="99735" y="68177"/>
                    <a:pt x="73589" y="62976"/>
                  </a:cubicBezTo>
                  <a:cubicBezTo>
                    <a:pt x="48497" y="58056"/>
                    <a:pt x="31277" y="57002"/>
                    <a:pt x="31277" y="41117"/>
                  </a:cubicBezTo>
                  <a:cubicBezTo>
                    <a:pt x="31277" y="30153"/>
                    <a:pt x="41258" y="23686"/>
                    <a:pt x="56650" y="23686"/>
                  </a:cubicBezTo>
                  <a:cubicBezTo>
                    <a:pt x="73027" y="23686"/>
                    <a:pt x="82375" y="31769"/>
                    <a:pt x="82375" y="45334"/>
                  </a:cubicBezTo>
                  <a:lnTo>
                    <a:pt x="110067" y="45334"/>
                  </a:lnTo>
                  <a:cubicBezTo>
                    <a:pt x="110067" y="23054"/>
                    <a:pt x="93199" y="0"/>
                    <a:pt x="55526" y="0"/>
                  </a:cubicBezTo>
                  <a:cubicBezTo>
                    <a:pt x="29590" y="0"/>
                    <a:pt x="2601" y="14901"/>
                    <a:pt x="2601" y="42945"/>
                  </a:cubicBezTo>
                  <a:cubicBezTo>
                    <a:pt x="2530" y="66420"/>
                    <a:pt x="19821" y="81039"/>
                    <a:pt x="48567" y="86030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2A48CAB-8261-4F2D-9C85-F187570BD0D1}"/>
                </a:ext>
              </a:extLst>
            </p:cNvPr>
            <p:cNvSpPr/>
            <p:nvPr/>
          </p:nvSpPr>
          <p:spPr>
            <a:xfrm>
              <a:off x="3661870" y="4968000"/>
              <a:ext cx="114354" cy="149568"/>
            </a:xfrm>
            <a:custGeom>
              <a:avLst/>
              <a:gdLst>
                <a:gd name="connsiteX0" fmla="*/ 48567 w 114354"/>
                <a:gd name="connsiteY0" fmla="*/ 86030 h 149568"/>
                <a:gd name="connsiteX1" fmla="*/ 84624 w 114354"/>
                <a:gd name="connsiteY1" fmla="*/ 108029 h 149568"/>
                <a:gd name="connsiteX2" fmla="*/ 56369 w 114354"/>
                <a:gd name="connsiteY2" fmla="*/ 126163 h 149568"/>
                <a:gd name="connsiteX3" fmla="*/ 27482 w 114354"/>
                <a:gd name="connsiteY3" fmla="*/ 102406 h 149568"/>
                <a:gd name="connsiteX4" fmla="*/ 0 w 114354"/>
                <a:gd name="connsiteY4" fmla="*/ 102406 h 149568"/>
                <a:gd name="connsiteX5" fmla="*/ 57564 w 114354"/>
                <a:gd name="connsiteY5" fmla="*/ 149568 h 149568"/>
                <a:gd name="connsiteX6" fmla="*/ 114355 w 114354"/>
                <a:gd name="connsiteY6" fmla="*/ 104655 h 149568"/>
                <a:gd name="connsiteX7" fmla="*/ 73519 w 114354"/>
                <a:gd name="connsiteY7" fmla="*/ 62976 h 149568"/>
                <a:gd name="connsiteX8" fmla="*/ 31137 w 114354"/>
                <a:gd name="connsiteY8" fmla="*/ 41117 h 149568"/>
                <a:gd name="connsiteX9" fmla="*/ 56510 w 114354"/>
                <a:gd name="connsiteY9" fmla="*/ 23686 h 149568"/>
                <a:gd name="connsiteX10" fmla="*/ 82234 w 114354"/>
                <a:gd name="connsiteY10" fmla="*/ 45334 h 149568"/>
                <a:gd name="connsiteX11" fmla="*/ 109997 w 114354"/>
                <a:gd name="connsiteY11" fmla="*/ 45334 h 149568"/>
                <a:gd name="connsiteX12" fmla="*/ 55385 w 114354"/>
                <a:gd name="connsiteY12" fmla="*/ 0 h 149568"/>
                <a:gd name="connsiteX13" fmla="*/ 2460 w 114354"/>
                <a:gd name="connsiteY13" fmla="*/ 42945 h 149568"/>
                <a:gd name="connsiteX14" fmla="*/ 48567 w 114354"/>
                <a:gd name="connsiteY14" fmla="*/ 86030 h 14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54" h="149568">
                  <a:moveTo>
                    <a:pt x="48567" y="86030"/>
                  </a:moveTo>
                  <a:cubicBezTo>
                    <a:pt x="71481" y="90036"/>
                    <a:pt x="84624" y="94323"/>
                    <a:pt x="84624" y="108029"/>
                  </a:cubicBezTo>
                  <a:cubicBezTo>
                    <a:pt x="84624" y="117307"/>
                    <a:pt x="75417" y="126163"/>
                    <a:pt x="56369" y="126163"/>
                  </a:cubicBezTo>
                  <a:cubicBezTo>
                    <a:pt x="37322" y="126163"/>
                    <a:pt x="27482" y="115339"/>
                    <a:pt x="27482" y="102406"/>
                  </a:cubicBezTo>
                  <a:lnTo>
                    <a:pt x="0" y="102406"/>
                  </a:lnTo>
                  <a:cubicBezTo>
                    <a:pt x="0" y="127077"/>
                    <a:pt x="16025" y="149568"/>
                    <a:pt x="57564" y="149568"/>
                  </a:cubicBezTo>
                  <a:cubicBezTo>
                    <a:pt x="97205" y="149568"/>
                    <a:pt x="114355" y="128553"/>
                    <a:pt x="114355" y="104655"/>
                  </a:cubicBezTo>
                  <a:cubicBezTo>
                    <a:pt x="114355" y="82375"/>
                    <a:pt x="99665" y="68177"/>
                    <a:pt x="73519" y="62976"/>
                  </a:cubicBezTo>
                  <a:cubicBezTo>
                    <a:pt x="48427" y="58056"/>
                    <a:pt x="31137" y="57002"/>
                    <a:pt x="31137" y="41117"/>
                  </a:cubicBezTo>
                  <a:cubicBezTo>
                    <a:pt x="31137" y="30153"/>
                    <a:pt x="41187" y="23686"/>
                    <a:pt x="56510" y="23686"/>
                  </a:cubicBezTo>
                  <a:cubicBezTo>
                    <a:pt x="72886" y="23686"/>
                    <a:pt x="82234" y="31769"/>
                    <a:pt x="82234" y="45334"/>
                  </a:cubicBezTo>
                  <a:lnTo>
                    <a:pt x="109997" y="45334"/>
                  </a:lnTo>
                  <a:cubicBezTo>
                    <a:pt x="109997" y="23054"/>
                    <a:pt x="93058" y="0"/>
                    <a:pt x="55385" y="0"/>
                  </a:cubicBezTo>
                  <a:cubicBezTo>
                    <a:pt x="29450" y="0"/>
                    <a:pt x="2460" y="14901"/>
                    <a:pt x="2460" y="42945"/>
                  </a:cubicBezTo>
                  <a:cubicBezTo>
                    <a:pt x="2530" y="66420"/>
                    <a:pt x="19821" y="81039"/>
                    <a:pt x="48567" y="86030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DA20FF9-E9BB-4472-AFE6-FDB17711084A}"/>
                </a:ext>
              </a:extLst>
            </p:cNvPr>
            <p:cNvSpPr/>
            <p:nvPr/>
          </p:nvSpPr>
          <p:spPr>
            <a:xfrm>
              <a:off x="4334926" y="4968702"/>
              <a:ext cx="126373" cy="148092"/>
            </a:xfrm>
            <a:custGeom>
              <a:avLst/>
              <a:gdLst>
                <a:gd name="connsiteX0" fmla="*/ 66069 w 126373"/>
                <a:gd name="connsiteY0" fmla="*/ 123211 h 148092"/>
                <a:gd name="connsiteX1" fmla="*/ 29450 w 126373"/>
                <a:gd name="connsiteY1" fmla="*/ 73730 h 148092"/>
                <a:gd name="connsiteX2" fmla="*/ 66069 w 126373"/>
                <a:gd name="connsiteY2" fmla="*/ 24108 h 148092"/>
                <a:gd name="connsiteX3" fmla="*/ 96432 w 126373"/>
                <a:gd name="connsiteY3" fmla="*/ 48357 h 148092"/>
                <a:gd name="connsiteX4" fmla="*/ 126163 w 126373"/>
                <a:gd name="connsiteY4" fmla="*/ 48357 h 148092"/>
                <a:gd name="connsiteX5" fmla="*/ 65225 w 126373"/>
                <a:gd name="connsiteY5" fmla="*/ 0 h 148092"/>
                <a:gd name="connsiteX6" fmla="*/ 0 w 126373"/>
                <a:gd name="connsiteY6" fmla="*/ 74081 h 148092"/>
                <a:gd name="connsiteX7" fmla="*/ 65225 w 126373"/>
                <a:gd name="connsiteY7" fmla="*/ 148092 h 148092"/>
                <a:gd name="connsiteX8" fmla="*/ 126374 w 126373"/>
                <a:gd name="connsiteY8" fmla="*/ 98049 h 148092"/>
                <a:gd name="connsiteX9" fmla="*/ 96432 w 126373"/>
                <a:gd name="connsiteY9" fmla="*/ 98049 h 148092"/>
                <a:gd name="connsiteX10" fmla="*/ 66069 w 126373"/>
                <a:gd name="connsiteY10" fmla="*/ 123211 h 1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373" h="148092">
                  <a:moveTo>
                    <a:pt x="66069" y="123211"/>
                  </a:moveTo>
                  <a:cubicBezTo>
                    <a:pt x="43015" y="123211"/>
                    <a:pt x="29450" y="100649"/>
                    <a:pt x="29450" y="73730"/>
                  </a:cubicBezTo>
                  <a:cubicBezTo>
                    <a:pt x="29450" y="46740"/>
                    <a:pt x="42453" y="24108"/>
                    <a:pt x="66069" y="24108"/>
                  </a:cubicBezTo>
                  <a:cubicBezTo>
                    <a:pt x="83640" y="24108"/>
                    <a:pt x="92566" y="34932"/>
                    <a:pt x="96432" y="48357"/>
                  </a:cubicBezTo>
                  <a:lnTo>
                    <a:pt x="126163" y="48357"/>
                  </a:lnTo>
                  <a:cubicBezTo>
                    <a:pt x="121243" y="20594"/>
                    <a:pt x="99665" y="0"/>
                    <a:pt x="65225" y="0"/>
                  </a:cubicBezTo>
                  <a:cubicBezTo>
                    <a:pt x="21929" y="0"/>
                    <a:pt x="0" y="33105"/>
                    <a:pt x="0" y="74081"/>
                  </a:cubicBezTo>
                  <a:cubicBezTo>
                    <a:pt x="0" y="114917"/>
                    <a:pt x="22843" y="148092"/>
                    <a:pt x="65225" y="148092"/>
                  </a:cubicBezTo>
                  <a:cubicBezTo>
                    <a:pt x="99173" y="148092"/>
                    <a:pt x="122157" y="128342"/>
                    <a:pt x="126374" y="98049"/>
                  </a:cubicBezTo>
                  <a:lnTo>
                    <a:pt x="96432" y="98049"/>
                  </a:lnTo>
                  <a:cubicBezTo>
                    <a:pt x="92637" y="112387"/>
                    <a:pt x="83289" y="123211"/>
                    <a:pt x="66069" y="123211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AE235F3-D52A-4854-8C0F-59DAE42094F2}"/>
                </a:ext>
              </a:extLst>
            </p:cNvPr>
            <p:cNvSpPr/>
            <p:nvPr/>
          </p:nvSpPr>
          <p:spPr>
            <a:xfrm>
              <a:off x="4721076" y="4968702"/>
              <a:ext cx="126373" cy="148092"/>
            </a:xfrm>
            <a:custGeom>
              <a:avLst/>
              <a:gdLst>
                <a:gd name="connsiteX0" fmla="*/ 66068 w 126373"/>
                <a:gd name="connsiteY0" fmla="*/ 123211 h 148092"/>
                <a:gd name="connsiteX1" fmla="*/ 29520 w 126373"/>
                <a:gd name="connsiteY1" fmla="*/ 73730 h 148092"/>
                <a:gd name="connsiteX2" fmla="*/ 66068 w 126373"/>
                <a:gd name="connsiteY2" fmla="*/ 24108 h 148092"/>
                <a:gd name="connsiteX3" fmla="*/ 96432 w 126373"/>
                <a:gd name="connsiteY3" fmla="*/ 48357 h 148092"/>
                <a:gd name="connsiteX4" fmla="*/ 126163 w 126373"/>
                <a:gd name="connsiteY4" fmla="*/ 48357 h 148092"/>
                <a:gd name="connsiteX5" fmla="*/ 65295 w 126373"/>
                <a:gd name="connsiteY5" fmla="*/ 0 h 148092"/>
                <a:gd name="connsiteX6" fmla="*/ 0 w 126373"/>
                <a:gd name="connsiteY6" fmla="*/ 74081 h 148092"/>
                <a:gd name="connsiteX7" fmla="*/ 65295 w 126373"/>
                <a:gd name="connsiteY7" fmla="*/ 148092 h 148092"/>
                <a:gd name="connsiteX8" fmla="*/ 126374 w 126373"/>
                <a:gd name="connsiteY8" fmla="*/ 98049 h 148092"/>
                <a:gd name="connsiteX9" fmla="*/ 96502 w 126373"/>
                <a:gd name="connsiteY9" fmla="*/ 98049 h 148092"/>
                <a:gd name="connsiteX10" fmla="*/ 66068 w 126373"/>
                <a:gd name="connsiteY10" fmla="*/ 123211 h 1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373" h="148092">
                  <a:moveTo>
                    <a:pt x="66068" y="123211"/>
                  </a:moveTo>
                  <a:cubicBezTo>
                    <a:pt x="43015" y="123211"/>
                    <a:pt x="29520" y="100649"/>
                    <a:pt x="29520" y="73730"/>
                  </a:cubicBezTo>
                  <a:cubicBezTo>
                    <a:pt x="29520" y="46740"/>
                    <a:pt x="42523" y="24108"/>
                    <a:pt x="66068" y="24108"/>
                  </a:cubicBezTo>
                  <a:cubicBezTo>
                    <a:pt x="83640" y="24108"/>
                    <a:pt x="92637" y="34932"/>
                    <a:pt x="96432" y="48357"/>
                  </a:cubicBezTo>
                  <a:lnTo>
                    <a:pt x="126163" y="48357"/>
                  </a:lnTo>
                  <a:cubicBezTo>
                    <a:pt x="121313" y="20594"/>
                    <a:pt x="99665" y="0"/>
                    <a:pt x="65295" y="0"/>
                  </a:cubicBezTo>
                  <a:cubicBezTo>
                    <a:pt x="21929" y="0"/>
                    <a:pt x="0" y="33105"/>
                    <a:pt x="0" y="74081"/>
                  </a:cubicBezTo>
                  <a:cubicBezTo>
                    <a:pt x="0" y="114917"/>
                    <a:pt x="22843" y="148092"/>
                    <a:pt x="65295" y="148092"/>
                  </a:cubicBezTo>
                  <a:cubicBezTo>
                    <a:pt x="99173" y="148092"/>
                    <a:pt x="122157" y="128342"/>
                    <a:pt x="126374" y="98049"/>
                  </a:cubicBezTo>
                  <a:lnTo>
                    <a:pt x="96502" y="98049"/>
                  </a:lnTo>
                  <a:cubicBezTo>
                    <a:pt x="92637" y="112387"/>
                    <a:pt x="83289" y="123211"/>
                    <a:pt x="66068" y="123211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24EAF6A-3BFA-4C20-8655-E3B0B0A25116}"/>
                </a:ext>
              </a:extLst>
            </p:cNvPr>
            <p:cNvSpPr/>
            <p:nvPr/>
          </p:nvSpPr>
          <p:spPr>
            <a:xfrm>
              <a:off x="4909160" y="4968702"/>
              <a:ext cx="126373" cy="148092"/>
            </a:xfrm>
            <a:custGeom>
              <a:avLst/>
              <a:gdLst>
                <a:gd name="connsiteX0" fmla="*/ 66139 w 126373"/>
                <a:gd name="connsiteY0" fmla="*/ 123211 h 148092"/>
                <a:gd name="connsiteX1" fmla="*/ 29590 w 126373"/>
                <a:gd name="connsiteY1" fmla="*/ 73730 h 148092"/>
                <a:gd name="connsiteX2" fmla="*/ 66139 w 126373"/>
                <a:gd name="connsiteY2" fmla="*/ 24108 h 148092"/>
                <a:gd name="connsiteX3" fmla="*/ 96502 w 126373"/>
                <a:gd name="connsiteY3" fmla="*/ 48357 h 148092"/>
                <a:gd name="connsiteX4" fmla="*/ 126163 w 126373"/>
                <a:gd name="connsiteY4" fmla="*/ 48357 h 148092"/>
                <a:gd name="connsiteX5" fmla="*/ 65225 w 126373"/>
                <a:gd name="connsiteY5" fmla="*/ 0 h 148092"/>
                <a:gd name="connsiteX6" fmla="*/ 0 w 126373"/>
                <a:gd name="connsiteY6" fmla="*/ 74081 h 148092"/>
                <a:gd name="connsiteX7" fmla="*/ 65225 w 126373"/>
                <a:gd name="connsiteY7" fmla="*/ 148092 h 148092"/>
                <a:gd name="connsiteX8" fmla="*/ 126374 w 126373"/>
                <a:gd name="connsiteY8" fmla="*/ 98049 h 148092"/>
                <a:gd name="connsiteX9" fmla="*/ 96432 w 126373"/>
                <a:gd name="connsiteY9" fmla="*/ 98049 h 148092"/>
                <a:gd name="connsiteX10" fmla="*/ 66139 w 126373"/>
                <a:gd name="connsiteY10" fmla="*/ 123211 h 1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373" h="148092">
                  <a:moveTo>
                    <a:pt x="66139" y="123211"/>
                  </a:moveTo>
                  <a:cubicBezTo>
                    <a:pt x="43085" y="123211"/>
                    <a:pt x="29590" y="100649"/>
                    <a:pt x="29590" y="73730"/>
                  </a:cubicBezTo>
                  <a:cubicBezTo>
                    <a:pt x="29590" y="46740"/>
                    <a:pt x="42593" y="24108"/>
                    <a:pt x="66139" y="24108"/>
                  </a:cubicBezTo>
                  <a:cubicBezTo>
                    <a:pt x="83710" y="24108"/>
                    <a:pt x="92637" y="34932"/>
                    <a:pt x="96502" y="48357"/>
                  </a:cubicBezTo>
                  <a:lnTo>
                    <a:pt x="126163" y="48357"/>
                  </a:lnTo>
                  <a:cubicBezTo>
                    <a:pt x="121313" y="20594"/>
                    <a:pt x="99665" y="0"/>
                    <a:pt x="65225" y="0"/>
                  </a:cubicBezTo>
                  <a:cubicBezTo>
                    <a:pt x="21929" y="0"/>
                    <a:pt x="0" y="33105"/>
                    <a:pt x="0" y="74081"/>
                  </a:cubicBezTo>
                  <a:cubicBezTo>
                    <a:pt x="0" y="114917"/>
                    <a:pt x="22843" y="148092"/>
                    <a:pt x="65225" y="148092"/>
                  </a:cubicBezTo>
                  <a:cubicBezTo>
                    <a:pt x="99173" y="148092"/>
                    <a:pt x="122157" y="128342"/>
                    <a:pt x="126374" y="98049"/>
                  </a:cubicBezTo>
                  <a:lnTo>
                    <a:pt x="96432" y="98049"/>
                  </a:lnTo>
                  <a:cubicBezTo>
                    <a:pt x="92637" y="112387"/>
                    <a:pt x="83289" y="123211"/>
                    <a:pt x="66139" y="123211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5D4E41C-F946-4705-A69B-91AE059342CB}"/>
                </a:ext>
              </a:extLst>
            </p:cNvPr>
            <p:cNvSpPr/>
            <p:nvPr/>
          </p:nvSpPr>
          <p:spPr>
            <a:xfrm>
              <a:off x="5882266" y="4972146"/>
              <a:ext cx="28536" cy="141625"/>
            </a:xfrm>
            <a:custGeom>
              <a:avLst/>
              <a:gdLst>
                <a:gd name="connsiteX0" fmla="*/ 0 w 28536"/>
                <a:gd name="connsiteY0" fmla="*/ 0 h 141625"/>
                <a:gd name="connsiteX1" fmla="*/ 28536 w 28536"/>
                <a:gd name="connsiteY1" fmla="*/ 0 h 141625"/>
                <a:gd name="connsiteX2" fmla="*/ 28536 w 28536"/>
                <a:gd name="connsiteY2" fmla="*/ 141626 h 141625"/>
                <a:gd name="connsiteX3" fmla="*/ 0 w 28536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6" h="141625">
                  <a:moveTo>
                    <a:pt x="0" y="0"/>
                  </a:moveTo>
                  <a:lnTo>
                    <a:pt x="28536" y="0"/>
                  </a:lnTo>
                  <a:lnTo>
                    <a:pt x="2853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AD64F11-8323-42EF-94B4-30333141763C}"/>
                </a:ext>
              </a:extLst>
            </p:cNvPr>
            <p:cNvSpPr/>
            <p:nvPr/>
          </p:nvSpPr>
          <p:spPr>
            <a:xfrm>
              <a:off x="5775221" y="4972146"/>
              <a:ext cx="98329" cy="141625"/>
            </a:xfrm>
            <a:custGeom>
              <a:avLst/>
              <a:gdLst>
                <a:gd name="connsiteX0" fmla="*/ 34651 w 98329"/>
                <a:gd name="connsiteY0" fmla="*/ 141626 h 141625"/>
                <a:gd name="connsiteX1" fmla="*/ 63679 w 98329"/>
                <a:gd name="connsiteY1" fmla="*/ 141626 h 141625"/>
                <a:gd name="connsiteX2" fmla="*/ 63679 w 98329"/>
                <a:gd name="connsiteY2" fmla="*/ 24600 h 141625"/>
                <a:gd name="connsiteX3" fmla="*/ 98330 w 98329"/>
                <a:gd name="connsiteY3" fmla="*/ 24600 h 141625"/>
                <a:gd name="connsiteX4" fmla="*/ 98330 w 98329"/>
                <a:gd name="connsiteY4" fmla="*/ 0 h 141625"/>
                <a:gd name="connsiteX5" fmla="*/ 63679 w 98329"/>
                <a:gd name="connsiteY5" fmla="*/ 0 h 141625"/>
                <a:gd name="connsiteX6" fmla="*/ 34651 w 98329"/>
                <a:gd name="connsiteY6" fmla="*/ 0 h 141625"/>
                <a:gd name="connsiteX7" fmla="*/ 0 w 98329"/>
                <a:gd name="connsiteY7" fmla="*/ 0 h 141625"/>
                <a:gd name="connsiteX8" fmla="*/ 0 w 98329"/>
                <a:gd name="connsiteY8" fmla="*/ 24600 h 141625"/>
                <a:gd name="connsiteX9" fmla="*/ 34651 w 98329"/>
                <a:gd name="connsiteY9" fmla="*/ 24600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29" h="141625">
                  <a:moveTo>
                    <a:pt x="34651" y="141626"/>
                  </a:moveTo>
                  <a:lnTo>
                    <a:pt x="63679" y="141626"/>
                  </a:lnTo>
                  <a:lnTo>
                    <a:pt x="63679" y="24600"/>
                  </a:lnTo>
                  <a:lnTo>
                    <a:pt x="98330" y="24600"/>
                  </a:lnTo>
                  <a:lnTo>
                    <a:pt x="98330" y="0"/>
                  </a:lnTo>
                  <a:lnTo>
                    <a:pt x="63679" y="0"/>
                  </a:lnTo>
                  <a:lnTo>
                    <a:pt x="34651" y="0"/>
                  </a:lnTo>
                  <a:lnTo>
                    <a:pt x="0" y="0"/>
                  </a:lnTo>
                  <a:lnTo>
                    <a:pt x="0" y="24600"/>
                  </a:lnTo>
                  <a:lnTo>
                    <a:pt x="34651" y="24600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7799B44-8044-440F-8314-43567FE156CF}"/>
                </a:ext>
              </a:extLst>
            </p:cNvPr>
            <p:cNvSpPr/>
            <p:nvPr/>
          </p:nvSpPr>
          <p:spPr>
            <a:xfrm>
              <a:off x="4565533" y="4971865"/>
              <a:ext cx="111824" cy="141695"/>
            </a:xfrm>
            <a:custGeom>
              <a:avLst/>
              <a:gdLst>
                <a:gd name="connsiteX0" fmla="*/ 85467 w 111824"/>
                <a:gd name="connsiteY0" fmla="*/ 73870 h 141695"/>
                <a:gd name="connsiteX1" fmla="*/ 110700 w 111824"/>
                <a:gd name="connsiteY1" fmla="*/ 39711 h 141695"/>
                <a:gd name="connsiteX2" fmla="*/ 64593 w 111824"/>
                <a:gd name="connsiteY2" fmla="*/ 0 h 141695"/>
                <a:gd name="connsiteX3" fmla="*/ 28677 w 111824"/>
                <a:gd name="connsiteY3" fmla="*/ 0 h 141695"/>
                <a:gd name="connsiteX4" fmla="*/ 281 w 111824"/>
                <a:gd name="connsiteY4" fmla="*/ 0 h 141695"/>
                <a:gd name="connsiteX5" fmla="*/ 0 w 111824"/>
                <a:gd name="connsiteY5" fmla="*/ 0 h 141695"/>
                <a:gd name="connsiteX6" fmla="*/ 0 w 111824"/>
                <a:gd name="connsiteY6" fmla="*/ 141696 h 141695"/>
                <a:gd name="connsiteX7" fmla="*/ 28677 w 111824"/>
                <a:gd name="connsiteY7" fmla="*/ 141696 h 141695"/>
                <a:gd name="connsiteX8" fmla="*/ 28677 w 111824"/>
                <a:gd name="connsiteY8" fmla="*/ 85819 h 141695"/>
                <a:gd name="connsiteX9" fmla="*/ 52995 w 111824"/>
                <a:gd name="connsiteY9" fmla="*/ 85819 h 141695"/>
                <a:gd name="connsiteX10" fmla="*/ 78228 w 111824"/>
                <a:gd name="connsiteY10" fmla="*/ 103531 h 141695"/>
                <a:gd name="connsiteX11" fmla="*/ 83007 w 111824"/>
                <a:gd name="connsiteY11" fmla="*/ 141626 h 141695"/>
                <a:gd name="connsiteX12" fmla="*/ 111825 w 111824"/>
                <a:gd name="connsiteY12" fmla="*/ 141626 h 141695"/>
                <a:gd name="connsiteX13" fmla="*/ 106764 w 111824"/>
                <a:gd name="connsiteY13" fmla="*/ 104374 h 141695"/>
                <a:gd name="connsiteX14" fmla="*/ 85467 w 111824"/>
                <a:gd name="connsiteY14" fmla="*/ 73870 h 141695"/>
                <a:gd name="connsiteX15" fmla="*/ 28677 w 111824"/>
                <a:gd name="connsiteY15" fmla="*/ 63257 h 141695"/>
                <a:gd name="connsiteX16" fmla="*/ 28677 w 111824"/>
                <a:gd name="connsiteY16" fmla="*/ 24600 h 141695"/>
                <a:gd name="connsiteX17" fmla="*/ 63187 w 111824"/>
                <a:gd name="connsiteY17" fmla="*/ 24600 h 141695"/>
                <a:gd name="connsiteX18" fmla="*/ 82656 w 111824"/>
                <a:gd name="connsiteY18" fmla="*/ 43929 h 141695"/>
                <a:gd name="connsiteX19" fmla="*/ 64101 w 111824"/>
                <a:gd name="connsiteY19" fmla="*/ 63187 h 141695"/>
                <a:gd name="connsiteX20" fmla="*/ 28677 w 111824"/>
                <a:gd name="connsiteY20" fmla="*/ 63187 h 1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824" h="141695">
                  <a:moveTo>
                    <a:pt x="85467" y="73870"/>
                  </a:moveTo>
                  <a:cubicBezTo>
                    <a:pt x="97627" y="70215"/>
                    <a:pt x="110700" y="59321"/>
                    <a:pt x="110700" y="39711"/>
                  </a:cubicBezTo>
                  <a:cubicBezTo>
                    <a:pt x="110700" y="14479"/>
                    <a:pt x="93621" y="0"/>
                    <a:pt x="64593" y="0"/>
                  </a:cubicBezTo>
                  <a:lnTo>
                    <a:pt x="28677" y="0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41696"/>
                  </a:lnTo>
                  <a:lnTo>
                    <a:pt x="28677" y="141696"/>
                  </a:lnTo>
                  <a:lnTo>
                    <a:pt x="28677" y="85819"/>
                  </a:lnTo>
                  <a:lnTo>
                    <a:pt x="52995" y="85819"/>
                  </a:lnTo>
                  <a:cubicBezTo>
                    <a:pt x="67755" y="85819"/>
                    <a:pt x="75768" y="93480"/>
                    <a:pt x="78228" y="103531"/>
                  </a:cubicBezTo>
                  <a:cubicBezTo>
                    <a:pt x="80829" y="114706"/>
                    <a:pt x="80196" y="131294"/>
                    <a:pt x="83007" y="141626"/>
                  </a:cubicBezTo>
                  <a:lnTo>
                    <a:pt x="111825" y="141626"/>
                  </a:lnTo>
                  <a:cubicBezTo>
                    <a:pt x="109083" y="130731"/>
                    <a:pt x="107326" y="115971"/>
                    <a:pt x="106764" y="104374"/>
                  </a:cubicBezTo>
                  <a:cubicBezTo>
                    <a:pt x="105710" y="85327"/>
                    <a:pt x="95589" y="77666"/>
                    <a:pt x="85467" y="73870"/>
                  </a:cubicBezTo>
                  <a:moveTo>
                    <a:pt x="28677" y="63257"/>
                  </a:moveTo>
                  <a:lnTo>
                    <a:pt x="28677" y="24600"/>
                  </a:lnTo>
                  <a:lnTo>
                    <a:pt x="63187" y="24600"/>
                  </a:lnTo>
                  <a:cubicBezTo>
                    <a:pt x="74854" y="24600"/>
                    <a:pt x="82656" y="32823"/>
                    <a:pt x="82656" y="43929"/>
                  </a:cubicBezTo>
                  <a:cubicBezTo>
                    <a:pt x="82656" y="51801"/>
                    <a:pt x="75768" y="63187"/>
                    <a:pt x="64101" y="63187"/>
                  </a:cubicBezTo>
                  <a:lnTo>
                    <a:pt x="28677" y="63187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79E2861-B0EE-432C-9BC3-D3F35CBDBABE}"/>
                </a:ext>
              </a:extLst>
            </p:cNvPr>
            <p:cNvSpPr/>
            <p:nvPr/>
          </p:nvSpPr>
          <p:spPr>
            <a:xfrm>
              <a:off x="4684246" y="4972146"/>
              <a:ext cx="28465" cy="141625"/>
            </a:xfrm>
            <a:custGeom>
              <a:avLst/>
              <a:gdLst>
                <a:gd name="connsiteX0" fmla="*/ 0 w 28465"/>
                <a:gd name="connsiteY0" fmla="*/ 0 h 141625"/>
                <a:gd name="connsiteX1" fmla="*/ 28466 w 28465"/>
                <a:gd name="connsiteY1" fmla="*/ 0 h 141625"/>
                <a:gd name="connsiteX2" fmla="*/ 28466 w 28465"/>
                <a:gd name="connsiteY2" fmla="*/ 141626 h 141625"/>
                <a:gd name="connsiteX3" fmla="*/ 0 w 28465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5" h="141625">
                  <a:moveTo>
                    <a:pt x="0" y="0"/>
                  </a:moveTo>
                  <a:lnTo>
                    <a:pt x="28466" y="0"/>
                  </a:lnTo>
                  <a:lnTo>
                    <a:pt x="2846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F51378-1577-4A13-908D-FE3D8975FD71}"/>
                </a:ext>
              </a:extLst>
            </p:cNvPr>
            <p:cNvSpPr/>
            <p:nvPr/>
          </p:nvSpPr>
          <p:spPr>
            <a:xfrm>
              <a:off x="4458769" y="4972146"/>
              <a:ext cx="98329" cy="141625"/>
            </a:xfrm>
            <a:custGeom>
              <a:avLst/>
              <a:gdLst>
                <a:gd name="connsiteX0" fmla="*/ 34651 w 98329"/>
                <a:gd name="connsiteY0" fmla="*/ 141626 h 141625"/>
                <a:gd name="connsiteX1" fmla="*/ 63679 w 98329"/>
                <a:gd name="connsiteY1" fmla="*/ 141626 h 141625"/>
                <a:gd name="connsiteX2" fmla="*/ 63679 w 98329"/>
                <a:gd name="connsiteY2" fmla="*/ 24600 h 141625"/>
                <a:gd name="connsiteX3" fmla="*/ 98330 w 98329"/>
                <a:gd name="connsiteY3" fmla="*/ 24600 h 141625"/>
                <a:gd name="connsiteX4" fmla="*/ 98330 w 98329"/>
                <a:gd name="connsiteY4" fmla="*/ 0 h 141625"/>
                <a:gd name="connsiteX5" fmla="*/ 63679 w 98329"/>
                <a:gd name="connsiteY5" fmla="*/ 0 h 141625"/>
                <a:gd name="connsiteX6" fmla="*/ 34651 w 98329"/>
                <a:gd name="connsiteY6" fmla="*/ 0 h 141625"/>
                <a:gd name="connsiteX7" fmla="*/ 0 w 98329"/>
                <a:gd name="connsiteY7" fmla="*/ 0 h 141625"/>
                <a:gd name="connsiteX8" fmla="*/ 0 w 98329"/>
                <a:gd name="connsiteY8" fmla="*/ 24600 h 141625"/>
                <a:gd name="connsiteX9" fmla="*/ 34651 w 98329"/>
                <a:gd name="connsiteY9" fmla="*/ 24600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29" h="141625">
                  <a:moveTo>
                    <a:pt x="34651" y="141626"/>
                  </a:moveTo>
                  <a:lnTo>
                    <a:pt x="63679" y="141626"/>
                  </a:lnTo>
                  <a:lnTo>
                    <a:pt x="63679" y="24600"/>
                  </a:lnTo>
                  <a:lnTo>
                    <a:pt x="98330" y="24600"/>
                  </a:lnTo>
                  <a:lnTo>
                    <a:pt x="98330" y="0"/>
                  </a:lnTo>
                  <a:lnTo>
                    <a:pt x="63679" y="0"/>
                  </a:lnTo>
                  <a:lnTo>
                    <a:pt x="34651" y="0"/>
                  </a:lnTo>
                  <a:lnTo>
                    <a:pt x="0" y="0"/>
                  </a:lnTo>
                  <a:lnTo>
                    <a:pt x="0" y="24600"/>
                  </a:lnTo>
                  <a:lnTo>
                    <a:pt x="34651" y="24600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8AA682A-6F99-4EA5-8E8D-AFDFA1E1EA5F}"/>
                </a:ext>
              </a:extLst>
            </p:cNvPr>
            <p:cNvSpPr/>
            <p:nvPr/>
          </p:nvSpPr>
          <p:spPr>
            <a:xfrm>
              <a:off x="5039821" y="4969265"/>
              <a:ext cx="132910" cy="145702"/>
            </a:xfrm>
            <a:custGeom>
              <a:avLst/>
              <a:gdLst>
                <a:gd name="connsiteX0" fmla="*/ 66490 w 132910"/>
                <a:gd name="connsiteY0" fmla="*/ 0 h 145702"/>
                <a:gd name="connsiteX1" fmla="*/ 132910 w 132910"/>
                <a:gd name="connsiteY1" fmla="*/ 72886 h 145702"/>
                <a:gd name="connsiteX2" fmla="*/ 66490 w 132910"/>
                <a:gd name="connsiteY2" fmla="*/ 145702 h 145702"/>
                <a:gd name="connsiteX3" fmla="*/ 0 w 132910"/>
                <a:gd name="connsiteY3" fmla="*/ 72886 h 145702"/>
                <a:gd name="connsiteX4" fmla="*/ 66490 w 132910"/>
                <a:gd name="connsiteY4" fmla="*/ 0 h 145702"/>
                <a:gd name="connsiteX5" fmla="*/ 66490 w 132910"/>
                <a:gd name="connsiteY5" fmla="*/ 121243 h 145702"/>
                <a:gd name="connsiteX6" fmla="*/ 104023 w 132910"/>
                <a:gd name="connsiteY6" fmla="*/ 72886 h 145702"/>
                <a:gd name="connsiteX7" fmla="*/ 66490 w 132910"/>
                <a:gd name="connsiteY7" fmla="*/ 24459 h 145702"/>
                <a:gd name="connsiteX8" fmla="*/ 28888 w 132910"/>
                <a:gd name="connsiteY8" fmla="*/ 72886 h 145702"/>
                <a:gd name="connsiteX9" fmla="*/ 66490 w 132910"/>
                <a:gd name="connsiteY9" fmla="*/ 121243 h 14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910" h="145702">
                  <a:moveTo>
                    <a:pt x="66490" y="0"/>
                  </a:moveTo>
                  <a:cubicBezTo>
                    <a:pt x="84765" y="0"/>
                    <a:pt x="132910" y="7872"/>
                    <a:pt x="132910" y="72886"/>
                  </a:cubicBezTo>
                  <a:cubicBezTo>
                    <a:pt x="132910" y="137830"/>
                    <a:pt x="84765" y="145702"/>
                    <a:pt x="66490" y="145702"/>
                  </a:cubicBezTo>
                  <a:cubicBezTo>
                    <a:pt x="48146" y="145702"/>
                    <a:pt x="0" y="137760"/>
                    <a:pt x="0" y="72886"/>
                  </a:cubicBezTo>
                  <a:cubicBezTo>
                    <a:pt x="0" y="7942"/>
                    <a:pt x="48146" y="0"/>
                    <a:pt x="66490" y="0"/>
                  </a:cubicBezTo>
                  <a:moveTo>
                    <a:pt x="66490" y="121243"/>
                  </a:moveTo>
                  <a:cubicBezTo>
                    <a:pt x="82024" y="121243"/>
                    <a:pt x="104023" y="111614"/>
                    <a:pt x="104023" y="72886"/>
                  </a:cubicBezTo>
                  <a:cubicBezTo>
                    <a:pt x="104023" y="34089"/>
                    <a:pt x="82024" y="24459"/>
                    <a:pt x="66490" y="24459"/>
                  </a:cubicBezTo>
                  <a:cubicBezTo>
                    <a:pt x="50817" y="24459"/>
                    <a:pt x="28888" y="34089"/>
                    <a:pt x="28888" y="72886"/>
                  </a:cubicBezTo>
                  <a:cubicBezTo>
                    <a:pt x="28888" y="111614"/>
                    <a:pt x="50817" y="121243"/>
                    <a:pt x="66490" y="121243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E7CF56-96B9-4769-AFEA-3FC95AAE98DE}"/>
                </a:ext>
              </a:extLst>
            </p:cNvPr>
            <p:cNvSpPr/>
            <p:nvPr/>
          </p:nvSpPr>
          <p:spPr>
            <a:xfrm>
              <a:off x="5413741" y="4969265"/>
              <a:ext cx="132910" cy="145702"/>
            </a:xfrm>
            <a:custGeom>
              <a:avLst/>
              <a:gdLst>
                <a:gd name="connsiteX0" fmla="*/ 66490 w 132910"/>
                <a:gd name="connsiteY0" fmla="*/ 0 h 145702"/>
                <a:gd name="connsiteX1" fmla="*/ 132910 w 132910"/>
                <a:gd name="connsiteY1" fmla="*/ 72886 h 145702"/>
                <a:gd name="connsiteX2" fmla="*/ 66490 w 132910"/>
                <a:gd name="connsiteY2" fmla="*/ 145702 h 145702"/>
                <a:gd name="connsiteX3" fmla="*/ 0 w 132910"/>
                <a:gd name="connsiteY3" fmla="*/ 72886 h 145702"/>
                <a:gd name="connsiteX4" fmla="*/ 66490 w 132910"/>
                <a:gd name="connsiteY4" fmla="*/ 0 h 145702"/>
                <a:gd name="connsiteX5" fmla="*/ 66490 w 132910"/>
                <a:gd name="connsiteY5" fmla="*/ 121243 h 145702"/>
                <a:gd name="connsiteX6" fmla="*/ 104093 w 132910"/>
                <a:gd name="connsiteY6" fmla="*/ 72886 h 145702"/>
                <a:gd name="connsiteX7" fmla="*/ 66490 w 132910"/>
                <a:gd name="connsiteY7" fmla="*/ 24459 h 145702"/>
                <a:gd name="connsiteX8" fmla="*/ 28887 w 132910"/>
                <a:gd name="connsiteY8" fmla="*/ 72886 h 145702"/>
                <a:gd name="connsiteX9" fmla="*/ 66490 w 132910"/>
                <a:gd name="connsiteY9" fmla="*/ 121243 h 14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910" h="145702">
                  <a:moveTo>
                    <a:pt x="66490" y="0"/>
                  </a:moveTo>
                  <a:cubicBezTo>
                    <a:pt x="84765" y="0"/>
                    <a:pt x="132910" y="7872"/>
                    <a:pt x="132910" y="72886"/>
                  </a:cubicBezTo>
                  <a:cubicBezTo>
                    <a:pt x="132910" y="137830"/>
                    <a:pt x="84765" y="145702"/>
                    <a:pt x="66490" y="145702"/>
                  </a:cubicBezTo>
                  <a:cubicBezTo>
                    <a:pt x="48146" y="145702"/>
                    <a:pt x="0" y="137760"/>
                    <a:pt x="0" y="72886"/>
                  </a:cubicBezTo>
                  <a:cubicBezTo>
                    <a:pt x="0" y="7942"/>
                    <a:pt x="48216" y="0"/>
                    <a:pt x="66490" y="0"/>
                  </a:cubicBezTo>
                  <a:moveTo>
                    <a:pt x="66490" y="121243"/>
                  </a:moveTo>
                  <a:cubicBezTo>
                    <a:pt x="82023" y="121243"/>
                    <a:pt x="104093" y="111614"/>
                    <a:pt x="104093" y="72886"/>
                  </a:cubicBezTo>
                  <a:cubicBezTo>
                    <a:pt x="104093" y="34089"/>
                    <a:pt x="82023" y="24459"/>
                    <a:pt x="66490" y="24459"/>
                  </a:cubicBezTo>
                  <a:cubicBezTo>
                    <a:pt x="50816" y="24459"/>
                    <a:pt x="28887" y="34089"/>
                    <a:pt x="28887" y="72886"/>
                  </a:cubicBezTo>
                  <a:cubicBezTo>
                    <a:pt x="28887" y="111614"/>
                    <a:pt x="50816" y="121243"/>
                    <a:pt x="66490" y="121243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3B0E6A-8B9A-4EA3-AF0C-A0DA2FD5020D}"/>
                </a:ext>
              </a:extLst>
            </p:cNvPr>
            <p:cNvSpPr/>
            <p:nvPr/>
          </p:nvSpPr>
          <p:spPr>
            <a:xfrm>
              <a:off x="5919869" y="4969265"/>
              <a:ext cx="132980" cy="145702"/>
            </a:xfrm>
            <a:custGeom>
              <a:avLst/>
              <a:gdLst>
                <a:gd name="connsiteX0" fmla="*/ 66490 w 132980"/>
                <a:gd name="connsiteY0" fmla="*/ 0 h 145702"/>
                <a:gd name="connsiteX1" fmla="*/ 132981 w 132980"/>
                <a:gd name="connsiteY1" fmla="*/ 72886 h 145702"/>
                <a:gd name="connsiteX2" fmla="*/ 66490 w 132980"/>
                <a:gd name="connsiteY2" fmla="*/ 145702 h 145702"/>
                <a:gd name="connsiteX3" fmla="*/ 0 w 132980"/>
                <a:gd name="connsiteY3" fmla="*/ 72886 h 145702"/>
                <a:gd name="connsiteX4" fmla="*/ 66490 w 132980"/>
                <a:gd name="connsiteY4" fmla="*/ 0 h 145702"/>
                <a:gd name="connsiteX5" fmla="*/ 66490 w 132980"/>
                <a:gd name="connsiteY5" fmla="*/ 121243 h 145702"/>
                <a:gd name="connsiteX6" fmla="*/ 104023 w 132980"/>
                <a:gd name="connsiteY6" fmla="*/ 72886 h 145702"/>
                <a:gd name="connsiteX7" fmla="*/ 66490 w 132980"/>
                <a:gd name="connsiteY7" fmla="*/ 24459 h 145702"/>
                <a:gd name="connsiteX8" fmla="*/ 28888 w 132980"/>
                <a:gd name="connsiteY8" fmla="*/ 72886 h 145702"/>
                <a:gd name="connsiteX9" fmla="*/ 66490 w 132980"/>
                <a:gd name="connsiteY9" fmla="*/ 121243 h 14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980" h="145702">
                  <a:moveTo>
                    <a:pt x="66490" y="0"/>
                  </a:moveTo>
                  <a:cubicBezTo>
                    <a:pt x="84765" y="0"/>
                    <a:pt x="132981" y="7872"/>
                    <a:pt x="132981" y="72886"/>
                  </a:cubicBezTo>
                  <a:cubicBezTo>
                    <a:pt x="132981" y="137830"/>
                    <a:pt x="84765" y="145702"/>
                    <a:pt x="66490" y="145702"/>
                  </a:cubicBezTo>
                  <a:cubicBezTo>
                    <a:pt x="48146" y="145702"/>
                    <a:pt x="0" y="137760"/>
                    <a:pt x="0" y="72886"/>
                  </a:cubicBezTo>
                  <a:cubicBezTo>
                    <a:pt x="0" y="7942"/>
                    <a:pt x="48146" y="0"/>
                    <a:pt x="66490" y="0"/>
                  </a:cubicBezTo>
                  <a:moveTo>
                    <a:pt x="66490" y="121243"/>
                  </a:moveTo>
                  <a:cubicBezTo>
                    <a:pt x="82094" y="121243"/>
                    <a:pt x="104023" y="111614"/>
                    <a:pt x="104023" y="72886"/>
                  </a:cubicBezTo>
                  <a:cubicBezTo>
                    <a:pt x="104023" y="34089"/>
                    <a:pt x="82024" y="24459"/>
                    <a:pt x="66490" y="24459"/>
                  </a:cubicBezTo>
                  <a:cubicBezTo>
                    <a:pt x="50887" y="24459"/>
                    <a:pt x="28888" y="34089"/>
                    <a:pt x="28888" y="72886"/>
                  </a:cubicBezTo>
                  <a:cubicBezTo>
                    <a:pt x="28888" y="111614"/>
                    <a:pt x="50817" y="121243"/>
                    <a:pt x="66490" y="121243"/>
                  </a:cubicBezTo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F8221A4-AF60-4478-B55B-2CD0343E9BA6}"/>
                </a:ext>
              </a:extLst>
            </p:cNvPr>
            <p:cNvSpPr/>
            <p:nvPr/>
          </p:nvSpPr>
          <p:spPr>
            <a:xfrm>
              <a:off x="5302338" y="4973552"/>
              <a:ext cx="106201" cy="140290"/>
            </a:xfrm>
            <a:custGeom>
              <a:avLst/>
              <a:gdLst>
                <a:gd name="connsiteX0" fmla="*/ 28887 w 106201"/>
                <a:gd name="connsiteY0" fmla="*/ 140290 h 140290"/>
                <a:gd name="connsiteX1" fmla="*/ 0 w 106201"/>
                <a:gd name="connsiteY1" fmla="*/ 140290 h 140290"/>
                <a:gd name="connsiteX2" fmla="*/ 0 w 106201"/>
                <a:gd name="connsiteY2" fmla="*/ 0 h 140290"/>
                <a:gd name="connsiteX3" fmla="*/ 63187 w 106201"/>
                <a:gd name="connsiteY3" fmla="*/ 0 h 140290"/>
                <a:gd name="connsiteX4" fmla="*/ 106202 w 106201"/>
                <a:gd name="connsiteY4" fmla="*/ 44913 h 140290"/>
                <a:gd name="connsiteX5" fmla="*/ 62062 w 106201"/>
                <a:gd name="connsiteY5" fmla="*/ 89685 h 140290"/>
                <a:gd name="connsiteX6" fmla="*/ 28887 w 106201"/>
                <a:gd name="connsiteY6" fmla="*/ 89685 h 140290"/>
                <a:gd name="connsiteX7" fmla="*/ 28887 w 106201"/>
                <a:gd name="connsiteY7" fmla="*/ 140290 h 140290"/>
                <a:gd name="connsiteX8" fmla="*/ 55737 w 106201"/>
                <a:gd name="connsiteY8" fmla="*/ 65436 h 140290"/>
                <a:gd name="connsiteX9" fmla="*/ 77314 w 106201"/>
                <a:gd name="connsiteY9" fmla="*/ 43577 h 140290"/>
                <a:gd name="connsiteX10" fmla="*/ 51801 w 106201"/>
                <a:gd name="connsiteY10" fmla="*/ 24249 h 140290"/>
                <a:gd name="connsiteX11" fmla="*/ 28887 w 106201"/>
                <a:gd name="connsiteY11" fmla="*/ 24249 h 140290"/>
                <a:gd name="connsiteX12" fmla="*/ 28887 w 106201"/>
                <a:gd name="connsiteY12" fmla="*/ 65506 h 140290"/>
                <a:gd name="connsiteX13" fmla="*/ 55737 w 106201"/>
                <a:gd name="connsiteY13" fmla="*/ 65506 h 14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01" h="140290">
                  <a:moveTo>
                    <a:pt x="28887" y="140290"/>
                  </a:moveTo>
                  <a:lnTo>
                    <a:pt x="0" y="140290"/>
                  </a:lnTo>
                  <a:lnTo>
                    <a:pt x="0" y="0"/>
                  </a:lnTo>
                  <a:lnTo>
                    <a:pt x="63187" y="0"/>
                  </a:lnTo>
                  <a:cubicBezTo>
                    <a:pt x="89966" y="0"/>
                    <a:pt x="106202" y="17431"/>
                    <a:pt x="106202" y="44913"/>
                  </a:cubicBezTo>
                  <a:cubicBezTo>
                    <a:pt x="106202" y="57564"/>
                    <a:pt x="99314" y="89685"/>
                    <a:pt x="62062" y="89685"/>
                  </a:cubicBezTo>
                  <a:lnTo>
                    <a:pt x="28887" y="89685"/>
                  </a:lnTo>
                  <a:lnTo>
                    <a:pt x="28887" y="140290"/>
                  </a:lnTo>
                  <a:moveTo>
                    <a:pt x="55737" y="65436"/>
                  </a:moveTo>
                  <a:cubicBezTo>
                    <a:pt x="77314" y="65436"/>
                    <a:pt x="77314" y="49833"/>
                    <a:pt x="77314" y="43577"/>
                  </a:cubicBezTo>
                  <a:cubicBezTo>
                    <a:pt x="77314" y="29871"/>
                    <a:pt x="69794" y="24249"/>
                    <a:pt x="51801" y="24249"/>
                  </a:cubicBezTo>
                  <a:lnTo>
                    <a:pt x="28887" y="24249"/>
                  </a:lnTo>
                  <a:lnTo>
                    <a:pt x="28887" y="65506"/>
                  </a:lnTo>
                  <a:lnTo>
                    <a:pt x="55737" y="6550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19FA437-D4D5-4897-B5B4-96E62E5E54B9}"/>
                </a:ext>
              </a:extLst>
            </p:cNvPr>
            <p:cNvSpPr/>
            <p:nvPr/>
          </p:nvSpPr>
          <p:spPr>
            <a:xfrm>
              <a:off x="5669370" y="4972919"/>
              <a:ext cx="131434" cy="140360"/>
            </a:xfrm>
            <a:custGeom>
              <a:avLst/>
              <a:gdLst>
                <a:gd name="connsiteX0" fmla="*/ 30363 w 131434"/>
                <a:gd name="connsiteY0" fmla="*/ 140361 h 140360"/>
                <a:gd name="connsiteX1" fmla="*/ 0 w 131434"/>
                <a:gd name="connsiteY1" fmla="*/ 140361 h 140360"/>
                <a:gd name="connsiteX2" fmla="*/ 49270 w 131434"/>
                <a:gd name="connsiteY2" fmla="*/ 0 h 140360"/>
                <a:gd name="connsiteX3" fmla="*/ 82656 w 131434"/>
                <a:gd name="connsiteY3" fmla="*/ 0 h 140360"/>
                <a:gd name="connsiteX4" fmla="*/ 131434 w 131434"/>
                <a:gd name="connsiteY4" fmla="*/ 140361 h 140360"/>
                <a:gd name="connsiteX5" fmla="*/ 100016 w 131434"/>
                <a:gd name="connsiteY5" fmla="*/ 140361 h 140360"/>
                <a:gd name="connsiteX6" fmla="*/ 91161 w 131434"/>
                <a:gd name="connsiteY6" fmla="*/ 111403 h 140360"/>
                <a:gd name="connsiteX7" fmla="*/ 40063 w 131434"/>
                <a:gd name="connsiteY7" fmla="*/ 111403 h 140360"/>
                <a:gd name="connsiteX8" fmla="*/ 30363 w 131434"/>
                <a:gd name="connsiteY8" fmla="*/ 140361 h 140360"/>
                <a:gd name="connsiteX9" fmla="*/ 47724 w 131434"/>
                <a:gd name="connsiteY9" fmla="*/ 87225 h 140360"/>
                <a:gd name="connsiteX10" fmla="*/ 83007 w 131434"/>
                <a:gd name="connsiteY10" fmla="*/ 87225 h 140360"/>
                <a:gd name="connsiteX11" fmla="*/ 65858 w 131434"/>
                <a:gd name="connsiteY11" fmla="*/ 31629 h 140360"/>
                <a:gd name="connsiteX12" fmla="*/ 65436 w 131434"/>
                <a:gd name="connsiteY12" fmla="*/ 31629 h 140360"/>
                <a:gd name="connsiteX13" fmla="*/ 47724 w 131434"/>
                <a:gd name="connsiteY13" fmla="*/ 87225 h 14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434" h="140360">
                  <a:moveTo>
                    <a:pt x="30363" y="140361"/>
                  </a:moveTo>
                  <a:lnTo>
                    <a:pt x="0" y="140361"/>
                  </a:lnTo>
                  <a:lnTo>
                    <a:pt x="49270" y="0"/>
                  </a:lnTo>
                  <a:lnTo>
                    <a:pt x="82656" y="0"/>
                  </a:lnTo>
                  <a:lnTo>
                    <a:pt x="131434" y="140361"/>
                  </a:lnTo>
                  <a:lnTo>
                    <a:pt x="100016" y="140361"/>
                  </a:lnTo>
                  <a:lnTo>
                    <a:pt x="91161" y="111403"/>
                  </a:lnTo>
                  <a:lnTo>
                    <a:pt x="40063" y="111403"/>
                  </a:lnTo>
                  <a:lnTo>
                    <a:pt x="30363" y="140361"/>
                  </a:lnTo>
                  <a:close/>
                  <a:moveTo>
                    <a:pt x="47724" y="87225"/>
                  </a:moveTo>
                  <a:lnTo>
                    <a:pt x="83007" y="87225"/>
                  </a:lnTo>
                  <a:lnTo>
                    <a:pt x="65858" y="31629"/>
                  </a:lnTo>
                  <a:lnTo>
                    <a:pt x="65436" y="31629"/>
                  </a:lnTo>
                  <a:lnTo>
                    <a:pt x="47724" y="87225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22E66A2-A05A-4339-B7AC-3AF6E0179340}"/>
                </a:ext>
              </a:extLst>
            </p:cNvPr>
            <p:cNvSpPr/>
            <p:nvPr/>
          </p:nvSpPr>
          <p:spPr>
            <a:xfrm>
              <a:off x="6061705" y="4973482"/>
              <a:ext cx="112738" cy="140360"/>
            </a:xfrm>
            <a:custGeom>
              <a:avLst/>
              <a:gdLst>
                <a:gd name="connsiteX0" fmla="*/ 85748 w 112738"/>
                <a:gd name="connsiteY0" fmla="*/ 0 h 140360"/>
                <a:gd name="connsiteX1" fmla="*/ 112738 w 112738"/>
                <a:gd name="connsiteY1" fmla="*/ 0 h 140360"/>
                <a:gd name="connsiteX2" fmla="*/ 112738 w 112738"/>
                <a:gd name="connsiteY2" fmla="*/ 140361 h 140360"/>
                <a:gd name="connsiteX3" fmla="*/ 83780 w 112738"/>
                <a:gd name="connsiteY3" fmla="*/ 140361 h 140360"/>
                <a:gd name="connsiteX4" fmla="*/ 27271 w 112738"/>
                <a:gd name="connsiteY4" fmla="*/ 40274 h 140360"/>
                <a:gd name="connsiteX5" fmla="*/ 26919 w 112738"/>
                <a:gd name="connsiteY5" fmla="*/ 40274 h 140360"/>
                <a:gd name="connsiteX6" fmla="*/ 26919 w 112738"/>
                <a:gd name="connsiteY6" fmla="*/ 140361 h 140360"/>
                <a:gd name="connsiteX7" fmla="*/ 0 w 112738"/>
                <a:gd name="connsiteY7" fmla="*/ 140361 h 140360"/>
                <a:gd name="connsiteX8" fmla="*/ 0 w 112738"/>
                <a:gd name="connsiteY8" fmla="*/ 0 h 140360"/>
                <a:gd name="connsiteX9" fmla="*/ 30363 w 112738"/>
                <a:gd name="connsiteY9" fmla="*/ 0 h 140360"/>
                <a:gd name="connsiteX10" fmla="*/ 85327 w 112738"/>
                <a:gd name="connsiteY10" fmla="*/ 97767 h 140360"/>
                <a:gd name="connsiteX11" fmla="*/ 85748 w 112738"/>
                <a:gd name="connsiteY11" fmla="*/ 97767 h 14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" h="140360">
                  <a:moveTo>
                    <a:pt x="85748" y="0"/>
                  </a:moveTo>
                  <a:lnTo>
                    <a:pt x="112738" y="0"/>
                  </a:lnTo>
                  <a:lnTo>
                    <a:pt x="112738" y="140361"/>
                  </a:lnTo>
                  <a:lnTo>
                    <a:pt x="83780" y="140361"/>
                  </a:lnTo>
                  <a:lnTo>
                    <a:pt x="27271" y="40274"/>
                  </a:lnTo>
                  <a:lnTo>
                    <a:pt x="26919" y="40274"/>
                  </a:lnTo>
                  <a:lnTo>
                    <a:pt x="26919" y="140361"/>
                  </a:lnTo>
                  <a:lnTo>
                    <a:pt x="0" y="140361"/>
                  </a:lnTo>
                  <a:lnTo>
                    <a:pt x="0" y="0"/>
                  </a:lnTo>
                  <a:lnTo>
                    <a:pt x="30363" y="0"/>
                  </a:lnTo>
                  <a:lnTo>
                    <a:pt x="85327" y="97767"/>
                  </a:lnTo>
                  <a:lnTo>
                    <a:pt x="85748" y="97767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70" name="Title Underline">
            <a:extLst>
              <a:ext uri="{FF2B5EF4-FFF2-40B4-BE49-F238E27FC236}">
                <a16:creationId xmlns:a16="http://schemas.microsoft.com/office/drawing/2014/main" id="{57F0773B-3625-4975-A07B-7A9592075490}"/>
              </a:ext>
            </a:extLst>
          </p:cNvPr>
          <p:cNvSpPr/>
          <p:nvPr userDrawn="1"/>
        </p:nvSpPr>
        <p:spPr>
          <a:xfrm>
            <a:off x="2915944" y="3507237"/>
            <a:ext cx="6355028" cy="18000"/>
          </a:xfrm>
          <a:prstGeom prst="rect">
            <a:avLst/>
          </a:prstGeom>
          <a:solidFill>
            <a:srgbClr val="E600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4" name="ME Logo">
            <a:extLst>
              <a:ext uri="{FF2B5EF4-FFF2-40B4-BE49-F238E27FC236}">
                <a16:creationId xmlns:a16="http://schemas.microsoft.com/office/drawing/2014/main" id="{3967C03F-FDA8-4A65-AD2D-6328F8CED4E7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8BFC7A9-9C14-4523-B14E-86B3A7AB2143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B93C0548-3866-4E9C-9BAB-F7B57C55C7AB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456BCDA-E35E-4A64-99E0-35DB0B4DEA6E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5816C6E-3547-4859-90F0-8A868E3DF293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B5816B1F-977A-4A93-AD26-67FAAA0C6BCC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AAAC20C-1620-43F9-9790-BD1A5C3BDF10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EFE0743F-2500-46C9-8E29-7B4C220BCC52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84357AA3-208C-4BFB-9EB7-A64DA9BFBC48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F2B0D5D-A869-4BBF-9ED2-B9C856B38CAE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E91ACAC-5693-4FF4-BBDF-0525476E8483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FFCB11C-8DB8-4C16-88EC-9D31724A4B08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A9BBB6A-238F-4A48-9940-34405E07934D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5B28A92-76B1-4CD6-92F9-3CEEFA6E5479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5DF3312B-261B-4F55-ADC6-AF3D2FD86CB2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021CE86-088B-47A5-91A3-5E4AE926A3FF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95662F19-D98F-49E0-9CDE-E88576AA0EBA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01FD88AB-0229-4DEC-B7EC-81E1C52D72F1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D8B5920-1425-4C8E-95A5-3684B6D48083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676AE00-A7F8-472D-86FC-7363647A2B75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5868D178-36DC-462C-B5CF-FC48295F78F9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84E4691-1E0B-4ABE-84D6-D57CA17DBF62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85A6DCD-00C4-4052-8714-1E1E55972391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C195DD0-3EDE-4D37-A94C-7E0701322E78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F36A5477-F1C9-4A9D-BDA2-DEE0308752B8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D639685-3B37-45CB-969A-DE4F0D4AB450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9C28F32-F906-4DB4-A632-B7F42A933A2B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04098B-5E64-450E-A27A-C87EE2EDF04F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13DBC5C-E3A7-4A58-AC1A-601E0ABDD96E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8AA0300-02D8-4D0A-8DE1-7E2681960834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2016A1-50BA-4023-B12F-A5DFA806939D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B01223D-47C7-4FB1-B417-7B68EA9C8C28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C2BC237-62D0-4704-9D9E-40361A0BF732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68F14050-4258-4511-888C-AA75FEBF3234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7B5D279-67BB-47F4-A53D-4996169B6D5B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16F16A1-5B88-4730-9D4B-FA511DBB73C4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EB74913-2BBD-4F62-833D-42F06DDEE558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8DFA113-832C-4404-92B9-903F0B481EE5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E724BEF5-B538-4AB3-A294-7A769C851330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9E6688F-F9E0-4365-A4FC-AE50DF04100D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2D14ED4-5349-4684-B08E-CD9CD8CBF62F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4862282-B91F-495A-AA56-9E25A564A659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CB0DBB0-5763-4236-8082-8F08B01E191B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C64EFDAD-21F4-4140-98E5-015937E2F84D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31" name="TemplateVersion">
            <a:extLst>
              <a:ext uri="{FF2B5EF4-FFF2-40B4-BE49-F238E27FC236}">
                <a16:creationId xmlns:a16="http://schemas.microsoft.com/office/drawing/2014/main" id="{57ACDDDE-D8B2-4F52-8A8C-B9A8BB4968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Confidentiality">
            <a:extLst>
              <a:ext uri="{FF2B5EF4-FFF2-40B4-BE49-F238E27FC236}">
                <a16:creationId xmlns:a16="http://schemas.microsoft.com/office/drawing/2014/main" id="{9C5F65A9-ED57-43C9-AD8D-B23156D14FF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ExportControl">
            <a:extLst>
              <a:ext uri="{FF2B5EF4-FFF2-40B4-BE49-F238E27FC236}">
                <a16:creationId xmlns:a16="http://schemas.microsoft.com/office/drawing/2014/main" id="{2E9923AD-2CE1-4426-83A2-0B7A4EE841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71" name="Title">
            <a:extLst>
              <a:ext uri="{FF2B5EF4-FFF2-40B4-BE49-F238E27FC236}">
                <a16:creationId xmlns:a16="http://schemas.microsoft.com/office/drawing/2014/main" id="{E4B3B5D7-8E6A-4435-9945-7A8C0355B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957" y="1754981"/>
            <a:ext cx="7264086" cy="1762371"/>
          </a:xfrm>
        </p:spPr>
        <p:txBody>
          <a:bodyPr lIns="0" rIns="0" bIns="180000" anchor="b"/>
          <a:lstStyle>
            <a:lvl1pPr algn="ctr">
              <a:defRPr sz="2800" b="1" spc="600">
                <a:solidFill>
                  <a:schemeClr val="tx1"/>
                </a:solidFill>
              </a:defRPr>
            </a:lvl1pPr>
          </a:lstStyle>
          <a:p>
            <a:r>
              <a:rPr lang="fr-FR" altLang="ja-JP"/>
              <a:t>Modifiez le style du titre</a:t>
            </a:r>
            <a:endParaRPr lang="en-US"/>
          </a:p>
        </p:txBody>
      </p:sp>
      <p:sp>
        <p:nvSpPr>
          <p:cNvPr id="169" name="Subtitle">
            <a:extLst>
              <a:ext uri="{FF2B5EF4-FFF2-40B4-BE49-F238E27FC236}">
                <a16:creationId xmlns:a16="http://schemas.microsoft.com/office/drawing/2014/main" id="{9A94B132-E571-4B76-B786-06500F340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972" y="3517352"/>
            <a:ext cx="7266057" cy="1018648"/>
          </a:xfrm>
          <a:custGeom>
            <a:avLst/>
            <a:gdLst>
              <a:gd name="connsiteX0" fmla="*/ 0 w 7266057"/>
              <a:gd name="connsiteY0" fmla="*/ 0 h 1018648"/>
              <a:gd name="connsiteX1" fmla="*/ 451972 w 7266057"/>
              <a:gd name="connsiteY1" fmla="*/ 0 h 1018648"/>
              <a:gd name="connsiteX2" fmla="*/ 451972 w 7266057"/>
              <a:gd name="connsiteY2" fmla="*/ 5130 h 1018648"/>
              <a:gd name="connsiteX3" fmla="*/ 6805972 w 7266057"/>
              <a:gd name="connsiteY3" fmla="*/ 5130 h 1018648"/>
              <a:gd name="connsiteX4" fmla="*/ 6805972 w 7266057"/>
              <a:gd name="connsiteY4" fmla="*/ 0 h 1018648"/>
              <a:gd name="connsiteX5" fmla="*/ 7264086 w 7266057"/>
              <a:gd name="connsiteY5" fmla="*/ 0 h 1018648"/>
              <a:gd name="connsiteX6" fmla="*/ 7264086 w 7266057"/>
              <a:gd name="connsiteY6" fmla="*/ 907968 h 1018648"/>
              <a:gd name="connsiteX7" fmla="*/ 7266057 w 7266057"/>
              <a:gd name="connsiteY7" fmla="*/ 907968 h 1018648"/>
              <a:gd name="connsiteX8" fmla="*/ 7266057 w 7266057"/>
              <a:gd name="connsiteY8" fmla="*/ 1018648 h 1018648"/>
              <a:gd name="connsiteX9" fmla="*/ 1972 w 7266057"/>
              <a:gd name="connsiteY9" fmla="*/ 1018648 h 1018648"/>
              <a:gd name="connsiteX10" fmla="*/ 1972 w 7266057"/>
              <a:gd name="connsiteY10" fmla="*/ 1011600 h 1018648"/>
              <a:gd name="connsiteX11" fmla="*/ 0 w 7266057"/>
              <a:gd name="connsiteY11" fmla="*/ 1011600 h 101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66057" h="1018648">
                <a:moveTo>
                  <a:pt x="0" y="0"/>
                </a:moveTo>
                <a:lnTo>
                  <a:pt x="451972" y="0"/>
                </a:lnTo>
                <a:lnTo>
                  <a:pt x="451972" y="5130"/>
                </a:lnTo>
                <a:lnTo>
                  <a:pt x="6805972" y="5130"/>
                </a:lnTo>
                <a:lnTo>
                  <a:pt x="6805972" y="0"/>
                </a:lnTo>
                <a:lnTo>
                  <a:pt x="7264086" y="0"/>
                </a:lnTo>
                <a:lnTo>
                  <a:pt x="7264086" y="907968"/>
                </a:lnTo>
                <a:lnTo>
                  <a:pt x="7266057" y="907968"/>
                </a:lnTo>
                <a:lnTo>
                  <a:pt x="7266057" y="1018648"/>
                </a:lnTo>
                <a:lnTo>
                  <a:pt x="1972" y="1018648"/>
                </a:lnTo>
                <a:lnTo>
                  <a:pt x="1972" y="1011600"/>
                </a:lnTo>
                <a:lnTo>
                  <a:pt x="0" y="1011600"/>
                </a:lnTo>
                <a:close/>
              </a:path>
            </a:pathLst>
          </a:custGeom>
          <a:noFill/>
        </p:spPr>
        <p:txBody>
          <a:bodyPr wrap="square" lIns="0" tIns="187200" rIns="0" bIns="0">
            <a:noAutofit/>
          </a:bodyPr>
          <a:lstStyle>
            <a:lvl1pPr marL="0" indent="0" algn="ctr">
              <a:buNone/>
              <a:defRPr sz="1050" b="1" spc="2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altLang="ja-JP"/>
              <a:t>Modifiez le style des sous-titres du masque</a:t>
            </a:r>
            <a:endParaRPr lang="en-US" dirty="0"/>
          </a:p>
        </p:txBody>
      </p:sp>
      <p:sp>
        <p:nvSpPr>
          <p:cNvPr id="7" name="Date Placeholder">
            <a:extLst>
              <a:ext uri="{FF2B5EF4-FFF2-40B4-BE49-F238E27FC236}">
                <a16:creationId xmlns:a16="http://schemas.microsoft.com/office/drawing/2014/main" id="{9CD19999-8436-458C-AB86-E943F50F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63600" y="4536000"/>
            <a:ext cx="7264800" cy="741600"/>
          </a:xfrm>
          <a:noFill/>
        </p:spPr>
        <p:txBody>
          <a:bodyPr vert="horz" wrap="square" lIns="0" tIns="0" rIns="0" bIns="435600" rtlCol="0" anchor="b" anchorCtr="1">
            <a:noAutofit/>
          </a:bodyPr>
          <a:lstStyle>
            <a:lvl1pPr>
              <a:defRPr kumimoji="1" lang="ja-JP" altLang="en-US" sz="900" b="1" spc="250" baseline="0" dirty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algn="ctr" defTabSz="914400"/>
            <a:endParaRPr lang="ja-JP" altLang="en-US" dirty="0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1402BD7D-001D-4DC6-B43B-F6E5BE6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12637496-CB63-4EEF-8871-9DF59A0E577B}"/>
              </a:ext>
            </a:extLst>
          </p:cNvPr>
          <p:cNvSpPr txBox="1"/>
          <p:nvPr userDrawn="1"/>
        </p:nvSpPr>
        <p:spPr>
          <a:xfrm>
            <a:off x="4538449" y="4906800"/>
            <a:ext cx="30219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latin typeface="Arial Narrow" panose="020B0606020202030204" pitchFamily="34" charset="0"/>
              </a:rPr>
              <a:t>MITSUBISHI</a:t>
            </a:r>
            <a:r>
              <a:rPr lang="en-GB" sz="1200" b="1" baseline="0" dirty="0">
                <a:latin typeface="Arial Narrow" panose="020B0606020202030204" pitchFamily="34" charset="0"/>
              </a:rPr>
              <a:t> ELECTRIC R&amp;D CENTRE EUROPE</a:t>
            </a:r>
            <a:endParaRPr lang="en-GB" sz="1200" b="1" dirty="0">
              <a:latin typeface="Arial Narrow" panose="020B0606020202030204" pitchFamily="34" charset="0"/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5FD69F-CC43-4AC7-884A-938577C65F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98694" y="5746512"/>
            <a:ext cx="4030033" cy="388697"/>
          </a:xfrm>
        </p:spPr>
        <p:txBody>
          <a:bodyPr>
            <a:normAutofit/>
          </a:bodyPr>
          <a:lstStyle>
            <a:lvl1pPr marL="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1100">
                <a:solidFill>
                  <a:schemeClr val="bg1">
                    <a:lumMod val="50000"/>
                  </a:schemeClr>
                </a:solidFill>
              </a:defRPr>
            </a:lvl2pPr>
          </a:lstStyle>
          <a:p>
            <a:pPr lvl="0"/>
            <a:r>
              <a:rPr lang="fr-FR" dirty="0"/>
              <a:t>Click to </a:t>
            </a:r>
            <a:r>
              <a:rPr lang="fr-FR" dirty="0" err="1"/>
              <a:t>add</a:t>
            </a:r>
            <a:r>
              <a:rPr lang="fr-FR" dirty="0"/>
              <a:t> MERCE-</a:t>
            </a:r>
            <a:r>
              <a:rPr lang="fr-FR" dirty="0" err="1"/>
              <a:t>ref</a:t>
            </a:r>
            <a:r>
              <a:rPr lang="fr-FR" dirty="0"/>
              <a:t> and export control </a:t>
            </a:r>
            <a:r>
              <a:rPr lang="fr-FR" dirty="0" err="1"/>
              <a:t>ref</a:t>
            </a:r>
            <a:r>
              <a:rPr lang="fr-FR" dirty="0"/>
              <a:t> if </a:t>
            </a:r>
            <a:r>
              <a:rPr lang="fr-FR" dirty="0" err="1"/>
              <a:t>needed</a:t>
            </a:r>
            <a:endParaRPr lang="fr-FR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93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Divider">
            <a:extLst>
              <a:ext uri="{FF2B5EF4-FFF2-40B4-BE49-F238E27FC236}">
                <a16:creationId xmlns:a16="http://schemas.microsoft.com/office/drawing/2014/main" id="{C82729AC-3AB4-4121-B074-F2628E09569F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101" name="Copyright">
            <a:extLst>
              <a:ext uri="{FF2B5EF4-FFF2-40B4-BE49-F238E27FC236}">
                <a16:creationId xmlns:a16="http://schemas.microsoft.com/office/drawing/2014/main" id="{93137451-7FAF-422E-8AE0-538B0FC10791}"/>
              </a:ext>
            </a:extLst>
          </p:cNvPr>
          <p:cNvSpPr txBox="1"/>
          <p:nvPr userDrawn="1"/>
        </p:nvSpPr>
        <p:spPr>
          <a:xfrm>
            <a:off x="180975" y="6645600"/>
            <a:ext cx="139548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rgbClr val="666666"/>
                </a:solidFill>
              </a:rPr>
              <a:t>©Mitsubishi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Electric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R&amp;D Centre Europe</a:t>
            </a:r>
            <a:endParaRPr kumimoji="1" lang="ja-JP" altLang="en-US" sz="600" dirty="0">
              <a:solidFill>
                <a:srgbClr val="666666"/>
              </a:solidFill>
            </a:endParaRPr>
          </a:p>
        </p:txBody>
      </p:sp>
      <p:sp>
        <p:nvSpPr>
          <p:cNvPr id="156" name="Title Horizontal Line">
            <a:extLst>
              <a:ext uri="{FF2B5EF4-FFF2-40B4-BE49-F238E27FC236}">
                <a16:creationId xmlns:a16="http://schemas.microsoft.com/office/drawing/2014/main" id="{712DA39A-B955-4703-BE61-1D3FD1799FE6}"/>
              </a:ext>
            </a:extLst>
          </p:cNvPr>
          <p:cNvSpPr/>
          <p:nvPr userDrawn="1"/>
        </p:nvSpPr>
        <p:spPr>
          <a:xfrm>
            <a:off x="3929451" y="3478279"/>
            <a:ext cx="5338800" cy="18000"/>
          </a:xfrm>
          <a:prstGeom prst="rect">
            <a:avLst/>
          </a:prstGeom>
          <a:solidFill>
            <a:srgbClr val="E60012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Title Vertical Line">
            <a:extLst>
              <a:ext uri="{FF2B5EF4-FFF2-40B4-BE49-F238E27FC236}">
                <a16:creationId xmlns:a16="http://schemas.microsoft.com/office/drawing/2014/main" id="{6AB87A7E-286F-473F-A080-CEBFDA151751}"/>
              </a:ext>
            </a:extLst>
          </p:cNvPr>
          <p:cNvSpPr/>
          <p:nvPr userDrawn="1"/>
        </p:nvSpPr>
        <p:spPr>
          <a:xfrm>
            <a:off x="3929451" y="2909479"/>
            <a:ext cx="10800" cy="1026000"/>
          </a:xfrm>
          <a:prstGeom prst="rect">
            <a:avLst/>
          </a:prstGeom>
          <a:solidFill>
            <a:srgbClr val="E60012"/>
          </a:solidFill>
          <a:ln w="12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3" name="ME Logo">
            <a:extLst>
              <a:ext uri="{FF2B5EF4-FFF2-40B4-BE49-F238E27FC236}">
                <a16:creationId xmlns:a16="http://schemas.microsoft.com/office/drawing/2014/main" id="{E7D71367-27CA-4BB9-A98C-82F084E0C3F9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86C4F3E-0ABD-4912-9BE0-C9D288BC72F7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1F8DCE2-2D75-4A21-8FAD-DB9E7DA3C4E6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1682760-1C70-4CC1-AC89-5E26D24C205F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6E82AA0-3AE7-48D0-911D-4976BF871520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855C38A8-0F5D-47AE-818E-BB3D19D9D12B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F6934BA-E80B-4290-82B0-4117D6316E8A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83CE0F7-A530-41C6-AF50-F77ED927E4C7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CA09902E-DF1A-4E66-8159-F6BD6894F2C8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5176DA4-3727-4E24-B33D-5788831B7E47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B74FC45-E504-4DEB-B520-08EE8BA186A3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F16E2D8-BE81-4AAE-B0BF-A6DCAE0D8E9C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F6017F59-ADC4-49F3-B941-55FD2178562B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2A0A0E7-F2AA-4FE0-92A7-AB92DF886362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0BECC44-B4D4-4F56-B1F1-92F15B62D73C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E802BD5-8963-4B58-ACFE-024A42B88E18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38F56645-B3FB-44C6-9735-4A69BD9765F2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97928C7-1A5B-44F7-B4EE-963AB917A401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C376583-ED72-4B8F-9290-6EF801F385E0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9E346C4E-5883-4969-9908-F8BF4ED41FC6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FAEF4FB-7CEA-488A-A273-831866746519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6B4C043-DBBF-4689-91DA-F7E8D81ABD52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EB8B0393-B30C-4523-9300-A30EE395DA6A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0F786936-BC98-45D6-ADAF-02E72E3987E5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8F8D39D6-AA9B-4344-B43F-9F2BB01C4209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F68D2A4-075F-4416-8C56-F709B96CA3CD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CD8C84A-C409-48E4-992C-ABC6DCA14AFD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EE2011F-67DA-459D-8F82-5C5F051EF94C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2CF140C8-66E5-4819-8AC5-B1EE1D789DBD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80058C1F-4EDF-400B-AE21-CF379DF99BA4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017F4231-816A-4599-B29A-B3D748090118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3E059F7-0F87-46F8-A202-F1D2CBCB9501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CA117CA-DCB8-4D1D-A04A-5F760936A3FA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15A96DC-742B-4305-89E1-C8C0F9A2C150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A242417-C280-4292-B191-0A95AB07C2AD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FABC036-7BE8-4D46-8B09-3E8AD8B9E1B4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C9FABFB-C5E9-4541-89D2-0416387ED62E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EF59B73-E351-4F3D-99DD-5D553F9E4A61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145F5BF0-81FB-4784-B6A5-337B2F0A4CF6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00333AD-7DF9-42CB-8180-0166F442C239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31DB855-0129-4E6C-AFD0-0EF823B4DC4B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5128118-4C81-481A-AF4F-FC85E98D6F9A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AEB21ED9-0DD6-4C14-9DFD-A9440806D819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C42DED1-A698-4D5E-940E-A3D1183A53AA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60" name="TemplateVersion">
            <a:extLst>
              <a:ext uri="{FF2B5EF4-FFF2-40B4-BE49-F238E27FC236}">
                <a16:creationId xmlns:a16="http://schemas.microsoft.com/office/drawing/2014/main" id="{9DA677FF-D718-4E83-A6A1-1968144CE9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Section Title">
            <a:extLst>
              <a:ext uri="{FF2B5EF4-FFF2-40B4-BE49-F238E27FC236}">
                <a16:creationId xmlns:a16="http://schemas.microsoft.com/office/drawing/2014/main" id="{8349BEEE-4B99-41EF-A249-77073F703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51" y="2282146"/>
            <a:ext cx="5794814" cy="1204836"/>
          </a:xfrm>
          <a:custGeom>
            <a:avLst/>
            <a:gdLst>
              <a:gd name="connsiteX0" fmla="*/ 0 w 5794814"/>
              <a:gd name="connsiteY0" fmla="*/ 0 h 1204836"/>
              <a:gd name="connsiteX1" fmla="*/ 5794814 w 5794814"/>
              <a:gd name="connsiteY1" fmla="*/ 0 h 1204836"/>
              <a:gd name="connsiteX2" fmla="*/ 5794814 w 5794814"/>
              <a:gd name="connsiteY2" fmla="*/ 1204836 h 1204836"/>
              <a:gd name="connsiteX3" fmla="*/ 5336700 w 5794814"/>
              <a:gd name="connsiteY3" fmla="*/ 1204836 h 1204836"/>
              <a:gd name="connsiteX4" fmla="*/ 5336700 w 5794814"/>
              <a:gd name="connsiteY4" fmla="*/ 1195836 h 1204836"/>
              <a:gd name="connsiteX5" fmla="*/ 8700 w 5794814"/>
              <a:gd name="connsiteY5" fmla="*/ 1195836 h 1204836"/>
              <a:gd name="connsiteX6" fmla="*/ 8700 w 5794814"/>
              <a:gd name="connsiteY6" fmla="*/ 626654 h 1204836"/>
              <a:gd name="connsiteX7" fmla="*/ 0 w 5794814"/>
              <a:gd name="connsiteY7" fmla="*/ 626654 h 120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4814" h="1204836">
                <a:moveTo>
                  <a:pt x="0" y="0"/>
                </a:moveTo>
                <a:lnTo>
                  <a:pt x="5794814" y="0"/>
                </a:lnTo>
                <a:lnTo>
                  <a:pt x="5794814" y="1204836"/>
                </a:lnTo>
                <a:lnTo>
                  <a:pt x="5336700" y="1204836"/>
                </a:lnTo>
                <a:lnTo>
                  <a:pt x="5336700" y="1195836"/>
                </a:lnTo>
                <a:lnTo>
                  <a:pt x="8700" y="1195836"/>
                </a:lnTo>
                <a:lnTo>
                  <a:pt x="8700" y="626654"/>
                </a:lnTo>
                <a:lnTo>
                  <a:pt x="0" y="626654"/>
                </a:lnTo>
                <a:close/>
              </a:path>
            </a:pathLst>
          </a:custGeom>
          <a:noFill/>
        </p:spPr>
        <p:txBody>
          <a:bodyPr wrap="square" lIns="432000" tIns="180000" rIns="453600" bIns="180000" anchor="b">
            <a:noAutofit/>
          </a:bodyPr>
          <a:lstStyle>
            <a:lvl1pPr>
              <a:defRPr sz="2000" spc="60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fr-FR" altLang="ja-JP"/>
              <a:t>Modifiez le style du titre</a:t>
            </a:r>
            <a:endParaRPr lang="en-US"/>
          </a:p>
        </p:txBody>
      </p:sp>
      <p:sp>
        <p:nvSpPr>
          <p:cNvPr id="59" name="Section Subtitle">
            <a:extLst>
              <a:ext uri="{FF2B5EF4-FFF2-40B4-BE49-F238E27FC236}">
                <a16:creationId xmlns:a16="http://schemas.microsoft.com/office/drawing/2014/main" id="{5C8B0C52-F3F4-4225-B286-BE0490A4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551" y="3486982"/>
            <a:ext cx="5794814" cy="1102482"/>
          </a:xfrm>
          <a:custGeom>
            <a:avLst/>
            <a:gdLst>
              <a:gd name="connsiteX0" fmla="*/ 5336700 w 5794814"/>
              <a:gd name="connsiteY0" fmla="*/ 0 h 1102482"/>
              <a:gd name="connsiteX1" fmla="*/ 5794814 w 5794814"/>
              <a:gd name="connsiteY1" fmla="*/ 0 h 1102482"/>
              <a:gd name="connsiteX2" fmla="*/ 5794814 w 5794814"/>
              <a:gd name="connsiteY2" fmla="*/ 1102482 h 1102482"/>
              <a:gd name="connsiteX3" fmla="*/ 0 w 5794814"/>
              <a:gd name="connsiteY3" fmla="*/ 1102482 h 1102482"/>
              <a:gd name="connsiteX4" fmla="*/ 0 w 5794814"/>
              <a:gd name="connsiteY4" fmla="*/ 447818 h 1102482"/>
              <a:gd name="connsiteX5" fmla="*/ 8700 w 5794814"/>
              <a:gd name="connsiteY5" fmla="*/ 447818 h 1102482"/>
              <a:gd name="connsiteX6" fmla="*/ 8700 w 5794814"/>
              <a:gd name="connsiteY6" fmla="*/ 8618 h 1102482"/>
              <a:gd name="connsiteX7" fmla="*/ 5336700 w 5794814"/>
              <a:gd name="connsiteY7" fmla="*/ 8618 h 110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94814" h="1102482">
                <a:moveTo>
                  <a:pt x="5336700" y="0"/>
                </a:moveTo>
                <a:lnTo>
                  <a:pt x="5794814" y="0"/>
                </a:lnTo>
                <a:lnTo>
                  <a:pt x="5794814" y="1102482"/>
                </a:lnTo>
                <a:lnTo>
                  <a:pt x="0" y="1102482"/>
                </a:lnTo>
                <a:lnTo>
                  <a:pt x="0" y="447818"/>
                </a:lnTo>
                <a:lnTo>
                  <a:pt x="8700" y="447818"/>
                </a:lnTo>
                <a:lnTo>
                  <a:pt x="8700" y="8618"/>
                </a:lnTo>
                <a:lnTo>
                  <a:pt x="5336700" y="8618"/>
                </a:lnTo>
                <a:close/>
              </a:path>
            </a:pathLst>
          </a:custGeom>
          <a:noFill/>
        </p:spPr>
        <p:txBody>
          <a:bodyPr wrap="square" lIns="432000" tIns="187200" rIns="453600" bIns="187200">
            <a:noAutofit/>
          </a:bodyPr>
          <a:lstStyle>
            <a:lvl1pPr marL="0" indent="0">
              <a:buNone/>
              <a:defRPr sz="900" b="1" spc="25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ja-JP"/>
              <a:t>Cliquez pour modifier les styles du texte du masque</a:t>
            </a:r>
          </a:p>
        </p:txBody>
      </p:sp>
      <p:sp>
        <p:nvSpPr>
          <p:cNvPr id="56" name="Section Number Placeholder">
            <a:extLst>
              <a:ext uri="{FF2B5EF4-FFF2-40B4-BE49-F238E27FC236}">
                <a16:creationId xmlns:a16="http://schemas.microsoft.com/office/drawing/2014/main" id="{F2C4A677-63E8-4B94-BD52-592ED1A690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6000" y="2282146"/>
            <a:ext cx="1468437" cy="2306638"/>
          </a:xfrm>
          <a:custGeom>
            <a:avLst/>
            <a:gdLst>
              <a:gd name="connsiteX0" fmla="*/ 0 w 1468437"/>
              <a:gd name="connsiteY0" fmla="*/ 0 h 2306638"/>
              <a:gd name="connsiteX1" fmla="*/ 1468437 w 1468437"/>
              <a:gd name="connsiteY1" fmla="*/ 0 h 2306638"/>
              <a:gd name="connsiteX2" fmla="*/ 1468437 w 1468437"/>
              <a:gd name="connsiteY2" fmla="*/ 625975 h 2306638"/>
              <a:gd name="connsiteX3" fmla="*/ 1467012 w 1468437"/>
              <a:gd name="connsiteY3" fmla="*/ 625975 h 2306638"/>
              <a:gd name="connsiteX4" fmla="*/ 1467012 w 1468437"/>
              <a:gd name="connsiteY4" fmla="*/ 1651975 h 2306638"/>
              <a:gd name="connsiteX5" fmla="*/ 1468437 w 1468437"/>
              <a:gd name="connsiteY5" fmla="*/ 1651975 h 2306638"/>
              <a:gd name="connsiteX6" fmla="*/ 1468437 w 1468437"/>
              <a:gd name="connsiteY6" fmla="*/ 2306638 h 2306638"/>
              <a:gd name="connsiteX7" fmla="*/ 0 w 1468437"/>
              <a:gd name="connsiteY7" fmla="*/ 2306638 h 230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68437" h="2306638">
                <a:moveTo>
                  <a:pt x="0" y="0"/>
                </a:moveTo>
                <a:lnTo>
                  <a:pt x="1468437" y="0"/>
                </a:lnTo>
                <a:lnTo>
                  <a:pt x="1468437" y="625975"/>
                </a:lnTo>
                <a:lnTo>
                  <a:pt x="1467012" y="625975"/>
                </a:lnTo>
                <a:lnTo>
                  <a:pt x="1467012" y="1651975"/>
                </a:lnTo>
                <a:lnTo>
                  <a:pt x="1468437" y="1651975"/>
                </a:lnTo>
                <a:lnTo>
                  <a:pt x="1468437" y="2306638"/>
                </a:lnTo>
                <a:lnTo>
                  <a:pt x="0" y="2306638"/>
                </a:lnTo>
                <a:close/>
              </a:path>
            </a:pathLst>
          </a:custGeom>
          <a:noFill/>
        </p:spPr>
        <p:txBody>
          <a:bodyPr wrap="square" lIns="0" tIns="0" rIns="0" bIns="61200" anchor="ctr">
            <a:noAutofit/>
          </a:bodyPr>
          <a:lstStyle>
            <a:lvl1pPr marL="0" indent="0" algn="ctr">
              <a:buNone/>
              <a:defRPr sz="6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F1EA5B21-E06E-43AB-B47C-4D6C04C27A3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DCF9D6EB-9E08-45A3-A0E0-07339959E95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  <p:sp>
        <p:nvSpPr>
          <p:cNvPr id="61" name="Confidentiality">
            <a:extLst>
              <a:ext uri="{FF2B5EF4-FFF2-40B4-BE49-F238E27FC236}">
                <a16:creationId xmlns:a16="http://schemas.microsoft.com/office/drawing/2014/main" id="{13A24AEF-A6A7-4AF0-BB9E-28BE2AA144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ExportControl">
            <a:extLst>
              <a:ext uri="{FF2B5EF4-FFF2-40B4-BE49-F238E27FC236}">
                <a16:creationId xmlns:a16="http://schemas.microsoft.com/office/drawing/2014/main" id="{9ECA2698-2E1E-4223-878F-CAD84E8138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67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cture Placeholder">
            <a:extLst>
              <a:ext uri="{FF2B5EF4-FFF2-40B4-BE49-F238E27FC236}">
                <a16:creationId xmlns:a16="http://schemas.microsoft.com/office/drawing/2014/main" id="{7361C03A-9D68-4A27-BF81-4F9E7409F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7" y="10"/>
            <a:ext cx="12191984" cy="6857991"/>
          </a:xfrm>
          <a:custGeom>
            <a:avLst/>
            <a:gdLst>
              <a:gd name="connsiteX0" fmla="*/ 3929434 w 12191984"/>
              <a:gd name="connsiteY0" fmla="*/ 2909469 h 6857991"/>
              <a:gd name="connsiteX1" fmla="*/ 3929434 w 12191984"/>
              <a:gd name="connsiteY1" fmla="*/ 3935469 h 6857991"/>
              <a:gd name="connsiteX2" fmla="*/ 3940234 w 12191984"/>
              <a:gd name="connsiteY2" fmla="*/ 3935469 h 6857991"/>
              <a:gd name="connsiteX3" fmla="*/ 3940234 w 12191984"/>
              <a:gd name="connsiteY3" fmla="*/ 3496269 h 6857991"/>
              <a:gd name="connsiteX4" fmla="*/ 9268234 w 12191984"/>
              <a:gd name="connsiteY4" fmla="*/ 3496269 h 6857991"/>
              <a:gd name="connsiteX5" fmla="*/ 9268234 w 12191984"/>
              <a:gd name="connsiteY5" fmla="*/ 3478269 h 6857991"/>
              <a:gd name="connsiteX6" fmla="*/ 3940234 w 12191984"/>
              <a:gd name="connsiteY6" fmla="*/ 3478269 h 6857991"/>
              <a:gd name="connsiteX7" fmla="*/ 3940234 w 12191984"/>
              <a:gd name="connsiteY7" fmla="*/ 2909469 h 6857991"/>
              <a:gd name="connsiteX8" fmla="*/ 11760606 w 12191984"/>
              <a:gd name="connsiteY8" fmla="*/ 508703 h 6857991"/>
              <a:gd name="connsiteX9" fmla="*/ 11778080 w 12191984"/>
              <a:gd name="connsiteY9" fmla="*/ 520736 h 6857991"/>
              <a:gd name="connsiteX10" fmla="*/ 11760884 w 12191984"/>
              <a:gd name="connsiteY10" fmla="*/ 532622 h 6857991"/>
              <a:gd name="connsiteX11" fmla="*/ 11753623 w 12191984"/>
              <a:gd name="connsiteY11" fmla="*/ 531749 h 6857991"/>
              <a:gd name="connsiteX12" fmla="*/ 11305012 w 12191984"/>
              <a:gd name="connsiteY12" fmla="*/ 505325 h 6857991"/>
              <a:gd name="connsiteX13" fmla="*/ 11307909 w 12191984"/>
              <a:gd name="connsiteY13" fmla="*/ 508686 h 6857991"/>
              <a:gd name="connsiteX14" fmla="*/ 11294688 w 12191984"/>
              <a:gd name="connsiteY14" fmla="*/ 517005 h 6857991"/>
              <a:gd name="connsiteX15" fmla="*/ 11298383 w 12191984"/>
              <a:gd name="connsiteY15" fmla="*/ 509559 h 6857991"/>
              <a:gd name="connsiteX16" fmla="*/ 11305012 w 12191984"/>
              <a:gd name="connsiteY16" fmla="*/ 505325 h 6857991"/>
              <a:gd name="connsiteX17" fmla="*/ 11947624 w 12191984"/>
              <a:gd name="connsiteY17" fmla="*/ 505324 h 6857991"/>
              <a:gd name="connsiteX18" fmla="*/ 11950539 w 12191984"/>
              <a:gd name="connsiteY18" fmla="*/ 508685 h 6857991"/>
              <a:gd name="connsiteX19" fmla="*/ 11937318 w 12191984"/>
              <a:gd name="connsiteY19" fmla="*/ 517004 h 6857991"/>
              <a:gd name="connsiteX20" fmla="*/ 11940994 w 12191984"/>
              <a:gd name="connsiteY20" fmla="*/ 509558 h 6857991"/>
              <a:gd name="connsiteX21" fmla="*/ 11947624 w 12191984"/>
              <a:gd name="connsiteY21" fmla="*/ 505324 h 6857991"/>
              <a:gd name="connsiteX22" fmla="*/ 11831376 w 12191984"/>
              <a:gd name="connsiteY22" fmla="*/ 505324 h 6857991"/>
              <a:gd name="connsiteX23" fmla="*/ 11834310 w 12191984"/>
              <a:gd name="connsiteY23" fmla="*/ 508685 h 6857991"/>
              <a:gd name="connsiteX24" fmla="*/ 11821107 w 12191984"/>
              <a:gd name="connsiteY24" fmla="*/ 517004 h 6857991"/>
              <a:gd name="connsiteX25" fmla="*/ 11824747 w 12191984"/>
              <a:gd name="connsiteY25" fmla="*/ 509558 h 6857991"/>
              <a:gd name="connsiteX26" fmla="*/ 11831376 w 12191984"/>
              <a:gd name="connsiteY26" fmla="*/ 505324 h 6857991"/>
              <a:gd name="connsiteX27" fmla="*/ 11680477 w 12191984"/>
              <a:gd name="connsiteY27" fmla="*/ 505324 h 6857991"/>
              <a:gd name="connsiteX28" fmla="*/ 11683374 w 12191984"/>
              <a:gd name="connsiteY28" fmla="*/ 508685 h 6857991"/>
              <a:gd name="connsiteX29" fmla="*/ 11670189 w 12191984"/>
              <a:gd name="connsiteY29" fmla="*/ 517004 h 6857991"/>
              <a:gd name="connsiteX30" fmla="*/ 11673847 w 12191984"/>
              <a:gd name="connsiteY30" fmla="*/ 509558 h 6857991"/>
              <a:gd name="connsiteX31" fmla="*/ 11680477 w 12191984"/>
              <a:gd name="connsiteY31" fmla="*/ 505324 h 6857991"/>
              <a:gd name="connsiteX32" fmla="*/ 11465531 w 12191984"/>
              <a:gd name="connsiteY32" fmla="*/ 504804 h 6857991"/>
              <a:gd name="connsiteX33" fmla="*/ 11470006 w 12191984"/>
              <a:gd name="connsiteY33" fmla="*/ 507459 h 6857991"/>
              <a:gd name="connsiteX34" fmla="*/ 11470767 w 12191984"/>
              <a:gd name="connsiteY34" fmla="*/ 513142 h 6857991"/>
              <a:gd name="connsiteX35" fmla="*/ 11466682 w 12191984"/>
              <a:gd name="connsiteY35" fmla="*/ 525676 h 6857991"/>
              <a:gd name="connsiteX36" fmla="*/ 11456524 w 12191984"/>
              <a:gd name="connsiteY36" fmla="*/ 532844 h 6857991"/>
              <a:gd name="connsiteX37" fmla="*/ 11452105 w 12191984"/>
              <a:gd name="connsiteY37" fmla="*/ 530133 h 6857991"/>
              <a:gd name="connsiteX38" fmla="*/ 11451306 w 12191984"/>
              <a:gd name="connsiteY38" fmla="*/ 524544 h 6857991"/>
              <a:gd name="connsiteX39" fmla="*/ 11455354 w 12191984"/>
              <a:gd name="connsiteY39" fmla="*/ 511916 h 6857991"/>
              <a:gd name="connsiteX40" fmla="*/ 11465531 w 12191984"/>
              <a:gd name="connsiteY40" fmla="*/ 504804 h 6857991"/>
              <a:gd name="connsiteX41" fmla="*/ 11253350 w 12191984"/>
              <a:gd name="connsiteY41" fmla="*/ 504509 h 6857991"/>
              <a:gd name="connsiteX42" fmla="*/ 11258067 w 12191984"/>
              <a:gd name="connsiteY42" fmla="*/ 505716 h 6857991"/>
              <a:gd name="connsiteX43" fmla="*/ 11256711 w 12191984"/>
              <a:gd name="connsiteY43" fmla="*/ 510469 h 6857991"/>
              <a:gd name="connsiteX44" fmla="*/ 11249209 w 12191984"/>
              <a:gd name="connsiteY44" fmla="*/ 520479 h 6857991"/>
              <a:gd name="connsiteX45" fmla="*/ 11240073 w 12191984"/>
              <a:gd name="connsiteY45" fmla="*/ 527907 h 6857991"/>
              <a:gd name="connsiteX46" fmla="*/ 11238959 w 12191984"/>
              <a:gd name="connsiteY46" fmla="*/ 525251 h 6857991"/>
              <a:gd name="connsiteX47" fmla="*/ 11243452 w 12191984"/>
              <a:gd name="connsiteY47" fmla="*/ 512401 h 6857991"/>
              <a:gd name="connsiteX48" fmla="*/ 11253350 w 12191984"/>
              <a:gd name="connsiteY48" fmla="*/ 504509 h 6857991"/>
              <a:gd name="connsiteX49" fmla="*/ 11145162 w 12191984"/>
              <a:gd name="connsiteY49" fmla="*/ 504508 h 6857991"/>
              <a:gd name="connsiteX50" fmla="*/ 11149990 w 12191984"/>
              <a:gd name="connsiteY50" fmla="*/ 505975 h 6857991"/>
              <a:gd name="connsiteX51" fmla="*/ 11148690 w 12191984"/>
              <a:gd name="connsiteY51" fmla="*/ 510525 h 6857991"/>
              <a:gd name="connsiteX52" fmla="*/ 11141225 w 12191984"/>
              <a:gd name="connsiteY52" fmla="*/ 520478 h 6857991"/>
              <a:gd name="connsiteX53" fmla="*/ 11131532 w 12191984"/>
              <a:gd name="connsiteY53" fmla="*/ 528835 h 6857991"/>
              <a:gd name="connsiteX54" fmla="*/ 11130046 w 12191984"/>
              <a:gd name="connsiteY54" fmla="*/ 526235 h 6857991"/>
              <a:gd name="connsiteX55" fmla="*/ 11134689 w 12191984"/>
              <a:gd name="connsiteY55" fmla="*/ 512790 h 6857991"/>
              <a:gd name="connsiteX56" fmla="*/ 11145162 w 12191984"/>
              <a:gd name="connsiteY56" fmla="*/ 504508 h 6857991"/>
              <a:gd name="connsiteX57" fmla="*/ 12012098 w 12191984"/>
              <a:gd name="connsiteY57" fmla="*/ 495277 h 6857991"/>
              <a:gd name="connsiteX58" fmla="*/ 11998988 w 12191984"/>
              <a:gd name="connsiteY58" fmla="*/ 502408 h 6857991"/>
              <a:gd name="connsiteX59" fmla="*/ 11989740 w 12191984"/>
              <a:gd name="connsiteY59" fmla="*/ 515351 h 6857991"/>
              <a:gd name="connsiteX60" fmla="*/ 11988756 w 12191984"/>
              <a:gd name="connsiteY60" fmla="*/ 515351 h 6857991"/>
              <a:gd name="connsiteX61" fmla="*/ 11995478 w 12191984"/>
              <a:gd name="connsiteY61" fmla="*/ 495444 h 6857991"/>
              <a:gd name="connsiteX62" fmla="*/ 11980047 w 12191984"/>
              <a:gd name="connsiteY62" fmla="*/ 495444 h 6857991"/>
              <a:gd name="connsiteX63" fmla="*/ 11966732 w 12191984"/>
              <a:gd name="connsiteY63" fmla="*/ 541330 h 6857991"/>
              <a:gd name="connsiteX64" fmla="*/ 11982331 w 12191984"/>
              <a:gd name="connsiteY64" fmla="*/ 541330 h 6857991"/>
              <a:gd name="connsiteX65" fmla="*/ 11986398 w 12191984"/>
              <a:gd name="connsiteY65" fmla="*/ 527291 h 6857991"/>
              <a:gd name="connsiteX66" fmla="*/ 11994531 w 12191984"/>
              <a:gd name="connsiteY66" fmla="*/ 516242 h 6857991"/>
              <a:gd name="connsiteX67" fmla="*/ 12005840 w 12191984"/>
              <a:gd name="connsiteY67" fmla="*/ 509074 h 6857991"/>
              <a:gd name="connsiteX68" fmla="*/ 12010631 w 12191984"/>
              <a:gd name="connsiteY68" fmla="*/ 510133 h 6857991"/>
              <a:gd name="connsiteX69" fmla="*/ 12015924 w 12191984"/>
              <a:gd name="connsiteY69" fmla="*/ 496242 h 6857991"/>
              <a:gd name="connsiteX70" fmla="*/ 12012098 w 12191984"/>
              <a:gd name="connsiteY70" fmla="*/ 495277 h 6857991"/>
              <a:gd name="connsiteX71" fmla="*/ 11311326 w 12191984"/>
              <a:gd name="connsiteY71" fmla="*/ 495260 h 6857991"/>
              <a:gd name="connsiteX72" fmla="*/ 11288615 w 12191984"/>
              <a:gd name="connsiteY72" fmla="*/ 504879 h 6857991"/>
              <a:gd name="connsiteX73" fmla="*/ 11277102 w 12191984"/>
              <a:gd name="connsiteY73" fmla="*/ 527293 h 6857991"/>
              <a:gd name="connsiteX74" fmla="*/ 11281819 w 12191984"/>
              <a:gd name="connsiteY74" fmla="*/ 538732 h 6857991"/>
              <a:gd name="connsiteX75" fmla="*/ 11294075 w 12191984"/>
              <a:gd name="connsiteY75" fmla="*/ 542390 h 6857991"/>
              <a:gd name="connsiteX76" fmla="*/ 11317491 w 12191984"/>
              <a:gd name="connsiteY76" fmla="*/ 537432 h 6857991"/>
              <a:gd name="connsiteX77" fmla="*/ 11320760 w 12191984"/>
              <a:gd name="connsiteY77" fmla="*/ 526253 h 6857991"/>
              <a:gd name="connsiteX78" fmla="*/ 11300091 w 12191984"/>
              <a:gd name="connsiteY78" fmla="*/ 532845 h 6857991"/>
              <a:gd name="connsiteX79" fmla="*/ 11292812 w 12191984"/>
              <a:gd name="connsiteY79" fmla="*/ 526012 h 6857991"/>
              <a:gd name="connsiteX80" fmla="*/ 11311252 w 12191984"/>
              <a:gd name="connsiteY80" fmla="*/ 520626 h 6857991"/>
              <a:gd name="connsiteX81" fmla="*/ 11322227 w 12191984"/>
              <a:gd name="connsiteY81" fmla="*/ 505362 h 6857991"/>
              <a:gd name="connsiteX82" fmla="*/ 11319237 w 12191984"/>
              <a:gd name="connsiteY82" fmla="*/ 497823 h 6857991"/>
              <a:gd name="connsiteX83" fmla="*/ 11311326 w 12191984"/>
              <a:gd name="connsiteY83" fmla="*/ 495260 h 6857991"/>
              <a:gd name="connsiteX84" fmla="*/ 11953938 w 12191984"/>
              <a:gd name="connsiteY84" fmla="*/ 495259 h 6857991"/>
              <a:gd name="connsiteX85" fmla="*/ 11931245 w 12191984"/>
              <a:gd name="connsiteY85" fmla="*/ 504878 h 6857991"/>
              <a:gd name="connsiteX86" fmla="*/ 11919732 w 12191984"/>
              <a:gd name="connsiteY86" fmla="*/ 527292 h 6857991"/>
              <a:gd name="connsiteX87" fmla="*/ 11924449 w 12191984"/>
              <a:gd name="connsiteY87" fmla="*/ 538731 h 6857991"/>
              <a:gd name="connsiteX88" fmla="*/ 11936723 w 12191984"/>
              <a:gd name="connsiteY88" fmla="*/ 542389 h 6857991"/>
              <a:gd name="connsiteX89" fmla="*/ 11960121 w 12191984"/>
              <a:gd name="connsiteY89" fmla="*/ 537431 h 6857991"/>
              <a:gd name="connsiteX90" fmla="*/ 11963371 w 12191984"/>
              <a:gd name="connsiteY90" fmla="*/ 526252 h 6857991"/>
              <a:gd name="connsiteX91" fmla="*/ 11942703 w 12191984"/>
              <a:gd name="connsiteY91" fmla="*/ 532844 h 6857991"/>
              <a:gd name="connsiteX92" fmla="*/ 11935442 w 12191984"/>
              <a:gd name="connsiteY92" fmla="*/ 526011 h 6857991"/>
              <a:gd name="connsiteX93" fmla="*/ 11953863 w 12191984"/>
              <a:gd name="connsiteY93" fmla="*/ 520625 h 6857991"/>
              <a:gd name="connsiteX94" fmla="*/ 11964875 w 12191984"/>
              <a:gd name="connsiteY94" fmla="*/ 505361 h 6857991"/>
              <a:gd name="connsiteX95" fmla="*/ 11961886 w 12191984"/>
              <a:gd name="connsiteY95" fmla="*/ 497822 h 6857991"/>
              <a:gd name="connsiteX96" fmla="*/ 11953938 w 12191984"/>
              <a:gd name="connsiteY96" fmla="*/ 495259 h 6857991"/>
              <a:gd name="connsiteX97" fmla="*/ 11837727 w 12191984"/>
              <a:gd name="connsiteY97" fmla="*/ 495259 h 6857991"/>
              <a:gd name="connsiteX98" fmla="*/ 11814998 w 12191984"/>
              <a:gd name="connsiteY98" fmla="*/ 504878 h 6857991"/>
              <a:gd name="connsiteX99" fmla="*/ 11803484 w 12191984"/>
              <a:gd name="connsiteY99" fmla="*/ 527292 h 6857991"/>
              <a:gd name="connsiteX100" fmla="*/ 11808182 w 12191984"/>
              <a:gd name="connsiteY100" fmla="*/ 538731 h 6857991"/>
              <a:gd name="connsiteX101" fmla="*/ 11820457 w 12191984"/>
              <a:gd name="connsiteY101" fmla="*/ 542389 h 6857991"/>
              <a:gd name="connsiteX102" fmla="*/ 11843874 w 12191984"/>
              <a:gd name="connsiteY102" fmla="*/ 537431 h 6857991"/>
              <a:gd name="connsiteX103" fmla="*/ 11847124 w 12191984"/>
              <a:gd name="connsiteY103" fmla="*/ 526252 h 6857991"/>
              <a:gd name="connsiteX104" fmla="*/ 11826455 w 12191984"/>
              <a:gd name="connsiteY104" fmla="*/ 532844 h 6857991"/>
              <a:gd name="connsiteX105" fmla="*/ 11819194 w 12191984"/>
              <a:gd name="connsiteY105" fmla="*/ 526011 h 6857991"/>
              <a:gd name="connsiteX106" fmla="*/ 11837634 w 12191984"/>
              <a:gd name="connsiteY106" fmla="*/ 520625 h 6857991"/>
              <a:gd name="connsiteX107" fmla="*/ 11848628 w 12191984"/>
              <a:gd name="connsiteY107" fmla="*/ 505361 h 6857991"/>
              <a:gd name="connsiteX108" fmla="*/ 11845619 w 12191984"/>
              <a:gd name="connsiteY108" fmla="*/ 497822 h 6857991"/>
              <a:gd name="connsiteX109" fmla="*/ 11837727 w 12191984"/>
              <a:gd name="connsiteY109" fmla="*/ 495259 h 6857991"/>
              <a:gd name="connsiteX110" fmla="*/ 11686772 w 12191984"/>
              <a:gd name="connsiteY110" fmla="*/ 495259 h 6857991"/>
              <a:gd name="connsiteX111" fmla="*/ 11664061 w 12191984"/>
              <a:gd name="connsiteY111" fmla="*/ 504878 h 6857991"/>
              <a:gd name="connsiteX112" fmla="*/ 11652566 w 12191984"/>
              <a:gd name="connsiteY112" fmla="*/ 527292 h 6857991"/>
              <a:gd name="connsiteX113" fmla="*/ 11657302 w 12191984"/>
              <a:gd name="connsiteY113" fmla="*/ 538731 h 6857991"/>
              <a:gd name="connsiteX114" fmla="*/ 11669521 w 12191984"/>
              <a:gd name="connsiteY114" fmla="*/ 542389 h 6857991"/>
              <a:gd name="connsiteX115" fmla="*/ 11692974 w 12191984"/>
              <a:gd name="connsiteY115" fmla="*/ 537431 h 6857991"/>
              <a:gd name="connsiteX116" fmla="*/ 11696205 w 12191984"/>
              <a:gd name="connsiteY116" fmla="*/ 526252 h 6857991"/>
              <a:gd name="connsiteX117" fmla="*/ 11675556 w 12191984"/>
              <a:gd name="connsiteY117" fmla="*/ 532844 h 6857991"/>
              <a:gd name="connsiteX118" fmla="*/ 11668258 w 12191984"/>
              <a:gd name="connsiteY118" fmla="*/ 526011 h 6857991"/>
              <a:gd name="connsiteX119" fmla="*/ 11686716 w 12191984"/>
              <a:gd name="connsiteY119" fmla="*/ 520625 h 6857991"/>
              <a:gd name="connsiteX120" fmla="*/ 11697673 w 12191984"/>
              <a:gd name="connsiteY120" fmla="*/ 505361 h 6857991"/>
              <a:gd name="connsiteX121" fmla="*/ 11694701 w 12191984"/>
              <a:gd name="connsiteY121" fmla="*/ 497822 h 6857991"/>
              <a:gd name="connsiteX122" fmla="*/ 11686772 w 12191984"/>
              <a:gd name="connsiteY122" fmla="*/ 495259 h 6857991"/>
              <a:gd name="connsiteX123" fmla="*/ 11469635 w 12191984"/>
              <a:gd name="connsiteY123" fmla="*/ 495259 h 6857991"/>
              <a:gd name="connsiteX124" fmla="*/ 11446924 w 12191984"/>
              <a:gd name="connsiteY124" fmla="*/ 504878 h 6857991"/>
              <a:gd name="connsiteX125" fmla="*/ 11435429 w 12191984"/>
              <a:gd name="connsiteY125" fmla="*/ 527292 h 6857991"/>
              <a:gd name="connsiteX126" fmla="*/ 11440127 w 12191984"/>
              <a:gd name="connsiteY126" fmla="*/ 538731 h 6857991"/>
              <a:gd name="connsiteX127" fmla="*/ 11452402 w 12191984"/>
              <a:gd name="connsiteY127" fmla="*/ 542389 h 6857991"/>
              <a:gd name="connsiteX128" fmla="*/ 11475039 w 12191984"/>
              <a:gd name="connsiteY128" fmla="*/ 532603 h 6857991"/>
              <a:gd name="connsiteX129" fmla="*/ 11486626 w 12191984"/>
              <a:gd name="connsiteY129" fmla="*/ 510301 h 6857991"/>
              <a:gd name="connsiteX130" fmla="*/ 11481946 w 12191984"/>
              <a:gd name="connsiteY130" fmla="*/ 498880 h 6857991"/>
              <a:gd name="connsiteX131" fmla="*/ 11469635 w 12191984"/>
              <a:gd name="connsiteY131" fmla="*/ 495259 h 6857991"/>
              <a:gd name="connsiteX132" fmla="*/ 11532995 w 12191984"/>
              <a:gd name="connsiteY132" fmla="*/ 495241 h 6857991"/>
              <a:gd name="connsiteX133" fmla="*/ 11519885 w 12191984"/>
              <a:gd name="connsiteY133" fmla="*/ 502372 h 6857991"/>
              <a:gd name="connsiteX134" fmla="*/ 11510600 w 12191984"/>
              <a:gd name="connsiteY134" fmla="*/ 515315 h 6857991"/>
              <a:gd name="connsiteX135" fmla="*/ 11509634 w 12191984"/>
              <a:gd name="connsiteY135" fmla="*/ 515315 h 6857991"/>
              <a:gd name="connsiteX136" fmla="*/ 11516468 w 12191984"/>
              <a:gd name="connsiteY136" fmla="*/ 495352 h 6857991"/>
              <a:gd name="connsiteX137" fmla="*/ 11501036 w 12191984"/>
              <a:gd name="connsiteY137" fmla="*/ 495352 h 6857991"/>
              <a:gd name="connsiteX138" fmla="*/ 11487610 w 12191984"/>
              <a:gd name="connsiteY138" fmla="*/ 541313 h 6857991"/>
              <a:gd name="connsiteX139" fmla="*/ 11503190 w 12191984"/>
              <a:gd name="connsiteY139" fmla="*/ 541313 h 6857991"/>
              <a:gd name="connsiteX140" fmla="*/ 11507276 w 12191984"/>
              <a:gd name="connsiteY140" fmla="*/ 527274 h 6857991"/>
              <a:gd name="connsiteX141" fmla="*/ 11515409 w 12191984"/>
              <a:gd name="connsiteY141" fmla="*/ 516225 h 6857991"/>
              <a:gd name="connsiteX142" fmla="*/ 11526718 w 12191984"/>
              <a:gd name="connsiteY142" fmla="*/ 509057 h 6857991"/>
              <a:gd name="connsiteX143" fmla="*/ 11531844 w 12191984"/>
              <a:gd name="connsiteY143" fmla="*/ 510097 h 6857991"/>
              <a:gd name="connsiteX144" fmla="*/ 11536245 w 12191984"/>
              <a:gd name="connsiteY144" fmla="*/ 495761 h 6857991"/>
              <a:gd name="connsiteX145" fmla="*/ 11532995 w 12191984"/>
              <a:gd name="connsiteY145" fmla="*/ 495241 h 6857991"/>
              <a:gd name="connsiteX146" fmla="*/ 11212199 w 12191984"/>
              <a:gd name="connsiteY146" fmla="*/ 495240 h 6857991"/>
              <a:gd name="connsiteX147" fmla="*/ 11199071 w 12191984"/>
              <a:gd name="connsiteY147" fmla="*/ 502389 h 6857991"/>
              <a:gd name="connsiteX148" fmla="*/ 11189841 w 12191984"/>
              <a:gd name="connsiteY148" fmla="*/ 515351 h 6857991"/>
              <a:gd name="connsiteX149" fmla="*/ 11188838 w 12191984"/>
              <a:gd name="connsiteY149" fmla="*/ 515351 h 6857991"/>
              <a:gd name="connsiteX150" fmla="*/ 11195579 w 12191984"/>
              <a:gd name="connsiteY150" fmla="*/ 495277 h 6857991"/>
              <a:gd name="connsiteX151" fmla="*/ 11180166 w 12191984"/>
              <a:gd name="connsiteY151" fmla="*/ 495277 h 6857991"/>
              <a:gd name="connsiteX152" fmla="*/ 11166796 w 12191984"/>
              <a:gd name="connsiteY152" fmla="*/ 541349 h 6857991"/>
              <a:gd name="connsiteX153" fmla="*/ 11182413 w 12191984"/>
              <a:gd name="connsiteY153" fmla="*/ 541349 h 6857991"/>
              <a:gd name="connsiteX154" fmla="*/ 11186462 w 12191984"/>
              <a:gd name="connsiteY154" fmla="*/ 527310 h 6857991"/>
              <a:gd name="connsiteX155" fmla="*/ 11193388 w 12191984"/>
              <a:gd name="connsiteY155" fmla="*/ 517765 h 6857991"/>
              <a:gd name="connsiteX156" fmla="*/ 11202097 w 12191984"/>
              <a:gd name="connsiteY156" fmla="*/ 509465 h 6857991"/>
              <a:gd name="connsiteX157" fmla="*/ 11202840 w 12191984"/>
              <a:gd name="connsiteY157" fmla="*/ 510746 h 6857991"/>
              <a:gd name="connsiteX158" fmla="*/ 11194094 w 12191984"/>
              <a:gd name="connsiteY158" fmla="*/ 541330 h 6857991"/>
              <a:gd name="connsiteX159" fmla="*/ 11209581 w 12191984"/>
              <a:gd name="connsiteY159" fmla="*/ 541368 h 6857991"/>
              <a:gd name="connsiteX160" fmla="*/ 11219293 w 12191984"/>
              <a:gd name="connsiteY160" fmla="*/ 507180 h 6857991"/>
              <a:gd name="connsiteX161" fmla="*/ 11218309 w 12191984"/>
              <a:gd name="connsiteY161" fmla="*/ 497951 h 6857991"/>
              <a:gd name="connsiteX162" fmla="*/ 11212199 w 12191984"/>
              <a:gd name="connsiteY162" fmla="*/ 495240 h 6857991"/>
              <a:gd name="connsiteX163" fmla="*/ 11265903 w 12191984"/>
              <a:gd name="connsiteY163" fmla="*/ 495224 h 6857991"/>
              <a:gd name="connsiteX164" fmla="*/ 11255449 w 12191984"/>
              <a:gd name="connsiteY164" fmla="*/ 495428 h 6857991"/>
              <a:gd name="connsiteX165" fmla="*/ 11233963 w 12191984"/>
              <a:gd name="connsiteY165" fmla="*/ 506718 h 6857991"/>
              <a:gd name="connsiteX166" fmla="*/ 11222970 w 12191984"/>
              <a:gd name="connsiteY166" fmla="*/ 529244 h 6857991"/>
              <a:gd name="connsiteX167" fmla="*/ 11224864 w 12191984"/>
              <a:gd name="connsiteY167" fmla="*/ 537433 h 6857991"/>
              <a:gd name="connsiteX168" fmla="*/ 11232125 w 12191984"/>
              <a:gd name="connsiteY168" fmla="*/ 540980 h 6857991"/>
              <a:gd name="connsiteX169" fmla="*/ 11253424 w 12191984"/>
              <a:gd name="connsiteY169" fmla="*/ 522373 h 6857991"/>
              <a:gd name="connsiteX170" fmla="*/ 11255281 w 12191984"/>
              <a:gd name="connsiteY170" fmla="*/ 522373 h 6857991"/>
              <a:gd name="connsiteX171" fmla="*/ 11252013 w 12191984"/>
              <a:gd name="connsiteY171" fmla="*/ 532958 h 6857991"/>
              <a:gd name="connsiteX172" fmla="*/ 11246888 w 12191984"/>
              <a:gd name="connsiteY172" fmla="*/ 544230 h 6857991"/>
              <a:gd name="connsiteX173" fmla="*/ 11237900 w 12191984"/>
              <a:gd name="connsiteY173" fmla="*/ 549448 h 6857991"/>
              <a:gd name="connsiteX174" fmla="*/ 11219163 w 12191984"/>
              <a:gd name="connsiteY174" fmla="*/ 543877 h 6857991"/>
              <a:gd name="connsiteX175" fmla="*/ 11220351 w 12191984"/>
              <a:gd name="connsiteY175" fmla="*/ 557173 h 6857991"/>
              <a:gd name="connsiteX176" fmla="*/ 11234706 w 12191984"/>
              <a:gd name="connsiteY176" fmla="*/ 558436 h 6857991"/>
              <a:gd name="connsiteX177" fmla="*/ 11264622 w 12191984"/>
              <a:gd name="connsiteY177" fmla="*/ 538361 h 6857991"/>
              <a:gd name="connsiteX178" fmla="*/ 11276693 w 12191984"/>
              <a:gd name="connsiteY178" fmla="*/ 495224 h 6857991"/>
              <a:gd name="connsiteX179" fmla="*/ 11265903 w 12191984"/>
              <a:gd name="connsiteY179" fmla="*/ 495224 h 6857991"/>
              <a:gd name="connsiteX180" fmla="*/ 11168783 w 12191984"/>
              <a:gd name="connsiteY180" fmla="*/ 495186 h 6857991"/>
              <a:gd name="connsiteX181" fmla="*/ 11158050 w 12191984"/>
              <a:gd name="connsiteY181" fmla="*/ 495260 h 6857991"/>
              <a:gd name="connsiteX182" fmla="*/ 11146592 w 12191984"/>
              <a:gd name="connsiteY182" fmla="*/ 495427 h 6857991"/>
              <a:gd name="connsiteX183" fmla="*/ 11125069 w 12191984"/>
              <a:gd name="connsiteY183" fmla="*/ 507516 h 6857991"/>
              <a:gd name="connsiteX184" fmla="*/ 11114076 w 12191984"/>
              <a:gd name="connsiteY184" fmla="*/ 530487 h 6857991"/>
              <a:gd name="connsiteX185" fmla="*/ 11115952 w 12191984"/>
              <a:gd name="connsiteY185" fmla="*/ 538658 h 6857991"/>
              <a:gd name="connsiteX186" fmla="*/ 11122915 w 12191984"/>
              <a:gd name="connsiteY186" fmla="*/ 542372 h 6857991"/>
              <a:gd name="connsiteX187" fmla="*/ 11136026 w 12191984"/>
              <a:gd name="connsiteY187" fmla="*/ 535241 h 6857991"/>
              <a:gd name="connsiteX188" fmla="*/ 11145273 w 12191984"/>
              <a:gd name="connsiteY188" fmla="*/ 522317 h 6857991"/>
              <a:gd name="connsiteX189" fmla="*/ 11146276 w 12191984"/>
              <a:gd name="connsiteY189" fmla="*/ 522317 h 6857991"/>
              <a:gd name="connsiteX190" fmla="*/ 11139832 w 12191984"/>
              <a:gd name="connsiteY190" fmla="*/ 541332 h 6857991"/>
              <a:gd name="connsiteX191" fmla="*/ 11155320 w 12191984"/>
              <a:gd name="connsiteY191" fmla="*/ 541332 h 6857991"/>
              <a:gd name="connsiteX192" fmla="*/ 11357156 w 12191984"/>
              <a:gd name="connsiteY192" fmla="*/ 495056 h 6857991"/>
              <a:gd name="connsiteX193" fmla="*/ 11343563 w 12191984"/>
              <a:gd name="connsiteY193" fmla="*/ 497934 h 6857991"/>
              <a:gd name="connsiteX194" fmla="*/ 11335615 w 12191984"/>
              <a:gd name="connsiteY194" fmla="*/ 509021 h 6857991"/>
              <a:gd name="connsiteX195" fmla="*/ 11338122 w 12191984"/>
              <a:gd name="connsiteY195" fmla="*/ 517024 h 6857991"/>
              <a:gd name="connsiteX196" fmla="*/ 11343582 w 12191984"/>
              <a:gd name="connsiteY196" fmla="*/ 523021 h 6857991"/>
              <a:gd name="connsiteX197" fmla="*/ 11346237 w 12191984"/>
              <a:gd name="connsiteY197" fmla="*/ 528834 h 6857991"/>
              <a:gd name="connsiteX198" fmla="*/ 11344473 w 12191984"/>
              <a:gd name="connsiteY198" fmla="*/ 531899 h 6857991"/>
              <a:gd name="connsiteX199" fmla="*/ 11340963 w 12191984"/>
              <a:gd name="connsiteY199" fmla="*/ 533106 h 6857991"/>
              <a:gd name="connsiteX200" fmla="*/ 11327444 w 12191984"/>
              <a:gd name="connsiteY200" fmla="*/ 529113 h 6857991"/>
              <a:gd name="connsiteX201" fmla="*/ 11324399 w 12191984"/>
              <a:gd name="connsiteY201" fmla="*/ 539679 h 6857991"/>
              <a:gd name="connsiteX202" fmla="*/ 11340128 w 12191984"/>
              <a:gd name="connsiteY202" fmla="*/ 542130 h 6857991"/>
              <a:gd name="connsiteX203" fmla="*/ 11354148 w 12191984"/>
              <a:gd name="connsiteY203" fmla="*/ 538955 h 6857991"/>
              <a:gd name="connsiteX204" fmla="*/ 11361966 w 12191984"/>
              <a:gd name="connsiteY204" fmla="*/ 527182 h 6857991"/>
              <a:gd name="connsiteX205" fmla="*/ 11359292 w 12191984"/>
              <a:gd name="connsiteY205" fmla="*/ 519085 h 6857991"/>
              <a:gd name="connsiteX206" fmla="*/ 11353350 w 12191984"/>
              <a:gd name="connsiteY206" fmla="*/ 513235 h 6857991"/>
              <a:gd name="connsiteX207" fmla="*/ 11350360 w 12191984"/>
              <a:gd name="connsiteY207" fmla="*/ 508222 h 6857991"/>
              <a:gd name="connsiteX208" fmla="*/ 11356878 w 12191984"/>
              <a:gd name="connsiteY208" fmla="*/ 504081 h 6857991"/>
              <a:gd name="connsiteX209" fmla="*/ 11366478 w 12191984"/>
              <a:gd name="connsiteY209" fmla="*/ 506142 h 6857991"/>
              <a:gd name="connsiteX210" fmla="*/ 11369245 w 12191984"/>
              <a:gd name="connsiteY210" fmla="*/ 496429 h 6857991"/>
              <a:gd name="connsiteX211" fmla="*/ 11357156 w 12191984"/>
              <a:gd name="connsiteY211" fmla="*/ 495056 h 6857991"/>
              <a:gd name="connsiteX212" fmla="*/ 11915925 w 12191984"/>
              <a:gd name="connsiteY212" fmla="*/ 486866 h 6857991"/>
              <a:gd name="connsiteX213" fmla="*/ 11899676 w 12191984"/>
              <a:gd name="connsiteY213" fmla="*/ 489187 h 6857991"/>
              <a:gd name="connsiteX214" fmla="*/ 11890651 w 12191984"/>
              <a:gd name="connsiteY214" fmla="*/ 518843 h 6857991"/>
              <a:gd name="connsiteX215" fmla="*/ 11887438 w 12191984"/>
              <a:gd name="connsiteY215" fmla="*/ 532808 h 6857991"/>
              <a:gd name="connsiteX216" fmla="*/ 11890187 w 12191984"/>
              <a:gd name="connsiteY216" fmla="*/ 540162 h 6857991"/>
              <a:gd name="connsiteX217" fmla="*/ 11897967 w 12191984"/>
              <a:gd name="connsiteY217" fmla="*/ 542390 h 6857991"/>
              <a:gd name="connsiteX218" fmla="*/ 11909722 w 12191984"/>
              <a:gd name="connsiteY218" fmla="*/ 540366 h 6857991"/>
              <a:gd name="connsiteX219" fmla="*/ 11912526 w 12191984"/>
              <a:gd name="connsiteY219" fmla="*/ 530524 h 6857991"/>
              <a:gd name="connsiteX220" fmla="*/ 11907531 w 12191984"/>
              <a:gd name="connsiteY220" fmla="*/ 532399 h 6857991"/>
              <a:gd name="connsiteX221" fmla="*/ 11904393 w 12191984"/>
              <a:gd name="connsiteY221" fmla="*/ 527980 h 6857991"/>
              <a:gd name="connsiteX222" fmla="*/ 11906992 w 12191984"/>
              <a:gd name="connsiteY222" fmla="*/ 516504 h 6857991"/>
              <a:gd name="connsiteX223" fmla="*/ 11910799 w 12191984"/>
              <a:gd name="connsiteY223" fmla="*/ 504359 h 6857991"/>
              <a:gd name="connsiteX224" fmla="*/ 11918302 w 12191984"/>
              <a:gd name="connsiteY224" fmla="*/ 504359 h 6857991"/>
              <a:gd name="connsiteX225" fmla="*/ 11920952 w 12191984"/>
              <a:gd name="connsiteY225" fmla="*/ 495445 h 6857991"/>
              <a:gd name="connsiteX226" fmla="*/ 11920957 w 12191984"/>
              <a:gd name="connsiteY226" fmla="*/ 495445 h 6857991"/>
              <a:gd name="connsiteX227" fmla="*/ 11920957 w 12191984"/>
              <a:gd name="connsiteY227" fmla="*/ 495427 h 6857991"/>
              <a:gd name="connsiteX228" fmla="*/ 11920952 w 12191984"/>
              <a:gd name="connsiteY228" fmla="*/ 495445 h 6857991"/>
              <a:gd name="connsiteX229" fmla="*/ 11913418 w 12191984"/>
              <a:gd name="connsiteY229" fmla="*/ 495445 h 6857991"/>
              <a:gd name="connsiteX230" fmla="*/ 11882833 w 12191984"/>
              <a:gd name="connsiteY230" fmla="*/ 486866 h 6857991"/>
              <a:gd name="connsiteX231" fmla="*/ 11866585 w 12191984"/>
              <a:gd name="connsiteY231" fmla="*/ 489187 h 6857991"/>
              <a:gd name="connsiteX232" fmla="*/ 11857560 w 12191984"/>
              <a:gd name="connsiteY232" fmla="*/ 518843 h 6857991"/>
              <a:gd name="connsiteX233" fmla="*/ 11854347 w 12191984"/>
              <a:gd name="connsiteY233" fmla="*/ 532808 h 6857991"/>
              <a:gd name="connsiteX234" fmla="*/ 11857114 w 12191984"/>
              <a:gd name="connsiteY234" fmla="*/ 540162 h 6857991"/>
              <a:gd name="connsiteX235" fmla="*/ 11864895 w 12191984"/>
              <a:gd name="connsiteY235" fmla="*/ 542390 h 6857991"/>
              <a:gd name="connsiteX236" fmla="*/ 11876631 w 12191984"/>
              <a:gd name="connsiteY236" fmla="*/ 540366 h 6857991"/>
              <a:gd name="connsiteX237" fmla="*/ 11879454 w 12191984"/>
              <a:gd name="connsiteY237" fmla="*/ 530524 h 6857991"/>
              <a:gd name="connsiteX238" fmla="*/ 11874495 w 12191984"/>
              <a:gd name="connsiteY238" fmla="*/ 532399 h 6857991"/>
              <a:gd name="connsiteX239" fmla="*/ 11871320 w 12191984"/>
              <a:gd name="connsiteY239" fmla="*/ 527980 h 6857991"/>
              <a:gd name="connsiteX240" fmla="*/ 11873883 w 12191984"/>
              <a:gd name="connsiteY240" fmla="*/ 516504 h 6857991"/>
              <a:gd name="connsiteX241" fmla="*/ 11877559 w 12191984"/>
              <a:gd name="connsiteY241" fmla="*/ 504359 h 6857991"/>
              <a:gd name="connsiteX242" fmla="*/ 11885099 w 12191984"/>
              <a:gd name="connsiteY242" fmla="*/ 504359 h 6857991"/>
              <a:gd name="connsiteX243" fmla="*/ 11887749 w 12191984"/>
              <a:gd name="connsiteY243" fmla="*/ 495445 h 6857991"/>
              <a:gd name="connsiteX244" fmla="*/ 11887754 w 12191984"/>
              <a:gd name="connsiteY244" fmla="*/ 495445 h 6857991"/>
              <a:gd name="connsiteX245" fmla="*/ 11887754 w 12191984"/>
              <a:gd name="connsiteY245" fmla="*/ 495427 h 6857991"/>
              <a:gd name="connsiteX246" fmla="*/ 11887749 w 12191984"/>
              <a:gd name="connsiteY246" fmla="*/ 495445 h 6857991"/>
              <a:gd name="connsiteX247" fmla="*/ 11880215 w 12191984"/>
              <a:gd name="connsiteY247" fmla="*/ 495445 h 6857991"/>
              <a:gd name="connsiteX248" fmla="*/ 11592548 w 12191984"/>
              <a:gd name="connsiteY248" fmla="*/ 486847 h 6857991"/>
              <a:gd name="connsiteX249" fmla="*/ 11576300 w 12191984"/>
              <a:gd name="connsiteY249" fmla="*/ 489168 h 6857991"/>
              <a:gd name="connsiteX250" fmla="*/ 11567256 w 12191984"/>
              <a:gd name="connsiteY250" fmla="*/ 518824 h 6857991"/>
              <a:gd name="connsiteX251" fmla="*/ 11564062 w 12191984"/>
              <a:gd name="connsiteY251" fmla="*/ 532789 h 6857991"/>
              <a:gd name="connsiteX252" fmla="*/ 11566848 w 12191984"/>
              <a:gd name="connsiteY252" fmla="*/ 540143 h 6857991"/>
              <a:gd name="connsiteX253" fmla="*/ 11574628 w 12191984"/>
              <a:gd name="connsiteY253" fmla="*/ 542371 h 6857991"/>
              <a:gd name="connsiteX254" fmla="*/ 11586327 w 12191984"/>
              <a:gd name="connsiteY254" fmla="*/ 540347 h 6857991"/>
              <a:gd name="connsiteX255" fmla="*/ 11589150 w 12191984"/>
              <a:gd name="connsiteY255" fmla="*/ 530523 h 6857991"/>
              <a:gd name="connsiteX256" fmla="*/ 11584173 w 12191984"/>
              <a:gd name="connsiteY256" fmla="*/ 532399 h 6857991"/>
              <a:gd name="connsiteX257" fmla="*/ 11581054 w 12191984"/>
              <a:gd name="connsiteY257" fmla="*/ 527979 h 6857991"/>
              <a:gd name="connsiteX258" fmla="*/ 11583579 w 12191984"/>
              <a:gd name="connsiteY258" fmla="*/ 516503 h 6857991"/>
              <a:gd name="connsiteX259" fmla="*/ 11587200 w 12191984"/>
              <a:gd name="connsiteY259" fmla="*/ 505213 h 6857991"/>
              <a:gd name="connsiteX260" fmla="*/ 11594702 w 12191984"/>
              <a:gd name="connsiteY260" fmla="*/ 505213 h 6857991"/>
              <a:gd name="connsiteX261" fmla="*/ 11597339 w 12191984"/>
              <a:gd name="connsiteY261" fmla="*/ 496262 h 6857991"/>
              <a:gd name="connsiteX262" fmla="*/ 11597339 w 12191984"/>
              <a:gd name="connsiteY262" fmla="*/ 496243 h 6857991"/>
              <a:gd name="connsiteX263" fmla="*/ 11589800 w 12191984"/>
              <a:gd name="connsiteY263" fmla="*/ 496243 h 6857991"/>
              <a:gd name="connsiteX264" fmla="*/ 11076862 w 12191984"/>
              <a:gd name="connsiteY264" fmla="*/ 477153 h 6857991"/>
              <a:gd name="connsiteX265" fmla="*/ 11058292 w 12191984"/>
              <a:gd name="connsiteY265" fmla="*/ 541368 h 6857991"/>
              <a:gd name="connsiteX266" fmla="*/ 11073891 w 12191984"/>
              <a:gd name="connsiteY266" fmla="*/ 541368 h 6857991"/>
              <a:gd name="connsiteX267" fmla="*/ 11077958 w 12191984"/>
              <a:gd name="connsiteY267" fmla="*/ 527292 h 6857991"/>
              <a:gd name="connsiteX268" fmla="*/ 11084903 w 12191984"/>
              <a:gd name="connsiteY268" fmla="*/ 517784 h 6857991"/>
              <a:gd name="connsiteX269" fmla="*/ 11093593 w 12191984"/>
              <a:gd name="connsiteY269" fmla="*/ 509465 h 6857991"/>
              <a:gd name="connsiteX270" fmla="*/ 11094355 w 12191984"/>
              <a:gd name="connsiteY270" fmla="*/ 510746 h 6857991"/>
              <a:gd name="connsiteX271" fmla="*/ 11085571 w 12191984"/>
              <a:gd name="connsiteY271" fmla="*/ 541331 h 6857991"/>
              <a:gd name="connsiteX272" fmla="*/ 11085571 w 12191984"/>
              <a:gd name="connsiteY272" fmla="*/ 541349 h 6857991"/>
              <a:gd name="connsiteX273" fmla="*/ 11101059 w 12191984"/>
              <a:gd name="connsiteY273" fmla="*/ 541349 h 6857991"/>
              <a:gd name="connsiteX274" fmla="*/ 11110752 w 12191984"/>
              <a:gd name="connsiteY274" fmla="*/ 507181 h 6857991"/>
              <a:gd name="connsiteX275" fmla="*/ 11109768 w 12191984"/>
              <a:gd name="connsiteY275" fmla="*/ 497951 h 6857991"/>
              <a:gd name="connsiteX276" fmla="*/ 11103640 w 12191984"/>
              <a:gd name="connsiteY276" fmla="*/ 495203 h 6857991"/>
              <a:gd name="connsiteX277" fmla="*/ 11090511 w 12191984"/>
              <a:gd name="connsiteY277" fmla="*/ 502371 h 6857991"/>
              <a:gd name="connsiteX278" fmla="*/ 11081263 w 12191984"/>
              <a:gd name="connsiteY278" fmla="*/ 515351 h 6857991"/>
              <a:gd name="connsiteX279" fmla="*/ 11080260 w 12191984"/>
              <a:gd name="connsiteY279" fmla="*/ 515351 h 6857991"/>
              <a:gd name="connsiteX280" fmla="*/ 11092349 w 12191984"/>
              <a:gd name="connsiteY280" fmla="*/ 477153 h 6857991"/>
              <a:gd name="connsiteX281" fmla="*/ 11615018 w 12191984"/>
              <a:gd name="connsiteY281" fmla="*/ 477134 h 6857991"/>
              <a:gd name="connsiteX282" fmla="*/ 11596448 w 12191984"/>
              <a:gd name="connsiteY282" fmla="*/ 541330 h 6857991"/>
              <a:gd name="connsiteX283" fmla="*/ 11612028 w 12191984"/>
              <a:gd name="connsiteY283" fmla="*/ 541330 h 6857991"/>
              <a:gd name="connsiteX284" fmla="*/ 11616114 w 12191984"/>
              <a:gd name="connsiteY284" fmla="*/ 527291 h 6857991"/>
              <a:gd name="connsiteX285" fmla="*/ 11623040 w 12191984"/>
              <a:gd name="connsiteY285" fmla="*/ 517746 h 6857991"/>
              <a:gd name="connsiteX286" fmla="*/ 11631749 w 12191984"/>
              <a:gd name="connsiteY286" fmla="*/ 509446 h 6857991"/>
              <a:gd name="connsiteX287" fmla="*/ 11632492 w 12191984"/>
              <a:gd name="connsiteY287" fmla="*/ 510727 h 6857991"/>
              <a:gd name="connsiteX288" fmla="*/ 11623746 w 12191984"/>
              <a:gd name="connsiteY288" fmla="*/ 541330 h 6857991"/>
              <a:gd name="connsiteX289" fmla="*/ 11623746 w 12191984"/>
              <a:gd name="connsiteY289" fmla="*/ 541349 h 6857991"/>
              <a:gd name="connsiteX290" fmla="*/ 11639233 w 12191984"/>
              <a:gd name="connsiteY290" fmla="*/ 541349 h 6857991"/>
              <a:gd name="connsiteX291" fmla="*/ 11648927 w 12191984"/>
              <a:gd name="connsiteY291" fmla="*/ 507162 h 6857991"/>
              <a:gd name="connsiteX292" fmla="*/ 11647942 w 12191984"/>
              <a:gd name="connsiteY292" fmla="*/ 497951 h 6857991"/>
              <a:gd name="connsiteX293" fmla="*/ 11641814 w 12191984"/>
              <a:gd name="connsiteY293" fmla="*/ 495221 h 6857991"/>
              <a:gd name="connsiteX294" fmla="*/ 11628685 w 12191984"/>
              <a:gd name="connsiteY294" fmla="*/ 502370 h 6857991"/>
              <a:gd name="connsiteX295" fmla="*/ 11619438 w 12191984"/>
              <a:gd name="connsiteY295" fmla="*/ 515351 h 6857991"/>
              <a:gd name="connsiteX296" fmla="*/ 11618435 w 12191984"/>
              <a:gd name="connsiteY296" fmla="*/ 515351 h 6857991"/>
              <a:gd name="connsiteX297" fmla="*/ 11630524 w 12191984"/>
              <a:gd name="connsiteY297" fmla="*/ 477134 h 6857991"/>
              <a:gd name="connsiteX298" fmla="*/ 11436969 w 12191984"/>
              <a:gd name="connsiteY298" fmla="*/ 476207 h 6857991"/>
              <a:gd name="connsiteX299" fmla="*/ 11420758 w 12191984"/>
              <a:gd name="connsiteY299" fmla="*/ 481667 h 6857991"/>
              <a:gd name="connsiteX300" fmla="*/ 11410767 w 12191984"/>
              <a:gd name="connsiteY300" fmla="*/ 496244 h 6857991"/>
              <a:gd name="connsiteX301" fmla="*/ 11394667 w 12191984"/>
              <a:gd name="connsiteY301" fmla="*/ 551582 h 6857991"/>
              <a:gd name="connsiteX302" fmla="*/ 11410340 w 12191984"/>
              <a:gd name="connsiteY302" fmla="*/ 551582 h 6857991"/>
              <a:gd name="connsiteX303" fmla="*/ 11423785 w 12191984"/>
              <a:gd name="connsiteY303" fmla="*/ 505213 h 6857991"/>
              <a:gd name="connsiteX304" fmla="*/ 11435075 w 12191984"/>
              <a:gd name="connsiteY304" fmla="*/ 505213 h 6857991"/>
              <a:gd name="connsiteX305" fmla="*/ 11437749 w 12191984"/>
              <a:gd name="connsiteY305" fmla="*/ 496244 h 6857991"/>
              <a:gd name="connsiteX306" fmla="*/ 11426273 w 12191984"/>
              <a:gd name="connsiteY306" fmla="*/ 496244 h 6857991"/>
              <a:gd name="connsiteX307" fmla="*/ 11428873 w 12191984"/>
              <a:gd name="connsiteY307" fmla="*/ 488612 h 6857991"/>
              <a:gd name="connsiteX308" fmla="*/ 11435428 w 12191984"/>
              <a:gd name="connsiteY308" fmla="*/ 485139 h 6857991"/>
              <a:gd name="connsiteX309" fmla="*/ 11445344 w 12191984"/>
              <a:gd name="connsiteY309" fmla="*/ 487702 h 6857991"/>
              <a:gd name="connsiteX310" fmla="*/ 11448056 w 12191984"/>
              <a:gd name="connsiteY310" fmla="*/ 478138 h 6857991"/>
              <a:gd name="connsiteX311" fmla="*/ 11436969 w 12191984"/>
              <a:gd name="connsiteY311" fmla="*/ 476207 h 6857991"/>
              <a:gd name="connsiteX312" fmla="*/ 11775945 w 12191984"/>
              <a:gd name="connsiteY312" fmla="*/ 475537 h 6857991"/>
              <a:gd name="connsiteX313" fmla="*/ 11786251 w 12191984"/>
              <a:gd name="connsiteY313" fmla="*/ 481981 h 6857991"/>
              <a:gd name="connsiteX314" fmla="*/ 11770615 w 12191984"/>
              <a:gd name="connsiteY314" fmla="*/ 496707 h 6857991"/>
              <a:gd name="connsiteX315" fmla="*/ 11764468 w 12191984"/>
              <a:gd name="connsiteY315" fmla="*/ 496707 h 6857991"/>
              <a:gd name="connsiteX316" fmla="*/ 11770541 w 12191984"/>
              <a:gd name="connsiteY316" fmla="*/ 476391 h 6857991"/>
              <a:gd name="connsiteX317" fmla="*/ 11775945 w 12191984"/>
              <a:gd name="connsiteY317" fmla="*/ 475537 h 6857991"/>
              <a:gd name="connsiteX318" fmla="*/ 11754236 w 12191984"/>
              <a:gd name="connsiteY318" fmla="*/ 465528 h 6857991"/>
              <a:gd name="connsiteX319" fmla="*/ 11731711 w 12191984"/>
              <a:gd name="connsiteY319" fmla="*/ 542036 h 6857991"/>
              <a:gd name="connsiteX320" fmla="*/ 11769185 w 12191984"/>
              <a:gd name="connsiteY320" fmla="*/ 542036 h 6857991"/>
              <a:gd name="connsiteX321" fmla="*/ 11797114 w 12191984"/>
              <a:gd name="connsiteY321" fmla="*/ 520329 h 6857991"/>
              <a:gd name="connsiteX322" fmla="*/ 11781070 w 12191984"/>
              <a:gd name="connsiteY322" fmla="*/ 502650 h 6857991"/>
              <a:gd name="connsiteX323" fmla="*/ 11781088 w 12191984"/>
              <a:gd name="connsiteY323" fmla="*/ 502427 h 6857991"/>
              <a:gd name="connsiteX324" fmla="*/ 11805006 w 12191984"/>
              <a:gd name="connsiteY324" fmla="*/ 480236 h 6857991"/>
              <a:gd name="connsiteX325" fmla="*/ 11778470 w 12191984"/>
              <a:gd name="connsiteY325" fmla="*/ 465528 h 6857991"/>
              <a:gd name="connsiteX326" fmla="*/ 11044105 w 12191984"/>
              <a:gd name="connsiteY326" fmla="*/ 465250 h 6857991"/>
              <a:gd name="connsiteX327" fmla="*/ 10983641 w 12191984"/>
              <a:gd name="connsiteY327" fmla="*/ 516670 h 6857991"/>
              <a:gd name="connsiteX328" fmla="*/ 11013780 w 12191984"/>
              <a:gd name="connsiteY328" fmla="*/ 545435 h 6857991"/>
              <a:gd name="connsiteX329" fmla="*/ 11046631 w 12191984"/>
              <a:gd name="connsiteY329" fmla="*/ 541368 h 6857991"/>
              <a:gd name="connsiteX330" fmla="*/ 11050103 w 12191984"/>
              <a:gd name="connsiteY330" fmla="*/ 529966 h 6857991"/>
              <a:gd name="connsiteX331" fmla="*/ 11048283 w 12191984"/>
              <a:gd name="connsiteY331" fmla="*/ 530449 h 6857991"/>
              <a:gd name="connsiteX332" fmla="*/ 11023827 w 12191984"/>
              <a:gd name="connsiteY332" fmla="*/ 535166 h 6857991"/>
              <a:gd name="connsiteX333" fmla="*/ 11004941 w 12191984"/>
              <a:gd name="connsiteY333" fmla="*/ 514163 h 6857991"/>
              <a:gd name="connsiteX334" fmla="*/ 11041338 w 12191984"/>
              <a:gd name="connsiteY334" fmla="*/ 475519 h 6857991"/>
              <a:gd name="connsiteX335" fmla="*/ 11064439 w 12191984"/>
              <a:gd name="connsiteY335" fmla="*/ 480514 h 6857991"/>
              <a:gd name="connsiteX336" fmla="*/ 11068097 w 12191984"/>
              <a:gd name="connsiteY336" fmla="*/ 468258 h 6857991"/>
              <a:gd name="connsiteX337" fmla="*/ 11044105 w 12191984"/>
              <a:gd name="connsiteY337" fmla="*/ 465250 h 6857991"/>
              <a:gd name="connsiteX338" fmla="*/ 11757356 w 12191984"/>
              <a:gd name="connsiteY338" fmla="*/ 346605 h 6857991"/>
              <a:gd name="connsiteX339" fmla="*/ 11780847 w 12191984"/>
              <a:gd name="connsiteY339" fmla="*/ 346605 h 6857991"/>
              <a:gd name="connsiteX340" fmla="*/ 11794069 w 12191984"/>
              <a:gd name="connsiteY340" fmla="*/ 359772 h 6857991"/>
              <a:gd name="connsiteX341" fmla="*/ 11781441 w 12191984"/>
              <a:gd name="connsiteY341" fmla="*/ 372826 h 6857991"/>
              <a:gd name="connsiteX342" fmla="*/ 11757356 w 12191984"/>
              <a:gd name="connsiteY342" fmla="*/ 372826 h 6857991"/>
              <a:gd name="connsiteX343" fmla="*/ 11360295 w 12191984"/>
              <a:gd name="connsiteY343" fmla="*/ 330005 h 6857991"/>
              <a:gd name="connsiteX344" fmla="*/ 11360295 w 12191984"/>
              <a:gd name="connsiteY344" fmla="*/ 346718 h 6857991"/>
              <a:gd name="connsiteX345" fmla="*/ 11360295 w 12191984"/>
              <a:gd name="connsiteY345" fmla="*/ 409707 h 6857991"/>
              <a:gd name="connsiteX346" fmla="*/ 11360295 w 12191984"/>
              <a:gd name="connsiteY346" fmla="*/ 426476 h 6857991"/>
              <a:gd name="connsiteX347" fmla="*/ 11379849 w 12191984"/>
              <a:gd name="connsiteY347" fmla="*/ 426476 h 6857991"/>
              <a:gd name="connsiteX348" fmla="*/ 11433089 w 12191984"/>
              <a:gd name="connsiteY348" fmla="*/ 426476 h 6857991"/>
              <a:gd name="connsiteX349" fmla="*/ 11433089 w 12191984"/>
              <a:gd name="connsiteY349" fmla="*/ 409707 h 6857991"/>
              <a:gd name="connsiteX350" fmla="*/ 11379849 w 12191984"/>
              <a:gd name="connsiteY350" fmla="*/ 409707 h 6857991"/>
              <a:gd name="connsiteX351" fmla="*/ 11379849 w 12191984"/>
              <a:gd name="connsiteY351" fmla="*/ 384006 h 6857991"/>
              <a:gd name="connsiteX352" fmla="*/ 11425958 w 12191984"/>
              <a:gd name="connsiteY352" fmla="*/ 384006 h 6857991"/>
              <a:gd name="connsiteX353" fmla="*/ 11425958 w 12191984"/>
              <a:gd name="connsiteY353" fmla="*/ 367312 h 6857991"/>
              <a:gd name="connsiteX354" fmla="*/ 11379849 w 12191984"/>
              <a:gd name="connsiteY354" fmla="*/ 367312 h 6857991"/>
              <a:gd name="connsiteX355" fmla="*/ 11379849 w 12191984"/>
              <a:gd name="connsiteY355" fmla="*/ 346718 h 6857991"/>
              <a:gd name="connsiteX356" fmla="*/ 11431733 w 12191984"/>
              <a:gd name="connsiteY356" fmla="*/ 346718 h 6857991"/>
              <a:gd name="connsiteX357" fmla="*/ 11431733 w 12191984"/>
              <a:gd name="connsiteY357" fmla="*/ 330005 h 6857991"/>
              <a:gd name="connsiteX358" fmla="*/ 11379849 w 12191984"/>
              <a:gd name="connsiteY358" fmla="*/ 330005 h 6857991"/>
              <a:gd name="connsiteX359" fmla="*/ 11818990 w 12191984"/>
              <a:gd name="connsiteY359" fmla="*/ 330004 h 6857991"/>
              <a:gd name="connsiteX360" fmla="*/ 11818990 w 12191984"/>
              <a:gd name="connsiteY360" fmla="*/ 426475 h 6857991"/>
              <a:gd name="connsiteX361" fmla="*/ 11838414 w 12191984"/>
              <a:gd name="connsiteY361" fmla="*/ 426475 h 6857991"/>
              <a:gd name="connsiteX362" fmla="*/ 11838414 w 12191984"/>
              <a:gd name="connsiteY362" fmla="*/ 330004 h 6857991"/>
              <a:gd name="connsiteX363" fmla="*/ 11666030 w 12191984"/>
              <a:gd name="connsiteY363" fmla="*/ 330004 h 6857991"/>
              <a:gd name="connsiteX364" fmla="*/ 11666030 w 12191984"/>
              <a:gd name="connsiteY364" fmla="*/ 346717 h 6857991"/>
              <a:gd name="connsiteX365" fmla="*/ 11689614 w 12191984"/>
              <a:gd name="connsiteY365" fmla="*/ 346717 h 6857991"/>
              <a:gd name="connsiteX366" fmla="*/ 11689614 w 12191984"/>
              <a:gd name="connsiteY366" fmla="*/ 426475 h 6857991"/>
              <a:gd name="connsiteX367" fmla="*/ 11709446 w 12191984"/>
              <a:gd name="connsiteY367" fmla="*/ 426475 h 6857991"/>
              <a:gd name="connsiteX368" fmla="*/ 11709446 w 12191984"/>
              <a:gd name="connsiteY368" fmla="*/ 346717 h 6857991"/>
              <a:gd name="connsiteX369" fmla="*/ 11733030 w 12191984"/>
              <a:gd name="connsiteY369" fmla="*/ 346717 h 6857991"/>
              <a:gd name="connsiteX370" fmla="*/ 11733030 w 12191984"/>
              <a:gd name="connsiteY370" fmla="*/ 330004 h 6857991"/>
              <a:gd name="connsiteX371" fmla="*/ 11709446 w 12191984"/>
              <a:gd name="connsiteY371" fmla="*/ 330004 h 6857991"/>
              <a:gd name="connsiteX372" fmla="*/ 11689614 w 12191984"/>
              <a:gd name="connsiteY372" fmla="*/ 330004 h 6857991"/>
              <a:gd name="connsiteX373" fmla="*/ 11509949 w 12191984"/>
              <a:gd name="connsiteY373" fmla="*/ 330004 h 6857991"/>
              <a:gd name="connsiteX374" fmla="*/ 11509949 w 12191984"/>
              <a:gd name="connsiteY374" fmla="*/ 346717 h 6857991"/>
              <a:gd name="connsiteX375" fmla="*/ 11509949 w 12191984"/>
              <a:gd name="connsiteY375" fmla="*/ 409706 h 6857991"/>
              <a:gd name="connsiteX376" fmla="*/ 11509949 w 12191984"/>
              <a:gd name="connsiteY376" fmla="*/ 426475 h 6857991"/>
              <a:gd name="connsiteX377" fmla="*/ 11529485 w 12191984"/>
              <a:gd name="connsiteY377" fmla="*/ 426475 h 6857991"/>
              <a:gd name="connsiteX378" fmla="*/ 11582725 w 12191984"/>
              <a:gd name="connsiteY378" fmla="*/ 426475 h 6857991"/>
              <a:gd name="connsiteX379" fmla="*/ 11582725 w 12191984"/>
              <a:gd name="connsiteY379" fmla="*/ 409706 h 6857991"/>
              <a:gd name="connsiteX380" fmla="*/ 11529485 w 12191984"/>
              <a:gd name="connsiteY380" fmla="*/ 409706 h 6857991"/>
              <a:gd name="connsiteX381" fmla="*/ 11529485 w 12191984"/>
              <a:gd name="connsiteY381" fmla="*/ 384005 h 6857991"/>
              <a:gd name="connsiteX382" fmla="*/ 11575631 w 12191984"/>
              <a:gd name="connsiteY382" fmla="*/ 384005 h 6857991"/>
              <a:gd name="connsiteX383" fmla="*/ 11575631 w 12191984"/>
              <a:gd name="connsiteY383" fmla="*/ 367311 h 6857991"/>
              <a:gd name="connsiteX384" fmla="*/ 11529485 w 12191984"/>
              <a:gd name="connsiteY384" fmla="*/ 367311 h 6857991"/>
              <a:gd name="connsiteX385" fmla="*/ 11529485 w 12191984"/>
              <a:gd name="connsiteY385" fmla="*/ 346717 h 6857991"/>
              <a:gd name="connsiteX386" fmla="*/ 11581387 w 12191984"/>
              <a:gd name="connsiteY386" fmla="*/ 346717 h 6857991"/>
              <a:gd name="connsiteX387" fmla="*/ 11581387 w 12191984"/>
              <a:gd name="connsiteY387" fmla="*/ 330004 h 6857991"/>
              <a:gd name="connsiteX388" fmla="*/ 11529485 w 12191984"/>
              <a:gd name="connsiteY388" fmla="*/ 330004 h 6857991"/>
              <a:gd name="connsiteX389" fmla="*/ 11439365 w 12191984"/>
              <a:gd name="connsiteY389" fmla="*/ 330004 h 6857991"/>
              <a:gd name="connsiteX390" fmla="*/ 11439365 w 12191984"/>
              <a:gd name="connsiteY390" fmla="*/ 409705 h 6857991"/>
              <a:gd name="connsiteX391" fmla="*/ 11439365 w 12191984"/>
              <a:gd name="connsiteY391" fmla="*/ 426475 h 6857991"/>
              <a:gd name="connsiteX392" fmla="*/ 11458901 w 12191984"/>
              <a:gd name="connsiteY392" fmla="*/ 426475 h 6857991"/>
              <a:gd name="connsiteX393" fmla="*/ 11504378 w 12191984"/>
              <a:gd name="connsiteY393" fmla="*/ 426475 h 6857991"/>
              <a:gd name="connsiteX394" fmla="*/ 11504378 w 12191984"/>
              <a:gd name="connsiteY394" fmla="*/ 409705 h 6857991"/>
              <a:gd name="connsiteX395" fmla="*/ 11458901 w 12191984"/>
              <a:gd name="connsiteY395" fmla="*/ 409705 h 6857991"/>
              <a:gd name="connsiteX396" fmla="*/ 11458901 w 12191984"/>
              <a:gd name="connsiteY396" fmla="*/ 330004 h 6857991"/>
              <a:gd name="connsiteX397" fmla="*/ 11737839 w 12191984"/>
              <a:gd name="connsiteY397" fmla="*/ 329874 h 6857991"/>
              <a:gd name="connsiteX398" fmla="*/ 11737839 w 12191984"/>
              <a:gd name="connsiteY398" fmla="*/ 426345 h 6857991"/>
              <a:gd name="connsiteX399" fmla="*/ 11757375 w 12191984"/>
              <a:gd name="connsiteY399" fmla="*/ 426345 h 6857991"/>
              <a:gd name="connsiteX400" fmla="*/ 11757375 w 12191984"/>
              <a:gd name="connsiteY400" fmla="*/ 388332 h 6857991"/>
              <a:gd name="connsiteX401" fmla="*/ 11773939 w 12191984"/>
              <a:gd name="connsiteY401" fmla="*/ 388332 h 6857991"/>
              <a:gd name="connsiteX402" fmla="*/ 11791079 w 12191984"/>
              <a:gd name="connsiteY402" fmla="*/ 400384 h 6857991"/>
              <a:gd name="connsiteX403" fmla="*/ 11794347 w 12191984"/>
              <a:gd name="connsiteY403" fmla="*/ 426345 h 6857991"/>
              <a:gd name="connsiteX404" fmla="*/ 11813994 w 12191984"/>
              <a:gd name="connsiteY404" fmla="*/ 426345 h 6857991"/>
              <a:gd name="connsiteX405" fmla="*/ 11810540 w 12191984"/>
              <a:gd name="connsiteY405" fmla="*/ 400997 h 6857991"/>
              <a:gd name="connsiteX406" fmla="*/ 11796074 w 12191984"/>
              <a:gd name="connsiteY406" fmla="*/ 380161 h 6857991"/>
              <a:gd name="connsiteX407" fmla="*/ 11813214 w 12191984"/>
              <a:gd name="connsiteY407" fmla="*/ 356856 h 6857991"/>
              <a:gd name="connsiteX408" fmla="*/ 11781850 w 12191984"/>
              <a:gd name="connsiteY408" fmla="*/ 329874 h 6857991"/>
              <a:gd name="connsiteX409" fmla="*/ 11757375 w 12191984"/>
              <a:gd name="connsiteY409" fmla="*/ 329874 h 6857991"/>
              <a:gd name="connsiteX410" fmla="*/ 11738006 w 12191984"/>
              <a:gd name="connsiteY410" fmla="*/ 329874 h 6857991"/>
              <a:gd name="connsiteX411" fmla="*/ 11887568 w 12191984"/>
              <a:gd name="connsiteY411" fmla="*/ 327645 h 6857991"/>
              <a:gd name="connsiteX412" fmla="*/ 11843149 w 12191984"/>
              <a:gd name="connsiteY412" fmla="*/ 378099 h 6857991"/>
              <a:gd name="connsiteX413" fmla="*/ 11887568 w 12191984"/>
              <a:gd name="connsiteY413" fmla="*/ 428535 h 6857991"/>
              <a:gd name="connsiteX414" fmla="*/ 11929202 w 12191984"/>
              <a:gd name="connsiteY414" fmla="*/ 394478 h 6857991"/>
              <a:gd name="connsiteX415" fmla="*/ 11908831 w 12191984"/>
              <a:gd name="connsiteY415" fmla="*/ 394478 h 6857991"/>
              <a:gd name="connsiteX416" fmla="*/ 11888125 w 12191984"/>
              <a:gd name="connsiteY416" fmla="*/ 411544 h 6857991"/>
              <a:gd name="connsiteX417" fmla="*/ 11863260 w 12191984"/>
              <a:gd name="connsiteY417" fmla="*/ 377821 h 6857991"/>
              <a:gd name="connsiteX418" fmla="*/ 11888125 w 12191984"/>
              <a:gd name="connsiteY418" fmla="*/ 344061 h 6857991"/>
              <a:gd name="connsiteX419" fmla="*/ 11908831 w 12191984"/>
              <a:gd name="connsiteY419" fmla="*/ 360588 h 6857991"/>
              <a:gd name="connsiteX420" fmla="*/ 11929072 w 12191984"/>
              <a:gd name="connsiteY420" fmla="*/ 360588 h 6857991"/>
              <a:gd name="connsiteX421" fmla="*/ 11887568 w 12191984"/>
              <a:gd name="connsiteY421" fmla="*/ 327645 h 6857991"/>
              <a:gd name="connsiteX422" fmla="*/ 11626160 w 12191984"/>
              <a:gd name="connsiteY422" fmla="*/ 327645 h 6857991"/>
              <a:gd name="connsiteX423" fmla="*/ 11581704 w 12191984"/>
              <a:gd name="connsiteY423" fmla="*/ 378099 h 6857991"/>
              <a:gd name="connsiteX424" fmla="*/ 11626160 w 12191984"/>
              <a:gd name="connsiteY424" fmla="*/ 428535 h 6857991"/>
              <a:gd name="connsiteX425" fmla="*/ 11667757 w 12191984"/>
              <a:gd name="connsiteY425" fmla="*/ 394478 h 6857991"/>
              <a:gd name="connsiteX426" fmla="*/ 11647423 w 12191984"/>
              <a:gd name="connsiteY426" fmla="*/ 394478 h 6857991"/>
              <a:gd name="connsiteX427" fmla="*/ 11626699 w 12191984"/>
              <a:gd name="connsiteY427" fmla="*/ 411544 h 6857991"/>
              <a:gd name="connsiteX428" fmla="*/ 11601815 w 12191984"/>
              <a:gd name="connsiteY428" fmla="*/ 377821 h 6857991"/>
              <a:gd name="connsiteX429" fmla="*/ 11626699 w 12191984"/>
              <a:gd name="connsiteY429" fmla="*/ 344061 h 6857991"/>
              <a:gd name="connsiteX430" fmla="*/ 11647423 w 12191984"/>
              <a:gd name="connsiteY430" fmla="*/ 360588 h 6857991"/>
              <a:gd name="connsiteX431" fmla="*/ 11667627 w 12191984"/>
              <a:gd name="connsiteY431" fmla="*/ 360588 h 6857991"/>
              <a:gd name="connsiteX432" fmla="*/ 11626160 w 12191984"/>
              <a:gd name="connsiteY432" fmla="*/ 327645 h 6857991"/>
              <a:gd name="connsiteX433" fmla="*/ 11741033 w 12191984"/>
              <a:gd name="connsiteY433" fmla="*/ 271341 h 6857991"/>
              <a:gd name="connsiteX434" fmla="*/ 11763577 w 12191984"/>
              <a:gd name="connsiteY434" fmla="*/ 271341 h 6857991"/>
              <a:gd name="connsiteX435" fmla="*/ 11778563 w 12191984"/>
              <a:gd name="connsiteY435" fmla="*/ 285380 h 6857991"/>
              <a:gd name="connsiteX436" fmla="*/ 11763819 w 12191984"/>
              <a:gd name="connsiteY436" fmla="*/ 299326 h 6857991"/>
              <a:gd name="connsiteX437" fmla="*/ 11741033 w 12191984"/>
              <a:gd name="connsiteY437" fmla="*/ 299326 h 6857991"/>
              <a:gd name="connsiteX438" fmla="*/ 11741015 w 12191984"/>
              <a:gd name="connsiteY438" fmla="*/ 232772 h 6857991"/>
              <a:gd name="connsiteX439" fmla="*/ 11765230 w 12191984"/>
              <a:gd name="connsiteY439" fmla="*/ 232772 h 6857991"/>
              <a:gd name="connsiteX440" fmla="*/ 11776465 w 12191984"/>
              <a:gd name="connsiteY440" fmla="*/ 244192 h 6857991"/>
              <a:gd name="connsiteX441" fmla="*/ 11764134 w 12191984"/>
              <a:gd name="connsiteY441" fmla="*/ 256318 h 6857991"/>
              <a:gd name="connsiteX442" fmla="*/ 11741015 w 12191984"/>
              <a:gd name="connsiteY442" fmla="*/ 256318 h 6857991"/>
              <a:gd name="connsiteX443" fmla="*/ 11803150 w 12191984"/>
              <a:gd name="connsiteY443" fmla="*/ 217434 h 6857991"/>
              <a:gd name="connsiteX444" fmla="*/ 11803150 w 12191984"/>
              <a:gd name="connsiteY444" fmla="*/ 313886 h 6857991"/>
              <a:gd name="connsiteX445" fmla="*/ 11822593 w 12191984"/>
              <a:gd name="connsiteY445" fmla="*/ 313886 h 6857991"/>
              <a:gd name="connsiteX446" fmla="*/ 11822593 w 12191984"/>
              <a:gd name="connsiteY446" fmla="*/ 217434 h 6857991"/>
              <a:gd name="connsiteX447" fmla="*/ 11360295 w 12191984"/>
              <a:gd name="connsiteY447" fmla="*/ 217434 h 6857991"/>
              <a:gd name="connsiteX448" fmla="*/ 11360295 w 12191984"/>
              <a:gd name="connsiteY448" fmla="*/ 313886 h 6857991"/>
              <a:gd name="connsiteX449" fmla="*/ 11378512 w 12191984"/>
              <a:gd name="connsiteY449" fmla="*/ 313886 h 6857991"/>
              <a:gd name="connsiteX450" fmla="*/ 11378512 w 12191984"/>
              <a:gd name="connsiteY450" fmla="*/ 242188 h 6857991"/>
              <a:gd name="connsiteX451" fmla="*/ 11398976 w 12191984"/>
              <a:gd name="connsiteY451" fmla="*/ 313886 h 6857991"/>
              <a:gd name="connsiteX452" fmla="*/ 11399812 w 12191984"/>
              <a:gd name="connsiteY452" fmla="*/ 313886 h 6857991"/>
              <a:gd name="connsiteX453" fmla="*/ 11416952 w 12191984"/>
              <a:gd name="connsiteY453" fmla="*/ 313886 h 6857991"/>
              <a:gd name="connsiteX454" fmla="*/ 11417769 w 12191984"/>
              <a:gd name="connsiteY454" fmla="*/ 313886 h 6857991"/>
              <a:gd name="connsiteX455" fmla="*/ 11438233 w 12191984"/>
              <a:gd name="connsiteY455" fmla="*/ 242188 h 6857991"/>
              <a:gd name="connsiteX456" fmla="*/ 11438233 w 12191984"/>
              <a:gd name="connsiteY456" fmla="*/ 313886 h 6857991"/>
              <a:gd name="connsiteX457" fmla="*/ 11456450 w 12191984"/>
              <a:gd name="connsiteY457" fmla="*/ 313886 h 6857991"/>
              <a:gd name="connsiteX458" fmla="*/ 11456450 w 12191984"/>
              <a:gd name="connsiteY458" fmla="*/ 217434 h 6857991"/>
              <a:gd name="connsiteX459" fmla="*/ 11446515 w 12191984"/>
              <a:gd name="connsiteY459" fmla="*/ 217434 h 6857991"/>
              <a:gd name="connsiteX460" fmla="*/ 11437954 w 12191984"/>
              <a:gd name="connsiteY460" fmla="*/ 217434 h 6857991"/>
              <a:gd name="connsiteX461" fmla="*/ 11428577 w 12191984"/>
              <a:gd name="connsiteY461" fmla="*/ 217434 h 6857991"/>
              <a:gd name="connsiteX462" fmla="*/ 11408372 w 12191984"/>
              <a:gd name="connsiteY462" fmla="*/ 285140 h 6857991"/>
              <a:gd name="connsiteX463" fmla="*/ 11388187 w 12191984"/>
              <a:gd name="connsiteY463" fmla="*/ 217434 h 6857991"/>
              <a:gd name="connsiteX464" fmla="*/ 11378828 w 12191984"/>
              <a:gd name="connsiteY464" fmla="*/ 217434 h 6857991"/>
              <a:gd name="connsiteX465" fmla="*/ 11370248 w 12191984"/>
              <a:gd name="connsiteY465" fmla="*/ 217434 h 6857991"/>
              <a:gd name="connsiteX466" fmla="*/ 11995330 w 12191984"/>
              <a:gd name="connsiteY466" fmla="*/ 217433 h 6857991"/>
              <a:gd name="connsiteX467" fmla="*/ 11995330 w 12191984"/>
              <a:gd name="connsiteY467" fmla="*/ 313885 h 6857991"/>
              <a:gd name="connsiteX468" fmla="*/ 12014773 w 12191984"/>
              <a:gd name="connsiteY468" fmla="*/ 313885 h 6857991"/>
              <a:gd name="connsiteX469" fmla="*/ 12014773 w 12191984"/>
              <a:gd name="connsiteY469" fmla="*/ 217433 h 6857991"/>
              <a:gd name="connsiteX470" fmla="*/ 11910428 w 12191984"/>
              <a:gd name="connsiteY470" fmla="*/ 217433 h 6857991"/>
              <a:gd name="connsiteX471" fmla="*/ 11910428 w 12191984"/>
              <a:gd name="connsiteY471" fmla="*/ 313885 h 6857991"/>
              <a:gd name="connsiteX472" fmla="*/ 11929555 w 12191984"/>
              <a:gd name="connsiteY472" fmla="*/ 313885 h 6857991"/>
              <a:gd name="connsiteX473" fmla="*/ 11929555 w 12191984"/>
              <a:gd name="connsiteY473" fmla="*/ 271787 h 6857991"/>
              <a:gd name="connsiteX474" fmla="*/ 11968180 w 12191984"/>
              <a:gd name="connsiteY474" fmla="*/ 271787 h 6857991"/>
              <a:gd name="connsiteX475" fmla="*/ 11968180 w 12191984"/>
              <a:gd name="connsiteY475" fmla="*/ 313885 h 6857991"/>
              <a:gd name="connsiteX476" fmla="*/ 11987307 w 12191984"/>
              <a:gd name="connsiteY476" fmla="*/ 313885 h 6857991"/>
              <a:gd name="connsiteX477" fmla="*/ 11987307 w 12191984"/>
              <a:gd name="connsiteY477" fmla="*/ 217433 h 6857991"/>
              <a:gd name="connsiteX478" fmla="*/ 11968180 w 12191984"/>
              <a:gd name="connsiteY478" fmla="*/ 217433 h 6857991"/>
              <a:gd name="connsiteX479" fmla="*/ 11968180 w 12191984"/>
              <a:gd name="connsiteY479" fmla="*/ 255056 h 6857991"/>
              <a:gd name="connsiteX480" fmla="*/ 11929555 w 12191984"/>
              <a:gd name="connsiteY480" fmla="*/ 255056 h 6857991"/>
              <a:gd name="connsiteX481" fmla="*/ 11929555 w 12191984"/>
              <a:gd name="connsiteY481" fmla="*/ 217433 h 6857991"/>
              <a:gd name="connsiteX482" fmla="*/ 11721702 w 12191984"/>
              <a:gd name="connsiteY482" fmla="*/ 217433 h 6857991"/>
              <a:gd name="connsiteX483" fmla="*/ 11721702 w 12191984"/>
              <a:gd name="connsiteY483" fmla="*/ 313885 h 6857991"/>
              <a:gd name="connsiteX484" fmla="*/ 11721795 w 12191984"/>
              <a:gd name="connsiteY484" fmla="*/ 313885 h 6857991"/>
              <a:gd name="connsiteX485" fmla="*/ 11741739 w 12191984"/>
              <a:gd name="connsiteY485" fmla="*/ 313885 h 6857991"/>
              <a:gd name="connsiteX486" fmla="*/ 11769594 w 12191984"/>
              <a:gd name="connsiteY486" fmla="*/ 313885 h 6857991"/>
              <a:gd name="connsiteX487" fmla="*/ 11798581 w 12191984"/>
              <a:gd name="connsiteY487" fmla="*/ 287850 h 6857991"/>
              <a:gd name="connsiteX488" fmla="*/ 11779956 w 12191984"/>
              <a:gd name="connsiteY488" fmla="*/ 262614 h 6857991"/>
              <a:gd name="connsiteX489" fmla="*/ 11795239 w 12191984"/>
              <a:gd name="connsiteY489" fmla="*/ 241184 h 6857991"/>
              <a:gd name="connsiteX490" fmla="*/ 11765174 w 12191984"/>
              <a:gd name="connsiteY490" fmla="*/ 217433 h 6857991"/>
              <a:gd name="connsiteX491" fmla="*/ 11741739 w 12191984"/>
              <a:gd name="connsiteY491" fmla="*/ 217433 h 6857991"/>
              <a:gd name="connsiteX492" fmla="*/ 11721795 w 12191984"/>
              <a:gd name="connsiteY492" fmla="*/ 217433 h 6857991"/>
              <a:gd name="connsiteX493" fmla="*/ 11638323 w 12191984"/>
              <a:gd name="connsiteY493" fmla="*/ 217433 h 6857991"/>
              <a:gd name="connsiteX494" fmla="*/ 11638323 w 12191984"/>
              <a:gd name="connsiteY494" fmla="*/ 283802 h 6857991"/>
              <a:gd name="connsiteX495" fmla="*/ 11676373 w 12191984"/>
              <a:gd name="connsiteY495" fmla="*/ 316596 h 6857991"/>
              <a:gd name="connsiteX496" fmla="*/ 11714831 w 12191984"/>
              <a:gd name="connsiteY496" fmla="*/ 283802 h 6857991"/>
              <a:gd name="connsiteX497" fmla="*/ 11714831 w 12191984"/>
              <a:gd name="connsiteY497" fmla="*/ 217433 h 6857991"/>
              <a:gd name="connsiteX498" fmla="*/ 11695407 w 12191984"/>
              <a:gd name="connsiteY498" fmla="*/ 217433 h 6857991"/>
              <a:gd name="connsiteX499" fmla="*/ 11695407 w 12191984"/>
              <a:gd name="connsiteY499" fmla="*/ 285547 h 6857991"/>
              <a:gd name="connsiteX500" fmla="*/ 11676354 w 12191984"/>
              <a:gd name="connsiteY500" fmla="*/ 300775 h 6857991"/>
              <a:gd name="connsiteX501" fmla="*/ 11657431 w 12191984"/>
              <a:gd name="connsiteY501" fmla="*/ 285547 h 6857991"/>
              <a:gd name="connsiteX502" fmla="*/ 11657431 w 12191984"/>
              <a:gd name="connsiteY502" fmla="*/ 217433 h 6857991"/>
              <a:gd name="connsiteX503" fmla="*/ 11488798 w 12191984"/>
              <a:gd name="connsiteY503" fmla="*/ 217433 h 6857991"/>
              <a:gd name="connsiteX504" fmla="*/ 11488798 w 12191984"/>
              <a:gd name="connsiteY504" fmla="*/ 234146 h 6857991"/>
              <a:gd name="connsiteX505" fmla="*/ 11512382 w 12191984"/>
              <a:gd name="connsiteY505" fmla="*/ 234146 h 6857991"/>
              <a:gd name="connsiteX506" fmla="*/ 11512382 w 12191984"/>
              <a:gd name="connsiteY506" fmla="*/ 313885 h 6857991"/>
              <a:gd name="connsiteX507" fmla="*/ 11532214 w 12191984"/>
              <a:gd name="connsiteY507" fmla="*/ 313885 h 6857991"/>
              <a:gd name="connsiteX508" fmla="*/ 11532214 w 12191984"/>
              <a:gd name="connsiteY508" fmla="*/ 234146 h 6857991"/>
              <a:gd name="connsiteX509" fmla="*/ 11555798 w 12191984"/>
              <a:gd name="connsiteY509" fmla="*/ 234146 h 6857991"/>
              <a:gd name="connsiteX510" fmla="*/ 11555798 w 12191984"/>
              <a:gd name="connsiteY510" fmla="*/ 217433 h 6857991"/>
              <a:gd name="connsiteX511" fmla="*/ 11532214 w 12191984"/>
              <a:gd name="connsiteY511" fmla="*/ 217433 h 6857991"/>
              <a:gd name="connsiteX512" fmla="*/ 11512382 w 12191984"/>
              <a:gd name="connsiteY512" fmla="*/ 217433 h 6857991"/>
              <a:gd name="connsiteX513" fmla="*/ 11464212 w 12191984"/>
              <a:gd name="connsiteY513" fmla="*/ 217433 h 6857991"/>
              <a:gd name="connsiteX514" fmla="*/ 11464212 w 12191984"/>
              <a:gd name="connsiteY514" fmla="*/ 313885 h 6857991"/>
              <a:gd name="connsiteX515" fmla="*/ 11483636 w 12191984"/>
              <a:gd name="connsiteY515" fmla="*/ 313885 h 6857991"/>
              <a:gd name="connsiteX516" fmla="*/ 11483636 w 12191984"/>
              <a:gd name="connsiteY516" fmla="*/ 217433 h 6857991"/>
              <a:gd name="connsiteX517" fmla="*/ 11865062 w 12191984"/>
              <a:gd name="connsiteY517" fmla="*/ 214498 h 6857991"/>
              <a:gd name="connsiteX518" fmla="*/ 11829018 w 12191984"/>
              <a:gd name="connsiteY518" fmla="*/ 243783 h 6857991"/>
              <a:gd name="connsiteX519" fmla="*/ 11860383 w 12191984"/>
              <a:gd name="connsiteY519" fmla="*/ 273142 h 6857991"/>
              <a:gd name="connsiteX520" fmla="*/ 11884913 w 12191984"/>
              <a:gd name="connsiteY520" fmla="*/ 288109 h 6857991"/>
              <a:gd name="connsiteX521" fmla="*/ 11865675 w 12191984"/>
              <a:gd name="connsiteY521" fmla="*/ 300421 h 6857991"/>
              <a:gd name="connsiteX522" fmla="*/ 11846009 w 12191984"/>
              <a:gd name="connsiteY522" fmla="*/ 284265 h 6857991"/>
              <a:gd name="connsiteX523" fmla="*/ 11827291 w 12191984"/>
              <a:gd name="connsiteY523" fmla="*/ 284265 h 6857991"/>
              <a:gd name="connsiteX524" fmla="*/ 11866511 w 12191984"/>
              <a:gd name="connsiteY524" fmla="*/ 316372 h 6857991"/>
              <a:gd name="connsiteX525" fmla="*/ 11905210 w 12191984"/>
              <a:gd name="connsiteY525" fmla="*/ 285788 h 6857991"/>
              <a:gd name="connsiteX526" fmla="*/ 11877411 w 12191984"/>
              <a:gd name="connsiteY526" fmla="*/ 257450 h 6857991"/>
              <a:gd name="connsiteX527" fmla="*/ 11848554 w 12191984"/>
              <a:gd name="connsiteY527" fmla="*/ 242539 h 6857991"/>
              <a:gd name="connsiteX528" fmla="*/ 11865842 w 12191984"/>
              <a:gd name="connsiteY528" fmla="*/ 230672 h 6857991"/>
              <a:gd name="connsiteX529" fmla="*/ 11883372 w 12191984"/>
              <a:gd name="connsiteY529" fmla="*/ 245398 h 6857991"/>
              <a:gd name="connsiteX530" fmla="*/ 11902258 w 12191984"/>
              <a:gd name="connsiteY530" fmla="*/ 245398 h 6857991"/>
              <a:gd name="connsiteX531" fmla="*/ 11865062 w 12191984"/>
              <a:gd name="connsiteY531" fmla="*/ 214498 h 6857991"/>
              <a:gd name="connsiteX532" fmla="*/ 11593106 w 12191984"/>
              <a:gd name="connsiteY532" fmla="*/ 214498 h 6857991"/>
              <a:gd name="connsiteX533" fmla="*/ 11557024 w 12191984"/>
              <a:gd name="connsiteY533" fmla="*/ 243783 h 6857991"/>
              <a:gd name="connsiteX534" fmla="*/ 11588407 w 12191984"/>
              <a:gd name="connsiteY534" fmla="*/ 273142 h 6857991"/>
              <a:gd name="connsiteX535" fmla="*/ 11612957 w 12191984"/>
              <a:gd name="connsiteY535" fmla="*/ 288109 h 6857991"/>
              <a:gd name="connsiteX536" fmla="*/ 11593681 w 12191984"/>
              <a:gd name="connsiteY536" fmla="*/ 300421 h 6857991"/>
              <a:gd name="connsiteX537" fmla="*/ 11574071 w 12191984"/>
              <a:gd name="connsiteY537" fmla="*/ 284265 h 6857991"/>
              <a:gd name="connsiteX538" fmla="*/ 11555353 w 12191984"/>
              <a:gd name="connsiteY538" fmla="*/ 284265 h 6857991"/>
              <a:gd name="connsiteX539" fmla="*/ 11594554 w 12191984"/>
              <a:gd name="connsiteY539" fmla="*/ 316372 h 6857991"/>
              <a:gd name="connsiteX540" fmla="*/ 11633235 w 12191984"/>
              <a:gd name="connsiteY540" fmla="*/ 285788 h 6857991"/>
              <a:gd name="connsiteX541" fmla="*/ 11605436 w 12191984"/>
              <a:gd name="connsiteY541" fmla="*/ 257450 h 6857991"/>
              <a:gd name="connsiteX542" fmla="*/ 11576560 w 12191984"/>
              <a:gd name="connsiteY542" fmla="*/ 242539 h 6857991"/>
              <a:gd name="connsiteX543" fmla="*/ 11593848 w 12191984"/>
              <a:gd name="connsiteY543" fmla="*/ 230672 h 6857991"/>
              <a:gd name="connsiteX544" fmla="*/ 11611378 w 12191984"/>
              <a:gd name="connsiteY544" fmla="*/ 245398 h 6857991"/>
              <a:gd name="connsiteX545" fmla="*/ 11630283 w 12191984"/>
              <a:gd name="connsiteY545" fmla="*/ 245398 h 6857991"/>
              <a:gd name="connsiteX546" fmla="*/ 11593106 w 12191984"/>
              <a:gd name="connsiteY546" fmla="*/ 214498 h 6857991"/>
              <a:gd name="connsiteX547" fmla="*/ 11155431 w 12191984"/>
              <a:gd name="connsiteY547" fmla="*/ 127315 h 6857991"/>
              <a:gd name="connsiteX548" fmla="*/ 11097883 w 12191984"/>
              <a:gd name="connsiteY548" fmla="*/ 227035 h 6857991"/>
              <a:gd name="connsiteX549" fmla="*/ 11155431 w 12191984"/>
              <a:gd name="connsiteY549" fmla="*/ 326755 h 6857991"/>
              <a:gd name="connsiteX550" fmla="*/ 11040298 w 12191984"/>
              <a:gd name="connsiteY550" fmla="*/ 326755 h 6857991"/>
              <a:gd name="connsiteX551" fmla="*/ 10982713 w 12191984"/>
              <a:gd name="connsiteY551" fmla="*/ 426475 h 6857991"/>
              <a:gd name="connsiteX552" fmla="*/ 11097884 w 12191984"/>
              <a:gd name="connsiteY552" fmla="*/ 426475 h 6857991"/>
              <a:gd name="connsiteX553" fmla="*/ 11155432 w 12191984"/>
              <a:gd name="connsiteY553" fmla="*/ 326756 h 6857991"/>
              <a:gd name="connsiteX554" fmla="*/ 11212998 w 12191984"/>
              <a:gd name="connsiteY554" fmla="*/ 426475 h 6857991"/>
              <a:gd name="connsiteX555" fmla="*/ 11328150 w 12191984"/>
              <a:gd name="connsiteY555" fmla="*/ 426475 h 6857991"/>
              <a:gd name="connsiteX556" fmla="*/ 11270564 w 12191984"/>
              <a:gd name="connsiteY556" fmla="*/ 326755 h 6857991"/>
              <a:gd name="connsiteX557" fmla="*/ 11155432 w 12191984"/>
              <a:gd name="connsiteY557" fmla="*/ 326755 h 6857991"/>
              <a:gd name="connsiteX558" fmla="*/ 11212998 w 12191984"/>
              <a:gd name="connsiteY558" fmla="*/ 227035 h 6857991"/>
              <a:gd name="connsiteX559" fmla="*/ 0 w 12191984"/>
              <a:gd name="connsiteY559" fmla="*/ 0 h 6857991"/>
              <a:gd name="connsiteX560" fmla="*/ 12191984 w 12191984"/>
              <a:gd name="connsiteY560" fmla="*/ 0 h 6857991"/>
              <a:gd name="connsiteX561" fmla="*/ 12191984 w 12191984"/>
              <a:gd name="connsiteY561" fmla="*/ 6857991 h 6857991"/>
              <a:gd name="connsiteX562" fmla="*/ 11617585 w 12191984"/>
              <a:gd name="connsiteY562" fmla="*/ 6857991 h 6857991"/>
              <a:gd name="connsiteX563" fmla="*/ 11617585 w 12191984"/>
              <a:gd name="connsiteY563" fmla="*/ 6587990 h 6857991"/>
              <a:gd name="connsiteX564" fmla="*/ 11606785 w 12191984"/>
              <a:gd name="connsiteY564" fmla="*/ 6587990 h 6857991"/>
              <a:gd name="connsiteX565" fmla="*/ 11606785 w 12191984"/>
              <a:gd name="connsiteY565" fmla="*/ 6857991 h 6857991"/>
              <a:gd name="connsiteX566" fmla="*/ 0 w 12191984"/>
              <a:gd name="connsiteY566" fmla="*/ 6857991 h 68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</a:cxnLst>
            <a:rect l="l" t="t" r="r" b="b"/>
            <a:pathLst>
              <a:path w="12191984" h="6857991">
                <a:moveTo>
                  <a:pt x="3929434" y="2909469"/>
                </a:moveTo>
                <a:lnTo>
                  <a:pt x="3929434" y="3935469"/>
                </a:lnTo>
                <a:lnTo>
                  <a:pt x="3940234" y="3935469"/>
                </a:lnTo>
                <a:lnTo>
                  <a:pt x="3940234" y="3496269"/>
                </a:lnTo>
                <a:lnTo>
                  <a:pt x="9268234" y="3496269"/>
                </a:lnTo>
                <a:lnTo>
                  <a:pt x="9268234" y="3478269"/>
                </a:lnTo>
                <a:lnTo>
                  <a:pt x="3940234" y="3478269"/>
                </a:lnTo>
                <a:lnTo>
                  <a:pt x="3940234" y="2909469"/>
                </a:lnTo>
                <a:close/>
                <a:moveTo>
                  <a:pt x="11760606" y="508703"/>
                </a:moveTo>
                <a:cubicBezTo>
                  <a:pt x="11768981" y="508703"/>
                  <a:pt x="11779027" y="510709"/>
                  <a:pt x="11778080" y="520736"/>
                </a:cubicBezTo>
                <a:cubicBezTo>
                  <a:pt x="11777244" y="529910"/>
                  <a:pt x="11768981" y="532622"/>
                  <a:pt x="11760884" y="532622"/>
                </a:cubicBezTo>
                <a:cubicBezTo>
                  <a:pt x="11758322" y="532622"/>
                  <a:pt x="11755982" y="532547"/>
                  <a:pt x="11753623" y="531749"/>
                </a:cubicBezTo>
                <a:close/>
                <a:moveTo>
                  <a:pt x="11305012" y="505325"/>
                </a:moveTo>
                <a:cubicBezTo>
                  <a:pt x="11307148" y="505325"/>
                  <a:pt x="11308132" y="506421"/>
                  <a:pt x="11307909" y="508686"/>
                </a:cubicBezTo>
                <a:cubicBezTo>
                  <a:pt x="11307389" y="514257"/>
                  <a:pt x="11302988" y="517005"/>
                  <a:pt x="11294688" y="517005"/>
                </a:cubicBezTo>
                <a:cubicBezTo>
                  <a:pt x="11295393" y="514331"/>
                  <a:pt x="11296619" y="511880"/>
                  <a:pt x="11298383" y="509559"/>
                </a:cubicBezTo>
                <a:cubicBezTo>
                  <a:pt x="11300481" y="506755"/>
                  <a:pt x="11302691" y="505325"/>
                  <a:pt x="11305012" y="505325"/>
                </a:cubicBezTo>
                <a:close/>
                <a:moveTo>
                  <a:pt x="11947624" y="505324"/>
                </a:moveTo>
                <a:cubicBezTo>
                  <a:pt x="11949796" y="505324"/>
                  <a:pt x="11950762" y="506420"/>
                  <a:pt x="11950539" y="508685"/>
                </a:cubicBezTo>
                <a:cubicBezTo>
                  <a:pt x="11950019" y="514256"/>
                  <a:pt x="11945600" y="517004"/>
                  <a:pt x="11937318" y="517004"/>
                </a:cubicBezTo>
                <a:cubicBezTo>
                  <a:pt x="11938023" y="514330"/>
                  <a:pt x="11939249" y="511879"/>
                  <a:pt x="11940994" y="509558"/>
                </a:cubicBezTo>
                <a:cubicBezTo>
                  <a:pt x="11943074" y="506754"/>
                  <a:pt x="11945321" y="505324"/>
                  <a:pt x="11947624" y="505324"/>
                </a:cubicBezTo>
                <a:close/>
                <a:moveTo>
                  <a:pt x="11831376" y="505324"/>
                </a:moveTo>
                <a:cubicBezTo>
                  <a:pt x="11833530" y="505324"/>
                  <a:pt x="11834552" y="506420"/>
                  <a:pt x="11834310" y="508685"/>
                </a:cubicBezTo>
                <a:cubicBezTo>
                  <a:pt x="11833753" y="514256"/>
                  <a:pt x="11829334" y="517004"/>
                  <a:pt x="11821107" y="517004"/>
                </a:cubicBezTo>
                <a:cubicBezTo>
                  <a:pt x="11821776" y="514330"/>
                  <a:pt x="11823001" y="511879"/>
                  <a:pt x="11824747" y="509558"/>
                </a:cubicBezTo>
                <a:cubicBezTo>
                  <a:pt x="11826864" y="506754"/>
                  <a:pt x="11829055" y="505324"/>
                  <a:pt x="11831376" y="505324"/>
                </a:cubicBezTo>
                <a:close/>
                <a:moveTo>
                  <a:pt x="11680477" y="505324"/>
                </a:moveTo>
                <a:cubicBezTo>
                  <a:pt x="11682649" y="505324"/>
                  <a:pt x="11683615" y="506420"/>
                  <a:pt x="11683374" y="508685"/>
                </a:cubicBezTo>
                <a:cubicBezTo>
                  <a:pt x="11682891" y="514256"/>
                  <a:pt x="11678453" y="517004"/>
                  <a:pt x="11670189" y="517004"/>
                </a:cubicBezTo>
                <a:cubicBezTo>
                  <a:pt x="11670895" y="514330"/>
                  <a:pt x="11672120" y="511879"/>
                  <a:pt x="11673847" y="509558"/>
                </a:cubicBezTo>
                <a:cubicBezTo>
                  <a:pt x="11675983" y="506754"/>
                  <a:pt x="11678156" y="505324"/>
                  <a:pt x="11680477" y="505324"/>
                </a:cubicBezTo>
                <a:close/>
                <a:moveTo>
                  <a:pt x="11465531" y="504804"/>
                </a:moveTo>
                <a:cubicBezTo>
                  <a:pt x="11467611" y="504804"/>
                  <a:pt x="11469115" y="505658"/>
                  <a:pt x="11470006" y="507459"/>
                </a:cubicBezTo>
                <a:cubicBezTo>
                  <a:pt x="11470749" y="508926"/>
                  <a:pt x="11470990" y="510802"/>
                  <a:pt x="11470767" y="513142"/>
                </a:cubicBezTo>
                <a:cubicBezTo>
                  <a:pt x="11470340" y="517543"/>
                  <a:pt x="11468985" y="521740"/>
                  <a:pt x="11466682" y="525676"/>
                </a:cubicBezTo>
                <a:cubicBezTo>
                  <a:pt x="11463841" y="530449"/>
                  <a:pt x="11460461" y="532844"/>
                  <a:pt x="11456524" y="532844"/>
                </a:cubicBezTo>
                <a:cubicBezTo>
                  <a:pt x="11454500" y="532844"/>
                  <a:pt x="11453015" y="531935"/>
                  <a:pt x="11452105" y="530133"/>
                </a:cubicBezTo>
                <a:cubicBezTo>
                  <a:pt x="11451343" y="528648"/>
                  <a:pt x="11451083" y="526772"/>
                  <a:pt x="11451306" y="524544"/>
                </a:cubicBezTo>
                <a:cubicBezTo>
                  <a:pt x="11451715" y="520013"/>
                  <a:pt x="11453070" y="515834"/>
                  <a:pt x="11455354" y="511916"/>
                </a:cubicBezTo>
                <a:cubicBezTo>
                  <a:pt x="11458158" y="507181"/>
                  <a:pt x="11461538" y="504804"/>
                  <a:pt x="11465531" y="504804"/>
                </a:cubicBezTo>
                <a:close/>
                <a:moveTo>
                  <a:pt x="11253350" y="504509"/>
                </a:moveTo>
                <a:cubicBezTo>
                  <a:pt x="11255040" y="504509"/>
                  <a:pt x="11256600" y="504899"/>
                  <a:pt x="11258067" y="505716"/>
                </a:cubicBezTo>
                <a:lnTo>
                  <a:pt x="11256711" y="510469"/>
                </a:lnTo>
                <a:cubicBezTo>
                  <a:pt x="11256173" y="512326"/>
                  <a:pt x="11253666" y="515669"/>
                  <a:pt x="11249209" y="520479"/>
                </a:cubicBezTo>
                <a:cubicBezTo>
                  <a:pt x="11244641" y="525418"/>
                  <a:pt x="11241595" y="527907"/>
                  <a:pt x="11240073" y="527907"/>
                </a:cubicBezTo>
                <a:cubicBezTo>
                  <a:pt x="11239163" y="527907"/>
                  <a:pt x="11238754" y="527015"/>
                  <a:pt x="11238959" y="525251"/>
                </a:cubicBezTo>
                <a:cubicBezTo>
                  <a:pt x="11239348" y="521166"/>
                  <a:pt x="11240834" y="516876"/>
                  <a:pt x="11243452" y="512401"/>
                </a:cubicBezTo>
                <a:cubicBezTo>
                  <a:pt x="11246498" y="507145"/>
                  <a:pt x="11249803" y="504509"/>
                  <a:pt x="11253350" y="504509"/>
                </a:cubicBezTo>
                <a:close/>
                <a:moveTo>
                  <a:pt x="11145162" y="504508"/>
                </a:moveTo>
                <a:cubicBezTo>
                  <a:pt x="11146740" y="504508"/>
                  <a:pt x="11148356" y="504991"/>
                  <a:pt x="11149990" y="505975"/>
                </a:cubicBezTo>
                <a:lnTo>
                  <a:pt x="11148690" y="510525"/>
                </a:lnTo>
                <a:cubicBezTo>
                  <a:pt x="11148189" y="511955"/>
                  <a:pt x="11145719" y="515279"/>
                  <a:pt x="11141225" y="520478"/>
                </a:cubicBezTo>
                <a:cubicBezTo>
                  <a:pt x="11136397" y="526049"/>
                  <a:pt x="11133166" y="528835"/>
                  <a:pt x="11131532" y="528835"/>
                </a:cubicBezTo>
                <a:cubicBezTo>
                  <a:pt x="11130362" y="528835"/>
                  <a:pt x="11129860" y="527962"/>
                  <a:pt x="11130046" y="526235"/>
                </a:cubicBezTo>
                <a:cubicBezTo>
                  <a:pt x="11130436" y="521945"/>
                  <a:pt x="11131996" y="517470"/>
                  <a:pt x="11134689" y="512790"/>
                </a:cubicBezTo>
                <a:cubicBezTo>
                  <a:pt x="11137920" y="507256"/>
                  <a:pt x="11141411" y="504508"/>
                  <a:pt x="11145162" y="504508"/>
                </a:cubicBezTo>
                <a:close/>
                <a:moveTo>
                  <a:pt x="12012098" y="495277"/>
                </a:moveTo>
                <a:cubicBezTo>
                  <a:pt x="12007976" y="495277"/>
                  <a:pt x="12003575" y="497635"/>
                  <a:pt x="11998988" y="502408"/>
                </a:cubicBezTo>
                <a:cubicBezTo>
                  <a:pt x="11995385" y="506140"/>
                  <a:pt x="11992303" y="510411"/>
                  <a:pt x="11989740" y="515351"/>
                </a:cubicBezTo>
                <a:lnTo>
                  <a:pt x="11988756" y="515351"/>
                </a:lnTo>
                <a:lnTo>
                  <a:pt x="11995478" y="495444"/>
                </a:lnTo>
                <a:lnTo>
                  <a:pt x="11980047" y="495444"/>
                </a:lnTo>
                <a:lnTo>
                  <a:pt x="11966732" y="541330"/>
                </a:lnTo>
                <a:lnTo>
                  <a:pt x="11982331" y="541330"/>
                </a:lnTo>
                <a:lnTo>
                  <a:pt x="11986398" y="527291"/>
                </a:lnTo>
                <a:cubicBezTo>
                  <a:pt x="11987233" y="524506"/>
                  <a:pt x="11989926" y="520792"/>
                  <a:pt x="11994531" y="516242"/>
                </a:cubicBezTo>
                <a:cubicBezTo>
                  <a:pt x="11999341" y="511451"/>
                  <a:pt x="12003110" y="509074"/>
                  <a:pt x="12005840" y="509074"/>
                </a:cubicBezTo>
                <a:cubicBezTo>
                  <a:pt x="12007029" y="509074"/>
                  <a:pt x="12009406" y="509464"/>
                  <a:pt x="12010631" y="510133"/>
                </a:cubicBezTo>
                <a:lnTo>
                  <a:pt x="12015924" y="496242"/>
                </a:lnTo>
                <a:cubicBezTo>
                  <a:pt x="12014921" y="495555"/>
                  <a:pt x="12013621" y="495258"/>
                  <a:pt x="12012098" y="495277"/>
                </a:cubicBezTo>
                <a:close/>
                <a:moveTo>
                  <a:pt x="11311326" y="495260"/>
                </a:moveTo>
                <a:cubicBezTo>
                  <a:pt x="11303044" y="495260"/>
                  <a:pt x="11295467" y="498454"/>
                  <a:pt x="11288615" y="504879"/>
                </a:cubicBezTo>
                <a:cubicBezTo>
                  <a:pt x="11281781" y="511286"/>
                  <a:pt x="11277937" y="518769"/>
                  <a:pt x="11277102" y="527293"/>
                </a:cubicBezTo>
                <a:cubicBezTo>
                  <a:pt x="11276638" y="532196"/>
                  <a:pt x="11278197" y="535984"/>
                  <a:pt x="11281819" y="538732"/>
                </a:cubicBezTo>
                <a:cubicBezTo>
                  <a:pt x="11284975" y="541146"/>
                  <a:pt x="11289024" y="542390"/>
                  <a:pt x="11294075" y="542390"/>
                </a:cubicBezTo>
                <a:cubicBezTo>
                  <a:pt x="11300333" y="542390"/>
                  <a:pt x="11308151" y="540719"/>
                  <a:pt x="11317491" y="537432"/>
                </a:cubicBezTo>
                <a:lnTo>
                  <a:pt x="11320760" y="526253"/>
                </a:lnTo>
                <a:cubicBezTo>
                  <a:pt x="11312570" y="530636"/>
                  <a:pt x="11305681" y="532845"/>
                  <a:pt x="11300091" y="532845"/>
                </a:cubicBezTo>
                <a:cubicBezTo>
                  <a:pt x="11294873" y="532845"/>
                  <a:pt x="11292441" y="530561"/>
                  <a:pt x="11292812" y="526012"/>
                </a:cubicBezTo>
                <a:cubicBezTo>
                  <a:pt x="11299144" y="526012"/>
                  <a:pt x="11305291" y="524210"/>
                  <a:pt x="11311252" y="520626"/>
                </a:cubicBezTo>
                <a:cubicBezTo>
                  <a:pt x="11317993" y="516504"/>
                  <a:pt x="11321632" y="511434"/>
                  <a:pt x="11322227" y="505362"/>
                </a:cubicBezTo>
                <a:cubicBezTo>
                  <a:pt x="11322524" y="502187"/>
                  <a:pt x="11321540" y="499717"/>
                  <a:pt x="11319237" y="497823"/>
                </a:cubicBezTo>
                <a:cubicBezTo>
                  <a:pt x="11317101" y="496096"/>
                  <a:pt x="11314483" y="495260"/>
                  <a:pt x="11311326" y="495260"/>
                </a:cubicBezTo>
                <a:close/>
                <a:moveTo>
                  <a:pt x="11953938" y="495259"/>
                </a:moveTo>
                <a:cubicBezTo>
                  <a:pt x="11945655" y="495259"/>
                  <a:pt x="11938079" y="498453"/>
                  <a:pt x="11931245" y="504878"/>
                </a:cubicBezTo>
                <a:cubicBezTo>
                  <a:pt x="11924393" y="511285"/>
                  <a:pt x="11920530" y="518768"/>
                  <a:pt x="11919732" y="527292"/>
                </a:cubicBezTo>
                <a:cubicBezTo>
                  <a:pt x="11919268" y="532195"/>
                  <a:pt x="11920827" y="535983"/>
                  <a:pt x="11924449" y="538731"/>
                </a:cubicBezTo>
                <a:cubicBezTo>
                  <a:pt x="11927605" y="541145"/>
                  <a:pt x="11931672" y="542389"/>
                  <a:pt x="11936723" y="542389"/>
                </a:cubicBezTo>
                <a:cubicBezTo>
                  <a:pt x="11942944" y="542389"/>
                  <a:pt x="11950781" y="540718"/>
                  <a:pt x="11960121" y="537431"/>
                </a:cubicBezTo>
                <a:lnTo>
                  <a:pt x="11963371" y="526252"/>
                </a:lnTo>
                <a:cubicBezTo>
                  <a:pt x="11955200" y="530635"/>
                  <a:pt x="11948311" y="532844"/>
                  <a:pt x="11942703" y="532844"/>
                </a:cubicBezTo>
                <a:cubicBezTo>
                  <a:pt x="11937466" y="532844"/>
                  <a:pt x="11935071" y="530560"/>
                  <a:pt x="11935442" y="526011"/>
                </a:cubicBezTo>
                <a:cubicBezTo>
                  <a:pt x="11941756" y="526011"/>
                  <a:pt x="11947921" y="524209"/>
                  <a:pt x="11953863" y="520625"/>
                </a:cubicBezTo>
                <a:cubicBezTo>
                  <a:pt x="11960623" y="516503"/>
                  <a:pt x="11964281" y="511433"/>
                  <a:pt x="11964875" y="505361"/>
                </a:cubicBezTo>
                <a:cubicBezTo>
                  <a:pt x="11965172" y="502186"/>
                  <a:pt x="11964151" y="499716"/>
                  <a:pt x="11961886" y="497822"/>
                </a:cubicBezTo>
                <a:cubicBezTo>
                  <a:pt x="11959769" y="496095"/>
                  <a:pt x="11957113" y="495259"/>
                  <a:pt x="11953938" y="495259"/>
                </a:cubicBezTo>
                <a:close/>
                <a:moveTo>
                  <a:pt x="11837727" y="495259"/>
                </a:moveTo>
                <a:cubicBezTo>
                  <a:pt x="11829426" y="495259"/>
                  <a:pt x="11821831" y="498453"/>
                  <a:pt x="11814998" y="504878"/>
                </a:cubicBezTo>
                <a:cubicBezTo>
                  <a:pt x="11808145" y="511285"/>
                  <a:pt x="11804301" y="518768"/>
                  <a:pt x="11803484" y="527292"/>
                </a:cubicBezTo>
                <a:cubicBezTo>
                  <a:pt x="11803001" y="532195"/>
                  <a:pt x="11804598" y="535983"/>
                  <a:pt x="11808182" y="538731"/>
                </a:cubicBezTo>
                <a:cubicBezTo>
                  <a:pt x="11811339" y="541145"/>
                  <a:pt x="11815406" y="542389"/>
                  <a:pt x="11820457" y="542389"/>
                </a:cubicBezTo>
                <a:cubicBezTo>
                  <a:pt x="11826734" y="542389"/>
                  <a:pt x="11834515" y="540718"/>
                  <a:pt x="11843874" y="537431"/>
                </a:cubicBezTo>
                <a:lnTo>
                  <a:pt x="11847124" y="526252"/>
                </a:lnTo>
                <a:cubicBezTo>
                  <a:pt x="11838953" y="530635"/>
                  <a:pt x="11832063" y="532844"/>
                  <a:pt x="11826455" y="532844"/>
                </a:cubicBezTo>
                <a:cubicBezTo>
                  <a:pt x="11821256" y="532844"/>
                  <a:pt x="11818804" y="530560"/>
                  <a:pt x="11819194" y="526011"/>
                </a:cubicBezTo>
                <a:cubicBezTo>
                  <a:pt x="11825545" y="526011"/>
                  <a:pt x="11831692" y="524209"/>
                  <a:pt x="11837634" y="520625"/>
                </a:cubicBezTo>
                <a:cubicBezTo>
                  <a:pt x="11844357" y="516503"/>
                  <a:pt x="11848033" y="511433"/>
                  <a:pt x="11848628" y="505361"/>
                </a:cubicBezTo>
                <a:cubicBezTo>
                  <a:pt x="11848906" y="502186"/>
                  <a:pt x="11847903" y="499716"/>
                  <a:pt x="11845619" y="497822"/>
                </a:cubicBezTo>
                <a:cubicBezTo>
                  <a:pt x="11843502" y="496095"/>
                  <a:pt x="11840866" y="495259"/>
                  <a:pt x="11837727" y="495259"/>
                </a:cubicBezTo>
                <a:close/>
                <a:moveTo>
                  <a:pt x="11686772" y="495259"/>
                </a:moveTo>
                <a:cubicBezTo>
                  <a:pt x="11678490" y="495259"/>
                  <a:pt x="11670932" y="498453"/>
                  <a:pt x="11664061" y="504878"/>
                </a:cubicBezTo>
                <a:cubicBezTo>
                  <a:pt x="11657246" y="511285"/>
                  <a:pt x="11653383" y="518768"/>
                  <a:pt x="11652566" y="527292"/>
                </a:cubicBezTo>
                <a:cubicBezTo>
                  <a:pt x="11652121" y="532195"/>
                  <a:pt x="11653680" y="535983"/>
                  <a:pt x="11657302" y="538731"/>
                </a:cubicBezTo>
                <a:cubicBezTo>
                  <a:pt x="11660421" y="541145"/>
                  <a:pt x="11664525" y="542389"/>
                  <a:pt x="11669521" y="542389"/>
                </a:cubicBezTo>
                <a:cubicBezTo>
                  <a:pt x="11675797" y="542389"/>
                  <a:pt x="11683615" y="540718"/>
                  <a:pt x="11692974" y="537431"/>
                </a:cubicBezTo>
                <a:lnTo>
                  <a:pt x="11696205" y="526252"/>
                </a:lnTo>
                <a:cubicBezTo>
                  <a:pt x="11688053" y="530635"/>
                  <a:pt x="11681182" y="532844"/>
                  <a:pt x="11675556" y="532844"/>
                </a:cubicBezTo>
                <a:cubicBezTo>
                  <a:pt x="11670338" y="532844"/>
                  <a:pt x="11667905" y="530560"/>
                  <a:pt x="11668258" y="526011"/>
                </a:cubicBezTo>
                <a:cubicBezTo>
                  <a:pt x="11674609" y="526011"/>
                  <a:pt x="11680755" y="524209"/>
                  <a:pt x="11686716" y="520625"/>
                </a:cubicBezTo>
                <a:cubicBezTo>
                  <a:pt x="11693439" y="516503"/>
                  <a:pt x="11697115" y="511433"/>
                  <a:pt x="11697673" y="505361"/>
                </a:cubicBezTo>
                <a:cubicBezTo>
                  <a:pt x="11697970" y="502186"/>
                  <a:pt x="11697004" y="499716"/>
                  <a:pt x="11694701" y="497822"/>
                </a:cubicBezTo>
                <a:cubicBezTo>
                  <a:pt x="11692584" y="496095"/>
                  <a:pt x="11689910" y="495259"/>
                  <a:pt x="11686772" y="495259"/>
                </a:cubicBezTo>
                <a:close/>
                <a:moveTo>
                  <a:pt x="11469635" y="495259"/>
                </a:moveTo>
                <a:cubicBezTo>
                  <a:pt x="11461371" y="495259"/>
                  <a:pt x="11453795" y="498453"/>
                  <a:pt x="11446924" y="504878"/>
                </a:cubicBezTo>
                <a:cubicBezTo>
                  <a:pt x="11440071" y="511285"/>
                  <a:pt x="11436246" y="518768"/>
                  <a:pt x="11435429" y="527292"/>
                </a:cubicBezTo>
                <a:cubicBezTo>
                  <a:pt x="11434983" y="532195"/>
                  <a:pt x="11436525" y="535983"/>
                  <a:pt x="11440127" y="538731"/>
                </a:cubicBezTo>
                <a:cubicBezTo>
                  <a:pt x="11443303" y="541145"/>
                  <a:pt x="11447406" y="542389"/>
                  <a:pt x="11452402" y="542389"/>
                </a:cubicBezTo>
                <a:cubicBezTo>
                  <a:pt x="11460573" y="542389"/>
                  <a:pt x="11468149" y="539103"/>
                  <a:pt x="11475039" y="532603"/>
                </a:cubicBezTo>
                <a:cubicBezTo>
                  <a:pt x="11481965" y="526085"/>
                  <a:pt x="11485828" y="518676"/>
                  <a:pt x="11486626" y="510301"/>
                </a:cubicBezTo>
                <a:cubicBezTo>
                  <a:pt x="11487109" y="505435"/>
                  <a:pt x="11485512" y="501647"/>
                  <a:pt x="11481946" y="498880"/>
                </a:cubicBezTo>
                <a:cubicBezTo>
                  <a:pt x="11478771" y="496447"/>
                  <a:pt x="11474667" y="495259"/>
                  <a:pt x="11469635" y="495259"/>
                </a:cubicBezTo>
                <a:close/>
                <a:moveTo>
                  <a:pt x="11532995" y="495241"/>
                </a:moveTo>
                <a:cubicBezTo>
                  <a:pt x="11528910" y="495241"/>
                  <a:pt x="11524527" y="497599"/>
                  <a:pt x="11519885" y="502372"/>
                </a:cubicBezTo>
                <a:cubicBezTo>
                  <a:pt x="11516319" y="506104"/>
                  <a:pt x="11513199" y="510375"/>
                  <a:pt x="11510600" y="515315"/>
                </a:cubicBezTo>
                <a:lnTo>
                  <a:pt x="11509634" y="515315"/>
                </a:lnTo>
                <a:lnTo>
                  <a:pt x="11516468" y="495352"/>
                </a:lnTo>
                <a:lnTo>
                  <a:pt x="11501036" y="495352"/>
                </a:lnTo>
                <a:lnTo>
                  <a:pt x="11487610" y="541313"/>
                </a:lnTo>
                <a:lnTo>
                  <a:pt x="11503190" y="541313"/>
                </a:lnTo>
                <a:lnTo>
                  <a:pt x="11507276" y="527274"/>
                </a:lnTo>
                <a:cubicBezTo>
                  <a:pt x="11508074" y="524489"/>
                  <a:pt x="11510804" y="520775"/>
                  <a:pt x="11515409" y="516225"/>
                </a:cubicBezTo>
                <a:cubicBezTo>
                  <a:pt x="11520256" y="511434"/>
                  <a:pt x="11524026" y="509057"/>
                  <a:pt x="11526718" y="509057"/>
                </a:cubicBezTo>
                <a:cubicBezTo>
                  <a:pt x="11527925" y="509057"/>
                  <a:pt x="11530841" y="509001"/>
                  <a:pt x="11531844" y="510097"/>
                </a:cubicBezTo>
                <a:lnTo>
                  <a:pt x="11536245" y="495761"/>
                </a:lnTo>
                <a:cubicBezTo>
                  <a:pt x="11535242" y="495130"/>
                  <a:pt x="11534518" y="495260"/>
                  <a:pt x="11532995" y="495241"/>
                </a:cubicBezTo>
                <a:close/>
                <a:moveTo>
                  <a:pt x="11212199" y="495240"/>
                </a:moveTo>
                <a:cubicBezTo>
                  <a:pt x="11208095" y="495240"/>
                  <a:pt x="11203732" y="497617"/>
                  <a:pt x="11199071" y="502389"/>
                </a:cubicBezTo>
                <a:cubicBezTo>
                  <a:pt x="11195487" y="506066"/>
                  <a:pt x="11192441" y="510430"/>
                  <a:pt x="11189841" y="515351"/>
                </a:cubicBezTo>
                <a:lnTo>
                  <a:pt x="11188838" y="515351"/>
                </a:lnTo>
                <a:lnTo>
                  <a:pt x="11195579" y="495277"/>
                </a:lnTo>
                <a:lnTo>
                  <a:pt x="11180166" y="495277"/>
                </a:lnTo>
                <a:lnTo>
                  <a:pt x="11166796" y="541349"/>
                </a:lnTo>
                <a:lnTo>
                  <a:pt x="11182413" y="541349"/>
                </a:lnTo>
                <a:lnTo>
                  <a:pt x="11186462" y="527310"/>
                </a:lnTo>
                <a:cubicBezTo>
                  <a:pt x="11186944" y="525676"/>
                  <a:pt x="11189247" y="522501"/>
                  <a:pt x="11193388" y="517765"/>
                </a:cubicBezTo>
                <a:cubicBezTo>
                  <a:pt x="11197548" y="513049"/>
                  <a:pt x="11201020" y="509836"/>
                  <a:pt x="11202097" y="509465"/>
                </a:cubicBezTo>
                <a:cubicBezTo>
                  <a:pt x="11203193" y="509056"/>
                  <a:pt x="11202840" y="510746"/>
                  <a:pt x="11202840" y="510746"/>
                </a:cubicBezTo>
                <a:cubicBezTo>
                  <a:pt x="11202190" y="516075"/>
                  <a:pt x="11194094" y="541330"/>
                  <a:pt x="11194094" y="541330"/>
                </a:cubicBezTo>
                <a:lnTo>
                  <a:pt x="11209581" y="541368"/>
                </a:lnTo>
                <a:lnTo>
                  <a:pt x="11219293" y="507180"/>
                </a:lnTo>
                <a:cubicBezTo>
                  <a:pt x="11220742" y="501684"/>
                  <a:pt x="11219275" y="499214"/>
                  <a:pt x="11218309" y="497951"/>
                </a:cubicBezTo>
                <a:cubicBezTo>
                  <a:pt x="11216860" y="496131"/>
                  <a:pt x="11214799" y="495240"/>
                  <a:pt x="11212199" y="495240"/>
                </a:cubicBezTo>
                <a:close/>
                <a:moveTo>
                  <a:pt x="11265903" y="495224"/>
                </a:moveTo>
                <a:cubicBezTo>
                  <a:pt x="11261261" y="495149"/>
                  <a:pt x="11255449" y="495428"/>
                  <a:pt x="11255449" y="495428"/>
                </a:cubicBezTo>
                <a:cubicBezTo>
                  <a:pt x="11247983" y="495428"/>
                  <a:pt x="11240816" y="499198"/>
                  <a:pt x="11233963" y="506718"/>
                </a:cubicBezTo>
                <a:cubicBezTo>
                  <a:pt x="11227389" y="513905"/>
                  <a:pt x="11223750" y="521444"/>
                  <a:pt x="11222970" y="529244"/>
                </a:cubicBezTo>
                <a:cubicBezTo>
                  <a:pt x="11222673" y="532549"/>
                  <a:pt x="11223286" y="535260"/>
                  <a:pt x="11224864" y="537433"/>
                </a:cubicBezTo>
                <a:cubicBezTo>
                  <a:pt x="11226554" y="539791"/>
                  <a:pt x="11228968" y="540980"/>
                  <a:pt x="11232125" y="540980"/>
                </a:cubicBezTo>
                <a:cubicBezTo>
                  <a:pt x="11239720" y="540980"/>
                  <a:pt x="11246776" y="534777"/>
                  <a:pt x="11253424" y="522373"/>
                </a:cubicBezTo>
                <a:lnTo>
                  <a:pt x="11255281" y="522373"/>
                </a:lnTo>
                <a:cubicBezTo>
                  <a:pt x="11254204" y="525901"/>
                  <a:pt x="11253127" y="529429"/>
                  <a:pt x="11252013" y="532958"/>
                </a:cubicBezTo>
                <a:cubicBezTo>
                  <a:pt x="11250416" y="537953"/>
                  <a:pt x="11248708" y="541704"/>
                  <a:pt x="11246888" y="544230"/>
                </a:cubicBezTo>
                <a:cubicBezTo>
                  <a:pt x="11244381" y="547702"/>
                  <a:pt x="11241391" y="549448"/>
                  <a:pt x="11237900" y="549448"/>
                </a:cubicBezTo>
                <a:cubicBezTo>
                  <a:pt x="11232663" y="549448"/>
                  <a:pt x="11226405" y="547609"/>
                  <a:pt x="11219163" y="543877"/>
                </a:cubicBezTo>
                <a:lnTo>
                  <a:pt x="11220351" y="557173"/>
                </a:lnTo>
                <a:cubicBezTo>
                  <a:pt x="11224195" y="558027"/>
                  <a:pt x="11229005" y="558436"/>
                  <a:pt x="11234706" y="558436"/>
                </a:cubicBezTo>
                <a:cubicBezTo>
                  <a:pt x="11250955" y="558436"/>
                  <a:pt x="11260927" y="551732"/>
                  <a:pt x="11264622" y="538361"/>
                </a:cubicBezTo>
                <a:lnTo>
                  <a:pt x="11276693" y="495224"/>
                </a:lnTo>
                <a:cubicBezTo>
                  <a:pt x="11274334" y="495224"/>
                  <a:pt x="11270676" y="495298"/>
                  <a:pt x="11265903" y="495224"/>
                </a:cubicBezTo>
                <a:close/>
                <a:moveTo>
                  <a:pt x="11168783" y="495186"/>
                </a:moveTo>
                <a:cubicBezTo>
                  <a:pt x="11166276" y="495186"/>
                  <a:pt x="11163119" y="495372"/>
                  <a:pt x="11158050" y="495260"/>
                </a:cubicBezTo>
                <a:cubicBezTo>
                  <a:pt x="11153203" y="495149"/>
                  <a:pt x="11148987" y="495427"/>
                  <a:pt x="11146592" y="495427"/>
                </a:cubicBezTo>
                <a:cubicBezTo>
                  <a:pt x="11139201" y="495427"/>
                  <a:pt x="11132015" y="499476"/>
                  <a:pt x="11125069" y="507516"/>
                </a:cubicBezTo>
                <a:cubicBezTo>
                  <a:pt x="11118459" y="515130"/>
                  <a:pt x="11114819" y="522762"/>
                  <a:pt x="11114076" y="530487"/>
                </a:cubicBezTo>
                <a:cubicBezTo>
                  <a:pt x="11113760" y="533607"/>
                  <a:pt x="11114392" y="536318"/>
                  <a:pt x="11115952" y="538658"/>
                </a:cubicBezTo>
                <a:cubicBezTo>
                  <a:pt x="11117641" y="541109"/>
                  <a:pt x="11119944" y="542372"/>
                  <a:pt x="11122915" y="542372"/>
                </a:cubicBezTo>
                <a:cubicBezTo>
                  <a:pt x="11127019" y="542372"/>
                  <a:pt x="11131383" y="539977"/>
                  <a:pt x="11136026" y="535241"/>
                </a:cubicBezTo>
                <a:cubicBezTo>
                  <a:pt x="11139647" y="531490"/>
                  <a:pt x="11142748" y="527182"/>
                  <a:pt x="11145273" y="522317"/>
                </a:cubicBezTo>
                <a:lnTo>
                  <a:pt x="11146276" y="522317"/>
                </a:lnTo>
                <a:lnTo>
                  <a:pt x="11139832" y="541332"/>
                </a:lnTo>
                <a:lnTo>
                  <a:pt x="11155320" y="541332"/>
                </a:lnTo>
                <a:close/>
                <a:moveTo>
                  <a:pt x="11357156" y="495056"/>
                </a:moveTo>
                <a:cubicBezTo>
                  <a:pt x="11351827" y="495056"/>
                  <a:pt x="11347333" y="496003"/>
                  <a:pt x="11343563" y="497934"/>
                </a:cubicBezTo>
                <a:cubicBezTo>
                  <a:pt x="11338735" y="500348"/>
                  <a:pt x="11336098" y="504044"/>
                  <a:pt x="11335615" y="509021"/>
                </a:cubicBezTo>
                <a:cubicBezTo>
                  <a:pt x="11335355" y="511732"/>
                  <a:pt x="11336191" y="514424"/>
                  <a:pt x="11338122" y="517024"/>
                </a:cubicBezTo>
                <a:cubicBezTo>
                  <a:pt x="11339923" y="519030"/>
                  <a:pt x="11341762" y="521053"/>
                  <a:pt x="11343582" y="523021"/>
                </a:cubicBezTo>
                <a:cubicBezTo>
                  <a:pt x="11345513" y="525251"/>
                  <a:pt x="11346386" y="527182"/>
                  <a:pt x="11346237" y="528834"/>
                </a:cubicBezTo>
                <a:cubicBezTo>
                  <a:pt x="11346126" y="530116"/>
                  <a:pt x="11345532" y="531118"/>
                  <a:pt x="11344473" y="531899"/>
                </a:cubicBezTo>
                <a:cubicBezTo>
                  <a:pt x="11343415" y="532697"/>
                  <a:pt x="11342226" y="533106"/>
                  <a:pt x="11340963" y="533106"/>
                </a:cubicBezTo>
                <a:cubicBezTo>
                  <a:pt x="11337676" y="533106"/>
                  <a:pt x="11333164" y="531787"/>
                  <a:pt x="11327444" y="529113"/>
                </a:cubicBezTo>
                <a:lnTo>
                  <a:pt x="11324399" y="539679"/>
                </a:lnTo>
                <a:cubicBezTo>
                  <a:pt x="11330601" y="541313"/>
                  <a:pt x="11335857" y="542130"/>
                  <a:pt x="11340128" y="542130"/>
                </a:cubicBezTo>
                <a:cubicBezTo>
                  <a:pt x="11345643" y="542130"/>
                  <a:pt x="11350323" y="541071"/>
                  <a:pt x="11354148" y="538955"/>
                </a:cubicBezTo>
                <a:cubicBezTo>
                  <a:pt x="11358846" y="536337"/>
                  <a:pt x="11361483" y="532456"/>
                  <a:pt x="11361966" y="527182"/>
                </a:cubicBezTo>
                <a:cubicBezTo>
                  <a:pt x="11362263" y="524433"/>
                  <a:pt x="11361372" y="521741"/>
                  <a:pt x="11359292" y="519085"/>
                </a:cubicBezTo>
                <a:cubicBezTo>
                  <a:pt x="11358753" y="518435"/>
                  <a:pt x="11356766" y="516485"/>
                  <a:pt x="11353350" y="513235"/>
                </a:cubicBezTo>
                <a:cubicBezTo>
                  <a:pt x="11351233" y="511156"/>
                  <a:pt x="11350248" y="509503"/>
                  <a:pt x="11350360" y="508222"/>
                </a:cubicBezTo>
                <a:cubicBezTo>
                  <a:pt x="11350620" y="505492"/>
                  <a:pt x="11352811" y="504081"/>
                  <a:pt x="11356878" y="504081"/>
                </a:cubicBezTo>
                <a:cubicBezTo>
                  <a:pt x="11359682" y="504081"/>
                  <a:pt x="11362876" y="504805"/>
                  <a:pt x="11366478" y="506142"/>
                </a:cubicBezTo>
                <a:lnTo>
                  <a:pt x="11369245" y="496429"/>
                </a:lnTo>
                <a:cubicBezTo>
                  <a:pt x="11361966" y="495483"/>
                  <a:pt x="11357955" y="495056"/>
                  <a:pt x="11357156" y="495056"/>
                </a:cubicBezTo>
                <a:close/>
                <a:moveTo>
                  <a:pt x="11915925" y="486866"/>
                </a:moveTo>
                <a:lnTo>
                  <a:pt x="11899676" y="489187"/>
                </a:lnTo>
                <a:cubicBezTo>
                  <a:pt x="11899676" y="489187"/>
                  <a:pt x="11892062" y="514294"/>
                  <a:pt x="11890651" y="518843"/>
                </a:cubicBezTo>
                <a:cubicBezTo>
                  <a:pt x="11888868" y="524507"/>
                  <a:pt x="11887773" y="529168"/>
                  <a:pt x="11887438" y="532808"/>
                </a:cubicBezTo>
                <a:cubicBezTo>
                  <a:pt x="11887104" y="536021"/>
                  <a:pt x="11888014" y="538509"/>
                  <a:pt x="11890187" y="540162"/>
                </a:cubicBezTo>
                <a:cubicBezTo>
                  <a:pt x="11892099" y="541647"/>
                  <a:pt x="11894662" y="542390"/>
                  <a:pt x="11897967" y="542390"/>
                </a:cubicBezTo>
                <a:cubicBezTo>
                  <a:pt x="11900827" y="542390"/>
                  <a:pt x="11904708" y="541703"/>
                  <a:pt x="11909722" y="540366"/>
                </a:cubicBezTo>
                <a:lnTo>
                  <a:pt x="11912526" y="530524"/>
                </a:lnTo>
                <a:cubicBezTo>
                  <a:pt x="11910595" y="531787"/>
                  <a:pt x="11908942" y="532399"/>
                  <a:pt x="11907531" y="532399"/>
                </a:cubicBezTo>
                <a:cubicBezTo>
                  <a:pt x="11905173" y="532399"/>
                  <a:pt x="11904133" y="530895"/>
                  <a:pt x="11904393" y="527980"/>
                </a:cubicBezTo>
                <a:cubicBezTo>
                  <a:pt x="11904690" y="524897"/>
                  <a:pt x="11905563" y="521090"/>
                  <a:pt x="11906992" y="516504"/>
                </a:cubicBezTo>
                <a:cubicBezTo>
                  <a:pt x="11908199" y="512771"/>
                  <a:pt x="11909555" y="508110"/>
                  <a:pt x="11910799" y="504359"/>
                </a:cubicBezTo>
                <a:lnTo>
                  <a:pt x="11918302" y="504359"/>
                </a:lnTo>
                <a:lnTo>
                  <a:pt x="11920952" y="495445"/>
                </a:lnTo>
                <a:lnTo>
                  <a:pt x="11920957" y="495445"/>
                </a:lnTo>
                <a:lnTo>
                  <a:pt x="11920957" y="495427"/>
                </a:lnTo>
                <a:lnTo>
                  <a:pt x="11920952" y="495445"/>
                </a:lnTo>
                <a:lnTo>
                  <a:pt x="11913418" y="495445"/>
                </a:lnTo>
                <a:close/>
                <a:moveTo>
                  <a:pt x="11882833" y="486866"/>
                </a:moveTo>
                <a:lnTo>
                  <a:pt x="11866585" y="489187"/>
                </a:lnTo>
                <a:cubicBezTo>
                  <a:pt x="11866585" y="489187"/>
                  <a:pt x="11859008" y="514294"/>
                  <a:pt x="11857560" y="518843"/>
                </a:cubicBezTo>
                <a:cubicBezTo>
                  <a:pt x="11855777" y="524507"/>
                  <a:pt x="11854718" y="529168"/>
                  <a:pt x="11854347" y="532808"/>
                </a:cubicBezTo>
                <a:cubicBezTo>
                  <a:pt x="11854050" y="536021"/>
                  <a:pt x="11854978" y="538509"/>
                  <a:pt x="11857114" y="540162"/>
                </a:cubicBezTo>
                <a:cubicBezTo>
                  <a:pt x="11859064" y="541647"/>
                  <a:pt x="11861645" y="542390"/>
                  <a:pt x="11864895" y="542390"/>
                </a:cubicBezTo>
                <a:cubicBezTo>
                  <a:pt x="11867755" y="542390"/>
                  <a:pt x="11871673" y="541703"/>
                  <a:pt x="11876631" y="540366"/>
                </a:cubicBezTo>
                <a:lnTo>
                  <a:pt x="11879454" y="530524"/>
                </a:lnTo>
                <a:cubicBezTo>
                  <a:pt x="11877522" y="531787"/>
                  <a:pt x="11875888" y="532399"/>
                  <a:pt x="11874495" y="532399"/>
                </a:cubicBezTo>
                <a:cubicBezTo>
                  <a:pt x="11872100" y="532399"/>
                  <a:pt x="11871041" y="530895"/>
                  <a:pt x="11871320" y="527980"/>
                </a:cubicBezTo>
                <a:cubicBezTo>
                  <a:pt x="11871617" y="524897"/>
                  <a:pt x="11872471" y="521090"/>
                  <a:pt x="11873883" y="516504"/>
                </a:cubicBezTo>
                <a:cubicBezTo>
                  <a:pt x="11875108" y="512771"/>
                  <a:pt x="11876352" y="508110"/>
                  <a:pt x="11877559" y="504359"/>
                </a:cubicBezTo>
                <a:lnTo>
                  <a:pt x="11885099" y="504359"/>
                </a:lnTo>
                <a:lnTo>
                  <a:pt x="11887749" y="495445"/>
                </a:lnTo>
                <a:lnTo>
                  <a:pt x="11887754" y="495445"/>
                </a:lnTo>
                <a:lnTo>
                  <a:pt x="11887754" y="495427"/>
                </a:lnTo>
                <a:lnTo>
                  <a:pt x="11887749" y="495445"/>
                </a:lnTo>
                <a:lnTo>
                  <a:pt x="11880215" y="495445"/>
                </a:lnTo>
                <a:close/>
                <a:moveTo>
                  <a:pt x="11592548" y="486847"/>
                </a:moveTo>
                <a:lnTo>
                  <a:pt x="11576300" y="489168"/>
                </a:lnTo>
                <a:cubicBezTo>
                  <a:pt x="11576300" y="489168"/>
                  <a:pt x="11568742" y="514275"/>
                  <a:pt x="11567256" y="518824"/>
                </a:cubicBezTo>
                <a:cubicBezTo>
                  <a:pt x="11565473" y="524488"/>
                  <a:pt x="11564396" y="529149"/>
                  <a:pt x="11564062" y="532789"/>
                </a:cubicBezTo>
                <a:cubicBezTo>
                  <a:pt x="11563746" y="536002"/>
                  <a:pt x="11564675" y="538490"/>
                  <a:pt x="11566848" y="540143"/>
                </a:cubicBezTo>
                <a:cubicBezTo>
                  <a:pt x="11568760" y="541628"/>
                  <a:pt x="11571341" y="542371"/>
                  <a:pt x="11574628" y="542371"/>
                </a:cubicBezTo>
                <a:cubicBezTo>
                  <a:pt x="11577432" y="542371"/>
                  <a:pt x="11581369" y="541684"/>
                  <a:pt x="11586327" y="540347"/>
                </a:cubicBezTo>
                <a:lnTo>
                  <a:pt x="11589150" y="530523"/>
                </a:lnTo>
                <a:cubicBezTo>
                  <a:pt x="11587256" y="531786"/>
                  <a:pt x="11585585" y="532399"/>
                  <a:pt x="11584173" y="532399"/>
                </a:cubicBezTo>
                <a:cubicBezTo>
                  <a:pt x="11581796" y="532399"/>
                  <a:pt x="11580756" y="530895"/>
                  <a:pt x="11581054" y="527979"/>
                </a:cubicBezTo>
                <a:cubicBezTo>
                  <a:pt x="11581314" y="524897"/>
                  <a:pt x="11582186" y="521090"/>
                  <a:pt x="11583579" y="516503"/>
                </a:cubicBezTo>
                <a:cubicBezTo>
                  <a:pt x="11584786" y="512771"/>
                  <a:pt x="11585975" y="509001"/>
                  <a:pt x="11587200" y="505213"/>
                </a:cubicBezTo>
                <a:lnTo>
                  <a:pt x="11594702" y="505213"/>
                </a:lnTo>
                <a:lnTo>
                  <a:pt x="11597339" y="496262"/>
                </a:lnTo>
                <a:lnTo>
                  <a:pt x="11597339" y="496243"/>
                </a:lnTo>
                <a:lnTo>
                  <a:pt x="11589800" y="496243"/>
                </a:lnTo>
                <a:close/>
                <a:moveTo>
                  <a:pt x="11076862" y="477153"/>
                </a:moveTo>
                <a:lnTo>
                  <a:pt x="11058292" y="541368"/>
                </a:lnTo>
                <a:lnTo>
                  <a:pt x="11073891" y="541368"/>
                </a:lnTo>
                <a:lnTo>
                  <a:pt x="11077958" y="527292"/>
                </a:lnTo>
                <a:cubicBezTo>
                  <a:pt x="11078422" y="525713"/>
                  <a:pt x="11080724" y="522501"/>
                  <a:pt x="11084903" y="517784"/>
                </a:cubicBezTo>
                <a:cubicBezTo>
                  <a:pt x="11089044" y="513049"/>
                  <a:pt x="11092312" y="509966"/>
                  <a:pt x="11093593" y="509465"/>
                </a:cubicBezTo>
                <a:cubicBezTo>
                  <a:pt x="11094893" y="508926"/>
                  <a:pt x="11094355" y="510746"/>
                  <a:pt x="11094355" y="510746"/>
                </a:cubicBezTo>
                <a:cubicBezTo>
                  <a:pt x="11093352" y="515518"/>
                  <a:pt x="11085571" y="541331"/>
                  <a:pt x="11085571" y="541331"/>
                </a:cubicBezTo>
                <a:lnTo>
                  <a:pt x="11085571" y="541349"/>
                </a:lnTo>
                <a:lnTo>
                  <a:pt x="11101059" y="541349"/>
                </a:lnTo>
                <a:lnTo>
                  <a:pt x="11110752" y="507181"/>
                </a:lnTo>
                <a:cubicBezTo>
                  <a:pt x="11112182" y="501684"/>
                  <a:pt x="11110733" y="499195"/>
                  <a:pt x="11109768" y="497951"/>
                </a:cubicBezTo>
                <a:cubicBezTo>
                  <a:pt x="11108338" y="496113"/>
                  <a:pt x="11106258" y="495203"/>
                  <a:pt x="11103640" y="495203"/>
                </a:cubicBezTo>
                <a:cubicBezTo>
                  <a:pt x="11099536" y="495203"/>
                  <a:pt x="11095190" y="497598"/>
                  <a:pt x="11090511" y="502371"/>
                </a:cubicBezTo>
                <a:cubicBezTo>
                  <a:pt x="11086908" y="506085"/>
                  <a:pt x="11083863" y="510430"/>
                  <a:pt x="11081263" y="515351"/>
                </a:cubicBezTo>
                <a:lnTo>
                  <a:pt x="11080260" y="515351"/>
                </a:lnTo>
                <a:cubicBezTo>
                  <a:pt x="11084810" y="502687"/>
                  <a:pt x="11088858" y="489985"/>
                  <a:pt x="11092349" y="477153"/>
                </a:cubicBezTo>
                <a:close/>
                <a:moveTo>
                  <a:pt x="11615018" y="477134"/>
                </a:moveTo>
                <a:lnTo>
                  <a:pt x="11596448" y="541330"/>
                </a:lnTo>
                <a:lnTo>
                  <a:pt x="11612028" y="541330"/>
                </a:lnTo>
                <a:lnTo>
                  <a:pt x="11616114" y="527291"/>
                </a:lnTo>
                <a:cubicBezTo>
                  <a:pt x="11616596" y="525657"/>
                  <a:pt x="11618880" y="522482"/>
                  <a:pt x="11623040" y="517746"/>
                </a:cubicBezTo>
                <a:cubicBezTo>
                  <a:pt x="11627218" y="513048"/>
                  <a:pt x="11630450" y="509947"/>
                  <a:pt x="11631749" y="509446"/>
                </a:cubicBezTo>
                <a:cubicBezTo>
                  <a:pt x="11633068" y="508907"/>
                  <a:pt x="11632492" y="510727"/>
                  <a:pt x="11632492" y="510727"/>
                </a:cubicBezTo>
                <a:cubicBezTo>
                  <a:pt x="11631508" y="515481"/>
                  <a:pt x="11623746" y="541330"/>
                  <a:pt x="11623746" y="541330"/>
                </a:cubicBezTo>
                <a:lnTo>
                  <a:pt x="11623746" y="541349"/>
                </a:lnTo>
                <a:lnTo>
                  <a:pt x="11639233" y="541349"/>
                </a:lnTo>
                <a:lnTo>
                  <a:pt x="11648927" y="507162"/>
                </a:lnTo>
                <a:cubicBezTo>
                  <a:pt x="11650356" y="501683"/>
                  <a:pt x="11648908" y="499214"/>
                  <a:pt x="11647942" y="497951"/>
                </a:cubicBezTo>
                <a:cubicBezTo>
                  <a:pt x="11646457" y="496131"/>
                  <a:pt x="11644414" y="495221"/>
                  <a:pt x="11641814" y="495221"/>
                </a:cubicBezTo>
                <a:cubicBezTo>
                  <a:pt x="11637729" y="495221"/>
                  <a:pt x="11633346" y="497617"/>
                  <a:pt x="11628685" y="502370"/>
                </a:cubicBezTo>
                <a:cubicBezTo>
                  <a:pt x="11625083" y="506066"/>
                  <a:pt x="11622037" y="510411"/>
                  <a:pt x="11619438" y="515351"/>
                </a:cubicBezTo>
                <a:lnTo>
                  <a:pt x="11618435" y="515351"/>
                </a:lnTo>
                <a:cubicBezTo>
                  <a:pt x="11623003" y="502668"/>
                  <a:pt x="11627051" y="489929"/>
                  <a:pt x="11630524" y="477134"/>
                </a:cubicBezTo>
                <a:close/>
                <a:moveTo>
                  <a:pt x="11436969" y="476207"/>
                </a:moveTo>
                <a:cubicBezTo>
                  <a:pt x="11430841" y="476207"/>
                  <a:pt x="11425437" y="478027"/>
                  <a:pt x="11420758" y="481667"/>
                </a:cubicBezTo>
                <a:cubicBezTo>
                  <a:pt x="11416264" y="485213"/>
                  <a:pt x="11412921" y="490079"/>
                  <a:pt x="11410767" y="496244"/>
                </a:cubicBezTo>
                <a:lnTo>
                  <a:pt x="11394667" y="551582"/>
                </a:lnTo>
                <a:lnTo>
                  <a:pt x="11410340" y="551582"/>
                </a:lnTo>
                <a:lnTo>
                  <a:pt x="11423785" y="505213"/>
                </a:lnTo>
                <a:lnTo>
                  <a:pt x="11435075" y="505213"/>
                </a:lnTo>
                <a:lnTo>
                  <a:pt x="11437749" y="496244"/>
                </a:lnTo>
                <a:lnTo>
                  <a:pt x="11426273" y="496244"/>
                </a:lnTo>
                <a:cubicBezTo>
                  <a:pt x="11427369" y="492233"/>
                  <a:pt x="11428204" y="489726"/>
                  <a:pt x="11428873" y="488612"/>
                </a:cubicBezTo>
                <a:cubicBezTo>
                  <a:pt x="11430303" y="486309"/>
                  <a:pt x="11432475" y="485139"/>
                  <a:pt x="11435428" y="485139"/>
                </a:cubicBezTo>
                <a:cubicBezTo>
                  <a:pt x="11438455" y="485139"/>
                  <a:pt x="11441760" y="486012"/>
                  <a:pt x="11445344" y="487702"/>
                </a:cubicBezTo>
                <a:lnTo>
                  <a:pt x="11448056" y="478138"/>
                </a:lnTo>
                <a:cubicBezTo>
                  <a:pt x="11444639" y="476876"/>
                  <a:pt x="11440943" y="476226"/>
                  <a:pt x="11436969" y="476207"/>
                </a:cubicBezTo>
                <a:close/>
                <a:moveTo>
                  <a:pt x="11775945" y="475537"/>
                </a:moveTo>
                <a:cubicBezTo>
                  <a:pt x="11780661" y="475537"/>
                  <a:pt x="11786808" y="476131"/>
                  <a:pt x="11786251" y="481981"/>
                </a:cubicBezTo>
                <a:cubicBezTo>
                  <a:pt x="11785211" y="492807"/>
                  <a:pt x="11774719" y="496707"/>
                  <a:pt x="11770615" y="496707"/>
                </a:cubicBezTo>
                <a:lnTo>
                  <a:pt x="11764468" y="496707"/>
                </a:lnTo>
                <a:lnTo>
                  <a:pt x="11770541" y="476391"/>
                </a:lnTo>
                <a:cubicBezTo>
                  <a:pt x="11772082" y="475910"/>
                  <a:pt x="11774218" y="475537"/>
                  <a:pt x="11775945" y="475537"/>
                </a:cubicBezTo>
                <a:close/>
                <a:moveTo>
                  <a:pt x="11754236" y="465528"/>
                </a:moveTo>
                <a:lnTo>
                  <a:pt x="11731711" y="542036"/>
                </a:lnTo>
                <a:lnTo>
                  <a:pt x="11769185" y="542036"/>
                </a:lnTo>
                <a:cubicBezTo>
                  <a:pt x="11777820" y="542036"/>
                  <a:pt x="11795536" y="536744"/>
                  <a:pt x="11797114" y="520329"/>
                </a:cubicBezTo>
                <a:cubicBezTo>
                  <a:pt x="11798061" y="510375"/>
                  <a:pt x="11789686" y="504970"/>
                  <a:pt x="11781070" y="502650"/>
                </a:cubicBezTo>
                <a:lnTo>
                  <a:pt x="11781088" y="502427"/>
                </a:lnTo>
                <a:cubicBezTo>
                  <a:pt x="11791840" y="499808"/>
                  <a:pt x="11803929" y="491694"/>
                  <a:pt x="11805006" y="480236"/>
                </a:cubicBezTo>
                <a:cubicBezTo>
                  <a:pt x="11806418" y="465417"/>
                  <a:pt x="11789463" y="465528"/>
                  <a:pt x="11778470" y="465528"/>
                </a:cubicBezTo>
                <a:close/>
                <a:moveTo>
                  <a:pt x="11044105" y="465250"/>
                </a:moveTo>
                <a:cubicBezTo>
                  <a:pt x="11007875" y="465269"/>
                  <a:pt x="10985703" y="495129"/>
                  <a:pt x="10983641" y="516670"/>
                </a:cubicBezTo>
                <a:cubicBezTo>
                  <a:pt x="10981896" y="534701"/>
                  <a:pt x="10993186" y="545435"/>
                  <a:pt x="11013780" y="545435"/>
                </a:cubicBezTo>
                <a:cubicBezTo>
                  <a:pt x="11025294" y="545435"/>
                  <a:pt x="11036343" y="543504"/>
                  <a:pt x="11046631" y="541368"/>
                </a:cubicBezTo>
                <a:cubicBezTo>
                  <a:pt x="11047021" y="540031"/>
                  <a:pt x="11049175" y="532974"/>
                  <a:pt x="11050103" y="529966"/>
                </a:cubicBezTo>
                <a:cubicBezTo>
                  <a:pt x="11049212" y="530189"/>
                  <a:pt x="11048283" y="530449"/>
                  <a:pt x="11048283" y="530449"/>
                </a:cubicBezTo>
                <a:cubicBezTo>
                  <a:pt x="11040335" y="532659"/>
                  <a:pt x="11031385" y="535166"/>
                  <a:pt x="11023827" y="535166"/>
                </a:cubicBezTo>
                <a:cubicBezTo>
                  <a:pt x="11011329" y="535166"/>
                  <a:pt x="11003734" y="526735"/>
                  <a:pt x="11004941" y="514163"/>
                </a:cubicBezTo>
                <a:cubicBezTo>
                  <a:pt x="11006724" y="495463"/>
                  <a:pt x="11021784" y="475519"/>
                  <a:pt x="11041338" y="475519"/>
                </a:cubicBezTo>
                <a:cubicBezTo>
                  <a:pt x="11048655" y="475519"/>
                  <a:pt x="11056417" y="477228"/>
                  <a:pt x="11064439" y="480514"/>
                </a:cubicBezTo>
                <a:cubicBezTo>
                  <a:pt x="11065052" y="478453"/>
                  <a:pt x="11067410" y="470561"/>
                  <a:pt x="11068097" y="468258"/>
                </a:cubicBezTo>
                <a:cubicBezTo>
                  <a:pt x="11060094" y="466308"/>
                  <a:pt x="11052034" y="465250"/>
                  <a:pt x="11044105" y="465250"/>
                </a:cubicBezTo>
                <a:close/>
                <a:moveTo>
                  <a:pt x="11757356" y="346605"/>
                </a:moveTo>
                <a:lnTo>
                  <a:pt x="11780847" y="346605"/>
                </a:lnTo>
                <a:cubicBezTo>
                  <a:pt x="11788776" y="346605"/>
                  <a:pt x="11794069" y="352139"/>
                  <a:pt x="11794069" y="359772"/>
                </a:cubicBezTo>
                <a:cubicBezTo>
                  <a:pt x="11794069" y="365101"/>
                  <a:pt x="11789389" y="372826"/>
                  <a:pt x="11781441" y="372826"/>
                </a:cubicBezTo>
                <a:lnTo>
                  <a:pt x="11757356" y="372826"/>
                </a:lnTo>
                <a:close/>
                <a:moveTo>
                  <a:pt x="11360295" y="330005"/>
                </a:moveTo>
                <a:lnTo>
                  <a:pt x="11360295" y="346718"/>
                </a:lnTo>
                <a:lnTo>
                  <a:pt x="11360295" y="409707"/>
                </a:lnTo>
                <a:lnTo>
                  <a:pt x="11360295" y="426476"/>
                </a:lnTo>
                <a:lnTo>
                  <a:pt x="11379849" y="426476"/>
                </a:lnTo>
                <a:lnTo>
                  <a:pt x="11433089" y="426476"/>
                </a:lnTo>
                <a:lnTo>
                  <a:pt x="11433089" y="409707"/>
                </a:lnTo>
                <a:lnTo>
                  <a:pt x="11379849" y="409707"/>
                </a:lnTo>
                <a:lnTo>
                  <a:pt x="11379849" y="384006"/>
                </a:lnTo>
                <a:lnTo>
                  <a:pt x="11425958" y="384006"/>
                </a:lnTo>
                <a:lnTo>
                  <a:pt x="11425958" y="367312"/>
                </a:lnTo>
                <a:lnTo>
                  <a:pt x="11379849" y="367312"/>
                </a:lnTo>
                <a:lnTo>
                  <a:pt x="11379849" y="346718"/>
                </a:lnTo>
                <a:lnTo>
                  <a:pt x="11431733" y="346718"/>
                </a:lnTo>
                <a:lnTo>
                  <a:pt x="11431733" y="330005"/>
                </a:lnTo>
                <a:lnTo>
                  <a:pt x="11379849" y="330005"/>
                </a:lnTo>
                <a:close/>
                <a:moveTo>
                  <a:pt x="11818990" y="330004"/>
                </a:moveTo>
                <a:lnTo>
                  <a:pt x="11818990" y="426475"/>
                </a:lnTo>
                <a:lnTo>
                  <a:pt x="11838414" y="426475"/>
                </a:lnTo>
                <a:lnTo>
                  <a:pt x="11838414" y="330004"/>
                </a:lnTo>
                <a:close/>
                <a:moveTo>
                  <a:pt x="11666030" y="330004"/>
                </a:moveTo>
                <a:lnTo>
                  <a:pt x="11666030" y="346717"/>
                </a:lnTo>
                <a:lnTo>
                  <a:pt x="11689614" y="346717"/>
                </a:lnTo>
                <a:lnTo>
                  <a:pt x="11689614" y="426475"/>
                </a:lnTo>
                <a:lnTo>
                  <a:pt x="11709446" y="426475"/>
                </a:lnTo>
                <a:lnTo>
                  <a:pt x="11709446" y="346717"/>
                </a:lnTo>
                <a:lnTo>
                  <a:pt x="11733030" y="346717"/>
                </a:lnTo>
                <a:lnTo>
                  <a:pt x="11733030" y="330004"/>
                </a:lnTo>
                <a:lnTo>
                  <a:pt x="11709446" y="330004"/>
                </a:lnTo>
                <a:lnTo>
                  <a:pt x="11689614" y="330004"/>
                </a:lnTo>
                <a:close/>
                <a:moveTo>
                  <a:pt x="11509949" y="330004"/>
                </a:moveTo>
                <a:lnTo>
                  <a:pt x="11509949" y="346717"/>
                </a:lnTo>
                <a:lnTo>
                  <a:pt x="11509949" y="409706"/>
                </a:lnTo>
                <a:lnTo>
                  <a:pt x="11509949" y="426475"/>
                </a:lnTo>
                <a:lnTo>
                  <a:pt x="11529485" y="426475"/>
                </a:lnTo>
                <a:lnTo>
                  <a:pt x="11582725" y="426475"/>
                </a:lnTo>
                <a:lnTo>
                  <a:pt x="11582725" y="409706"/>
                </a:lnTo>
                <a:lnTo>
                  <a:pt x="11529485" y="409706"/>
                </a:lnTo>
                <a:lnTo>
                  <a:pt x="11529485" y="384005"/>
                </a:lnTo>
                <a:lnTo>
                  <a:pt x="11575631" y="384005"/>
                </a:lnTo>
                <a:lnTo>
                  <a:pt x="11575631" y="367311"/>
                </a:lnTo>
                <a:lnTo>
                  <a:pt x="11529485" y="367311"/>
                </a:lnTo>
                <a:lnTo>
                  <a:pt x="11529485" y="346717"/>
                </a:lnTo>
                <a:lnTo>
                  <a:pt x="11581387" y="346717"/>
                </a:lnTo>
                <a:lnTo>
                  <a:pt x="11581387" y="330004"/>
                </a:lnTo>
                <a:lnTo>
                  <a:pt x="11529485" y="330004"/>
                </a:lnTo>
                <a:close/>
                <a:moveTo>
                  <a:pt x="11439365" y="330004"/>
                </a:moveTo>
                <a:lnTo>
                  <a:pt x="11439365" y="409705"/>
                </a:lnTo>
                <a:lnTo>
                  <a:pt x="11439365" y="426475"/>
                </a:lnTo>
                <a:lnTo>
                  <a:pt x="11458901" y="426475"/>
                </a:lnTo>
                <a:lnTo>
                  <a:pt x="11504378" y="426475"/>
                </a:lnTo>
                <a:lnTo>
                  <a:pt x="11504378" y="409705"/>
                </a:lnTo>
                <a:lnTo>
                  <a:pt x="11458901" y="409705"/>
                </a:lnTo>
                <a:lnTo>
                  <a:pt x="11458901" y="330004"/>
                </a:lnTo>
                <a:close/>
                <a:moveTo>
                  <a:pt x="11737839" y="329874"/>
                </a:moveTo>
                <a:lnTo>
                  <a:pt x="11737839" y="426345"/>
                </a:lnTo>
                <a:lnTo>
                  <a:pt x="11757375" y="426345"/>
                </a:lnTo>
                <a:lnTo>
                  <a:pt x="11757375" y="388332"/>
                </a:lnTo>
                <a:lnTo>
                  <a:pt x="11773939" y="388332"/>
                </a:lnTo>
                <a:cubicBezTo>
                  <a:pt x="11783948" y="388332"/>
                  <a:pt x="11789426" y="393513"/>
                  <a:pt x="11791079" y="400384"/>
                </a:cubicBezTo>
                <a:cubicBezTo>
                  <a:pt x="11792862" y="407998"/>
                  <a:pt x="11792416" y="419307"/>
                  <a:pt x="11794347" y="426345"/>
                </a:cubicBezTo>
                <a:lnTo>
                  <a:pt x="11813994" y="426345"/>
                </a:lnTo>
                <a:cubicBezTo>
                  <a:pt x="11812100" y="418954"/>
                  <a:pt x="11810986" y="408907"/>
                  <a:pt x="11810540" y="400997"/>
                </a:cubicBezTo>
                <a:cubicBezTo>
                  <a:pt x="11809816" y="387886"/>
                  <a:pt x="11802927" y="382705"/>
                  <a:pt x="11796074" y="380161"/>
                </a:cubicBezTo>
                <a:cubicBezTo>
                  <a:pt x="11804319" y="377654"/>
                  <a:pt x="11813214" y="370226"/>
                  <a:pt x="11813214" y="356856"/>
                </a:cubicBezTo>
                <a:cubicBezTo>
                  <a:pt x="11813214" y="339660"/>
                  <a:pt x="11801590" y="329874"/>
                  <a:pt x="11781850" y="329874"/>
                </a:cubicBezTo>
                <a:lnTo>
                  <a:pt x="11757375" y="329874"/>
                </a:lnTo>
                <a:lnTo>
                  <a:pt x="11738006" y="329874"/>
                </a:lnTo>
                <a:close/>
                <a:moveTo>
                  <a:pt x="11887568" y="327645"/>
                </a:moveTo>
                <a:cubicBezTo>
                  <a:pt x="11858079" y="327645"/>
                  <a:pt x="11843149" y="350245"/>
                  <a:pt x="11843149" y="378099"/>
                </a:cubicBezTo>
                <a:cubicBezTo>
                  <a:pt x="11843149" y="405954"/>
                  <a:pt x="11858673" y="428535"/>
                  <a:pt x="11887568" y="428535"/>
                </a:cubicBezTo>
                <a:cubicBezTo>
                  <a:pt x="11910725" y="428535"/>
                  <a:pt x="11926324" y="415053"/>
                  <a:pt x="11929202" y="394478"/>
                </a:cubicBezTo>
                <a:lnTo>
                  <a:pt x="11908831" y="394478"/>
                </a:lnTo>
                <a:cubicBezTo>
                  <a:pt x="11906194" y="404172"/>
                  <a:pt x="11899843" y="411544"/>
                  <a:pt x="11888125" y="411544"/>
                </a:cubicBezTo>
                <a:cubicBezTo>
                  <a:pt x="11872434" y="411544"/>
                  <a:pt x="11863260" y="396168"/>
                  <a:pt x="11863260" y="377821"/>
                </a:cubicBezTo>
                <a:cubicBezTo>
                  <a:pt x="11863260" y="359474"/>
                  <a:pt x="11872099" y="344061"/>
                  <a:pt x="11888125" y="344061"/>
                </a:cubicBezTo>
                <a:cubicBezTo>
                  <a:pt x="11900084" y="344061"/>
                  <a:pt x="11906194" y="351489"/>
                  <a:pt x="11908831" y="360588"/>
                </a:cubicBezTo>
                <a:lnTo>
                  <a:pt x="11929072" y="360588"/>
                </a:lnTo>
                <a:cubicBezTo>
                  <a:pt x="11925767" y="341684"/>
                  <a:pt x="11910966" y="327645"/>
                  <a:pt x="11887568" y="327645"/>
                </a:cubicBezTo>
                <a:close/>
                <a:moveTo>
                  <a:pt x="11626160" y="327645"/>
                </a:moveTo>
                <a:cubicBezTo>
                  <a:pt x="11596653" y="327645"/>
                  <a:pt x="11581704" y="350245"/>
                  <a:pt x="11581704" y="378099"/>
                </a:cubicBezTo>
                <a:cubicBezTo>
                  <a:pt x="11581704" y="405954"/>
                  <a:pt x="11597247" y="428535"/>
                  <a:pt x="11626160" y="428535"/>
                </a:cubicBezTo>
                <a:cubicBezTo>
                  <a:pt x="11649280" y="428535"/>
                  <a:pt x="11664897" y="415053"/>
                  <a:pt x="11667757" y="394478"/>
                </a:cubicBezTo>
                <a:lnTo>
                  <a:pt x="11647423" y="394478"/>
                </a:lnTo>
                <a:cubicBezTo>
                  <a:pt x="11644767" y="404172"/>
                  <a:pt x="11638417" y="411544"/>
                  <a:pt x="11626699" y="411544"/>
                </a:cubicBezTo>
                <a:cubicBezTo>
                  <a:pt x="11610989" y="411544"/>
                  <a:pt x="11601815" y="396168"/>
                  <a:pt x="11601815" y="377821"/>
                </a:cubicBezTo>
                <a:cubicBezTo>
                  <a:pt x="11601815" y="359474"/>
                  <a:pt x="11610692" y="344061"/>
                  <a:pt x="11626699" y="344061"/>
                </a:cubicBezTo>
                <a:cubicBezTo>
                  <a:pt x="11638621" y="344061"/>
                  <a:pt x="11644767" y="351489"/>
                  <a:pt x="11647423" y="360588"/>
                </a:cubicBezTo>
                <a:lnTo>
                  <a:pt x="11667627" y="360588"/>
                </a:lnTo>
                <a:cubicBezTo>
                  <a:pt x="11664322" y="341684"/>
                  <a:pt x="11649558" y="327645"/>
                  <a:pt x="11626160" y="327645"/>
                </a:cubicBezTo>
                <a:close/>
                <a:moveTo>
                  <a:pt x="11741033" y="271341"/>
                </a:moveTo>
                <a:lnTo>
                  <a:pt x="11763577" y="271341"/>
                </a:lnTo>
                <a:cubicBezTo>
                  <a:pt x="11771674" y="271341"/>
                  <a:pt x="11778563" y="276021"/>
                  <a:pt x="11778563" y="285380"/>
                </a:cubicBezTo>
                <a:cubicBezTo>
                  <a:pt x="11778563" y="293291"/>
                  <a:pt x="11772324" y="299326"/>
                  <a:pt x="11763819" y="299326"/>
                </a:cubicBezTo>
                <a:lnTo>
                  <a:pt x="11741033" y="299326"/>
                </a:lnTo>
                <a:close/>
                <a:moveTo>
                  <a:pt x="11741015" y="232772"/>
                </a:moveTo>
                <a:lnTo>
                  <a:pt x="11765230" y="232772"/>
                </a:lnTo>
                <a:cubicBezTo>
                  <a:pt x="11770559" y="232772"/>
                  <a:pt x="11776465" y="237711"/>
                  <a:pt x="11776465" y="244192"/>
                </a:cubicBezTo>
                <a:cubicBezTo>
                  <a:pt x="11776465" y="249967"/>
                  <a:pt x="11772324" y="256318"/>
                  <a:pt x="11764134" y="256318"/>
                </a:cubicBezTo>
                <a:lnTo>
                  <a:pt x="11741015" y="256318"/>
                </a:lnTo>
                <a:close/>
                <a:moveTo>
                  <a:pt x="11803150" y="217434"/>
                </a:moveTo>
                <a:lnTo>
                  <a:pt x="11803150" y="313886"/>
                </a:lnTo>
                <a:lnTo>
                  <a:pt x="11822593" y="313886"/>
                </a:lnTo>
                <a:lnTo>
                  <a:pt x="11822593" y="217434"/>
                </a:lnTo>
                <a:close/>
                <a:moveTo>
                  <a:pt x="11360295" y="217434"/>
                </a:moveTo>
                <a:lnTo>
                  <a:pt x="11360295" y="313886"/>
                </a:lnTo>
                <a:lnTo>
                  <a:pt x="11378512" y="313886"/>
                </a:lnTo>
                <a:lnTo>
                  <a:pt x="11378512" y="242188"/>
                </a:lnTo>
                <a:lnTo>
                  <a:pt x="11398976" y="313886"/>
                </a:lnTo>
                <a:lnTo>
                  <a:pt x="11399812" y="313886"/>
                </a:lnTo>
                <a:lnTo>
                  <a:pt x="11416952" y="313886"/>
                </a:lnTo>
                <a:lnTo>
                  <a:pt x="11417769" y="313886"/>
                </a:lnTo>
                <a:lnTo>
                  <a:pt x="11438233" y="242188"/>
                </a:lnTo>
                <a:lnTo>
                  <a:pt x="11438233" y="313886"/>
                </a:lnTo>
                <a:lnTo>
                  <a:pt x="11456450" y="313886"/>
                </a:lnTo>
                <a:lnTo>
                  <a:pt x="11456450" y="217434"/>
                </a:lnTo>
                <a:lnTo>
                  <a:pt x="11446515" y="217434"/>
                </a:lnTo>
                <a:lnTo>
                  <a:pt x="11437954" y="217434"/>
                </a:lnTo>
                <a:lnTo>
                  <a:pt x="11428577" y="217434"/>
                </a:lnTo>
                <a:lnTo>
                  <a:pt x="11408372" y="285140"/>
                </a:lnTo>
                <a:lnTo>
                  <a:pt x="11388187" y="217434"/>
                </a:lnTo>
                <a:lnTo>
                  <a:pt x="11378828" y="217434"/>
                </a:lnTo>
                <a:lnTo>
                  <a:pt x="11370248" y="217434"/>
                </a:lnTo>
                <a:close/>
                <a:moveTo>
                  <a:pt x="11995330" y="217433"/>
                </a:moveTo>
                <a:lnTo>
                  <a:pt x="11995330" y="313885"/>
                </a:lnTo>
                <a:lnTo>
                  <a:pt x="12014773" y="313885"/>
                </a:lnTo>
                <a:lnTo>
                  <a:pt x="12014773" y="217433"/>
                </a:lnTo>
                <a:close/>
                <a:moveTo>
                  <a:pt x="11910428" y="217433"/>
                </a:moveTo>
                <a:lnTo>
                  <a:pt x="11910428" y="313885"/>
                </a:lnTo>
                <a:lnTo>
                  <a:pt x="11929555" y="313885"/>
                </a:lnTo>
                <a:lnTo>
                  <a:pt x="11929555" y="271787"/>
                </a:lnTo>
                <a:lnTo>
                  <a:pt x="11968180" y="271787"/>
                </a:lnTo>
                <a:lnTo>
                  <a:pt x="11968180" y="313885"/>
                </a:lnTo>
                <a:lnTo>
                  <a:pt x="11987307" y="313885"/>
                </a:lnTo>
                <a:lnTo>
                  <a:pt x="11987307" y="217433"/>
                </a:lnTo>
                <a:lnTo>
                  <a:pt x="11968180" y="217433"/>
                </a:lnTo>
                <a:lnTo>
                  <a:pt x="11968180" y="255056"/>
                </a:lnTo>
                <a:lnTo>
                  <a:pt x="11929555" y="255056"/>
                </a:lnTo>
                <a:lnTo>
                  <a:pt x="11929555" y="217433"/>
                </a:lnTo>
                <a:close/>
                <a:moveTo>
                  <a:pt x="11721702" y="217433"/>
                </a:moveTo>
                <a:lnTo>
                  <a:pt x="11721702" y="313885"/>
                </a:lnTo>
                <a:lnTo>
                  <a:pt x="11721795" y="313885"/>
                </a:lnTo>
                <a:lnTo>
                  <a:pt x="11741739" y="313885"/>
                </a:lnTo>
                <a:lnTo>
                  <a:pt x="11769594" y="313885"/>
                </a:lnTo>
                <a:cubicBezTo>
                  <a:pt x="11787755" y="313885"/>
                  <a:pt x="11798581" y="303022"/>
                  <a:pt x="11798581" y="287850"/>
                </a:cubicBezTo>
                <a:cubicBezTo>
                  <a:pt x="11798581" y="275575"/>
                  <a:pt x="11789649" y="265046"/>
                  <a:pt x="11779956" y="262614"/>
                </a:cubicBezTo>
                <a:cubicBezTo>
                  <a:pt x="11788424" y="260478"/>
                  <a:pt x="11795239" y="251787"/>
                  <a:pt x="11795239" y="241184"/>
                </a:cubicBezTo>
                <a:cubicBezTo>
                  <a:pt x="11795239" y="226959"/>
                  <a:pt x="11784747" y="217433"/>
                  <a:pt x="11765174" y="217433"/>
                </a:cubicBezTo>
                <a:lnTo>
                  <a:pt x="11741739" y="217433"/>
                </a:lnTo>
                <a:lnTo>
                  <a:pt x="11721795" y="217433"/>
                </a:lnTo>
                <a:close/>
                <a:moveTo>
                  <a:pt x="11638323" y="217433"/>
                </a:moveTo>
                <a:lnTo>
                  <a:pt x="11638323" y="283802"/>
                </a:lnTo>
                <a:cubicBezTo>
                  <a:pt x="11638323" y="306958"/>
                  <a:pt x="11652715" y="316596"/>
                  <a:pt x="11676373" y="316596"/>
                </a:cubicBezTo>
                <a:cubicBezTo>
                  <a:pt x="11701108" y="316596"/>
                  <a:pt x="11714831" y="305343"/>
                  <a:pt x="11714831" y="283802"/>
                </a:cubicBezTo>
                <a:lnTo>
                  <a:pt x="11714831" y="217433"/>
                </a:lnTo>
                <a:lnTo>
                  <a:pt x="11695407" y="217433"/>
                </a:lnTo>
                <a:lnTo>
                  <a:pt x="11695407" y="285547"/>
                </a:lnTo>
                <a:cubicBezTo>
                  <a:pt x="11695407" y="293848"/>
                  <a:pt x="11688425" y="300775"/>
                  <a:pt x="11676354" y="300775"/>
                </a:cubicBezTo>
                <a:cubicBezTo>
                  <a:pt x="11661721" y="300775"/>
                  <a:pt x="11657431" y="292604"/>
                  <a:pt x="11657431" y="285547"/>
                </a:cubicBezTo>
                <a:lnTo>
                  <a:pt x="11657431" y="217433"/>
                </a:lnTo>
                <a:close/>
                <a:moveTo>
                  <a:pt x="11488798" y="217433"/>
                </a:moveTo>
                <a:lnTo>
                  <a:pt x="11488798" y="234146"/>
                </a:lnTo>
                <a:lnTo>
                  <a:pt x="11512382" y="234146"/>
                </a:lnTo>
                <a:lnTo>
                  <a:pt x="11512382" y="313885"/>
                </a:lnTo>
                <a:lnTo>
                  <a:pt x="11532214" y="313885"/>
                </a:lnTo>
                <a:lnTo>
                  <a:pt x="11532214" y="234146"/>
                </a:lnTo>
                <a:lnTo>
                  <a:pt x="11555798" y="234146"/>
                </a:lnTo>
                <a:lnTo>
                  <a:pt x="11555798" y="217433"/>
                </a:lnTo>
                <a:lnTo>
                  <a:pt x="11532214" y="217433"/>
                </a:lnTo>
                <a:lnTo>
                  <a:pt x="11512382" y="217433"/>
                </a:lnTo>
                <a:close/>
                <a:moveTo>
                  <a:pt x="11464212" y="217433"/>
                </a:moveTo>
                <a:lnTo>
                  <a:pt x="11464212" y="313885"/>
                </a:lnTo>
                <a:lnTo>
                  <a:pt x="11483636" y="313885"/>
                </a:lnTo>
                <a:lnTo>
                  <a:pt x="11483636" y="217433"/>
                </a:lnTo>
                <a:close/>
                <a:moveTo>
                  <a:pt x="11865062" y="214498"/>
                </a:moveTo>
                <a:cubicBezTo>
                  <a:pt x="11847365" y="214498"/>
                  <a:pt x="11829018" y="224711"/>
                  <a:pt x="11829018" y="243783"/>
                </a:cubicBezTo>
                <a:cubicBezTo>
                  <a:pt x="11828999" y="259790"/>
                  <a:pt x="11840810" y="269706"/>
                  <a:pt x="11860383" y="273142"/>
                </a:cubicBezTo>
                <a:cubicBezTo>
                  <a:pt x="11876037" y="275872"/>
                  <a:pt x="11884913" y="278750"/>
                  <a:pt x="11884913" y="288109"/>
                </a:cubicBezTo>
                <a:cubicBezTo>
                  <a:pt x="11884913" y="294423"/>
                  <a:pt x="11878674" y="300421"/>
                  <a:pt x="11865675" y="300421"/>
                </a:cubicBezTo>
                <a:cubicBezTo>
                  <a:pt x="11852676" y="300421"/>
                  <a:pt x="11846009" y="293049"/>
                  <a:pt x="11846009" y="284265"/>
                </a:cubicBezTo>
                <a:lnTo>
                  <a:pt x="11827291" y="284265"/>
                </a:lnTo>
                <a:cubicBezTo>
                  <a:pt x="11827291" y="301052"/>
                  <a:pt x="11838173" y="316372"/>
                  <a:pt x="11866511" y="316372"/>
                </a:cubicBezTo>
                <a:cubicBezTo>
                  <a:pt x="11893511" y="316372"/>
                  <a:pt x="11905210" y="302111"/>
                  <a:pt x="11905210" y="285788"/>
                </a:cubicBezTo>
                <a:cubicBezTo>
                  <a:pt x="11905210" y="270579"/>
                  <a:pt x="11895238" y="260960"/>
                  <a:pt x="11877411" y="257450"/>
                </a:cubicBezTo>
                <a:cubicBezTo>
                  <a:pt x="11860308" y="254089"/>
                  <a:pt x="11848554" y="253383"/>
                  <a:pt x="11848554" y="242539"/>
                </a:cubicBezTo>
                <a:cubicBezTo>
                  <a:pt x="11848554" y="235092"/>
                  <a:pt x="11855350" y="230672"/>
                  <a:pt x="11865842" y="230672"/>
                </a:cubicBezTo>
                <a:cubicBezTo>
                  <a:pt x="11876966" y="230672"/>
                  <a:pt x="11883372" y="236150"/>
                  <a:pt x="11883372" y="245398"/>
                </a:cubicBezTo>
                <a:lnTo>
                  <a:pt x="11902258" y="245398"/>
                </a:lnTo>
                <a:cubicBezTo>
                  <a:pt x="11902258" y="230171"/>
                  <a:pt x="11890707" y="214498"/>
                  <a:pt x="11865062" y="214498"/>
                </a:cubicBezTo>
                <a:close/>
                <a:moveTo>
                  <a:pt x="11593106" y="214498"/>
                </a:moveTo>
                <a:cubicBezTo>
                  <a:pt x="11575390" y="214498"/>
                  <a:pt x="11557024" y="224711"/>
                  <a:pt x="11557024" y="243783"/>
                </a:cubicBezTo>
                <a:cubicBezTo>
                  <a:pt x="11557043" y="259790"/>
                  <a:pt x="11568816" y="269706"/>
                  <a:pt x="11588407" y="273142"/>
                </a:cubicBezTo>
                <a:cubicBezTo>
                  <a:pt x="11604080" y="275872"/>
                  <a:pt x="11612957" y="278750"/>
                  <a:pt x="11612957" y="288109"/>
                </a:cubicBezTo>
                <a:cubicBezTo>
                  <a:pt x="11612957" y="294423"/>
                  <a:pt x="11606717" y="300421"/>
                  <a:pt x="11593681" y="300421"/>
                </a:cubicBezTo>
                <a:cubicBezTo>
                  <a:pt x="11580720" y="300421"/>
                  <a:pt x="11574071" y="293049"/>
                  <a:pt x="11574071" y="284265"/>
                </a:cubicBezTo>
                <a:lnTo>
                  <a:pt x="11555353" y="284265"/>
                </a:lnTo>
                <a:cubicBezTo>
                  <a:pt x="11555353" y="301052"/>
                  <a:pt x="11566198" y="316372"/>
                  <a:pt x="11594554" y="316372"/>
                </a:cubicBezTo>
                <a:cubicBezTo>
                  <a:pt x="11621536" y="316372"/>
                  <a:pt x="11633235" y="302111"/>
                  <a:pt x="11633235" y="285788"/>
                </a:cubicBezTo>
                <a:cubicBezTo>
                  <a:pt x="11633235" y="270579"/>
                  <a:pt x="11623245" y="260960"/>
                  <a:pt x="11605436" y="257450"/>
                </a:cubicBezTo>
                <a:cubicBezTo>
                  <a:pt x="11588333" y="254089"/>
                  <a:pt x="11576560" y="253383"/>
                  <a:pt x="11576560" y="242539"/>
                </a:cubicBezTo>
                <a:cubicBezTo>
                  <a:pt x="11576560" y="235092"/>
                  <a:pt x="11583375" y="230672"/>
                  <a:pt x="11593848" y="230672"/>
                </a:cubicBezTo>
                <a:cubicBezTo>
                  <a:pt x="11604990" y="230672"/>
                  <a:pt x="11611378" y="236150"/>
                  <a:pt x="11611378" y="245398"/>
                </a:cubicBezTo>
                <a:lnTo>
                  <a:pt x="11630283" y="245398"/>
                </a:lnTo>
                <a:cubicBezTo>
                  <a:pt x="11630283" y="230171"/>
                  <a:pt x="11618751" y="214498"/>
                  <a:pt x="11593106" y="214498"/>
                </a:cubicBezTo>
                <a:close/>
                <a:moveTo>
                  <a:pt x="11155431" y="127315"/>
                </a:moveTo>
                <a:lnTo>
                  <a:pt x="11097883" y="227035"/>
                </a:lnTo>
                <a:lnTo>
                  <a:pt x="11155431" y="326755"/>
                </a:lnTo>
                <a:lnTo>
                  <a:pt x="11040298" y="326755"/>
                </a:lnTo>
                <a:lnTo>
                  <a:pt x="10982713" y="426475"/>
                </a:lnTo>
                <a:lnTo>
                  <a:pt x="11097884" y="426475"/>
                </a:lnTo>
                <a:lnTo>
                  <a:pt x="11155432" y="326756"/>
                </a:lnTo>
                <a:lnTo>
                  <a:pt x="11212998" y="426475"/>
                </a:lnTo>
                <a:lnTo>
                  <a:pt x="11328150" y="426475"/>
                </a:lnTo>
                <a:lnTo>
                  <a:pt x="11270564" y="326755"/>
                </a:lnTo>
                <a:lnTo>
                  <a:pt x="11155432" y="326755"/>
                </a:lnTo>
                <a:lnTo>
                  <a:pt x="11212998" y="227035"/>
                </a:lnTo>
                <a:close/>
                <a:moveTo>
                  <a:pt x="0" y="0"/>
                </a:moveTo>
                <a:lnTo>
                  <a:pt x="12191984" y="0"/>
                </a:lnTo>
                <a:lnTo>
                  <a:pt x="12191984" y="6857991"/>
                </a:lnTo>
                <a:lnTo>
                  <a:pt x="11617585" y="6857991"/>
                </a:lnTo>
                <a:lnTo>
                  <a:pt x="11617585" y="6587990"/>
                </a:lnTo>
                <a:lnTo>
                  <a:pt x="11606785" y="6587990"/>
                </a:lnTo>
                <a:lnTo>
                  <a:pt x="11606785" y="6857991"/>
                </a:lnTo>
                <a:lnTo>
                  <a:pt x="0" y="6857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kumimoji="1" lang="fr-FR" altLang="ja-JP"/>
              <a:t>Cliquez sur l'icône pour ajouter une image</a:t>
            </a:r>
            <a:endParaRPr kumimoji="1" lang="ja-JP" altLang="en-US"/>
          </a:p>
        </p:txBody>
      </p:sp>
      <p:sp>
        <p:nvSpPr>
          <p:cNvPr id="297" name="Slide Number Divider with 0.1pt Outline">
            <a:extLst>
              <a:ext uri="{FF2B5EF4-FFF2-40B4-BE49-F238E27FC236}">
                <a16:creationId xmlns:a16="http://schemas.microsoft.com/office/drawing/2014/main" id="{807A1811-80F4-4D9F-9094-5963C0E22943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000000"/>
          </a:solidFill>
          <a:ln w="127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94" name="Copyright">
            <a:extLst>
              <a:ext uri="{FF2B5EF4-FFF2-40B4-BE49-F238E27FC236}">
                <a16:creationId xmlns:a16="http://schemas.microsoft.com/office/drawing/2014/main" id="{398DE41F-D55A-4DD6-B388-1B072BD56B90}"/>
              </a:ext>
            </a:extLst>
          </p:cNvPr>
          <p:cNvSpPr txBox="1"/>
          <p:nvPr userDrawn="1"/>
        </p:nvSpPr>
        <p:spPr>
          <a:xfrm>
            <a:off x="180975" y="6645600"/>
            <a:ext cx="140628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R&amp;D Centre Europe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96" name="Title Horizontal Line with 0.1pt Outline">
            <a:extLst>
              <a:ext uri="{FF2B5EF4-FFF2-40B4-BE49-F238E27FC236}">
                <a16:creationId xmlns:a16="http://schemas.microsoft.com/office/drawing/2014/main" id="{66836E8A-99DE-4312-B075-64D9F959C8F3}"/>
              </a:ext>
            </a:extLst>
          </p:cNvPr>
          <p:cNvSpPr/>
          <p:nvPr userDrawn="1"/>
        </p:nvSpPr>
        <p:spPr>
          <a:xfrm>
            <a:off x="3929451" y="3478279"/>
            <a:ext cx="5338800" cy="18000"/>
          </a:xfrm>
          <a:prstGeom prst="rect">
            <a:avLst/>
          </a:prstGeom>
          <a:solidFill>
            <a:srgbClr val="E60012"/>
          </a:solidFill>
          <a:ln w="127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ja-JP" altLang="en-US"/>
          </a:p>
        </p:txBody>
      </p:sp>
      <p:sp>
        <p:nvSpPr>
          <p:cNvPr id="92" name="Title Vertical Line with 0.1pt Outline">
            <a:extLst>
              <a:ext uri="{FF2B5EF4-FFF2-40B4-BE49-F238E27FC236}">
                <a16:creationId xmlns:a16="http://schemas.microsoft.com/office/drawing/2014/main" id="{521A18F6-D907-4706-9FB9-D8BB361FAE75}"/>
              </a:ext>
            </a:extLst>
          </p:cNvPr>
          <p:cNvSpPr/>
          <p:nvPr userDrawn="1"/>
        </p:nvSpPr>
        <p:spPr>
          <a:xfrm>
            <a:off x="3929451" y="2909479"/>
            <a:ext cx="10800" cy="1026000"/>
          </a:xfrm>
          <a:prstGeom prst="rect">
            <a:avLst/>
          </a:prstGeom>
          <a:solidFill>
            <a:srgbClr val="E60012"/>
          </a:solidFill>
          <a:ln w="127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53" name="ME Logo with 0.1pt Outline">
            <a:extLst>
              <a:ext uri="{FF2B5EF4-FFF2-40B4-BE49-F238E27FC236}">
                <a16:creationId xmlns:a16="http://schemas.microsoft.com/office/drawing/2014/main" id="{33A2E4C1-F631-44A8-9AD5-E410E36FB2BB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CAD83477-C65A-4976-80BB-AB5CC58FCC53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453DCC9-9DE9-4DFA-8A7D-360038019AA3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4B82ECB8-D186-4982-893D-E43487E1E283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5AFEBD96-A694-4F6D-87A5-E08B0909C255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73D55078-87D1-4A60-9848-C0DEAA1BE6EA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3A24700-6D5C-49D5-A349-196F0A4B813F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8E2F50E3-C591-49A7-8A13-37881BCEE033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8CF02F8D-D2CD-4F81-9F6A-65914BA60D6C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6BBDE39-8B3C-4FD7-A39D-75BEF788AD76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27642B5A-4BBA-4FA1-A878-58ECB3F4543A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4D4BC13D-5AF1-4BC0-B05E-A29719946FB4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6D08052-8961-4E26-8F2E-FF82CD78C5B7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525A5A37-A27F-4524-83E0-DA3429095F2A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0E846094-3AEC-46FC-9B8A-4E799C240A70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972798D-1815-41BF-9BD6-DF0660B96BF4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17588DBD-7A6A-4356-BA97-44BD63A722E2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51C555AC-5B91-42BA-B0A2-BFF7F194D195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ED73021D-5FA7-4059-ABB9-18E13AB38957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6EC5451-413A-4B0D-B839-18E31E4A7DD7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055214F5-EE19-4607-A7BA-09672E52F330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8C9DB335-4D71-4F32-A694-CBE8053B379D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EBA7EC6F-43F1-4D3D-9662-20DA639CF330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68C7CAD8-63D9-4BA0-958E-5B13BEBF82D7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55F6E12B-8200-4810-BB8C-65EF81912CBD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067CD887-06C2-4B0F-8FFC-97A2FCA37241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9F1D87E6-2A60-4928-AD31-1AB428B46F98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4063AD1-5E41-4710-9B54-004651C96D97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47676417-A10F-4225-87C1-A6EC7414D0F3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5E91C8F-DCAF-47C5-87A0-E7C80FD310DE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548A2348-3E2E-4B58-9302-2675361B33DC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C7557E45-A610-4FCF-A638-B8B3F2181AC7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1163A222-3124-4FD7-A172-BAF46E7C022D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0ED9D69-DC55-4A5F-AB64-23B7B01520C0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7AD12A6-5AA3-4BFE-8C8A-0F692C147D23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859A63B3-CBFA-484E-B1FC-336160785F67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6B4B8DB-FB18-492F-B29F-92BAF8E2FAD1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D0CCC8FC-73E9-4257-83CB-994758023F7F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8CCE733E-ADA6-4F25-9B56-BD91945DE92F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5E069D9-9254-4389-A217-93248D05AC48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8C827D5F-94B4-47B0-864B-4BD802FD58E1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6247E449-0C45-450F-A20A-349E4B23FE4E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D58004F0-B040-4DB2-94E3-430E8E2AA3AB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25672037-2D3C-4246-9EAB-73830C983026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58" name="TemplateVersion">
            <a:extLst>
              <a:ext uri="{FF2B5EF4-FFF2-40B4-BE49-F238E27FC236}">
                <a16:creationId xmlns:a16="http://schemas.microsoft.com/office/drawing/2014/main" id="{D1D02216-D4C7-4B68-8BBC-ED73A94653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Section Title">
            <a:extLst>
              <a:ext uri="{FF2B5EF4-FFF2-40B4-BE49-F238E27FC236}">
                <a16:creationId xmlns:a16="http://schemas.microsoft.com/office/drawing/2014/main" id="{81F2343B-A77E-495C-8AD7-D3524655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551" y="2282146"/>
            <a:ext cx="5794814" cy="1204836"/>
          </a:xfrm>
          <a:custGeom>
            <a:avLst/>
            <a:gdLst>
              <a:gd name="connsiteX0" fmla="*/ 0 w 5794814"/>
              <a:gd name="connsiteY0" fmla="*/ 0 h 1204836"/>
              <a:gd name="connsiteX1" fmla="*/ 5794814 w 5794814"/>
              <a:gd name="connsiteY1" fmla="*/ 0 h 1204836"/>
              <a:gd name="connsiteX2" fmla="*/ 5794814 w 5794814"/>
              <a:gd name="connsiteY2" fmla="*/ 1204836 h 1204836"/>
              <a:gd name="connsiteX3" fmla="*/ 5336700 w 5794814"/>
              <a:gd name="connsiteY3" fmla="*/ 1204836 h 1204836"/>
              <a:gd name="connsiteX4" fmla="*/ 5336700 w 5794814"/>
              <a:gd name="connsiteY4" fmla="*/ 1196133 h 1204836"/>
              <a:gd name="connsiteX5" fmla="*/ 5336700 w 5794814"/>
              <a:gd name="connsiteY5" fmla="*/ 1195836 h 1204836"/>
              <a:gd name="connsiteX6" fmla="*/ 8700 w 5794814"/>
              <a:gd name="connsiteY6" fmla="*/ 1195836 h 1204836"/>
              <a:gd name="connsiteX7" fmla="*/ 8700 w 5794814"/>
              <a:gd name="connsiteY7" fmla="*/ 627333 h 1204836"/>
              <a:gd name="connsiteX8" fmla="*/ 8700 w 5794814"/>
              <a:gd name="connsiteY8" fmla="*/ 626654 h 1204836"/>
              <a:gd name="connsiteX9" fmla="*/ 0 w 5794814"/>
              <a:gd name="connsiteY9" fmla="*/ 626654 h 1204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94814" h="1204836">
                <a:moveTo>
                  <a:pt x="0" y="0"/>
                </a:moveTo>
                <a:lnTo>
                  <a:pt x="5794814" y="0"/>
                </a:lnTo>
                <a:lnTo>
                  <a:pt x="5794814" y="1204836"/>
                </a:lnTo>
                <a:lnTo>
                  <a:pt x="5336700" y="1204836"/>
                </a:lnTo>
                <a:lnTo>
                  <a:pt x="5336700" y="1196133"/>
                </a:lnTo>
                <a:lnTo>
                  <a:pt x="5336700" y="1195836"/>
                </a:lnTo>
                <a:lnTo>
                  <a:pt x="8700" y="1195836"/>
                </a:lnTo>
                <a:lnTo>
                  <a:pt x="8700" y="627333"/>
                </a:lnTo>
                <a:lnTo>
                  <a:pt x="8700" y="626654"/>
                </a:lnTo>
                <a:lnTo>
                  <a:pt x="0" y="626654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432000" tIns="180000" rIns="453600" bIns="180000" anchor="b">
            <a:noAutofit/>
          </a:bodyPr>
          <a:lstStyle>
            <a:lvl1pPr>
              <a:defRPr sz="2000" spc="60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fr-FR" altLang="ja-JP"/>
              <a:t>Modifiez le style du titre</a:t>
            </a:r>
            <a:endParaRPr lang="en-US"/>
          </a:p>
        </p:txBody>
      </p:sp>
      <p:sp>
        <p:nvSpPr>
          <p:cNvPr id="101" name="Section Subtitle">
            <a:extLst>
              <a:ext uri="{FF2B5EF4-FFF2-40B4-BE49-F238E27FC236}">
                <a16:creationId xmlns:a16="http://schemas.microsoft.com/office/drawing/2014/main" id="{58F6F071-E982-4C94-B1BC-D8B9BE5A9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1551" y="3486982"/>
            <a:ext cx="5794814" cy="1102482"/>
          </a:xfrm>
          <a:custGeom>
            <a:avLst/>
            <a:gdLst>
              <a:gd name="connsiteX0" fmla="*/ 5336700 w 5794814"/>
              <a:gd name="connsiteY0" fmla="*/ 0 h 1102482"/>
              <a:gd name="connsiteX1" fmla="*/ 5794814 w 5794814"/>
              <a:gd name="connsiteY1" fmla="*/ 0 h 1102482"/>
              <a:gd name="connsiteX2" fmla="*/ 5794814 w 5794814"/>
              <a:gd name="connsiteY2" fmla="*/ 1102482 h 1102482"/>
              <a:gd name="connsiteX3" fmla="*/ 0 w 5794814"/>
              <a:gd name="connsiteY3" fmla="*/ 1102482 h 1102482"/>
              <a:gd name="connsiteX4" fmla="*/ 0 w 5794814"/>
              <a:gd name="connsiteY4" fmla="*/ 448497 h 1102482"/>
              <a:gd name="connsiteX5" fmla="*/ 8700 w 5794814"/>
              <a:gd name="connsiteY5" fmla="*/ 448497 h 1102482"/>
              <a:gd name="connsiteX6" fmla="*/ 8700 w 5794814"/>
              <a:gd name="connsiteY6" fmla="*/ 447818 h 1102482"/>
              <a:gd name="connsiteX7" fmla="*/ 8700 w 5794814"/>
              <a:gd name="connsiteY7" fmla="*/ 9297 h 1102482"/>
              <a:gd name="connsiteX8" fmla="*/ 5336700 w 5794814"/>
              <a:gd name="connsiteY8" fmla="*/ 9297 h 1102482"/>
              <a:gd name="connsiteX9" fmla="*/ 5336700 w 5794814"/>
              <a:gd name="connsiteY9" fmla="*/ 8618 h 110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94814" h="1102482">
                <a:moveTo>
                  <a:pt x="5336700" y="0"/>
                </a:moveTo>
                <a:lnTo>
                  <a:pt x="5794814" y="0"/>
                </a:lnTo>
                <a:lnTo>
                  <a:pt x="5794814" y="1102482"/>
                </a:lnTo>
                <a:lnTo>
                  <a:pt x="0" y="1102482"/>
                </a:lnTo>
                <a:lnTo>
                  <a:pt x="0" y="448497"/>
                </a:lnTo>
                <a:lnTo>
                  <a:pt x="8700" y="448497"/>
                </a:lnTo>
                <a:lnTo>
                  <a:pt x="8700" y="447818"/>
                </a:lnTo>
                <a:lnTo>
                  <a:pt x="8700" y="9297"/>
                </a:lnTo>
                <a:lnTo>
                  <a:pt x="5336700" y="9297"/>
                </a:lnTo>
                <a:lnTo>
                  <a:pt x="5336700" y="8618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432000" tIns="187200" rIns="453600" bIns="187200">
            <a:noAutofit/>
          </a:bodyPr>
          <a:lstStyle>
            <a:lvl1pPr marL="0" indent="0">
              <a:buNone/>
              <a:defRPr sz="900" b="1" spc="25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altLang="ja-JP"/>
              <a:t>Cliquez pour modifier les styles du texte du masque</a:t>
            </a:r>
          </a:p>
        </p:txBody>
      </p:sp>
      <p:sp>
        <p:nvSpPr>
          <p:cNvPr id="91" name="Section Number Placeholder">
            <a:extLst>
              <a:ext uri="{FF2B5EF4-FFF2-40B4-BE49-F238E27FC236}">
                <a16:creationId xmlns:a16="http://schemas.microsoft.com/office/drawing/2014/main" id="{36003A69-F09F-4B1F-9E7D-43B5741CEDA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66000" y="2282146"/>
            <a:ext cx="1468437" cy="2306638"/>
          </a:xfrm>
          <a:custGeom>
            <a:avLst/>
            <a:gdLst>
              <a:gd name="connsiteX0" fmla="*/ 0 w 1468437"/>
              <a:gd name="connsiteY0" fmla="*/ 0 h 2306638"/>
              <a:gd name="connsiteX1" fmla="*/ 1468437 w 1468437"/>
              <a:gd name="connsiteY1" fmla="*/ 0 h 2306638"/>
              <a:gd name="connsiteX2" fmla="*/ 1468437 w 1468437"/>
              <a:gd name="connsiteY2" fmla="*/ 625975 h 2306638"/>
              <a:gd name="connsiteX3" fmla="*/ 1467012 w 1468437"/>
              <a:gd name="connsiteY3" fmla="*/ 625975 h 2306638"/>
              <a:gd name="connsiteX4" fmla="*/ 1467012 w 1468437"/>
              <a:gd name="connsiteY4" fmla="*/ 627333 h 2306638"/>
              <a:gd name="connsiteX5" fmla="*/ 1463451 w 1468437"/>
              <a:gd name="connsiteY5" fmla="*/ 627333 h 2306638"/>
              <a:gd name="connsiteX6" fmla="*/ 1463451 w 1468437"/>
              <a:gd name="connsiteY6" fmla="*/ 1653333 h 2306638"/>
              <a:gd name="connsiteX7" fmla="*/ 1467012 w 1468437"/>
              <a:gd name="connsiteY7" fmla="*/ 1653333 h 2306638"/>
              <a:gd name="connsiteX8" fmla="*/ 1468437 w 1468437"/>
              <a:gd name="connsiteY8" fmla="*/ 1653333 h 2306638"/>
              <a:gd name="connsiteX9" fmla="*/ 1468437 w 1468437"/>
              <a:gd name="connsiteY9" fmla="*/ 2306638 h 2306638"/>
              <a:gd name="connsiteX10" fmla="*/ 0 w 1468437"/>
              <a:gd name="connsiteY10" fmla="*/ 2306638 h 2306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8437" h="2306638">
                <a:moveTo>
                  <a:pt x="0" y="0"/>
                </a:moveTo>
                <a:lnTo>
                  <a:pt x="1468437" y="0"/>
                </a:lnTo>
                <a:lnTo>
                  <a:pt x="1468437" y="625975"/>
                </a:lnTo>
                <a:lnTo>
                  <a:pt x="1467012" y="625975"/>
                </a:lnTo>
                <a:lnTo>
                  <a:pt x="1467012" y="627333"/>
                </a:lnTo>
                <a:lnTo>
                  <a:pt x="1463451" y="627333"/>
                </a:lnTo>
                <a:lnTo>
                  <a:pt x="1463451" y="1653333"/>
                </a:lnTo>
                <a:lnTo>
                  <a:pt x="1467012" y="1653333"/>
                </a:lnTo>
                <a:lnTo>
                  <a:pt x="1468437" y="1653333"/>
                </a:lnTo>
                <a:lnTo>
                  <a:pt x="1468437" y="2306638"/>
                </a:lnTo>
                <a:lnTo>
                  <a:pt x="0" y="2306638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0" tIns="0" rIns="0" bIns="61200" anchor="ctr">
            <a:noAutofit/>
          </a:bodyPr>
          <a:lstStyle>
            <a:lvl1pPr marL="0" indent="0" algn="ctr">
              <a:buNone/>
              <a:defRPr sz="6800" b="1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7D220BD1-A4FC-4EB3-AB48-B9528C7E024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 vert="horz" lIns="0" tIns="0" rIns="0" bIns="0" rtlCol="0" anchor="ctr"/>
          <a:lstStyle>
            <a:lvl1pPr>
              <a:defRPr lang="ja-JP" altLang="en-US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F9579D6-25CD-4BB7-AD2F-64BE4E2FFBA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>
                <a:solidFill>
                  <a:srgbClr val="000000"/>
                </a:solidFill>
              </a:defRPr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  <p:sp>
        <p:nvSpPr>
          <p:cNvPr id="59" name="Confidentiality">
            <a:extLst>
              <a:ext uri="{FF2B5EF4-FFF2-40B4-BE49-F238E27FC236}">
                <a16:creationId xmlns:a16="http://schemas.microsoft.com/office/drawing/2014/main" id="{DFDA4ACC-350E-4CD4-8DE4-1BD922F6BE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ExportControl">
            <a:extLst>
              <a:ext uri="{FF2B5EF4-FFF2-40B4-BE49-F238E27FC236}">
                <a16:creationId xmlns:a16="http://schemas.microsoft.com/office/drawing/2014/main" id="{5BD65EA0-76C5-4CD5-A0B8-E57ABE9DE0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181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Divider">
            <a:extLst>
              <a:ext uri="{FF2B5EF4-FFF2-40B4-BE49-F238E27FC236}">
                <a16:creationId xmlns:a16="http://schemas.microsoft.com/office/drawing/2014/main" id="{07D078B6-A871-4DBD-8F58-8CB3D5789ACF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54" name="Copyright">
            <a:extLst>
              <a:ext uri="{FF2B5EF4-FFF2-40B4-BE49-F238E27FC236}">
                <a16:creationId xmlns:a16="http://schemas.microsoft.com/office/drawing/2014/main" id="{EE66D8B3-B25B-4276-9144-B8588E47E7DC}"/>
              </a:ext>
            </a:extLst>
          </p:cNvPr>
          <p:cNvSpPr txBox="1"/>
          <p:nvPr userDrawn="1"/>
        </p:nvSpPr>
        <p:spPr>
          <a:xfrm>
            <a:off x="180975" y="6645600"/>
            <a:ext cx="1490376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ja-JP" sz="600" dirty="0">
                <a:solidFill>
                  <a:srgbClr val="666666"/>
                </a:solidFill>
              </a:rPr>
              <a:t>©Mitsubishi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Electric</a:t>
            </a:r>
            <a:r>
              <a:rPr kumimoji="1" lang="ja-JP" altLang="en-US" sz="600" dirty="0">
                <a:solidFill>
                  <a:srgbClr val="666666"/>
                </a:solidFill>
              </a:rPr>
              <a:t> </a:t>
            </a:r>
            <a:r>
              <a:rPr kumimoji="1" lang="en-US" altLang="ja-JP" sz="600" dirty="0">
                <a:solidFill>
                  <a:srgbClr val="666666"/>
                </a:solidFill>
              </a:rPr>
              <a:t>R&amp;D Centre Europe</a:t>
            </a:r>
            <a:endParaRPr kumimoji="1" lang="ja-JP" altLang="en-US" sz="600" dirty="0">
              <a:solidFill>
                <a:srgbClr val="666666"/>
              </a:solidFill>
            </a:endParaRPr>
          </a:p>
        </p:txBody>
      </p:sp>
      <p:grpSp>
        <p:nvGrpSpPr>
          <p:cNvPr id="55" name="ME Logo">
            <a:extLst>
              <a:ext uri="{FF2B5EF4-FFF2-40B4-BE49-F238E27FC236}">
                <a16:creationId xmlns:a16="http://schemas.microsoft.com/office/drawing/2014/main" id="{2FCA956E-C5D2-4784-8A45-4A62865BDA12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9BE354D-1040-4385-89D1-92D3CFF130A7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067E79A-0B85-492F-BBBF-F52B707A39C2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79A44B5-3ACE-4867-9B3C-59CFFA0BFEFE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4EB01AE-14BA-4108-A56E-5185FD5444A8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7F00475-471A-41CA-BA2B-C4ABCF70CC1E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C00023E-649A-4AA0-87FD-5385E7034C6C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3298092-4E07-4246-80B0-EE34F4862641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05DC457-E54D-42C6-BC4F-ABFB62EAE7E8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D2B7856-D0EF-4A80-889D-75A67DFBB163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D46F0421-BFB8-4B0B-8999-6787DBF6CDE5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F4CA2DC-FBFB-425D-B8BC-C364C302EB1D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6BE4E36-DE27-44E4-BEFB-6ED5C8DADEBC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8352C80-FA42-4709-9596-9AF067CD8F11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85EE011-86FA-46CB-BAD3-63067259A4D5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8B28D8-58E9-43F2-8B23-3AC257A1D1DE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3A4F664-2A93-4FFD-B6B6-1BC0299AA284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6651C2D-54CB-44D9-BFE2-ED35C106AB2C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CA0ED85-791C-4F69-B5F0-8C9940CCD1AC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12C0351-161E-423A-B489-B5E73B1C0F12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61DDA3B-C04E-4AB4-8061-E75651F2A020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34EA89F-7357-4EBB-A2DA-86588888A355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19A622E-E3F2-486A-A3D6-530F395208FC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0D12253-44DC-4D20-8543-D2FE25C5F3D3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A2072CA2-E149-409C-AE52-CF1FE7C856B9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4CB3572D-6D71-4F34-8A84-D2696EBBBC3F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92D3F63-8C80-4A0F-8DF9-D58038DB4011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C15D43F-B809-4192-AB6A-4E4EAD3168BA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470BB1F-C60C-47FB-B463-BF260C9BEDD8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B2769E0D-207A-4837-A8D7-F10D9ED2CF13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01DFB49-8433-4915-AE0F-C0914212471C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D8DFBE96-9DD7-4A48-B8A4-BEEDA9BC0EEF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81A980A-0A41-42D2-8A1F-49AAD94C178F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EF364A01-C923-409D-9067-1D4236A2DBC9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08A5C04-6365-4C4F-9F17-2A89EDBBA25F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C23F6EEC-C45A-40DF-A0A7-4579D5BF70F8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2F8BA21-A2A1-45A0-BA3B-373B587B7C11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7DBA3142-A373-4396-A215-7C8C8A3602C1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5CA229F-C574-4F6E-BC1D-62CB11258B64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99433701-055F-4308-8E7A-20A3D1AC34E5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F31FFAC-CE3D-45F6-808E-6C25B6275921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E2CE12D0-81DB-4668-A6AA-F32488FB36FD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0F3ABA53-213C-4E87-BE46-807583BEF28C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0221253B-1368-48DD-901B-9DA3C6D3F896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02" name="TemplateVersion">
            <a:extLst>
              <a:ext uri="{FF2B5EF4-FFF2-40B4-BE49-F238E27FC236}">
                <a16:creationId xmlns:a16="http://schemas.microsoft.com/office/drawing/2014/main" id="{91372DAF-50E8-4BF1-83DF-96BCBEEC68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6" name="Section Title">
            <a:extLst>
              <a:ext uri="{FF2B5EF4-FFF2-40B4-BE49-F238E27FC236}">
                <a16:creationId xmlns:a16="http://schemas.microsoft.com/office/drawing/2014/main" id="{C573BABD-9EDB-40AF-AAEC-0BB6002B5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83" y="3164553"/>
            <a:ext cx="4575763" cy="537924"/>
          </a:xfrm>
        </p:spPr>
        <p:txBody>
          <a:bodyPr lIns="536400" tIns="0" rIns="0" bIns="0" anchor="t"/>
          <a:lstStyle>
            <a:lvl1pPr>
              <a:defRPr sz="2500" spc="6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fr-FR" altLang="ja-JP"/>
              <a:t>Modifiez le style du titre</a:t>
            </a:r>
            <a:endParaRPr lang="en-US" dirty="0"/>
          </a:p>
        </p:txBody>
      </p:sp>
      <p:sp>
        <p:nvSpPr>
          <p:cNvPr id="104" name="Section Subtitle">
            <a:extLst>
              <a:ext uri="{FF2B5EF4-FFF2-40B4-BE49-F238E27FC236}">
                <a16:creationId xmlns:a16="http://schemas.microsoft.com/office/drawing/2014/main" id="{6731605F-20B3-4777-97C7-6C19BC75E60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51082" y="2799296"/>
            <a:ext cx="4575764" cy="363600"/>
          </a:xfrm>
        </p:spPr>
        <p:txBody>
          <a:bodyPr lIns="565200" tIns="0" rIns="0" bIns="7920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1" spc="300" baseline="0">
                <a:solidFill>
                  <a:srgbClr val="E60012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altLang="ja-JP"/>
              <a:t>Cliquez pour modifier les styles du texte du masque</a:t>
            </a:r>
          </a:p>
        </p:txBody>
      </p:sp>
      <p:sp>
        <p:nvSpPr>
          <p:cNvPr id="67" name="Section Number Placeholder">
            <a:extLst>
              <a:ext uri="{FF2B5EF4-FFF2-40B4-BE49-F238E27FC236}">
                <a16:creationId xmlns:a16="http://schemas.microsoft.com/office/drawing/2014/main" id="{86A3DECA-A830-4DBD-BADC-EC9AF05906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9115" y="2799296"/>
            <a:ext cx="1581968" cy="903181"/>
          </a:xfrm>
          <a:noFill/>
        </p:spPr>
        <p:txBody>
          <a:bodyPr lIns="0" tIns="0" rIns="0" bIns="61200" anchor="ctr"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4" name="Date Placeholder">
            <a:extLst>
              <a:ext uri="{FF2B5EF4-FFF2-40B4-BE49-F238E27FC236}">
                <a16:creationId xmlns:a16="http://schemas.microsoft.com/office/drawing/2014/main" id="{21F134BB-5EFC-4CE8-8443-BD64E833B03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F7D548B2-EBAE-4A41-8F54-B5EA65E54E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  <p:sp>
        <p:nvSpPr>
          <p:cNvPr id="103" name="Confidentiality">
            <a:extLst>
              <a:ext uri="{FF2B5EF4-FFF2-40B4-BE49-F238E27FC236}">
                <a16:creationId xmlns:a16="http://schemas.microsoft.com/office/drawing/2014/main" id="{2E05A7B0-2A68-47EF-AB32-3E0A9D112E4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ExportControl">
            <a:extLst>
              <a:ext uri="{FF2B5EF4-FFF2-40B4-BE49-F238E27FC236}">
                <a16:creationId xmlns:a16="http://schemas.microsoft.com/office/drawing/2014/main" id="{EAB4ECD0-39E1-4259-B06F-A708361ED4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31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section Header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">
            <a:extLst>
              <a:ext uri="{FF2B5EF4-FFF2-40B4-BE49-F238E27FC236}">
                <a16:creationId xmlns:a16="http://schemas.microsoft.com/office/drawing/2014/main" id="{07116525-8B20-4EAC-98FB-F7F1E20F4E1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" y="10"/>
            <a:ext cx="12191984" cy="6857991"/>
          </a:xfrm>
          <a:custGeom>
            <a:avLst/>
            <a:gdLst>
              <a:gd name="connsiteX0" fmla="*/ 11760606 w 12191984"/>
              <a:gd name="connsiteY0" fmla="*/ 508703 h 6857991"/>
              <a:gd name="connsiteX1" fmla="*/ 11778080 w 12191984"/>
              <a:gd name="connsiteY1" fmla="*/ 520736 h 6857991"/>
              <a:gd name="connsiteX2" fmla="*/ 11760884 w 12191984"/>
              <a:gd name="connsiteY2" fmla="*/ 532622 h 6857991"/>
              <a:gd name="connsiteX3" fmla="*/ 11753623 w 12191984"/>
              <a:gd name="connsiteY3" fmla="*/ 531749 h 6857991"/>
              <a:gd name="connsiteX4" fmla="*/ 11305012 w 12191984"/>
              <a:gd name="connsiteY4" fmla="*/ 505325 h 6857991"/>
              <a:gd name="connsiteX5" fmla="*/ 11307909 w 12191984"/>
              <a:gd name="connsiteY5" fmla="*/ 508686 h 6857991"/>
              <a:gd name="connsiteX6" fmla="*/ 11294688 w 12191984"/>
              <a:gd name="connsiteY6" fmla="*/ 517005 h 6857991"/>
              <a:gd name="connsiteX7" fmla="*/ 11298383 w 12191984"/>
              <a:gd name="connsiteY7" fmla="*/ 509559 h 6857991"/>
              <a:gd name="connsiteX8" fmla="*/ 11305012 w 12191984"/>
              <a:gd name="connsiteY8" fmla="*/ 505325 h 6857991"/>
              <a:gd name="connsiteX9" fmla="*/ 11947624 w 12191984"/>
              <a:gd name="connsiteY9" fmla="*/ 505324 h 6857991"/>
              <a:gd name="connsiteX10" fmla="*/ 11950539 w 12191984"/>
              <a:gd name="connsiteY10" fmla="*/ 508685 h 6857991"/>
              <a:gd name="connsiteX11" fmla="*/ 11937318 w 12191984"/>
              <a:gd name="connsiteY11" fmla="*/ 517004 h 6857991"/>
              <a:gd name="connsiteX12" fmla="*/ 11940994 w 12191984"/>
              <a:gd name="connsiteY12" fmla="*/ 509558 h 6857991"/>
              <a:gd name="connsiteX13" fmla="*/ 11947624 w 12191984"/>
              <a:gd name="connsiteY13" fmla="*/ 505324 h 6857991"/>
              <a:gd name="connsiteX14" fmla="*/ 11831376 w 12191984"/>
              <a:gd name="connsiteY14" fmla="*/ 505324 h 6857991"/>
              <a:gd name="connsiteX15" fmla="*/ 11834310 w 12191984"/>
              <a:gd name="connsiteY15" fmla="*/ 508685 h 6857991"/>
              <a:gd name="connsiteX16" fmla="*/ 11821107 w 12191984"/>
              <a:gd name="connsiteY16" fmla="*/ 517004 h 6857991"/>
              <a:gd name="connsiteX17" fmla="*/ 11824747 w 12191984"/>
              <a:gd name="connsiteY17" fmla="*/ 509558 h 6857991"/>
              <a:gd name="connsiteX18" fmla="*/ 11831376 w 12191984"/>
              <a:gd name="connsiteY18" fmla="*/ 505324 h 6857991"/>
              <a:gd name="connsiteX19" fmla="*/ 11680477 w 12191984"/>
              <a:gd name="connsiteY19" fmla="*/ 505324 h 6857991"/>
              <a:gd name="connsiteX20" fmla="*/ 11683374 w 12191984"/>
              <a:gd name="connsiteY20" fmla="*/ 508685 h 6857991"/>
              <a:gd name="connsiteX21" fmla="*/ 11670189 w 12191984"/>
              <a:gd name="connsiteY21" fmla="*/ 517004 h 6857991"/>
              <a:gd name="connsiteX22" fmla="*/ 11673847 w 12191984"/>
              <a:gd name="connsiteY22" fmla="*/ 509558 h 6857991"/>
              <a:gd name="connsiteX23" fmla="*/ 11680477 w 12191984"/>
              <a:gd name="connsiteY23" fmla="*/ 505324 h 6857991"/>
              <a:gd name="connsiteX24" fmla="*/ 11465531 w 12191984"/>
              <a:gd name="connsiteY24" fmla="*/ 504804 h 6857991"/>
              <a:gd name="connsiteX25" fmla="*/ 11470006 w 12191984"/>
              <a:gd name="connsiteY25" fmla="*/ 507459 h 6857991"/>
              <a:gd name="connsiteX26" fmla="*/ 11470767 w 12191984"/>
              <a:gd name="connsiteY26" fmla="*/ 513142 h 6857991"/>
              <a:gd name="connsiteX27" fmla="*/ 11466682 w 12191984"/>
              <a:gd name="connsiteY27" fmla="*/ 525676 h 6857991"/>
              <a:gd name="connsiteX28" fmla="*/ 11456524 w 12191984"/>
              <a:gd name="connsiteY28" fmla="*/ 532844 h 6857991"/>
              <a:gd name="connsiteX29" fmla="*/ 11452105 w 12191984"/>
              <a:gd name="connsiteY29" fmla="*/ 530133 h 6857991"/>
              <a:gd name="connsiteX30" fmla="*/ 11451306 w 12191984"/>
              <a:gd name="connsiteY30" fmla="*/ 524544 h 6857991"/>
              <a:gd name="connsiteX31" fmla="*/ 11455354 w 12191984"/>
              <a:gd name="connsiteY31" fmla="*/ 511916 h 6857991"/>
              <a:gd name="connsiteX32" fmla="*/ 11465531 w 12191984"/>
              <a:gd name="connsiteY32" fmla="*/ 504804 h 6857991"/>
              <a:gd name="connsiteX33" fmla="*/ 11253350 w 12191984"/>
              <a:gd name="connsiteY33" fmla="*/ 504509 h 6857991"/>
              <a:gd name="connsiteX34" fmla="*/ 11258067 w 12191984"/>
              <a:gd name="connsiteY34" fmla="*/ 505716 h 6857991"/>
              <a:gd name="connsiteX35" fmla="*/ 11256711 w 12191984"/>
              <a:gd name="connsiteY35" fmla="*/ 510469 h 6857991"/>
              <a:gd name="connsiteX36" fmla="*/ 11249209 w 12191984"/>
              <a:gd name="connsiteY36" fmla="*/ 520479 h 6857991"/>
              <a:gd name="connsiteX37" fmla="*/ 11240073 w 12191984"/>
              <a:gd name="connsiteY37" fmla="*/ 527907 h 6857991"/>
              <a:gd name="connsiteX38" fmla="*/ 11238959 w 12191984"/>
              <a:gd name="connsiteY38" fmla="*/ 525251 h 6857991"/>
              <a:gd name="connsiteX39" fmla="*/ 11243452 w 12191984"/>
              <a:gd name="connsiteY39" fmla="*/ 512401 h 6857991"/>
              <a:gd name="connsiteX40" fmla="*/ 11253350 w 12191984"/>
              <a:gd name="connsiteY40" fmla="*/ 504509 h 6857991"/>
              <a:gd name="connsiteX41" fmla="*/ 11145162 w 12191984"/>
              <a:gd name="connsiteY41" fmla="*/ 504508 h 6857991"/>
              <a:gd name="connsiteX42" fmla="*/ 11149990 w 12191984"/>
              <a:gd name="connsiteY42" fmla="*/ 505975 h 6857991"/>
              <a:gd name="connsiteX43" fmla="*/ 11148690 w 12191984"/>
              <a:gd name="connsiteY43" fmla="*/ 510525 h 6857991"/>
              <a:gd name="connsiteX44" fmla="*/ 11141225 w 12191984"/>
              <a:gd name="connsiteY44" fmla="*/ 520478 h 6857991"/>
              <a:gd name="connsiteX45" fmla="*/ 11131532 w 12191984"/>
              <a:gd name="connsiteY45" fmla="*/ 528835 h 6857991"/>
              <a:gd name="connsiteX46" fmla="*/ 11130046 w 12191984"/>
              <a:gd name="connsiteY46" fmla="*/ 526235 h 6857991"/>
              <a:gd name="connsiteX47" fmla="*/ 11134689 w 12191984"/>
              <a:gd name="connsiteY47" fmla="*/ 512790 h 6857991"/>
              <a:gd name="connsiteX48" fmla="*/ 11145162 w 12191984"/>
              <a:gd name="connsiteY48" fmla="*/ 504508 h 6857991"/>
              <a:gd name="connsiteX49" fmla="*/ 12012098 w 12191984"/>
              <a:gd name="connsiteY49" fmla="*/ 495277 h 6857991"/>
              <a:gd name="connsiteX50" fmla="*/ 11998988 w 12191984"/>
              <a:gd name="connsiteY50" fmla="*/ 502408 h 6857991"/>
              <a:gd name="connsiteX51" fmla="*/ 11989740 w 12191984"/>
              <a:gd name="connsiteY51" fmla="*/ 515351 h 6857991"/>
              <a:gd name="connsiteX52" fmla="*/ 11988756 w 12191984"/>
              <a:gd name="connsiteY52" fmla="*/ 515351 h 6857991"/>
              <a:gd name="connsiteX53" fmla="*/ 11995478 w 12191984"/>
              <a:gd name="connsiteY53" fmla="*/ 495444 h 6857991"/>
              <a:gd name="connsiteX54" fmla="*/ 11980047 w 12191984"/>
              <a:gd name="connsiteY54" fmla="*/ 495444 h 6857991"/>
              <a:gd name="connsiteX55" fmla="*/ 11966732 w 12191984"/>
              <a:gd name="connsiteY55" fmla="*/ 541330 h 6857991"/>
              <a:gd name="connsiteX56" fmla="*/ 11982331 w 12191984"/>
              <a:gd name="connsiteY56" fmla="*/ 541330 h 6857991"/>
              <a:gd name="connsiteX57" fmla="*/ 11986398 w 12191984"/>
              <a:gd name="connsiteY57" fmla="*/ 527291 h 6857991"/>
              <a:gd name="connsiteX58" fmla="*/ 11994531 w 12191984"/>
              <a:gd name="connsiteY58" fmla="*/ 516242 h 6857991"/>
              <a:gd name="connsiteX59" fmla="*/ 12005840 w 12191984"/>
              <a:gd name="connsiteY59" fmla="*/ 509074 h 6857991"/>
              <a:gd name="connsiteX60" fmla="*/ 12010631 w 12191984"/>
              <a:gd name="connsiteY60" fmla="*/ 510133 h 6857991"/>
              <a:gd name="connsiteX61" fmla="*/ 12015924 w 12191984"/>
              <a:gd name="connsiteY61" fmla="*/ 496242 h 6857991"/>
              <a:gd name="connsiteX62" fmla="*/ 12012098 w 12191984"/>
              <a:gd name="connsiteY62" fmla="*/ 495277 h 6857991"/>
              <a:gd name="connsiteX63" fmla="*/ 11311326 w 12191984"/>
              <a:gd name="connsiteY63" fmla="*/ 495260 h 6857991"/>
              <a:gd name="connsiteX64" fmla="*/ 11288615 w 12191984"/>
              <a:gd name="connsiteY64" fmla="*/ 504879 h 6857991"/>
              <a:gd name="connsiteX65" fmla="*/ 11277102 w 12191984"/>
              <a:gd name="connsiteY65" fmla="*/ 527293 h 6857991"/>
              <a:gd name="connsiteX66" fmla="*/ 11281819 w 12191984"/>
              <a:gd name="connsiteY66" fmla="*/ 538732 h 6857991"/>
              <a:gd name="connsiteX67" fmla="*/ 11294075 w 12191984"/>
              <a:gd name="connsiteY67" fmla="*/ 542390 h 6857991"/>
              <a:gd name="connsiteX68" fmla="*/ 11317491 w 12191984"/>
              <a:gd name="connsiteY68" fmla="*/ 537432 h 6857991"/>
              <a:gd name="connsiteX69" fmla="*/ 11320760 w 12191984"/>
              <a:gd name="connsiteY69" fmla="*/ 526253 h 6857991"/>
              <a:gd name="connsiteX70" fmla="*/ 11300091 w 12191984"/>
              <a:gd name="connsiteY70" fmla="*/ 532845 h 6857991"/>
              <a:gd name="connsiteX71" fmla="*/ 11292812 w 12191984"/>
              <a:gd name="connsiteY71" fmla="*/ 526012 h 6857991"/>
              <a:gd name="connsiteX72" fmla="*/ 11311252 w 12191984"/>
              <a:gd name="connsiteY72" fmla="*/ 520626 h 6857991"/>
              <a:gd name="connsiteX73" fmla="*/ 11322227 w 12191984"/>
              <a:gd name="connsiteY73" fmla="*/ 505362 h 6857991"/>
              <a:gd name="connsiteX74" fmla="*/ 11319237 w 12191984"/>
              <a:gd name="connsiteY74" fmla="*/ 497823 h 6857991"/>
              <a:gd name="connsiteX75" fmla="*/ 11311326 w 12191984"/>
              <a:gd name="connsiteY75" fmla="*/ 495260 h 6857991"/>
              <a:gd name="connsiteX76" fmla="*/ 11953938 w 12191984"/>
              <a:gd name="connsiteY76" fmla="*/ 495259 h 6857991"/>
              <a:gd name="connsiteX77" fmla="*/ 11931245 w 12191984"/>
              <a:gd name="connsiteY77" fmla="*/ 504878 h 6857991"/>
              <a:gd name="connsiteX78" fmla="*/ 11919732 w 12191984"/>
              <a:gd name="connsiteY78" fmla="*/ 527292 h 6857991"/>
              <a:gd name="connsiteX79" fmla="*/ 11924449 w 12191984"/>
              <a:gd name="connsiteY79" fmla="*/ 538731 h 6857991"/>
              <a:gd name="connsiteX80" fmla="*/ 11936723 w 12191984"/>
              <a:gd name="connsiteY80" fmla="*/ 542389 h 6857991"/>
              <a:gd name="connsiteX81" fmla="*/ 11960121 w 12191984"/>
              <a:gd name="connsiteY81" fmla="*/ 537431 h 6857991"/>
              <a:gd name="connsiteX82" fmla="*/ 11963371 w 12191984"/>
              <a:gd name="connsiteY82" fmla="*/ 526252 h 6857991"/>
              <a:gd name="connsiteX83" fmla="*/ 11942703 w 12191984"/>
              <a:gd name="connsiteY83" fmla="*/ 532844 h 6857991"/>
              <a:gd name="connsiteX84" fmla="*/ 11935442 w 12191984"/>
              <a:gd name="connsiteY84" fmla="*/ 526011 h 6857991"/>
              <a:gd name="connsiteX85" fmla="*/ 11953863 w 12191984"/>
              <a:gd name="connsiteY85" fmla="*/ 520625 h 6857991"/>
              <a:gd name="connsiteX86" fmla="*/ 11964875 w 12191984"/>
              <a:gd name="connsiteY86" fmla="*/ 505361 h 6857991"/>
              <a:gd name="connsiteX87" fmla="*/ 11961886 w 12191984"/>
              <a:gd name="connsiteY87" fmla="*/ 497822 h 6857991"/>
              <a:gd name="connsiteX88" fmla="*/ 11953938 w 12191984"/>
              <a:gd name="connsiteY88" fmla="*/ 495259 h 6857991"/>
              <a:gd name="connsiteX89" fmla="*/ 11837727 w 12191984"/>
              <a:gd name="connsiteY89" fmla="*/ 495259 h 6857991"/>
              <a:gd name="connsiteX90" fmla="*/ 11814998 w 12191984"/>
              <a:gd name="connsiteY90" fmla="*/ 504878 h 6857991"/>
              <a:gd name="connsiteX91" fmla="*/ 11803484 w 12191984"/>
              <a:gd name="connsiteY91" fmla="*/ 527292 h 6857991"/>
              <a:gd name="connsiteX92" fmla="*/ 11808182 w 12191984"/>
              <a:gd name="connsiteY92" fmla="*/ 538731 h 6857991"/>
              <a:gd name="connsiteX93" fmla="*/ 11820457 w 12191984"/>
              <a:gd name="connsiteY93" fmla="*/ 542389 h 6857991"/>
              <a:gd name="connsiteX94" fmla="*/ 11843874 w 12191984"/>
              <a:gd name="connsiteY94" fmla="*/ 537431 h 6857991"/>
              <a:gd name="connsiteX95" fmla="*/ 11847124 w 12191984"/>
              <a:gd name="connsiteY95" fmla="*/ 526252 h 6857991"/>
              <a:gd name="connsiteX96" fmla="*/ 11826455 w 12191984"/>
              <a:gd name="connsiteY96" fmla="*/ 532844 h 6857991"/>
              <a:gd name="connsiteX97" fmla="*/ 11819194 w 12191984"/>
              <a:gd name="connsiteY97" fmla="*/ 526011 h 6857991"/>
              <a:gd name="connsiteX98" fmla="*/ 11837634 w 12191984"/>
              <a:gd name="connsiteY98" fmla="*/ 520625 h 6857991"/>
              <a:gd name="connsiteX99" fmla="*/ 11848628 w 12191984"/>
              <a:gd name="connsiteY99" fmla="*/ 505361 h 6857991"/>
              <a:gd name="connsiteX100" fmla="*/ 11845619 w 12191984"/>
              <a:gd name="connsiteY100" fmla="*/ 497822 h 6857991"/>
              <a:gd name="connsiteX101" fmla="*/ 11837727 w 12191984"/>
              <a:gd name="connsiteY101" fmla="*/ 495259 h 6857991"/>
              <a:gd name="connsiteX102" fmla="*/ 11686772 w 12191984"/>
              <a:gd name="connsiteY102" fmla="*/ 495259 h 6857991"/>
              <a:gd name="connsiteX103" fmla="*/ 11664061 w 12191984"/>
              <a:gd name="connsiteY103" fmla="*/ 504878 h 6857991"/>
              <a:gd name="connsiteX104" fmla="*/ 11652566 w 12191984"/>
              <a:gd name="connsiteY104" fmla="*/ 527292 h 6857991"/>
              <a:gd name="connsiteX105" fmla="*/ 11657302 w 12191984"/>
              <a:gd name="connsiteY105" fmla="*/ 538731 h 6857991"/>
              <a:gd name="connsiteX106" fmla="*/ 11669521 w 12191984"/>
              <a:gd name="connsiteY106" fmla="*/ 542389 h 6857991"/>
              <a:gd name="connsiteX107" fmla="*/ 11692974 w 12191984"/>
              <a:gd name="connsiteY107" fmla="*/ 537431 h 6857991"/>
              <a:gd name="connsiteX108" fmla="*/ 11696205 w 12191984"/>
              <a:gd name="connsiteY108" fmla="*/ 526252 h 6857991"/>
              <a:gd name="connsiteX109" fmla="*/ 11675556 w 12191984"/>
              <a:gd name="connsiteY109" fmla="*/ 532844 h 6857991"/>
              <a:gd name="connsiteX110" fmla="*/ 11668258 w 12191984"/>
              <a:gd name="connsiteY110" fmla="*/ 526011 h 6857991"/>
              <a:gd name="connsiteX111" fmla="*/ 11686716 w 12191984"/>
              <a:gd name="connsiteY111" fmla="*/ 520625 h 6857991"/>
              <a:gd name="connsiteX112" fmla="*/ 11697673 w 12191984"/>
              <a:gd name="connsiteY112" fmla="*/ 505361 h 6857991"/>
              <a:gd name="connsiteX113" fmla="*/ 11694701 w 12191984"/>
              <a:gd name="connsiteY113" fmla="*/ 497822 h 6857991"/>
              <a:gd name="connsiteX114" fmla="*/ 11686772 w 12191984"/>
              <a:gd name="connsiteY114" fmla="*/ 495259 h 6857991"/>
              <a:gd name="connsiteX115" fmla="*/ 11469635 w 12191984"/>
              <a:gd name="connsiteY115" fmla="*/ 495259 h 6857991"/>
              <a:gd name="connsiteX116" fmla="*/ 11446924 w 12191984"/>
              <a:gd name="connsiteY116" fmla="*/ 504878 h 6857991"/>
              <a:gd name="connsiteX117" fmla="*/ 11435429 w 12191984"/>
              <a:gd name="connsiteY117" fmla="*/ 527292 h 6857991"/>
              <a:gd name="connsiteX118" fmla="*/ 11440127 w 12191984"/>
              <a:gd name="connsiteY118" fmla="*/ 538731 h 6857991"/>
              <a:gd name="connsiteX119" fmla="*/ 11452402 w 12191984"/>
              <a:gd name="connsiteY119" fmla="*/ 542389 h 6857991"/>
              <a:gd name="connsiteX120" fmla="*/ 11475039 w 12191984"/>
              <a:gd name="connsiteY120" fmla="*/ 532603 h 6857991"/>
              <a:gd name="connsiteX121" fmla="*/ 11486626 w 12191984"/>
              <a:gd name="connsiteY121" fmla="*/ 510301 h 6857991"/>
              <a:gd name="connsiteX122" fmla="*/ 11481946 w 12191984"/>
              <a:gd name="connsiteY122" fmla="*/ 498880 h 6857991"/>
              <a:gd name="connsiteX123" fmla="*/ 11469635 w 12191984"/>
              <a:gd name="connsiteY123" fmla="*/ 495259 h 6857991"/>
              <a:gd name="connsiteX124" fmla="*/ 11532995 w 12191984"/>
              <a:gd name="connsiteY124" fmla="*/ 495241 h 6857991"/>
              <a:gd name="connsiteX125" fmla="*/ 11519885 w 12191984"/>
              <a:gd name="connsiteY125" fmla="*/ 502372 h 6857991"/>
              <a:gd name="connsiteX126" fmla="*/ 11510600 w 12191984"/>
              <a:gd name="connsiteY126" fmla="*/ 515315 h 6857991"/>
              <a:gd name="connsiteX127" fmla="*/ 11509634 w 12191984"/>
              <a:gd name="connsiteY127" fmla="*/ 515315 h 6857991"/>
              <a:gd name="connsiteX128" fmla="*/ 11516468 w 12191984"/>
              <a:gd name="connsiteY128" fmla="*/ 495352 h 6857991"/>
              <a:gd name="connsiteX129" fmla="*/ 11501036 w 12191984"/>
              <a:gd name="connsiteY129" fmla="*/ 495352 h 6857991"/>
              <a:gd name="connsiteX130" fmla="*/ 11487610 w 12191984"/>
              <a:gd name="connsiteY130" fmla="*/ 541313 h 6857991"/>
              <a:gd name="connsiteX131" fmla="*/ 11503190 w 12191984"/>
              <a:gd name="connsiteY131" fmla="*/ 541313 h 6857991"/>
              <a:gd name="connsiteX132" fmla="*/ 11507276 w 12191984"/>
              <a:gd name="connsiteY132" fmla="*/ 527274 h 6857991"/>
              <a:gd name="connsiteX133" fmla="*/ 11515409 w 12191984"/>
              <a:gd name="connsiteY133" fmla="*/ 516225 h 6857991"/>
              <a:gd name="connsiteX134" fmla="*/ 11526718 w 12191984"/>
              <a:gd name="connsiteY134" fmla="*/ 509057 h 6857991"/>
              <a:gd name="connsiteX135" fmla="*/ 11531844 w 12191984"/>
              <a:gd name="connsiteY135" fmla="*/ 510097 h 6857991"/>
              <a:gd name="connsiteX136" fmla="*/ 11536245 w 12191984"/>
              <a:gd name="connsiteY136" fmla="*/ 495761 h 6857991"/>
              <a:gd name="connsiteX137" fmla="*/ 11532995 w 12191984"/>
              <a:gd name="connsiteY137" fmla="*/ 495241 h 6857991"/>
              <a:gd name="connsiteX138" fmla="*/ 11212199 w 12191984"/>
              <a:gd name="connsiteY138" fmla="*/ 495240 h 6857991"/>
              <a:gd name="connsiteX139" fmla="*/ 11199071 w 12191984"/>
              <a:gd name="connsiteY139" fmla="*/ 502389 h 6857991"/>
              <a:gd name="connsiteX140" fmla="*/ 11189841 w 12191984"/>
              <a:gd name="connsiteY140" fmla="*/ 515351 h 6857991"/>
              <a:gd name="connsiteX141" fmla="*/ 11188838 w 12191984"/>
              <a:gd name="connsiteY141" fmla="*/ 515351 h 6857991"/>
              <a:gd name="connsiteX142" fmla="*/ 11195579 w 12191984"/>
              <a:gd name="connsiteY142" fmla="*/ 495277 h 6857991"/>
              <a:gd name="connsiteX143" fmla="*/ 11180166 w 12191984"/>
              <a:gd name="connsiteY143" fmla="*/ 495277 h 6857991"/>
              <a:gd name="connsiteX144" fmla="*/ 11166796 w 12191984"/>
              <a:gd name="connsiteY144" fmla="*/ 541349 h 6857991"/>
              <a:gd name="connsiteX145" fmla="*/ 11182413 w 12191984"/>
              <a:gd name="connsiteY145" fmla="*/ 541349 h 6857991"/>
              <a:gd name="connsiteX146" fmla="*/ 11186462 w 12191984"/>
              <a:gd name="connsiteY146" fmla="*/ 527310 h 6857991"/>
              <a:gd name="connsiteX147" fmla="*/ 11193388 w 12191984"/>
              <a:gd name="connsiteY147" fmla="*/ 517765 h 6857991"/>
              <a:gd name="connsiteX148" fmla="*/ 11202097 w 12191984"/>
              <a:gd name="connsiteY148" fmla="*/ 509465 h 6857991"/>
              <a:gd name="connsiteX149" fmla="*/ 11202840 w 12191984"/>
              <a:gd name="connsiteY149" fmla="*/ 510746 h 6857991"/>
              <a:gd name="connsiteX150" fmla="*/ 11194094 w 12191984"/>
              <a:gd name="connsiteY150" fmla="*/ 541330 h 6857991"/>
              <a:gd name="connsiteX151" fmla="*/ 11209581 w 12191984"/>
              <a:gd name="connsiteY151" fmla="*/ 541368 h 6857991"/>
              <a:gd name="connsiteX152" fmla="*/ 11219293 w 12191984"/>
              <a:gd name="connsiteY152" fmla="*/ 507180 h 6857991"/>
              <a:gd name="connsiteX153" fmla="*/ 11218309 w 12191984"/>
              <a:gd name="connsiteY153" fmla="*/ 497951 h 6857991"/>
              <a:gd name="connsiteX154" fmla="*/ 11212199 w 12191984"/>
              <a:gd name="connsiteY154" fmla="*/ 495240 h 6857991"/>
              <a:gd name="connsiteX155" fmla="*/ 11265903 w 12191984"/>
              <a:gd name="connsiteY155" fmla="*/ 495224 h 6857991"/>
              <a:gd name="connsiteX156" fmla="*/ 11255449 w 12191984"/>
              <a:gd name="connsiteY156" fmla="*/ 495428 h 6857991"/>
              <a:gd name="connsiteX157" fmla="*/ 11233963 w 12191984"/>
              <a:gd name="connsiteY157" fmla="*/ 506718 h 6857991"/>
              <a:gd name="connsiteX158" fmla="*/ 11222970 w 12191984"/>
              <a:gd name="connsiteY158" fmla="*/ 529244 h 6857991"/>
              <a:gd name="connsiteX159" fmla="*/ 11224864 w 12191984"/>
              <a:gd name="connsiteY159" fmla="*/ 537433 h 6857991"/>
              <a:gd name="connsiteX160" fmla="*/ 11232125 w 12191984"/>
              <a:gd name="connsiteY160" fmla="*/ 540980 h 6857991"/>
              <a:gd name="connsiteX161" fmla="*/ 11253424 w 12191984"/>
              <a:gd name="connsiteY161" fmla="*/ 522373 h 6857991"/>
              <a:gd name="connsiteX162" fmla="*/ 11255281 w 12191984"/>
              <a:gd name="connsiteY162" fmla="*/ 522373 h 6857991"/>
              <a:gd name="connsiteX163" fmla="*/ 11252013 w 12191984"/>
              <a:gd name="connsiteY163" fmla="*/ 532958 h 6857991"/>
              <a:gd name="connsiteX164" fmla="*/ 11246888 w 12191984"/>
              <a:gd name="connsiteY164" fmla="*/ 544230 h 6857991"/>
              <a:gd name="connsiteX165" fmla="*/ 11237900 w 12191984"/>
              <a:gd name="connsiteY165" fmla="*/ 549448 h 6857991"/>
              <a:gd name="connsiteX166" fmla="*/ 11219163 w 12191984"/>
              <a:gd name="connsiteY166" fmla="*/ 543877 h 6857991"/>
              <a:gd name="connsiteX167" fmla="*/ 11220351 w 12191984"/>
              <a:gd name="connsiteY167" fmla="*/ 557173 h 6857991"/>
              <a:gd name="connsiteX168" fmla="*/ 11234706 w 12191984"/>
              <a:gd name="connsiteY168" fmla="*/ 558436 h 6857991"/>
              <a:gd name="connsiteX169" fmla="*/ 11264622 w 12191984"/>
              <a:gd name="connsiteY169" fmla="*/ 538361 h 6857991"/>
              <a:gd name="connsiteX170" fmla="*/ 11276693 w 12191984"/>
              <a:gd name="connsiteY170" fmla="*/ 495224 h 6857991"/>
              <a:gd name="connsiteX171" fmla="*/ 11265903 w 12191984"/>
              <a:gd name="connsiteY171" fmla="*/ 495224 h 6857991"/>
              <a:gd name="connsiteX172" fmla="*/ 11168783 w 12191984"/>
              <a:gd name="connsiteY172" fmla="*/ 495186 h 6857991"/>
              <a:gd name="connsiteX173" fmla="*/ 11158050 w 12191984"/>
              <a:gd name="connsiteY173" fmla="*/ 495260 h 6857991"/>
              <a:gd name="connsiteX174" fmla="*/ 11146592 w 12191984"/>
              <a:gd name="connsiteY174" fmla="*/ 495427 h 6857991"/>
              <a:gd name="connsiteX175" fmla="*/ 11125069 w 12191984"/>
              <a:gd name="connsiteY175" fmla="*/ 507516 h 6857991"/>
              <a:gd name="connsiteX176" fmla="*/ 11114076 w 12191984"/>
              <a:gd name="connsiteY176" fmla="*/ 530487 h 6857991"/>
              <a:gd name="connsiteX177" fmla="*/ 11115952 w 12191984"/>
              <a:gd name="connsiteY177" fmla="*/ 538658 h 6857991"/>
              <a:gd name="connsiteX178" fmla="*/ 11122915 w 12191984"/>
              <a:gd name="connsiteY178" fmla="*/ 542372 h 6857991"/>
              <a:gd name="connsiteX179" fmla="*/ 11136026 w 12191984"/>
              <a:gd name="connsiteY179" fmla="*/ 535241 h 6857991"/>
              <a:gd name="connsiteX180" fmla="*/ 11145273 w 12191984"/>
              <a:gd name="connsiteY180" fmla="*/ 522317 h 6857991"/>
              <a:gd name="connsiteX181" fmla="*/ 11146276 w 12191984"/>
              <a:gd name="connsiteY181" fmla="*/ 522317 h 6857991"/>
              <a:gd name="connsiteX182" fmla="*/ 11139832 w 12191984"/>
              <a:gd name="connsiteY182" fmla="*/ 541332 h 6857991"/>
              <a:gd name="connsiteX183" fmla="*/ 11155320 w 12191984"/>
              <a:gd name="connsiteY183" fmla="*/ 541332 h 6857991"/>
              <a:gd name="connsiteX184" fmla="*/ 11357156 w 12191984"/>
              <a:gd name="connsiteY184" fmla="*/ 495056 h 6857991"/>
              <a:gd name="connsiteX185" fmla="*/ 11343563 w 12191984"/>
              <a:gd name="connsiteY185" fmla="*/ 497934 h 6857991"/>
              <a:gd name="connsiteX186" fmla="*/ 11335615 w 12191984"/>
              <a:gd name="connsiteY186" fmla="*/ 509021 h 6857991"/>
              <a:gd name="connsiteX187" fmla="*/ 11338122 w 12191984"/>
              <a:gd name="connsiteY187" fmla="*/ 517024 h 6857991"/>
              <a:gd name="connsiteX188" fmla="*/ 11343582 w 12191984"/>
              <a:gd name="connsiteY188" fmla="*/ 523021 h 6857991"/>
              <a:gd name="connsiteX189" fmla="*/ 11346237 w 12191984"/>
              <a:gd name="connsiteY189" fmla="*/ 528834 h 6857991"/>
              <a:gd name="connsiteX190" fmla="*/ 11344473 w 12191984"/>
              <a:gd name="connsiteY190" fmla="*/ 531899 h 6857991"/>
              <a:gd name="connsiteX191" fmla="*/ 11340963 w 12191984"/>
              <a:gd name="connsiteY191" fmla="*/ 533106 h 6857991"/>
              <a:gd name="connsiteX192" fmla="*/ 11327444 w 12191984"/>
              <a:gd name="connsiteY192" fmla="*/ 529113 h 6857991"/>
              <a:gd name="connsiteX193" fmla="*/ 11324399 w 12191984"/>
              <a:gd name="connsiteY193" fmla="*/ 539679 h 6857991"/>
              <a:gd name="connsiteX194" fmla="*/ 11340128 w 12191984"/>
              <a:gd name="connsiteY194" fmla="*/ 542130 h 6857991"/>
              <a:gd name="connsiteX195" fmla="*/ 11354148 w 12191984"/>
              <a:gd name="connsiteY195" fmla="*/ 538955 h 6857991"/>
              <a:gd name="connsiteX196" fmla="*/ 11361966 w 12191984"/>
              <a:gd name="connsiteY196" fmla="*/ 527182 h 6857991"/>
              <a:gd name="connsiteX197" fmla="*/ 11359292 w 12191984"/>
              <a:gd name="connsiteY197" fmla="*/ 519085 h 6857991"/>
              <a:gd name="connsiteX198" fmla="*/ 11353350 w 12191984"/>
              <a:gd name="connsiteY198" fmla="*/ 513235 h 6857991"/>
              <a:gd name="connsiteX199" fmla="*/ 11350360 w 12191984"/>
              <a:gd name="connsiteY199" fmla="*/ 508222 h 6857991"/>
              <a:gd name="connsiteX200" fmla="*/ 11356878 w 12191984"/>
              <a:gd name="connsiteY200" fmla="*/ 504081 h 6857991"/>
              <a:gd name="connsiteX201" fmla="*/ 11366478 w 12191984"/>
              <a:gd name="connsiteY201" fmla="*/ 506142 h 6857991"/>
              <a:gd name="connsiteX202" fmla="*/ 11369245 w 12191984"/>
              <a:gd name="connsiteY202" fmla="*/ 496429 h 6857991"/>
              <a:gd name="connsiteX203" fmla="*/ 11357156 w 12191984"/>
              <a:gd name="connsiteY203" fmla="*/ 495056 h 6857991"/>
              <a:gd name="connsiteX204" fmla="*/ 11915925 w 12191984"/>
              <a:gd name="connsiteY204" fmla="*/ 486866 h 6857991"/>
              <a:gd name="connsiteX205" fmla="*/ 11899676 w 12191984"/>
              <a:gd name="connsiteY205" fmla="*/ 489187 h 6857991"/>
              <a:gd name="connsiteX206" fmla="*/ 11890651 w 12191984"/>
              <a:gd name="connsiteY206" fmla="*/ 518843 h 6857991"/>
              <a:gd name="connsiteX207" fmla="*/ 11887438 w 12191984"/>
              <a:gd name="connsiteY207" fmla="*/ 532808 h 6857991"/>
              <a:gd name="connsiteX208" fmla="*/ 11890187 w 12191984"/>
              <a:gd name="connsiteY208" fmla="*/ 540162 h 6857991"/>
              <a:gd name="connsiteX209" fmla="*/ 11897967 w 12191984"/>
              <a:gd name="connsiteY209" fmla="*/ 542390 h 6857991"/>
              <a:gd name="connsiteX210" fmla="*/ 11909722 w 12191984"/>
              <a:gd name="connsiteY210" fmla="*/ 540366 h 6857991"/>
              <a:gd name="connsiteX211" fmla="*/ 11912526 w 12191984"/>
              <a:gd name="connsiteY211" fmla="*/ 530524 h 6857991"/>
              <a:gd name="connsiteX212" fmla="*/ 11907531 w 12191984"/>
              <a:gd name="connsiteY212" fmla="*/ 532399 h 6857991"/>
              <a:gd name="connsiteX213" fmla="*/ 11904393 w 12191984"/>
              <a:gd name="connsiteY213" fmla="*/ 527980 h 6857991"/>
              <a:gd name="connsiteX214" fmla="*/ 11906992 w 12191984"/>
              <a:gd name="connsiteY214" fmla="*/ 516504 h 6857991"/>
              <a:gd name="connsiteX215" fmla="*/ 11910799 w 12191984"/>
              <a:gd name="connsiteY215" fmla="*/ 504359 h 6857991"/>
              <a:gd name="connsiteX216" fmla="*/ 11918302 w 12191984"/>
              <a:gd name="connsiteY216" fmla="*/ 504359 h 6857991"/>
              <a:gd name="connsiteX217" fmla="*/ 11920952 w 12191984"/>
              <a:gd name="connsiteY217" fmla="*/ 495445 h 6857991"/>
              <a:gd name="connsiteX218" fmla="*/ 11920957 w 12191984"/>
              <a:gd name="connsiteY218" fmla="*/ 495445 h 6857991"/>
              <a:gd name="connsiteX219" fmla="*/ 11920957 w 12191984"/>
              <a:gd name="connsiteY219" fmla="*/ 495427 h 6857991"/>
              <a:gd name="connsiteX220" fmla="*/ 11920952 w 12191984"/>
              <a:gd name="connsiteY220" fmla="*/ 495445 h 6857991"/>
              <a:gd name="connsiteX221" fmla="*/ 11913418 w 12191984"/>
              <a:gd name="connsiteY221" fmla="*/ 495445 h 6857991"/>
              <a:gd name="connsiteX222" fmla="*/ 11882833 w 12191984"/>
              <a:gd name="connsiteY222" fmla="*/ 486866 h 6857991"/>
              <a:gd name="connsiteX223" fmla="*/ 11866585 w 12191984"/>
              <a:gd name="connsiteY223" fmla="*/ 489187 h 6857991"/>
              <a:gd name="connsiteX224" fmla="*/ 11857560 w 12191984"/>
              <a:gd name="connsiteY224" fmla="*/ 518843 h 6857991"/>
              <a:gd name="connsiteX225" fmla="*/ 11854347 w 12191984"/>
              <a:gd name="connsiteY225" fmla="*/ 532808 h 6857991"/>
              <a:gd name="connsiteX226" fmla="*/ 11857114 w 12191984"/>
              <a:gd name="connsiteY226" fmla="*/ 540162 h 6857991"/>
              <a:gd name="connsiteX227" fmla="*/ 11864895 w 12191984"/>
              <a:gd name="connsiteY227" fmla="*/ 542390 h 6857991"/>
              <a:gd name="connsiteX228" fmla="*/ 11876631 w 12191984"/>
              <a:gd name="connsiteY228" fmla="*/ 540366 h 6857991"/>
              <a:gd name="connsiteX229" fmla="*/ 11879454 w 12191984"/>
              <a:gd name="connsiteY229" fmla="*/ 530524 h 6857991"/>
              <a:gd name="connsiteX230" fmla="*/ 11874495 w 12191984"/>
              <a:gd name="connsiteY230" fmla="*/ 532399 h 6857991"/>
              <a:gd name="connsiteX231" fmla="*/ 11871320 w 12191984"/>
              <a:gd name="connsiteY231" fmla="*/ 527980 h 6857991"/>
              <a:gd name="connsiteX232" fmla="*/ 11873883 w 12191984"/>
              <a:gd name="connsiteY232" fmla="*/ 516504 h 6857991"/>
              <a:gd name="connsiteX233" fmla="*/ 11877559 w 12191984"/>
              <a:gd name="connsiteY233" fmla="*/ 504359 h 6857991"/>
              <a:gd name="connsiteX234" fmla="*/ 11885099 w 12191984"/>
              <a:gd name="connsiteY234" fmla="*/ 504359 h 6857991"/>
              <a:gd name="connsiteX235" fmla="*/ 11887749 w 12191984"/>
              <a:gd name="connsiteY235" fmla="*/ 495445 h 6857991"/>
              <a:gd name="connsiteX236" fmla="*/ 11887754 w 12191984"/>
              <a:gd name="connsiteY236" fmla="*/ 495445 h 6857991"/>
              <a:gd name="connsiteX237" fmla="*/ 11887754 w 12191984"/>
              <a:gd name="connsiteY237" fmla="*/ 495427 h 6857991"/>
              <a:gd name="connsiteX238" fmla="*/ 11887749 w 12191984"/>
              <a:gd name="connsiteY238" fmla="*/ 495445 h 6857991"/>
              <a:gd name="connsiteX239" fmla="*/ 11880215 w 12191984"/>
              <a:gd name="connsiteY239" fmla="*/ 495445 h 6857991"/>
              <a:gd name="connsiteX240" fmla="*/ 11592548 w 12191984"/>
              <a:gd name="connsiteY240" fmla="*/ 486847 h 6857991"/>
              <a:gd name="connsiteX241" fmla="*/ 11576300 w 12191984"/>
              <a:gd name="connsiteY241" fmla="*/ 489168 h 6857991"/>
              <a:gd name="connsiteX242" fmla="*/ 11567256 w 12191984"/>
              <a:gd name="connsiteY242" fmla="*/ 518824 h 6857991"/>
              <a:gd name="connsiteX243" fmla="*/ 11564062 w 12191984"/>
              <a:gd name="connsiteY243" fmla="*/ 532789 h 6857991"/>
              <a:gd name="connsiteX244" fmla="*/ 11566848 w 12191984"/>
              <a:gd name="connsiteY244" fmla="*/ 540143 h 6857991"/>
              <a:gd name="connsiteX245" fmla="*/ 11574628 w 12191984"/>
              <a:gd name="connsiteY245" fmla="*/ 542371 h 6857991"/>
              <a:gd name="connsiteX246" fmla="*/ 11586327 w 12191984"/>
              <a:gd name="connsiteY246" fmla="*/ 540347 h 6857991"/>
              <a:gd name="connsiteX247" fmla="*/ 11589150 w 12191984"/>
              <a:gd name="connsiteY247" fmla="*/ 530523 h 6857991"/>
              <a:gd name="connsiteX248" fmla="*/ 11584173 w 12191984"/>
              <a:gd name="connsiteY248" fmla="*/ 532399 h 6857991"/>
              <a:gd name="connsiteX249" fmla="*/ 11581054 w 12191984"/>
              <a:gd name="connsiteY249" fmla="*/ 527979 h 6857991"/>
              <a:gd name="connsiteX250" fmla="*/ 11583579 w 12191984"/>
              <a:gd name="connsiteY250" fmla="*/ 516503 h 6857991"/>
              <a:gd name="connsiteX251" fmla="*/ 11587200 w 12191984"/>
              <a:gd name="connsiteY251" fmla="*/ 505213 h 6857991"/>
              <a:gd name="connsiteX252" fmla="*/ 11594702 w 12191984"/>
              <a:gd name="connsiteY252" fmla="*/ 505213 h 6857991"/>
              <a:gd name="connsiteX253" fmla="*/ 11597339 w 12191984"/>
              <a:gd name="connsiteY253" fmla="*/ 496262 h 6857991"/>
              <a:gd name="connsiteX254" fmla="*/ 11597339 w 12191984"/>
              <a:gd name="connsiteY254" fmla="*/ 496243 h 6857991"/>
              <a:gd name="connsiteX255" fmla="*/ 11589800 w 12191984"/>
              <a:gd name="connsiteY255" fmla="*/ 496243 h 6857991"/>
              <a:gd name="connsiteX256" fmla="*/ 11076862 w 12191984"/>
              <a:gd name="connsiteY256" fmla="*/ 477153 h 6857991"/>
              <a:gd name="connsiteX257" fmla="*/ 11058292 w 12191984"/>
              <a:gd name="connsiteY257" fmla="*/ 541368 h 6857991"/>
              <a:gd name="connsiteX258" fmla="*/ 11073891 w 12191984"/>
              <a:gd name="connsiteY258" fmla="*/ 541368 h 6857991"/>
              <a:gd name="connsiteX259" fmla="*/ 11077958 w 12191984"/>
              <a:gd name="connsiteY259" fmla="*/ 527292 h 6857991"/>
              <a:gd name="connsiteX260" fmla="*/ 11084903 w 12191984"/>
              <a:gd name="connsiteY260" fmla="*/ 517784 h 6857991"/>
              <a:gd name="connsiteX261" fmla="*/ 11093593 w 12191984"/>
              <a:gd name="connsiteY261" fmla="*/ 509465 h 6857991"/>
              <a:gd name="connsiteX262" fmla="*/ 11094355 w 12191984"/>
              <a:gd name="connsiteY262" fmla="*/ 510746 h 6857991"/>
              <a:gd name="connsiteX263" fmla="*/ 11085571 w 12191984"/>
              <a:gd name="connsiteY263" fmla="*/ 541331 h 6857991"/>
              <a:gd name="connsiteX264" fmla="*/ 11085571 w 12191984"/>
              <a:gd name="connsiteY264" fmla="*/ 541349 h 6857991"/>
              <a:gd name="connsiteX265" fmla="*/ 11101059 w 12191984"/>
              <a:gd name="connsiteY265" fmla="*/ 541349 h 6857991"/>
              <a:gd name="connsiteX266" fmla="*/ 11110752 w 12191984"/>
              <a:gd name="connsiteY266" fmla="*/ 507181 h 6857991"/>
              <a:gd name="connsiteX267" fmla="*/ 11109768 w 12191984"/>
              <a:gd name="connsiteY267" fmla="*/ 497951 h 6857991"/>
              <a:gd name="connsiteX268" fmla="*/ 11103640 w 12191984"/>
              <a:gd name="connsiteY268" fmla="*/ 495203 h 6857991"/>
              <a:gd name="connsiteX269" fmla="*/ 11090511 w 12191984"/>
              <a:gd name="connsiteY269" fmla="*/ 502371 h 6857991"/>
              <a:gd name="connsiteX270" fmla="*/ 11081263 w 12191984"/>
              <a:gd name="connsiteY270" fmla="*/ 515351 h 6857991"/>
              <a:gd name="connsiteX271" fmla="*/ 11080260 w 12191984"/>
              <a:gd name="connsiteY271" fmla="*/ 515351 h 6857991"/>
              <a:gd name="connsiteX272" fmla="*/ 11092349 w 12191984"/>
              <a:gd name="connsiteY272" fmla="*/ 477153 h 6857991"/>
              <a:gd name="connsiteX273" fmla="*/ 11615018 w 12191984"/>
              <a:gd name="connsiteY273" fmla="*/ 477134 h 6857991"/>
              <a:gd name="connsiteX274" fmla="*/ 11596448 w 12191984"/>
              <a:gd name="connsiteY274" fmla="*/ 541330 h 6857991"/>
              <a:gd name="connsiteX275" fmla="*/ 11612028 w 12191984"/>
              <a:gd name="connsiteY275" fmla="*/ 541330 h 6857991"/>
              <a:gd name="connsiteX276" fmla="*/ 11616114 w 12191984"/>
              <a:gd name="connsiteY276" fmla="*/ 527291 h 6857991"/>
              <a:gd name="connsiteX277" fmla="*/ 11623040 w 12191984"/>
              <a:gd name="connsiteY277" fmla="*/ 517746 h 6857991"/>
              <a:gd name="connsiteX278" fmla="*/ 11631749 w 12191984"/>
              <a:gd name="connsiteY278" fmla="*/ 509446 h 6857991"/>
              <a:gd name="connsiteX279" fmla="*/ 11632492 w 12191984"/>
              <a:gd name="connsiteY279" fmla="*/ 510727 h 6857991"/>
              <a:gd name="connsiteX280" fmla="*/ 11623746 w 12191984"/>
              <a:gd name="connsiteY280" fmla="*/ 541330 h 6857991"/>
              <a:gd name="connsiteX281" fmla="*/ 11623746 w 12191984"/>
              <a:gd name="connsiteY281" fmla="*/ 541349 h 6857991"/>
              <a:gd name="connsiteX282" fmla="*/ 11639233 w 12191984"/>
              <a:gd name="connsiteY282" fmla="*/ 541349 h 6857991"/>
              <a:gd name="connsiteX283" fmla="*/ 11648927 w 12191984"/>
              <a:gd name="connsiteY283" fmla="*/ 507162 h 6857991"/>
              <a:gd name="connsiteX284" fmla="*/ 11647942 w 12191984"/>
              <a:gd name="connsiteY284" fmla="*/ 497951 h 6857991"/>
              <a:gd name="connsiteX285" fmla="*/ 11641814 w 12191984"/>
              <a:gd name="connsiteY285" fmla="*/ 495221 h 6857991"/>
              <a:gd name="connsiteX286" fmla="*/ 11628685 w 12191984"/>
              <a:gd name="connsiteY286" fmla="*/ 502370 h 6857991"/>
              <a:gd name="connsiteX287" fmla="*/ 11619438 w 12191984"/>
              <a:gd name="connsiteY287" fmla="*/ 515351 h 6857991"/>
              <a:gd name="connsiteX288" fmla="*/ 11618435 w 12191984"/>
              <a:gd name="connsiteY288" fmla="*/ 515351 h 6857991"/>
              <a:gd name="connsiteX289" fmla="*/ 11630524 w 12191984"/>
              <a:gd name="connsiteY289" fmla="*/ 477134 h 6857991"/>
              <a:gd name="connsiteX290" fmla="*/ 11436969 w 12191984"/>
              <a:gd name="connsiteY290" fmla="*/ 476207 h 6857991"/>
              <a:gd name="connsiteX291" fmla="*/ 11420758 w 12191984"/>
              <a:gd name="connsiteY291" fmla="*/ 481667 h 6857991"/>
              <a:gd name="connsiteX292" fmla="*/ 11410767 w 12191984"/>
              <a:gd name="connsiteY292" fmla="*/ 496244 h 6857991"/>
              <a:gd name="connsiteX293" fmla="*/ 11394667 w 12191984"/>
              <a:gd name="connsiteY293" fmla="*/ 551582 h 6857991"/>
              <a:gd name="connsiteX294" fmla="*/ 11410340 w 12191984"/>
              <a:gd name="connsiteY294" fmla="*/ 551582 h 6857991"/>
              <a:gd name="connsiteX295" fmla="*/ 11423785 w 12191984"/>
              <a:gd name="connsiteY295" fmla="*/ 505213 h 6857991"/>
              <a:gd name="connsiteX296" fmla="*/ 11435075 w 12191984"/>
              <a:gd name="connsiteY296" fmla="*/ 505213 h 6857991"/>
              <a:gd name="connsiteX297" fmla="*/ 11437749 w 12191984"/>
              <a:gd name="connsiteY297" fmla="*/ 496244 h 6857991"/>
              <a:gd name="connsiteX298" fmla="*/ 11426273 w 12191984"/>
              <a:gd name="connsiteY298" fmla="*/ 496244 h 6857991"/>
              <a:gd name="connsiteX299" fmla="*/ 11428873 w 12191984"/>
              <a:gd name="connsiteY299" fmla="*/ 488612 h 6857991"/>
              <a:gd name="connsiteX300" fmla="*/ 11435428 w 12191984"/>
              <a:gd name="connsiteY300" fmla="*/ 485139 h 6857991"/>
              <a:gd name="connsiteX301" fmla="*/ 11445344 w 12191984"/>
              <a:gd name="connsiteY301" fmla="*/ 487702 h 6857991"/>
              <a:gd name="connsiteX302" fmla="*/ 11448056 w 12191984"/>
              <a:gd name="connsiteY302" fmla="*/ 478138 h 6857991"/>
              <a:gd name="connsiteX303" fmla="*/ 11436969 w 12191984"/>
              <a:gd name="connsiteY303" fmla="*/ 476207 h 6857991"/>
              <a:gd name="connsiteX304" fmla="*/ 11775945 w 12191984"/>
              <a:gd name="connsiteY304" fmla="*/ 475537 h 6857991"/>
              <a:gd name="connsiteX305" fmla="*/ 11786251 w 12191984"/>
              <a:gd name="connsiteY305" fmla="*/ 481981 h 6857991"/>
              <a:gd name="connsiteX306" fmla="*/ 11770615 w 12191984"/>
              <a:gd name="connsiteY306" fmla="*/ 496707 h 6857991"/>
              <a:gd name="connsiteX307" fmla="*/ 11764468 w 12191984"/>
              <a:gd name="connsiteY307" fmla="*/ 496707 h 6857991"/>
              <a:gd name="connsiteX308" fmla="*/ 11770541 w 12191984"/>
              <a:gd name="connsiteY308" fmla="*/ 476391 h 6857991"/>
              <a:gd name="connsiteX309" fmla="*/ 11775945 w 12191984"/>
              <a:gd name="connsiteY309" fmla="*/ 475537 h 6857991"/>
              <a:gd name="connsiteX310" fmla="*/ 11754236 w 12191984"/>
              <a:gd name="connsiteY310" fmla="*/ 465528 h 6857991"/>
              <a:gd name="connsiteX311" fmla="*/ 11731711 w 12191984"/>
              <a:gd name="connsiteY311" fmla="*/ 542036 h 6857991"/>
              <a:gd name="connsiteX312" fmla="*/ 11769185 w 12191984"/>
              <a:gd name="connsiteY312" fmla="*/ 542036 h 6857991"/>
              <a:gd name="connsiteX313" fmla="*/ 11797114 w 12191984"/>
              <a:gd name="connsiteY313" fmla="*/ 520329 h 6857991"/>
              <a:gd name="connsiteX314" fmla="*/ 11781070 w 12191984"/>
              <a:gd name="connsiteY314" fmla="*/ 502650 h 6857991"/>
              <a:gd name="connsiteX315" fmla="*/ 11781088 w 12191984"/>
              <a:gd name="connsiteY315" fmla="*/ 502427 h 6857991"/>
              <a:gd name="connsiteX316" fmla="*/ 11805006 w 12191984"/>
              <a:gd name="connsiteY316" fmla="*/ 480236 h 6857991"/>
              <a:gd name="connsiteX317" fmla="*/ 11778470 w 12191984"/>
              <a:gd name="connsiteY317" fmla="*/ 465528 h 6857991"/>
              <a:gd name="connsiteX318" fmla="*/ 11044105 w 12191984"/>
              <a:gd name="connsiteY318" fmla="*/ 465250 h 6857991"/>
              <a:gd name="connsiteX319" fmla="*/ 10983641 w 12191984"/>
              <a:gd name="connsiteY319" fmla="*/ 516670 h 6857991"/>
              <a:gd name="connsiteX320" fmla="*/ 11013780 w 12191984"/>
              <a:gd name="connsiteY320" fmla="*/ 545435 h 6857991"/>
              <a:gd name="connsiteX321" fmla="*/ 11046631 w 12191984"/>
              <a:gd name="connsiteY321" fmla="*/ 541368 h 6857991"/>
              <a:gd name="connsiteX322" fmla="*/ 11050103 w 12191984"/>
              <a:gd name="connsiteY322" fmla="*/ 529966 h 6857991"/>
              <a:gd name="connsiteX323" fmla="*/ 11048283 w 12191984"/>
              <a:gd name="connsiteY323" fmla="*/ 530449 h 6857991"/>
              <a:gd name="connsiteX324" fmla="*/ 11023827 w 12191984"/>
              <a:gd name="connsiteY324" fmla="*/ 535166 h 6857991"/>
              <a:gd name="connsiteX325" fmla="*/ 11004941 w 12191984"/>
              <a:gd name="connsiteY325" fmla="*/ 514163 h 6857991"/>
              <a:gd name="connsiteX326" fmla="*/ 11041338 w 12191984"/>
              <a:gd name="connsiteY326" fmla="*/ 475519 h 6857991"/>
              <a:gd name="connsiteX327" fmla="*/ 11064439 w 12191984"/>
              <a:gd name="connsiteY327" fmla="*/ 480514 h 6857991"/>
              <a:gd name="connsiteX328" fmla="*/ 11068097 w 12191984"/>
              <a:gd name="connsiteY328" fmla="*/ 468258 h 6857991"/>
              <a:gd name="connsiteX329" fmla="*/ 11044105 w 12191984"/>
              <a:gd name="connsiteY329" fmla="*/ 465250 h 6857991"/>
              <a:gd name="connsiteX330" fmla="*/ 11757356 w 12191984"/>
              <a:gd name="connsiteY330" fmla="*/ 346605 h 6857991"/>
              <a:gd name="connsiteX331" fmla="*/ 11780847 w 12191984"/>
              <a:gd name="connsiteY331" fmla="*/ 346605 h 6857991"/>
              <a:gd name="connsiteX332" fmla="*/ 11794069 w 12191984"/>
              <a:gd name="connsiteY332" fmla="*/ 359772 h 6857991"/>
              <a:gd name="connsiteX333" fmla="*/ 11781441 w 12191984"/>
              <a:gd name="connsiteY333" fmla="*/ 372826 h 6857991"/>
              <a:gd name="connsiteX334" fmla="*/ 11757356 w 12191984"/>
              <a:gd name="connsiteY334" fmla="*/ 372826 h 6857991"/>
              <a:gd name="connsiteX335" fmla="*/ 11360295 w 12191984"/>
              <a:gd name="connsiteY335" fmla="*/ 330005 h 6857991"/>
              <a:gd name="connsiteX336" fmla="*/ 11360295 w 12191984"/>
              <a:gd name="connsiteY336" fmla="*/ 346718 h 6857991"/>
              <a:gd name="connsiteX337" fmla="*/ 11360295 w 12191984"/>
              <a:gd name="connsiteY337" fmla="*/ 409707 h 6857991"/>
              <a:gd name="connsiteX338" fmla="*/ 11360295 w 12191984"/>
              <a:gd name="connsiteY338" fmla="*/ 426476 h 6857991"/>
              <a:gd name="connsiteX339" fmla="*/ 11379849 w 12191984"/>
              <a:gd name="connsiteY339" fmla="*/ 426476 h 6857991"/>
              <a:gd name="connsiteX340" fmla="*/ 11433089 w 12191984"/>
              <a:gd name="connsiteY340" fmla="*/ 426476 h 6857991"/>
              <a:gd name="connsiteX341" fmla="*/ 11433089 w 12191984"/>
              <a:gd name="connsiteY341" fmla="*/ 409707 h 6857991"/>
              <a:gd name="connsiteX342" fmla="*/ 11379849 w 12191984"/>
              <a:gd name="connsiteY342" fmla="*/ 409707 h 6857991"/>
              <a:gd name="connsiteX343" fmla="*/ 11379849 w 12191984"/>
              <a:gd name="connsiteY343" fmla="*/ 384006 h 6857991"/>
              <a:gd name="connsiteX344" fmla="*/ 11425958 w 12191984"/>
              <a:gd name="connsiteY344" fmla="*/ 384006 h 6857991"/>
              <a:gd name="connsiteX345" fmla="*/ 11425958 w 12191984"/>
              <a:gd name="connsiteY345" fmla="*/ 367312 h 6857991"/>
              <a:gd name="connsiteX346" fmla="*/ 11379849 w 12191984"/>
              <a:gd name="connsiteY346" fmla="*/ 367312 h 6857991"/>
              <a:gd name="connsiteX347" fmla="*/ 11379849 w 12191984"/>
              <a:gd name="connsiteY347" fmla="*/ 346718 h 6857991"/>
              <a:gd name="connsiteX348" fmla="*/ 11431733 w 12191984"/>
              <a:gd name="connsiteY348" fmla="*/ 346718 h 6857991"/>
              <a:gd name="connsiteX349" fmla="*/ 11431733 w 12191984"/>
              <a:gd name="connsiteY349" fmla="*/ 330005 h 6857991"/>
              <a:gd name="connsiteX350" fmla="*/ 11379849 w 12191984"/>
              <a:gd name="connsiteY350" fmla="*/ 330005 h 6857991"/>
              <a:gd name="connsiteX351" fmla="*/ 11818990 w 12191984"/>
              <a:gd name="connsiteY351" fmla="*/ 330004 h 6857991"/>
              <a:gd name="connsiteX352" fmla="*/ 11818990 w 12191984"/>
              <a:gd name="connsiteY352" fmla="*/ 426475 h 6857991"/>
              <a:gd name="connsiteX353" fmla="*/ 11838414 w 12191984"/>
              <a:gd name="connsiteY353" fmla="*/ 426475 h 6857991"/>
              <a:gd name="connsiteX354" fmla="*/ 11838414 w 12191984"/>
              <a:gd name="connsiteY354" fmla="*/ 330004 h 6857991"/>
              <a:gd name="connsiteX355" fmla="*/ 11666030 w 12191984"/>
              <a:gd name="connsiteY355" fmla="*/ 330004 h 6857991"/>
              <a:gd name="connsiteX356" fmla="*/ 11666030 w 12191984"/>
              <a:gd name="connsiteY356" fmla="*/ 346717 h 6857991"/>
              <a:gd name="connsiteX357" fmla="*/ 11689614 w 12191984"/>
              <a:gd name="connsiteY357" fmla="*/ 346717 h 6857991"/>
              <a:gd name="connsiteX358" fmla="*/ 11689614 w 12191984"/>
              <a:gd name="connsiteY358" fmla="*/ 426475 h 6857991"/>
              <a:gd name="connsiteX359" fmla="*/ 11709446 w 12191984"/>
              <a:gd name="connsiteY359" fmla="*/ 426475 h 6857991"/>
              <a:gd name="connsiteX360" fmla="*/ 11709446 w 12191984"/>
              <a:gd name="connsiteY360" fmla="*/ 346717 h 6857991"/>
              <a:gd name="connsiteX361" fmla="*/ 11733030 w 12191984"/>
              <a:gd name="connsiteY361" fmla="*/ 346717 h 6857991"/>
              <a:gd name="connsiteX362" fmla="*/ 11733030 w 12191984"/>
              <a:gd name="connsiteY362" fmla="*/ 330004 h 6857991"/>
              <a:gd name="connsiteX363" fmla="*/ 11709446 w 12191984"/>
              <a:gd name="connsiteY363" fmla="*/ 330004 h 6857991"/>
              <a:gd name="connsiteX364" fmla="*/ 11689614 w 12191984"/>
              <a:gd name="connsiteY364" fmla="*/ 330004 h 6857991"/>
              <a:gd name="connsiteX365" fmla="*/ 11509949 w 12191984"/>
              <a:gd name="connsiteY365" fmla="*/ 330004 h 6857991"/>
              <a:gd name="connsiteX366" fmla="*/ 11509949 w 12191984"/>
              <a:gd name="connsiteY366" fmla="*/ 346717 h 6857991"/>
              <a:gd name="connsiteX367" fmla="*/ 11509949 w 12191984"/>
              <a:gd name="connsiteY367" fmla="*/ 409706 h 6857991"/>
              <a:gd name="connsiteX368" fmla="*/ 11509949 w 12191984"/>
              <a:gd name="connsiteY368" fmla="*/ 426475 h 6857991"/>
              <a:gd name="connsiteX369" fmla="*/ 11529485 w 12191984"/>
              <a:gd name="connsiteY369" fmla="*/ 426475 h 6857991"/>
              <a:gd name="connsiteX370" fmla="*/ 11582725 w 12191984"/>
              <a:gd name="connsiteY370" fmla="*/ 426475 h 6857991"/>
              <a:gd name="connsiteX371" fmla="*/ 11582725 w 12191984"/>
              <a:gd name="connsiteY371" fmla="*/ 409706 h 6857991"/>
              <a:gd name="connsiteX372" fmla="*/ 11529485 w 12191984"/>
              <a:gd name="connsiteY372" fmla="*/ 409706 h 6857991"/>
              <a:gd name="connsiteX373" fmla="*/ 11529485 w 12191984"/>
              <a:gd name="connsiteY373" fmla="*/ 384005 h 6857991"/>
              <a:gd name="connsiteX374" fmla="*/ 11575631 w 12191984"/>
              <a:gd name="connsiteY374" fmla="*/ 384005 h 6857991"/>
              <a:gd name="connsiteX375" fmla="*/ 11575631 w 12191984"/>
              <a:gd name="connsiteY375" fmla="*/ 367311 h 6857991"/>
              <a:gd name="connsiteX376" fmla="*/ 11529485 w 12191984"/>
              <a:gd name="connsiteY376" fmla="*/ 367311 h 6857991"/>
              <a:gd name="connsiteX377" fmla="*/ 11529485 w 12191984"/>
              <a:gd name="connsiteY377" fmla="*/ 346717 h 6857991"/>
              <a:gd name="connsiteX378" fmla="*/ 11581387 w 12191984"/>
              <a:gd name="connsiteY378" fmla="*/ 346717 h 6857991"/>
              <a:gd name="connsiteX379" fmla="*/ 11581387 w 12191984"/>
              <a:gd name="connsiteY379" fmla="*/ 330004 h 6857991"/>
              <a:gd name="connsiteX380" fmla="*/ 11529485 w 12191984"/>
              <a:gd name="connsiteY380" fmla="*/ 330004 h 6857991"/>
              <a:gd name="connsiteX381" fmla="*/ 11439365 w 12191984"/>
              <a:gd name="connsiteY381" fmla="*/ 330004 h 6857991"/>
              <a:gd name="connsiteX382" fmla="*/ 11439365 w 12191984"/>
              <a:gd name="connsiteY382" fmla="*/ 409705 h 6857991"/>
              <a:gd name="connsiteX383" fmla="*/ 11439365 w 12191984"/>
              <a:gd name="connsiteY383" fmla="*/ 426475 h 6857991"/>
              <a:gd name="connsiteX384" fmla="*/ 11458901 w 12191984"/>
              <a:gd name="connsiteY384" fmla="*/ 426475 h 6857991"/>
              <a:gd name="connsiteX385" fmla="*/ 11504378 w 12191984"/>
              <a:gd name="connsiteY385" fmla="*/ 426475 h 6857991"/>
              <a:gd name="connsiteX386" fmla="*/ 11504378 w 12191984"/>
              <a:gd name="connsiteY386" fmla="*/ 409705 h 6857991"/>
              <a:gd name="connsiteX387" fmla="*/ 11458901 w 12191984"/>
              <a:gd name="connsiteY387" fmla="*/ 409705 h 6857991"/>
              <a:gd name="connsiteX388" fmla="*/ 11458901 w 12191984"/>
              <a:gd name="connsiteY388" fmla="*/ 330004 h 6857991"/>
              <a:gd name="connsiteX389" fmla="*/ 11737839 w 12191984"/>
              <a:gd name="connsiteY389" fmla="*/ 329874 h 6857991"/>
              <a:gd name="connsiteX390" fmla="*/ 11737839 w 12191984"/>
              <a:gd name="connsiteY390" fmla="*/ 426345 h 6857991"/>
              <a:gd name="connsiteX391" fmla="*/ 11757375 w 12191984"/>
              <a:gd name="connsiteY391" fmla="*/ 426345 h 6857991"/>
              <a:gd name="connsiteX392" fmla="*/ 11757375 w 12191984"/>
              <a:gd name="connsiteY392" fmla="*/ 388332 h 6857991"/>
              <a:gd name="connsiteX393" fmla="*/ 11773939 w 12191984"/>
              <a:gd name="connsiteY393" fmla="*/ 388332 h 6857991"/>
              <a:gd name="connsiteX394" fmla="*/ 11791079 w 12191984"/>
              <a:gd name="connsiteY394" fmla="*/ 400384 h 6857991"/>
              <a:gd name="connsiteX395" fmla="*/ 11794347 w 12191984"/>
              <a:gd name="connsiteY395" fmla="*/ 426345 h 6857991"/>
              <a:gd name="connsiteX396" fmla="*/ 11813994 w 12191984"/>
              <a:gd name="connsiteY396" fmla="*/ 426345 h 6857991"/>
              <a:gd name="connsiteX397" fmla="*/ 11810540 w 12191984"/>
              <a:gd name="connsiteY397" fmla="*/ 400997 h 6857991"/>
              <a:gd name="connsiteX398" fmla="*/ 11796074 w 12191984"/>
              <a:gd name="connsiteY398" fmla="*/ 380161 h 6857991"/>
              <a:gd name="connsiteX399" fmla="*/ 11813214 w 12191984"/>
              <a:gd name="connsiteY399" fmla="*/ 356856 h 6857991"/>
              <a:gd name="connsiteX400" fmla="*/ 11781850 w 12191984"/>
              <a:gd name="connsiteY400" fmla="*/ 329874 h 6857991"/>
              <a:gd name="connsiteX401" fmla="*/ 11757375 w 12191984"/>
              <a:gd name="connsiteY401" fmla="*/ 329874 h 6857991"/>
              <a:gd name="connsiteX402" fmla="*/ 11738006 w 12191984"/>
              <a:gd name="connsiteY402" fmla="*/ 329874 h 6857991"/>
              <a:gd name="connsiteX403" fmla="*/ 11887568 w 12191984"/>
              <a:gd name="connsiteY403" fmla="*/ 327645 h 6857991"/>
              <a:gd name="connsiteX404" fmla="*/ 11843149 w 12191984"/>
              <a:gd name="connsiteY404" fmla="*/ 378099 h 6857991"/>
              <a:gd name="connsiteX405" fmla="*/ 11887568 w 12191984"/>
              <a:gd name="connsiteY405" fmla="*/ 428535 h 6857991"/>
              <a:gd name="connsiteX406" fmla="*/ 11929202 w 12191984"/>
              <a:gd name="connsiteY406" fmla="*/ 394478 h 6857991"/>
              <a:gd name="connsiteX407" fmla="*/ 11908831 w 12191984"/>
              <a:gd name="connsiteY407" fmla="*/ 394478 h 6857991"/>
              <a:gd name="connsiteX408" fmla="*/ 11888125 w 12191984"/>
              <a:gd name="connsiteY408" fmla="*/ 411544 h 6857991"/>
              <a:gd name="connsiteX409" fmla="*/ 11863260 w 12191984"/>
              <a:gd name="connsiteY409" fmla="*/ 377821 h 6857991"/>
              <a:gd name="connsiteX410" fmla="*/ 11888125 w 12191984"/>
              <a:gd name="connsiteY410" fmla="*/ 344061 h 6857991"/>
              <a:gd name="connsiteX411" fmla="*/ 11908831 w 12191984"/>
              <a:gd name="connsiteY411" fmla="*/ 360588 h 6857991"/>
              <a:gd name="connsiteX412" fmla="*/ 11929072 w 12191984"/>
              <a:gd name="connsiteY412" fmla="*/ 360588 h 6857991"/>
              <a:gd name="connsiteX413" fmla="*/ 11887568 w 12191984"/>
              <a:gd name="connsiteY413" fmla="*/ 327645 h 6857991"/>
              <a:gd name="connsiteX414" fmla="*/ 11626160 w 12191984"/>
              <a:gd name="connsiteY414" fmla="*/ 327645 h 6857991"/>
              <a:gd name="connsiteX415" fmla="*/ 11581704 w 12191984"/>
              <a:gd name="connsiteY415" fmla="*/ 378099 h 6857991"/>
              <a:gd name="connsiteX416" fmla="*/ 11626160 w 12191984"/>
              <a:gd name="connsiteY416" fmla="*/ 428535 h 6857991"/>
              <a:gd name="connsiteX417" fmla="*/ 11667757 w 12191984"/>
              <a:gd name="connsiteY417" fmla="*/ 394478 h 6857991"/>
              <a:gd name="connsiteX418" fmla="*/ 11647423 w 12191984"/>
              <a:gd name="connsiteY418" fmla="*/ 394478 h 6857991"/>
              <a:gd name="connsiteX419" fmla="*/ 11626699 w 12191984"/>
              <a:gd name="connsiteY419" fmla="*/ 411544 h 6857991"/>
              <a:gd name="connsiteX420" fmla="*/ 11601815 w 12191984"/>
              <a:gd name="connsiteY420" fmla="*/ 377821 h 6857991"/>
              <a:gd name="connsiteX421" fmla="*/ 11626699 w 12191984"/>
              <a:gd name="connsiteY421" fmla="*/ 344061 h 6857991"/>
              <a:gd name="connsiteX422" fmla="*/ 11647423 w 12191984"/>
              <a:gd name="connsiteY422" fmla="*/ 360588 h 6857991"/>
              <a:gd name="connsiteX423" fmla="*/ 11667627 w 12191984"/>
              <a:gd name="connsiteY423" fmla="*/ 360588 h 6857991"/>
              <a:gd name="connsiteX424" fmla="*/ 11626160 w 12191984"/>
              <a:gd name="connsiteY424" fmla="*/ 327645 h 6857991"/>
              <a:gd name="connsiteX425" fmla="*/ 11741033 w 12191984"/>
              <a:gd name="connsiteY425" fmla="*/ 271341 h 6857991"/>
              <a:gd name="connsiteX426" fmla="*/ 11763577 w 12191984"/>
              <a:gd name="connsiteY426" fmla="*/ 271341 h 6857991"/>
              <a:gd name="connsiteX427" fmla="*/ 11778563 w 12191984"/>
              <a:gd name="connsiteY427" fmla="*/ 285380 h 6857991"/>
              <a:gd name="connsiteX428" fmla="*/ 11763819 w 12191984"/>
              <a:gd name="connsiteY428" fmla="*/ 299326 h 6857991"/>
              <a:gd name="connsiteX429" fmla="*/ 11741033 w 12191984"/>
              <a:gd name="connsiteY429" fmla="*/ 299326 h 6857991"/>
              <a:gd name="connsiteX430" fmla="*/ 11741015 w 12191984"/>
              <a:gd name="connsiteY430" fmla="*/ 232772 h 6857991"/>
              <a:gd name="connsiteX431" fmla="*/ 11765230 w 12191984"/>
              <a:gd name="connsiteY431" fmla="*/ 232772 h 6857991"/>
              <a:gd name="connsiteX432" fmla="*/ 11776465 w 12191984"/>
              <a:gd name="connsiteY432" fmla="*/ 244192 h 6857991"/>
              <a:gd name="connsiteX433" fmla="*/ 11764134 w 12191984"/>
              <a:gd name="connsiteY433" fmla="*/ 256318 h 6857991"/>
              <a:gd name="connsiteX434" fmla="*/ 11741015 w 12191984"/>
              <a:gd name="connsiteY434" fmla="*/ 256318 h 6857991"/>
              <a:gd name="connsiteX435" fmla="*/ 11803150 w 12191984"/>
              <a:gd name="connsiteY435" fmla="*/ 217434 h 6857991"/>
              <a:gd name="connsiteX436" fmla="*/ 11803150 w 12191984"/>
              <a:gd name="connsiteY436" fmla="*/ 313886 h 6857991"/>
              <a:gd name="connsiteX437" fmla="*/ 11822593 w 12191984"/>
              <a:gd name="connsiteY437" fmla="*/ 313886 h 6857991"/>
              <a:gd name="connsiteX438" fmla="*/ 11822593 w 12191984"/>
              <a:gd name="connsiteY438" fmla="*/ 217434 h 6857991"/>
              <a:gd name="connsiteX439" fmla="*/ 11360295 w 12191984"/>
              <a:gd name="connsiteY439" fmla="*/ 217434 h 6857991"/>
              <a:gd name="connsiteX440" fmla="*/ 11360295 w 12191984"/>
              <a:gd name="connsiteY440" fmla="*/ 313886 h 6857991"/>
              <a:gd name="connsiteX441" fmla="*/ 11378512 w 12191984"/>
              <a:gd name="connsiteY441" fmla="*/ 313886 h 6857991"/>
              <a:gd name="connsiteX442" fmla="*/ 11378512 w 12191984"/>
              <a:gd name="connsiteY442" fmla="*/ 242188 h 6857991"/>
              <a:gd name="connsiteX443" fmla="*/ 11398976 w 12191984"/>
              <a:gd name="connsiteY443" fmla="*/ 313886 h 6857991"/>
              <a:gd name="connsiteX444" fmla="*/ 11399812 w 12191984"/>
              <a:gd name="connsiteY444" fmla="*/ 313886 h 6857991"/>
              <a:gd name="connsiteX445" fmla="*/ 11416952 w 12191984"/>
              <a:gd name="connsiteY445" fmla="*/ 313886 h 6857991"/>
              <a:gd name="connsiteX446" fmla="*/ 11417769 w 12191984"/>
              <a:gd name="connsiteY446" fmla="*/ 313886 h 6857991"/>
              <a:gd name="connsiteX447" fmla="*/ 11438233 w 12191984"/>
              <a:gd name="connsiteY447" fmla="*/ 242188 h 6857991"/>
              <a:gd name="connsiteX448" fmla="*/ 11438233 w 12191984"/>
              <a:gd name="connsiteY448" fmla="*/ 313886 h 6857991"/>
              <a:gd name="connsiteX449" fmla="*/ 11456450 w 12191984"/>
              <a:gd name="connsiteY449" fmla="*/ 313886 h 6857991"/>
              <a:gd name="connsiteX450" fmla="*/ 11456450 w 12191984"/>
              <a:gd name="connsiteY450" fmla="*/ 217434 h 6857991"/>
              <a:gd name="connsiteX451" fmla="*/ 11446515 w 12191984"/>
              <a:gd name="connsiteY451" fmla="*/ 217434 h 6857991"/>
              <a:gd name="connsiteX452" fmla="*/ 11437954 w 12191984"/>
              <a:gd name="connsiteY452" fmla="*/ 217434 h 6857991"/>
              <a:gd name="connsiteX453" fmla="*/ 11428577 w 12191984"/>
              <a:gd name="connsiteY453" fmla="*/ 217434 h 6857991"/>
              <a:gd name="connsiteX454" fmla="*/ 11408372 w 12191984"/>
              <a:gd name="connsiteY454" fmla="*/ 285140 h 6857991"/>
              <a:gd name="connsiteX455" fmla="*/ 11388187 w 12191984"/>
              <a:gd name="connsiteY455" fmla="*/ 217434 h 6857991"/>
              <a:gd name="connsiteX456" fmla="*/ 11378828 w 12191984"/>
              <a:gd name="connsiteY456" fmla="*/ 217434 h 6857991"/>
              <a:gd name="connsiteX457" fmla="*/ 11370248 w 12191984"/>
              <a:gd name="connsiteY457" fmla="*/ 217434 h 6857991"/>
              <a:gd name="connsiteX458" fmla="*/ 11995330 w 12191984"/>
              <a:gd name="connsiteY458" fmla="*/ 217433 h 6857991"/>
              <a:gd name="connsiteX459" fmla="*/ 11995330 w 12191984"/>
              <a:gd name="connsiteY459" fmla="*/ 313885 h 6857991"/>
              <a:gd name="connsiteX460" fmla="*/ 12014773 w 12191984"/>
              <a:gd name="connsiteY460" fmla="*/ 313885 h 6857991"/>
              <a:gd name="connsiteX461" fmla="*/ 12014773 w 12191984"/>
              <a:gd name="connsiteY461" fmla="*/ 217433 h 6857991"/>
              <a:gd name="connsiteX462" fmla="*/ 11910428 w 12191984"/>
              <a:gd name="connsiteY462" fmla="*/ 217433 h 6857991"/>
              <a:gd name="connsiteX463" fmla="*/ 11910428 w 12191984"/>
              <a:gd name="connsiteY463" fmla="*/ 313885 h 6857991"/>
              <a:gd name="connsiteX464" fmla="*/ 11929555 w 12191984"/>
              <a:gd name="connsiteY464" fmla="*/ 313885 h 6857991"/>
              <a:gd name="connsiteX465" fmla="*/ 11929555 w 12191984"/>
              <a:gd name="connsiteY465" fmla="*/ 271787 h 6857991"/>
              <a:gd name="connsiteX466" fmla="*/ 11968180 w 12191984"/>
              <a:gd name="connsiteY466" fmla="*/ 271787 h 6857991"/>
              <a:gd name="connsiteX467" fmla="*/ 11968180 w 12191984"/>
              <a:gd name="connsiteY467" fmla="*/ 313885 h 6857991"/>
              <a:gd name="connsiteX468" fmla="*/ 11987307 w 12191984"/>
              <a:gd name="connsiteY468" fmla="*/ 313885 h 6857991"/>
              <a:gd name="connsiteX469" fmla="*/ 11987307 w 12191984"/>
              <a:gd name="connsiteY469" fmla="*/ 217433 h 6857991"/>
              <a:gd name="connsiteX470" fmla="*/ 11968180 w 12191984"/>
              <a:gd name="connsiteY470" fmla="*/ 217433 h 6857991"/>
              <a:gd name="connsiteX471" fmla="*/ 11968180 w 12191984"/>
              <a:gd name="connsiteY471" fmla="*/ 255056 h 6857991"/>
              <a:gd name="connsiteX472" fmla="*/ 11929555 w 12191984"/>
              <a:gd name="connsiteY472" fmla="*/ 255056 h 6857991"/>
              <a:gd name="connsiteX473" fmla="*/ 11929555 w 12191984"/>
              <a:gd name="connsiteY473" fmla="*/ 217433 h 6857991"/>
              <a:gd name="connsiteX474" fmla="*/ 11721702 w 12191984"/>
              <a:gd name="connsiteY474" fmla="*/ 217433 h 6857991"/>
              <a:gd name="connsiteX475" fmla="*/ 11721702 w 12191984"/>
              <a:gd name="connsiteY475" fmla="*/ 313885 h 6857991"/>
              <a:gd name="connsiteX476" fmla="*/ 11721795 w 12191984"/>
              <a:gd name="connsiteY476" fmla="*/ 313885 h 6857991"/>
              <a:gd name="connsiteX477" fmla="*/ 11741739 w 12191984"/>
              <a:gd name="connsiteY477" fmla="*/ 313885 h 6857991"/>
              <a:gd name="connsiteX478" fmla="*/ 11769594 w 12191984"/>
              <a:gd name="connsiteY478" fmla="*/ 313885 h 6857991"/>
              <a:gd name="connsiteX479" fmla="*/ 11798581 w 12191984"/>
              <a:gd name="connsiteY479" fmla="*/ 287850 h 6857991"/>
              <a:gd name="connsiteX480" fmla="*/ 11779956 w 12191984"/>
              <a:gd name="connsiteY480" fmla="*/ 262614 h 6857991"/>
              <a:gd name="connsiteX481" fmla="*/ 11795239 w 12191984"/>
              <a:gd name="connsiteY481" fmla="*/ 241184 h 6857991"/>
              <a:gd name="connsiteX482" fmla="*/ 11765174 w 12191984"/>
              <a:gd name="connsiteY482" fmla="*/ 217433 h 6857991"/>
              <a:gd name="connsiteX483" fmla="*/ 11741739 w 12191984"/>
              <a:gd name="connsiteY483" fmla="*/ 217433 h 6857991"/>
              <a:gd name="connsiteX484" fmla="*/ 11721795 w 12191984"/>
              <a:gd name="connsiteY484" fmla="*/ 217433 h 6857991"/>
              <a:gd name="connsiteX485" fmla="*/ 11638323 w 12191984"/>
              <a:gd name="connsiteY485" fmla="*/ 217433 h 6857991"/>
              <a:gd name="connsiteX486" fmla="*/ 11638323 w 12191984"/>
              <a:gd name="connsiteY486" fmla="*/ 283802 h 6857991"/>
              <a:gd name="connsiteX487" fmla="*/ 11676373 w 12191984"/>
              <a:gd name="connsiteY487" fmla="*/ 316596 h 6857991"/>
              <a:gd name="connsiteX488" fmla="*/ 11714831 w 12191984"/>
              <a:gd name="connsiteY488" fmla="*/ 283802 h 6857991"/>
              <a:gd name="connsiteX489" fmla="*/ 11714831 w 12191984"/>
              <a:gd name="connsiteY489" fmla="*/ 217433 h 6857991"/>
              <a:gd name="connsiteX490" fmla="*/ 11695407 w 12191984"/>
              <a:gd name="connsiteY490" fmla="*/ 217433 h 6857991"/>
              <a:gd name="connsiteX491" fmla="*/ 11695407 w 12191984"/>
              <a:gd name="connsiteY491" fmla="*/ 285547 h 6857991"/>
              <a:gd name="connsiteX492" fmla="*/ 11676354 w 12191984"/>
              <a:gd name="connsiteY492" fmla="*/ 300775 h 6857991"/>
              <a:gd name="connsiteX493" fmla="*/ 11657431 w 12191984"/>
              <a:gd name="connsiteY493" fmla="*/ 285547 h 6857991"/>
              <a:gd name="connsiteX494" fmla="*/ 11657431 w 12191984"/>
              <a:gd name="connsiteY494" fmla="*/ 217433 h 6857991"/>
              <a:gd name="connsiteX495" fmla="*/ 11488798 w 12191984"/>
              <a:gd name="connsiteY495" fmla="*/ 217433 h 6857991"/>
              <a:gd name="connsiteX496" fmla="*/ 11488798 w 12191984"/>
              <a:gd name="connsiteY496" fmla="*/ 234146 h 6857991"/>
              <a:gd name="connsiteX497" fmla="*/ 11512382 w 12191984"/>
              <a:gd name="connsiteY497" fmla="*/ 234146 h 6857991"/>
              <a:gd name="connsiteX498" fmla="*/ 11512382 w 12191984"/>
              <a:gd name="connsiteY498" fmla="*/ 313885 h 6857991"/>
              <a:gd name="connsiteX499" fmla="*/ 11532214 w 12191984"/>
              <a:gd name="connsiteY499" fmla="*/ 313885 h 6857991"/>
              <a:gd name="connsiteX500" fmla="*/ 11532214 w 12191984"/>
              <a:gd name="connsiteY500" fmla="*/ 234146 h 6857991"/>
              <a:gd name="connsiteX501" fmla="*/ 11555798 w 12191984"/>
              <a:gd name="connsiteY501" fmla="*/ 234146 h 6857991"/>
              <a:gd name="connsiteX502" fmla="*/ 11555798 w 12191984"/>
              <a:gd name="connsiteY502" fmla="*/ 217433 h 6857991"/>
              <a:gd name="connsiteX503" fmla="*/ 11532214 w 12191984"/>
              <a:gd name="connsiteY503" fmla="*/ 217433 h 6857991"/>
              <a:gd name="connsiteX504" fmla="*/ 11512382 w 12191984"/>
              <a:gd name="connsiteY504" fmla="*/ 217433 h 6857991"/>
              <a:gd name="connsiteX505" fmla="*/ 11464212 w 12191984"/>
              <a:gd name="connsiteY505" fmla="*/ 217433 h 6857991"/>
              <a:gd name="connsiteX506" fmla="*/ 11464212 w 12191984"/>
              <a:gd name="connsiteY506" fmla="*/ 313885 h 6857991"/>
              <a:gd name="connsiteX507" fmla="*/ 11483636 w 12191984"/>
              <a:gd name="connsiteY507" fmla="*/ 313885 h 6857991"/>
              <a:gd name="connsiteX508" fmla="*/ 11483636 w 12191984"/>
              <a:gd name="connsiteY508" fmla="*/ 217433 h 6857991"/>
              <a:gd name="connsiteX509" fmla="*/ 11865062 w 12191984"/>
              <a:gd name="connsiteY509" fmla="*/ 214498 h 6857991"/>
              <a:gd name="connsiteX510" fmla="*/ 11829018 w 12191984"/>
              <a:gd name="connsiteY510" fmla="*/ 243783 h 6857991"/>
              <a:gd name="connsiteX511" fmla="*/ 11860383 w 12191984"/>
              <a:gd name="connsiteY511" fmla="*/ 273142 h 6857991"/>
              <a:gd name="connsiteX512" fmla="*/ 11884913 w 12191984"/>
              <a:gd name="connsiteY512" fmla="*/ 288109 h 6857991"/>
              <a:gd name="connsiteX513" fmla="*/ 11865675 w 12191984"/>
              <a:gd name="connsiteY513" fmla="*/ 300421 h 6857991"/>
              <a:gd name="connsiteX514" fmla="*/ 11846009 w 12191984"/>
              <a:gd name="connsiteY514" fmla="*/ 284265 h 6857991"/>
              <a:gd name="connsiteX515" fmla="*/ 11827291 w 12191984"/>
              <a:gd name="connsiteY515" fmla="*/ 284265 h 6857991"/>
              <a:gd name="connsiteX516" fmla="*/ 11866511 w 12191984"/>
              <a:gd name="connsiteY516" fmla="*/ 316372 h 6857991"/>
              <a:gd name="connsiteX517" fmla="*/ 11905210 w 12191984"/>
              <a:gd name="connsiteY517" fmla="*/ 285788 h 6857991"/>
              <a:gd name="connsiteX518" fmla="*/ 11877411 w 12191984"/>
              <a:gd name="connsiteY518" fmla="*/ 257450 h 6857991"/>
              <a:gd name="connsiteX519" fmla="*/ 11848554 w 12191984"/>
              <a:gd name="connsiteY519" fmla="*/ 242539 h 6857991"/>
              <a:gd name="connsiteX520" fmla="*/ 11865842 w 12191984"/>
              <a:gd name="connsiteY520" fmla="*/ 230672 h 6857991"/>
              <a:gd name="connsiteX521" fmla="*/ 11883372 w 12191984"/>
              <a:gd name="connsiteY521" fmla="*/ 245398 h 6857991"/>
              <a:gd name="connsiteX522" fmla="*/ 11902258 w 12191984"/>
              <a:gd name="connsiteY522" fmla="*/ 245398 h 6857991"/>
              <a:gd name="connsiteX523" fmla="*/ 11865062 w 12191984"/>
              <a:gd name="connsiteY523" fmla="*/ 214498 h 6857991"/>
              <a:gd name="connsiteX524" fmla="*/ 11593106 w 12191984"/>
              <a:gd name="connsiteY524" fmla="*/ 214498 h 6857991"/>
              <a:gd name="connsiteX525" fmla="*/ 11557024 w 12191984"/>
              <a:gd name="connsiteY525" fmla="*/ 243783 h 6857991"/>
              <a:gd name="connsiteX526" fmla="*/ 11588407 w 12191984"/>
              <a:gd name="connsiteY526" fmla="*/ 273142 h 6857991"/>
              <a:gd name="connsiteX527" fmla="*/ 11612957 w 12191984"/>
              <a:gd name="connsiteY527" fmla="*/ 288109 h 6857991"/>
              <a:gd name="connsiteX528" fmla="*/ 11593681 w 12191984"/>
              <a:gd name="connsiteY528" fmla="*/ 300421 h 6857991"/>
              <a:gd name="connsiteX529" fmla="*/ 11574071 w 12191984"/>
              <a:gd name="connsiteY529" fmla="*/ 284265 h 6857991"/>
              <a:gd name="connsiteX530" fmla="*/ 11555353 w 12191984"/>
              <a:gd name="connsiteY530" fmla="*/ 284265 h 6857991"/>
              <a:gd name="connsiteX531" fmla="*/ 11594554 w 12191984"/>
              <a:gd name="connsiteY531" fmla="*/ 316372 h 6857991"/>
              <a:gd name="connsiteX532" fmla="*/ 11633235 w 12191984"/>
              <a:gd name="connsiteY532" fmla="*/ 285788 h 6857991"/>
              <a:gd name="connsiteX533" fmla="*/ 11605436 w 12191984"/>
              <a:gd name="connsiteY533" fmla="*/ 257450 h 6857991"/>
              <a:gd name="connsiteX534" fmla="*/ 11576560 w 12191984"/>
              <a:gd name="connsiteY534" fmla="*/ 242539 h 6857991"/>
              <a:gd name="connsiteX535" fmla="*/ 11593848 w 12191984"/>
              <a:gd name="connsiteY535" fmla="*/ 230672 h 6857991"/>
              <a:gd name="connsiteX536" fmla="*/ 11611378 w 12191984"/>
              <a:gd name="connsiteY536" fmla="*/ 245398 h 6857991"/>
              <a:gd name="connsiteX537" fmla="*/ 11630283 w 12191984"/>
              <a:gd name="connsiteY537" fmla="*/ 245398 h 6857991"/>
              <a:gd name="connsiteX538" fmla="*/ 11593106 w 12191984"/>
              <a:gd name="connsiteY538" fmla="*/ 214498 h 6857991"/>
              <a:gd name="connsiteX539" fmla="*/ 11155431 w 12191984"/>
              <a:gd name="connsiteY539" fmla="*/ 127315 h 6857991"/>
              <a:gd name="connsiteX540" fmla="*/ 11097883 w 12191984"/>
              <a:gd name="connsiteY540" fmla="*/ 227035 h 6857991"/>
              <a:gd name="connsiteX541" fmla="*/ 11155431 w 12191984"/>
              <a:gd name="connsiteY541" fmla="*/ 326755 h 6857991"/>
              <a:gd name="connsiteX542" fmla="*/ 11040298 w 12191984"/>
              <a:gd name="connsiteY542" fmla="*/ 326755 h 6857991"/>
              <a:gd name="connsiteX543" fmla="*/ 10982713 w 12191984"/>
              <a:gd name="connsiteY543" fmla="*/ 426475 h 6857991"/>
              <a:gd name="connsiteX544" fmla="*/ 11097884 w 12191984"/>
              <a:gd name="connsiteY544" fmla="*/ 426475 h 6857991"/>
              <a:gd name="connsiteX545" fmla="*/ 11155432 w 12191984"/>
              <a:gd name="connsiteY545" fmla="*/ 326756 h 6857991"/>
              <a:gd name="connsiteX546" fmla="*/ 11212998 w 12191984"/>
              <a:gd name="connsiteY546" fmla="*/ 426475 h 6857991"/>
              <a:gd name="connsiteX547" fmla="*/ 11328150 w 12191984"/>
              <a:gd name="connsiteY547" fmla="*/ 426475 h 6857991"/>
              <a:gd name="connsiteX548" fmla="*/ 11270564 w 12191984"/>
              <a:gd name="connsiteY548" fmla="*/ 326755 h 6857991"/>
              <a:gd name="connsiteX549" fmla="*/ 11155432 w 12191984"/>
              <a:gd name="connsiteY549" fmla="*/ 326755 h 6857991"/>
              <a:gd name="connsiteX550" fmla="*/ 11212998 w 12191984"/>
              <a:gd name="connsiteY550" fmla="*/ 227035 h 6857991"/>
              <a:gd name="connsiteX551" fmla="*/ 0 w 12191984"/>
              <a:gd name="connsiteY551" fmla="*/ 0 h 6857991"/>
              <a:gd name="connsiteX552" fmla="*/ 12191984 w 12191984"/>
              <a:gd name="connsiteY552" fmla="*/ 0 h 6857991"/>
              <a:gd name="connsiteX553" fmla="*/ 12191984 w 12191984"/>
              <a:gd name="connsiteY553" fmla="*/ 6857991 h 6857991"/>
              <a:gd name="connsiteX554" fmla="*/ 11617585 w 12191984"/>
              <a:gd name="connsiteY554" fmla="*/ 6857991 h 6857991"/>
              <a:gd name="connsiteX555" fmla="*/ 11617585 w 12191984"/>
              <a:gd name="connsiteY555" fmla="*/ 6587990 h 6857991"/>
              <a:gd name="connsiteX556" fmla="*/ 11606785 w 12191984"/>
              <a:gd name="connsiteY556" fmla="*/ 6587990 h 6857991"/>
              <a:gd name="connsiteX557" fmla="*/ 11606785 w 12191984"/>
              <a:gd name="connsiteY557" fmla="*/ 6857991 h 6857991"/>
              <a:gd name="connsiteX558" fmla="*/ 0 w 12191984"/>
              <a:gd name="connsiteY558" fmla="*/ 6857991 h 685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</a:cxnLst>
            <a:rect l="l" t="t" r="r" b="b"/>
            <a:pathLst>
              <a:path w="12191984" h="6857991">
                <a:moveTo>
                  <a:pt x="11760606" y="508703"/>
                </a:moveTo>
                <a:cubicBezTo>
                  <a:pt x="11768981" y="508703"/>
                  <a:pt x="11779027" y="510709"/>
                  <a:pt x="11778080" y="520736"/>
                </a:cubicBezTo>
                <a:cubicBezTo>
                  <a:pt x="11777244" y="529910"/>
                  <a:pt x="11768981" y="532622"/>
                  <a:pt x="11760884" y="532622"/>
                </a:cubicBezTo>
                <a:cubicBezTo>
                  <a:pt x="11758322" y="532622"/>
                  <a:pt x="11755982" y="532547"/>
                  <a:pt x="11753623" y="531749"/>
                </a:cubicBezTo>
                <a:close/>
                <a:moveTo>
                  <a:pt x="11305012" y="505325"/>
                </a:moveTo>
                <a:cubicBezTo>
                  <a:pt x="11307148" y="505325"/>
                  <a:pt x="11308132" y="506421"/>
                  <a:pt x="11307909" y="508686"/>
                </a:cubicBezTo>
                <a:cubicBezTo>
                  <a:pt x="11307389" y="514257"/>
                  <a:pt x="11302988" y="517005"/>
                  <a:pt x="11294688" y="517005"/>
                </a:cubicBezTo>
                <a:cubicBezTo>
                  <a:pt x="11295393" y="514331"/>
                  <a:pt x="11296619" y="511880"/>
                  <a:pt x="11298383" y="509559"/>
                </a:cubicBezTo>
                <a:cubicBezTo>
                  <a:pt x="11300481" y="506755"/>
                  <a:pt x="11302691" y="505325"/>
                  <a:pt x="11305012" y="505325"/>
                </a:cubicBezTo>
                <a:close/>
                <a:moveTo>
                  <a:pt x="11947624" y="505324"/>
                </a:moveTo>
                <a:cubicBezTo>
                  <a:pt x="11949796" y="505324"/>
                  <a:pt x="11950762" y="506420"/>
                  <a:pt x="11950539" y="508685"/>
                </a:cubicBezTo>
                <a:cubicBezTo>
                  <a:pt x="11950019" y="514256"/>
                  <a:pt x="11945600" y="517004"/>
                  <a:pt x="11937318" y="517004"/>
                </a:cubicBezTo>
                <a:cubicBezTo>
                  <a:pt x="11938023" y="514330"/>
                  <a:pt x="11939249" y="511879"/>
                  <a:pt x="11940994" y="509558"/>
                </a:cubicBezTo>
                <a:cubicBezTo>
                  <a:pt x="11943074" y="506754"/>
                  <a:pt x="11945321" y="505324"/>
                  <a:pt x="11947624" y="505324"/>
                </a:cubicBezTo>
                <a:close/>
                <a:moveTo>
                  <a:pt x="11831376" y="505324"/>
                </a:moveTo>
                <a:cubicBezTo>
                  <a:pt x="11833530" y="505324"/>
                  <a:pt x="11834552" y="506420"/>
                  <a:pt x="11834310" y="508685"/>
                </a:cubicBezTo>
                <a:cubicBezTo>
                  <a:pt x="11833753" y="514256"/>
                  <a:pt x="11829334" y="517004"/>
                  <a:pt x="11821107" y="517004"/>
                </a:cubicBezTo>
                <a:cubicBezTo>
                  <a:pt x="11821776" y="514330"/>
                  <a:pt x="11823001" y="511879"/>
                  <a:pt x="11824747" y="509558"/>
                </a:cubicBezTo>
                <a:cubicBezTo>
                  <a:pt x="11826864" y="506754"/>
                  <a:pt x="11829055" y="505324"/>
                  <a:pt x="11831376" y="505324"/>
                </a:cubicBezTo>
                <a:close/>
                <a:moveTo>
                  <a:pt x="11680477" y="505324"/>
                </a:moveTo>
                <a:cubicBezTo>
                  <a:pt x="11682649" y="505324"/>
                  <a:pt x="11683615" y="506420"/>
                  <a:pt x="11683374" y="508685"/>
                </a:cubicBezTo>
                <a:cubicBezTo>
                  <a:pt x="11682891" y="514256"/>
                  <a:pt x="11678453" y="517004"/>
                  <a:pt x="11670189" y="517004"/>
                </a:cubicBezTo>
                <a:cubicBezTo>
                  <a:pt x="11670895" y="514330"/>
                  <a:pt x="11672120" y="511879"/>
                  <a:pt x="11673847" y="509558"/>
                </a:cubicBezTo>
                <a:cubicBezTo>
                  <a:pt x="11675983" y="506754"/>
                  <a:pt x="11678156" y="505324"/>
                  <a:pt x="11680477" y="505324"/>
                </a:cubicBezTo>
                <a:close/>
                <a:moveTo>
                  <a:pt x="11465531" y="504804"/>
                </a:moveTo>
                <a:cubicBezTo>
                  <a:pt x="11467611" y="504804"/>
                  <a:pt x="11469115" y="505658"/>
                  <a:pt x="11470006" y="507459"/>
                </a:cubicBezTo>
                <a:cubicBezTo>
                  <a:pt x="11470749" y="508926"/>
                  <a:pt x="11470990" y="510802"/>
                  <a:pt x="11470767" y="513142"/>
                </a:cubicBezTo>
                <a:cubicBezTo>
                  <a:pt x="11470340" y="517543"/>
                  <a:pt x="11468985" y="521740"/>
                  <a:pt x="11466682" y="525676"/>
                </a:cubicBezTo>
                <a:cubicBezTo>
                  <a:pt x="11463841" y="530449"/>
                  <a:pt x="11460461" y="532844"/>
                  <a:pt x="11456524" y="532844"/>
                </a:cubicBezTo>
                <a:cubicBezTo>
                  <a:pt x="11454500" y="532844"/>
                  <a:pt x="11453015" y="531935"/>
                  <a:pt x="11452105" y="530133"/>
                </a:cubicBezTo>
                <a:cubicBezTo>
                  <a:pt x="11451343" y="528648"/>
                  <a:pt x="11451083" y="526772"/>
                  <a:pt x="11451306" y="524544"/>
                </a:cubicBezTo>
                <a:cubicBezTo>
                  <a:pt x="11451715" y="520013"/>
                  <a:pt x="11453070" y="515834"/>
                  <a:pt x="11455354" y="511916"/>
                </a:cubicBezTo>
                <a:cubicBezTo>
                  <a:pt x="11458158" y="507181"/>
                  <a:pt x="11461538" y="504804"/>
                  <a:pt x="11465531" y="504804"/>
                </a:cubicBezTo>
                <a:close/>
                <a:moveTo>
                  <a:pt x="11253350" y="504509"/>
                </a:moveTo>
                <a:cubicBezTo>
                  <a:pt x="11255040" y="504509"/>
                  <a:pt x="11256600" y="504899"/>
                  <a:pt x="11258067" y="505716"/>
                </a:cubicBezTo>
                <a:lnTo>
                  <a:pt x="11256711" y="510469"/>
                </a:lnTo>
                <a:cubicBezTo>
                  <a:pt x="11256173" y="512326"/>
                  <a:pt x="11253666" y="515669"/>
                  <a:pt x="11249209" y="520479"/>
                </a:cubicBezTo>
                <a:cubicBezTo>
                  <a:pt x="11244641" y="525418"/>
                  <a:pt x="11241595" y="527907"/>
                  <a:pt x="11240073" y="527907"/>
                </a:cubicBezTo>
                <a:cubicBezTo>
                  <a:pt x="11239163" y="527907"/>
                  <a:pt x="11238754" y="527015"/>
                  <a:pt x="11238959" y="525251"/>
                </a:cubicBezTo>
                <a:cubicBezTo>
                  <a:pt x="11239348" y="521166"/>
                  <a:pt x="11240834" y="516876"/>
                  <a:pt x="11243452" y="512401"/>
                </a:cubicBezTo>
                <a:cubicBezTo>
                  <a:pt x="11246498" y="507145"/>
                  <a:pt x="11249803" y="504509"/>
                  <a:pt x="11253350" y="504509"/>
                </a:cubicBezTo>
                <a:close/>
                <a:moveTo>
                  <a:pt x="11145162" y="504508"/>
                </a:moveTo>
                <a:cubicBezTo>
                  <a:pt x="11146740" y="504508"/>
                  <a:pt x="11148356" y="504991"/>
                  <a:pt x="11149990" y="505975"/>
                </a:cubicBezTo>
                <a:lnTo>
                  <a:pt x="11148690" y="510525"/>
                </a:lnTo>
                <a:cubicBezTo>
                  <a:pt x="11148189" y="511955"/>
                  <a:pt x="11145719" y="515279"/>
                  <a:pt x="11141225" y="520478"/>
                </a:cubicBezTo>
                <a:cubicBezTo>
                  <a:pt x="11136397" y="526049"/>
                  <a:pt x="11133166" y="528835"/>
                  <a:pt x="11131532" y="528835"/>
                </a:cubicBezTo>
                <a:cubicBezTo>
                  <a:pt x="11130362" y="528835"/>
                  <a:pt x="11129860" y="527962"/>
                  <a:pt x="11130046" y="526235"/>
                </a:cubicBezTo>
                <a:cubicBezTo>
                  <a:pt x="11130436" y="521945"/>
                  <a:pt x="11131996" y="517470"/>
                  <a:pt x="11134689" y="512790"/>
                </a:cubicBezTo>
                <a:cubicBezTo>
                  <a:pt x="11137920" y="507256"/>
                  <a:pt x="11141411" y="504508"/>
                  <a:pt x="11145162" y="504508"/>
                </a:cubicBezTo>
                <a:close/>
                <a:moveTo>
                  <a:pt x="12012098" y="495277"/>
                </a:moveTo>
                <a:cubicBezTo>
                  <a:pt x="12007976" y="495277"/>
                  <a:pt x="12003575" y="497635"/>
                  <a:pt x="11998988" y="502408"/>
                </a:cubicBezTo>
                <a:cubicBezTo>
                  <a:pt x="11995385" y="506140"/>
                  <a:pt x="11992303" y="510411"/>
                  <a:pt x="11989740" y="515351"/>
                </a:cubicBezTo>
                <a:lnTo>
                  <a:pt x="11988756" y="515351"/>
                </a:lnTo>
                <a:lnTo>
                  <a:pt x="11995478" y="495444"/>
                </a:lnTo>
                <a:lnTo>
                  <a:pt x="11980047" y="495444"/>
                </a:lnTo>
                <a:lnTo>
                  <a:pt x="11966732" y="541330"/>
                </a:lnTo>
                <a:lnTo>
                  <a:pt x="11982331" y="541330"/>
                </a:lnTo>
                <a:lnTo>
                  <a:pt x="11986398" y="527291"/>
                </a:lnTo>
                <a:cubicBezTo>
                  <a:pt x="11987233" y="524506"/>
                  <a:pt x="11989926" y="520792"/>
                  <a:pt x="11994531" y="516242"/>
                </a:cubicBezTo>
                <a:cubicBezTo>
                  <a:pt x="11999341" y="511451"/>
                  <a:pt x="12003110" y="509074"/>
                  <a:pt x="12005840" y="509074"/>
                </a:cubicBezTo>
                <a:cubicBezTo>
                  <a:pt x="12007029" y="509074"/>
                  <a:pt x="12009406" y="509464"/>
                  <a:pt x="12010631" y="510133"/>
                </a:cubicBezTo>
                <a:lnTo>
                  <a:pt x="12015924" y="496242"/>
                </a:lnTo>
                <a:cubicBezTo>
                  <a:pt x="12014921" y="495555"/>
                  <a:pt x="12013621" y="495258"/>
                  <a:pt x="12012098" y="495277"/>
                </a:cubicBezTo>
                <a:close/>
                <a:moveTo>
                  <a:pt x="11311326" y="495260"/>
                </a:moveTo>
                <a:cubicBezTo>
                  <a:pt x="11303044" y="495260"/>
                  <a:pt x="11295467" y="498454"/>
                  <a:pt x="11288615" y="504879"/>
                </a:cubicBezTo>
                <a:cubicBezTo>
                  <a:pt x="11281781" y="511286"/>
                  <a:pt x="11277937" y="518769"/>
                  <a:pt x="11277102" y="527293"/>
                </a:cubicBezTo>
                <a:cubicBezTo>
                  <a:pt x="11276638" y="532196"/>
                  <a:pt x="11278197" y="535984"/>
                  <a:pt x="11281819" y="538732"/>
                </a:cubicBezTo>
                <a:cubicBezTo>
                  <a:pt x="11284975" y="541146"/>
                  <a:pt x="11289024" y="542390"/>
                  <a:pt x="11294075" y="542390"/>
                </a:cubicBezTo>
                <a:cubicBezTo>
                  <a:pt x="11300333" y="542390"/>
                  <a:pt x="11308151" y="540719"/>
                  <a:pt x="11317491" y="537432"/>
                </a:cubicBezTo>
                <a:lnTo>
                  <a:pt x="11320760" y="526253"/>
                </a:lnTo>
                <a:cubicBezTo>
                  <a:pt x="11312570" y="530636"/>
                  <a:pt x="11305681" y="532845"/>
                  <a:pt x="11300091" y="532845"/>
                </a:cubicBezTo>
                <a:cubicBezTo>
                  <a:pt x="11294873" y="532845"/>
                  <a:pt x="11292441" y="530561"/>
                  <a:pt x="11292812" y="526012"/>
                </a:cubicBezTo>
                <a:cubicBezTo>
                  <a:pt x="11299144" y="526012"/>
                  <a:pt x="11305291" y="524210"/>
                  <a:pt x="11311252" y="520626"/>
                </a:cubicBezTo>
                <a:cubicBezTo>
                  <a:pt x="11317993" y="516504"/>
                  <a:pt x="11321632" y="511434"/>
                  <a:pt x="11322227" y="505362"/>
                </a:cubicBezTo>
                <a:cubicBezTo>
                  <a:pt x="11322524" y="502187"/>
                  <a:pt x="11321540" y="499717"/>
                  <a:pt x="11319237" y="497823"/>
                </a:cubicBezTo>
                <a:cubicBezTo>
                  <a:pt x="11317101" y="496096"/>
                  <a:pt x="11314483" y="495260"/>
                  <a:pt x="11311326" y="495260"/>
                </a:cubicBezTo>
                <a:close/>
                <a:moveTo>
                  <a:pt x="11953938" y="495259"/>
                </a:moveTo>
                <a:cubicBezTo>
                  <a:pt x="11945655" y="495259"/>
                  <a:pt x="11938079" y="498453"/>
                  <a:pt x="11931245" y="504878"/>
                </a:cubicBezTo>
                <a:cubicBezTo>
                  <a:pt x="11924393" y="511285"/>
                  <a:pt x="11920530" y="518768"/>
                  <a:pt x="11919732" y="527292"/>
                </a:cubicBezTo>
                <a:cubicBezTo>
                  <a:pt x="11919268" y="532195"/>
                  <a:pt x="11920827" y="535983"/>
                  <a:pt x="11924449" y="538731"/>
                </a:cubicBezTo>
                <a:cubicBezTo>
                  <a:pt x="11927605" y="541145"/>
                  <a:pt x="11931672" y="542389"/>
                  <a:pt x="11936723" y="542389"/>
                </a:cubicBezTo>
                <a:cubicBezTo>
                  <a:pt x="11942944" y="542389"/>
                  <a:pt x="11950781" y="540718"/>
                  <a:pt x="11960121" y="537431"/>
                </a:cubicBezTo>
                <a:lnTo>
                  <a:pt x="11963371" y="526252"/>
                </a:lnTo>
                <a:cubicBezTo>
                  <a:pt x="11955200" y="530635"/>
                  <a:pt x="11948311" y="532844"/>
                  <a:pt x="11942703" y="532844"/>
                </a:cubicBezTo>
                <a:cubicBezTo>
                  <a:pt x="11937466" y="532844"/>
                  <a:pt x="11935071" y="530560"/>
                  <a:pt x="11935442" y="526011"/>
                </a:cubicBezTo>
                <a:cubicBezTo>
                  <a:pt x="11941756" y="526011"/>
                  <a:pt x="11947921" y="524209"/>
                  <a:pt x="11953863" y="520625"/>
                </a:cubicBezTo>
                <a:cubicBezTo>
                  <a:pt x="11960623" y="516503"/>
                  <a:pt x="11964281" y="511433"/>
                  <a:pt x="11964875" y="505361"/>
                </a:cubicBezTo>
                <a:cubicBezTo>
                  <a:pt x="11965172" y="502186"/>
                  <a:pt x="11964151" y="499716"/>
                  <a:pt x="11961886" y="497822"/>
                </a:cubicBezTo>
                <a:cubicBezTo>
                  <a:pt x="11959769" y="496095"/>
                  <a:pt x="11957113" y="495259"/>
                  <a:pt x="11953938" y="495259"/>
                </a:cubicBezTo>
                <a:close/>
                <a:moveTo>
                  <a:pt x="11837727" y="495259"/>
                </a:moveTo>
                <a:cubicBezTo>
                  <a:pt x="11829426" y="495259"/>
                  <a:pt x="11821831" y="498453"/>
                  <a:pt x="11814998" y="504878"/>
                </a:cubicBezTo>
                <a:cubicBezTo>
                  <a:pt x="11808145" y="511285"/>
                  <a:pt x="11804301" y="518768"/>
                  <a:pt x="11803484" y="527292"/>
                </a:cubicBezTo>
                <a:cubicBezTo>
                  <a:pt x="11803001" y="532195"/>
                  <a:pt x="11804598" y="535983"/>
                  <a:pt x="11808182" y="538731"/>
                </a:cubicBezTo>
                <a:cubicBezTo>
                  <a:pt x="11811339" y="541145"/>
                  <a:pt x="11815406" y="542389"/>
                  <a:pt x="11820457" y="542389"/>
                </a:cubicBezTo>
                <a:cubicBezTo>
                  <a:pt x="11826734" y="542389"/>
                  <a:pt x="11834515" y="540718"/>
                  <a:pt x="11843874" y="537431"/>
                </a:cubicBezTo>
                <a:lnTo>
                  <a:pt x="11847124" y="526252"/>
                </a:lnTo>
                <a:cubicBezTo>
                  <a:pt x="11838953" y="530635"/>
                  <a:pt x="11832063" y="532844"/>
                  <a:pt x="11826455" y="532844"/>
                </a:cubicBezTo>
                <a:cubicBezTo>
                  <a:pt x="11821256" y="532844"/>
                  <a:pt x="11818804" y="530560"/>
                  <a:pt x="11819194" y="526011"/>
                </a:cubicBezTo>
                <a:cubicBezTo>
                  <a:pt x="11825545" y="526011"/>
                  <a:pt x="11831692" y="524209"/>
                  <a:pt x="11837634" y="520625"/>
                </a:cubicBezTo>
                <a:cubicBezTo>
                  <a:pt x="11844357" y="516503"/>
                  <a:pt x="11848033" y="511433"/>
                  <a:pt x="11848628" y="505361"/>
                </a:cubicBezTo>
                <a:cubicBezTo>
                  <a:pt x="11848906" y="502186"/>
                  <a:pt x="11847903" y="499716"/>
                  <a:pt x="11845619" y="497822"/>
                </a:cubicBezTo>
                <a:cubicBezTo>
                  <a:pt x="11843502" y="496095"/>
                  <a:pt x="11840866" y="495259"/>
                  <a:pt x="11837727" y="495259"/>
                </a:cubicBezTo>
                <a:close/>
                <a:moveTo>
                  <a:pt x="11686772" y="495259"/>
                </a:moveTo>
                <a:cubicBezTo>
                  <a:pt x="11678490" y="495259"/>
                  <a:pt x="11670932" y="498453"/>
                  <a:pt x="11664061" y="504878"/>
                </a:cubicBezTo>
                <a:cubicBezTo>
                  <a:pt x="11657246" y="511285"/>
                  <a:pt x="11653383" y="518768"/>
                  <a:pt x="11652566" y="527292"/>
                </a:cubicBezTo>
                <a:cubicBezTo>
                  <a:pt x="11652121" y="532195"/>
                  <a:pt x="11653680" y="535983"/>
                  <a:pt x="11657302" y="538731"/>
                </a:cubicBezTo>
                <a:cubicBezTo>
                  <a:pt x="11660421" y="541145"/>
                  <a:pt x="11664525" y="542389"/>
                  <a:pt x="11669521" y="542389"/>
                </a:cubicBezTo>
                <a:cubicBezTo>
                  <a:pt x="11675797" y="542389"/>
                  <a:pt x="11683615" y="540718"/>
                  <a:pt x="11692974" y="537431"/>
                </a:cubicBezTo>
                <a:lnTo>
                  <a:pt x="11696205" y="526252"/>
                </a:lnTo>
                <a:cubicBezTo>
                  <a:pt x="11688053" y="530635"/>
                  <a:pt x="11681182" y="532844"/>
                  <a:pt x="11675556" y="532844"/>
                </a:cubicBezTo>
                <a:cubicBezTo>
                  <a:pt x="11670338" y="532844"/>
                  <a:pt x="11667905" y="530560"/>
                  <a:pt x="11668258" y="526011"/>
                </a:cubicBezTo>
                <a:cubicBezTo>
                  <a:pt x="11674609" y="526011"/>
                  <a:pt x="11680755" y="524209"/>
                  <a:pt x="11686716" y="520625"/>
                </a:cubicBezTo>
                <a:cubicBezTo>
                  <a:pt x="11693439" y="516503"/>
                  <a:pt x="11697115" y="511433"/>
                  <a:pt x="11697673" y="505361"/>
                </a:cubicBezTo>
                <a:cubicBezTo>
                  <a:pt x="11697970" y="502186"/>
                  <a:pt x="11697004" y="499716"/>
                  <a:pt x="11694701" y="497822"/>
                </a:cubicBezTo>
                <a:cubicBezTo>
                  <a:pt x="11692584" y="496095"/>
                  <a:pt x="11689910" y="495259"/>
                  <a:pt x="11686772" y="495259"/>
                </a:cubicBezTo>
                <a:close/>
                <a:moveTo>
                  <a:pt x="11469635" y="495259"/>
                </a:moveTo>
                <a:cubicBezTo>
                  <a:pt x="11461371" y="495259"/>
                  <a:pt x="11453795" y="498453"/>
                  <a:pt x="11446924" y="504878"/>
                </a:cubicBezTo>
                <a:cubicBezTo>
                  <a:pt x="11440071" y="511285"/>
                  <a:pt x="11436246" y="518768"/>
                  <a:pt x="11435429" y="527292"/>
                </a:cubicBezTo>
                <a:cubicBezTo>
                  <a:pt x="11434983" y="532195"/>
                  <a:pt x="11436525" y="535983"/>
                  <a:pt x="11440127" y="538731"/>
                </a:cubicBezTo>
                <a:cubicBezTo>
                  <a:pt x="11443303" y="541145"/>
                  <a:pt x="11447406" y="542389"/>
                  <a:pt x="11452402" y="542389"/>
                </a:cubicBezTo>
                <a:cubicBezTo>
                  <a:pt x="11460573" y="542389"/>
                  <a:pt x="11468149" y="539103"/>
                  <a:pt x="11475039" y="532603"/>
                </a:cubicBezTo>
                <a:cubicBezTo>
                  <a:pt x="11481965" y="526085"/>
                  <a:pt x="11485828" y="518676"/>
                  <a:pt x="11486626" y="510301"/>
                </a:cubicBezTo>
                <a:cubicBezTo>
                  <a:pt x="11487109" y="505435"/>
                  <a:pt x="11485512" y="501647"/>
                  <a:pt x="11481946" y="498880"/>
                </a:cubicBezTo>
                <a:cubicBezTo>
                  <a:pt x="11478771" y="496447"/>
                  <a:pt x="11474667" y="495259"/>
                  <a:pt x="11469635" y="495259"/>
                </a:cubicBezTo>
                <a:close/>
                <a:moveTo>
                  <a:pt x="11532995" y="495241"/>
                </a:moveTo>
                <a:cubicBezTo>
                  <a:pt x="11528910" y="495241"/>
                  <a:pt x="11524527" y="497599"/>
                  <a:pt x="11519885" y="502372"/>
                </a:cubicBezTo>
                <a:cubicBezTo>
                  <a:pt x="11516319" y="506104"/>
                  <a:pt x="11513199" y="510375"/>
                  <a:pt x="11510600" y="515315"/>
                </a:cubicBezTo>
                <a:lnTo>
                  <a:pt x="11509634" y="515315"/>
                </a:lnTo>
                <a:lnTo>
                  <a:pt x="11516468" y="495352"/>
                </a:lnTo>
                <a:lnTo>
                  <a:pt x="11501036" y="495352"/>
                </a:lnTo>
                <a:lnTo>
                  <a:pt x="11487610" y="541313"/>
                </a:lnTo>
                <a:lnTo>
                  <a:pt x="11503190" y="541313"/>
                </a:lnTo>
                <a:lnTo>
                  <a:pt x="11507276" y="527274"/>
                </a:lnTo>
                <a:cubicBezTo>
                  <a:pt x="11508074" y="524489"/>
                  <a:pt x="11510804" y="520775"/>
                  <a:pt x="11515409" y="516225"/>
                </a:cubicBezTo>
                <a:cubicBezTo>
                  <a:pt x="11520256" y="511434"/>
                  <a:pt x="11524026" y="509057"/>
                  <a:pt x="11526718" y="509057"/>
                </a:cubicBezTo>
                <a:cubicBezTo>
                  <a:pt x="11527925" y="509057"/>
                  <a:pt x="11530841" y="509001"/>
                  <a:pt x="11531844" y="510097"/>
                </a:cubicBezTo>
                <a:lnTo>
                  <a:pt x="11536245" y="495761"/>
                </a:lnTo>
                <a:cubicBezTo>
                  <a:pt x="11535242" y="495130"/>
                  <a:pt x="11534518" y="495260"/>
                  <a:pt x="11532995" y="495241"/>
                </a:cubicBezTo>
                <a:close/>
                <a:moveTo>
                  <a:pt x="11212199" y="495240"/>
                </a:moveTo>
                <a:cubicBezTo>
                  <a:pt x="11208095" y="495240"/>
                  <a:pt x="11203732" y="497617"/>
                  <a:pt x="11199071" y="502389"/>
                </a:cubicBezTo>
                <a:cubicBezTo>
                  <a:pt x="11195487" y="506066"/>
                  <a:pt x="11192441" y="510430"/>
                  <a:pt x="11189841" y="515351"/>
                </a:cubicBezTo>
                <a:lnTo>
                  <a:pt x="11188838" y="515351"/>
                </a:lnTo>
                <a:lnTo>
                  <a:pt x="11195579" y="495277"/>
                </a:lnTo>
                <a:lnTo>
                  <a:pt x="11180166" y="495277"/>
                </a:lnTo>
                <a:lnTo>
                  <a:pt x="11166796" y="541349"/>
                </a:lnTo>
                <a:lnTo>
                  <a:pt x="11182413" y="541349"/>
                </a:lnTo>
                <a:lnTo>
                  <a:pt x="11186462" y="527310"/>
                </a:lnTo>
                <a:cubicBezTo>
                  <a:pt x="11186944" y="525676"/>
                  <a:pt x="11189247" y="522501"/>
                  <a:pt x="11193388" y="517765"/>
                </a:cubicBezTo>
                <a:cubicBezTo>
                  <a:pt x="11197548" y="513049"/>
                  <a:pt x="11201020" y="509836"/>
                  <a:pt x="11202097" y="509465"/>
                </a:cubicBezTo>
                <a:cubicBezTo>
                  <a:pt x="11203193" y="509056"/>
                  <a:pt x="11202840" y="510746"/>
                  <a:pt x="11202840" y="510746"/>
                </a:cubicBezTo>
                <a:cubicBezTo>
                  <a:pt x="11202190" y="516075"/>
                  <a:pt x="11194094" y="541330"/>
                  <a:pt x="11194094" y="541330"/>
                </a:cubicBezTo>
                <a:lnTo>
                  <a:pt x="11209581" y="541368"/>
                </a:lnTo>
                <a:lnTo>
                  <a:pt x="11219293" y="507180"/>
                </a:lnTo>
                <a:cubicBezTo>
                  <a:pt x="11220742" y="501684"/>
                  <a:pt x="11219275" y="499214"/>
                  <a:pt x="11218309" y="497951"/>
                </a:cubicBezTo>
                <a:cubicBezTo>
                  <a:pt x="11216860" y="496131"/>
                  <a:pt x="11214799" y="495240"/>
                  <a:pt x="11212199" y="495240"/>
                </a:cubicBezTo>
                <a:close/>
                <a:moveTo>
                  <a:pt x="11265903" y="495224"/>
                </a:moveTo>
                <a:cubicBezTo>
                  <a:pt x="11261261" y="495149"/>
                  <a:pt x="11255449" y="495428"/>
                  <a:pt x="11255449" y="495428"/>
                </a:cubicBezTo>
                <a:cubicBezTo>
                  <a:pt x="11247983" y="495428"/>
                  <a:pt x="11240816" y="499198"/>
                  <a:pt x="11233963" y="506718"/>
                </a:cubicBezTo>
                <a:cubicBezTo>
                  <a:pt x="11227389" y="513905"/>
                  <a:pt x="11223750" y="521444"/>
                  <a:pt x="11222970" y="529244"/>
                </a:cubicBezTo>
                <a:cubicBezTo>
                  <a:pt x="11222673" y="532549"/>
                  <a:pt x="11223286" y="535260"/>
                  <a:pt x="11224864" y="537433"/>
                </a:cubicBezTo>
                <a:cubicBezTo>
                  <a:pt x="11226554" y="539791"/>
                  <a:pt x="11228968" y="540980"/>
                  <a:pt x="11232125" y="540980"/>
                </a:cubicBezTo>
                <a:cubicBezTo>
                  <a:pt x="11239720" y="540980"/>
                  <a:pt x="11246776" y="534777"/>
                  <a:pt x="11253424" y="522373"/>
                </a:cubicBezTo>
                <a:lnTo>
                  <a:pt x="11255281" y="522373"/>
                </a:lnTo>
                <a:cubicBezTo>
                  <a:pt x="11254204" y="525901"/>
                  <a:pt x="11253127" y="529429"/>
                  <a:pt x="11252013" y="532958"/>
                </a:cubicBezTo>
                <a:cubicBezTo>
                  <a:pt x="11250416" y="537953"/>
                  <a:pt x="11248708" y="541704"/>
                  <a:pt x="11246888" y="544230"/>
                </a:cubicBezTo>
                <a:cubicBezTo>
                  <a:pt x="11244381" y="547702"/>
                  <a:pt x="11241391" y="549448"/>
                  <a:pt x="11237900" y="549448"/>
                </a:cubicBezTo>
                <a:cubicBezTo>
                  <a:pt x="11232663" y="549448"/>
                  <a:pt x="11226405" y="547609"/>
                  <a:pt x="11219163" y="543877"/>
                </a:cubicBezTo>
                <a:lnTo>
                  <a:pt x="11220351" y="557173"/>
                </a:lnTo>
                <a:cubicBezTo>
                  <a:pt x="11224195" y="558027"/>
                  <a:pt x="11229005" y="558436"/>
                  <a:pt x="11234706" y="558436"/>
                </a:cubicBezTo>
                <a:cubicBezTo>
                  <a:pt x="11250955" y="558436"/>
                  <a:pt x="11260927" y="551732"/>
                  <a:pt x="11264622" y="538361"/>
                </a:cubicBezTo>
                <a:lnTo>
                  <a:pt x="11276693" y="495224"/>
                </a:lnTo>
                <a:cubicBezTo>
                  <a:pt x="11274334" y="495224"/>
                  <a:pt x="11270676" y="495298"/>
                  <a:pt x="11265903" y="495224"/>
                </a:cubicBezTo>
                <a:close/>
                <a:moveTo>
                  <a:pt x="11168783" y="495186"/>
                </a:moveTo>
                <a:cubicBezTo>
                  <a:pt x="11166276" y="495186"/>
                  <a:pt x="11163119" y="495372"/>
                  <a:pt x="11158050" y="495260"/>
                </a:cubicBezTo>
                <a:cubicBezTo>
                  <a:pt x="11153203" y="495149"/>
                  <a:pt x="11148987" y="495427"/>
                  <a:pt x="11146592" y="495427"/>
                </a:cubicBezTo>
                <a:cubicBezTo>
                  <a:pt x="11139201" y="495427"/>
                  <a:pt x="11132015" y="499476"/>
                  <a:pt x="11125069" y="507516"/>
                </a:cubicBezTo>
                <a:cubicBezTo>
                  <a:pt x="11118459" y="515130"/>
                  <a:pt x="11114819" y="522762"/>
                  <a:pt x="11114076" y="530487"/>
                </a:cubicBezTo>
                <a:cubicBezTo>
                  <a:pt x="11113760" y="533607"/>
                  <a:pt x="11114392" y="536318"/>
                  <a:pt x="11115952" y="538658"/>
                </a:cubicBezTo>
                <a:cubicBezTo>
                  <a:pt x="11117641" y="541109"/>
                  <a:pt x="11119944" y="542372"/>
                  <a:pt x="11122915" y="542372"/>
                </a:cubicBezTo>
                <a:cubicBezTo>
                  <a:pt x="11127019" y="542372"/>
                  <a:pt x="11131383" y="539977"/>
                  <a:pt x="11136026" y="535241"/>
                </a:cubicBezTo>
                <a:cubicBezTo>
                  <a:pt x="11139647" y="531490"/>
                  <a:pt x="11142748" y="527182"/>
                  <a:pt x="11145273" y="522317"/>
                </a:cubicBezTo>
                <a:lnTo>
                  <a:pt x="11146276" y="522317"/>
                </a:lnTo>
                <a:lnTo>
                  <a:pt x="11139832" y="541332"/>
                </a:lnTo>
                <a:lnTo>
                  <a:pt x="11155320" y="541332"/>
                </a:lnTo>
                <a:close/>
                <a:moveTo>
                  <a:pt x="11357156" y="495056"/>
                </a:moveTo>
                <a:cubicBezTo>
                  <a:pt x="11351827" y="495056"/>
                  <a:pt x="11347333" y="496003"/>
                  <a:pt x="11343563" y="497934"/>
                </a:cubicBezTo>
                <a:cubicBezTo>
                  <a:pt x="11338735" y="500348"/>
                  <a:pt x="11336098" y="504044"/>
                  <a:pt x="11335615" y="509021"/>
                </a:cubicBezTo>
                <a:cubicBezTo>
                  <a:pt x="11335355" y="511732"/>
                  <a:pt x="11336191" y="514424"/>
                  <a:pt x="11338122" y="517024"/>
                </a:cubicBezTo>
                <a:cubicBezTo>
                  <a:pt x="11339923" y="519030"/>
                  <a:pt x="11341762" y="521053"/>
                  <a:pt x="11343582" y="523021"/>
                </a:cubicBezTo>
                <a:cubicBezTo>
                  <a:pt x="11345513" y="525251"/>
                  <a:pt x="11346386" y="527182"/>
                  <a:pt x="11346237" y="528834"/>
                </a:cubicBezTo>
                <a:cubicBezTo>
                  <a:pt x="11346126" y="530116"/>
                  <a:pt x="11345532" y="531118"/>
                  <a:pt x="11344473" y="531899"/>
                </a:cubicBezTo>
                <a:cubicBezTo>
                  <a:pt x="11343415" y="532697"/>
                  <a:pt x="11342226" y="533106"/>
                  <a:pt x="11340963" y="533106"/>
                </a:cubicBezTo>
                <a:cubicBezTo>
                  <a:pt x="11337676" y="533106"/>
                  <a:pt x="11333164" y="531787"/>
                  <a:pt x="11327444" y="529113"/>
                </a:cubicBezTo>
                <a:lnTo>
                  <a:pt x="11324399" y="539679"/>
                </a:lnTo>
                <a:cubicBezTo>
                  <a:pt x="11330601" y="541313"/>
                  <a:pt x="11335857" y="542130"/>
                  <a:pt x="11340128" y="542130"/>
                </a:cubicBezTo>
                <a:cubicBezTo>
                  <a:pt x="11345643" y="542130"/>
                  <a:pt x="11350323" y="541071"/>
                  <a:pt x="11354148" y="538955"/>
                </a:cubicBezTo>
                <a:cubicBezTo>
                  <a:pt x="11358846" y="536337"/>
                  <a:pt x="11361483" y="532456"/>
                  <a:pt x="11361966" y="527182"/>
                </a:cubicBezTo>
                <a:cubicBezTo>
                  <a:pt x="11362263" y="524433"/>
                  <a:pt x="11361372" y="521741"/>
                  <a:pt x="11359292" y="519085"/>
                </a:cubicBezTo>
                <a:cubicBezTo>
                  <a:pt x="11358753" y="518435"/>
                  <a:pt x="11356766" y="516485"/>
                  <a:pt x="11353350" y="513235"/>
                </a:cubicBezTo>
                <a:cubicBezTo>
                  <a:pt x="11351233" y="511156"/>
                  <a:pt x="11350248" y="509503"/>
                  <a:pt x="11350360" y="508222"/>
                </a:cubicBezTo>
                <a:cubicBezTo>
                  <a:pt x="11350620" y="505492"/>
                  <a:pt x="11352811" y="504081"/>
                  <a:pt x="11356878" y="504081"/>
                </a:cubicBezTo>
                <a:cubicBezTo>
                  <a:pt x="11359682" y="504081"/>
                  <a:pt x="11362876" y="504805"/>
                  <a:pt x="11366478" y="506142"/>
                </a:cubicBezTo>
                <a:lnTo>
                  <a:pt x="11369245" y="496429"/>
                </a:lnTo>
                <a:cubicBezTo>
                  <a:pt x="11361966" y="495483"/>
                  <a:pt x="11357955" y="495056"/>
                  <a:pt x="11357156" y="495056"/>
                </a:cubicBezTo>
                <a:close/>
                <a:moveTo>
                  <a:pt x="11915925" y="486866"/>
                </a:moveTo>
                <a:lnTo>
                  <a:pt x="11899676" y="489187"/>
                </a:lnTo>
                <a:cubicBezTo>
                  <a:pt x="11899676" y="489187"/>
                  <a:pt x="11892062" y="514294"/>
                  <a:pt x="11890651" y="518843"/>
                </a:cubicBezTo>
                <a:cubicBezTo>
                  <a:pt x="11888868" y="524507"/>
                  <a:pt x="11887773" y="529168"/>
                  <a:pt x="11887438" y="532808"/>
                </a:cubicBezTo>
                <a:cubicBezTo>
                  <a:pt x="11887104" y="536021"/>
                  <a:pt x="11888014" y="538509"/>
                  <a:pt x="11890187" y="540162"/>
                </a:cubicBezTo>
                <a:cubicBezTo>
                  <a:pt x="11892099" y="541647"/>
                  <a:pt x="11894662" y="542390"/>
                  <a:pt x="11897967" y="542390"/>
                </a:cubicBezTo>
                <a:cubicBezTo>
                  <a:pt x="11900827" y="542390"/>
                  <a:pt x="11904708" y="541703"/>
                  <a:pt x="11909722" y="540366"/>
                </a:cubicBezTo>
                <a:lnTo>
                  <a:pt x="11912526" y="530524"/>
                </a:lnTo>
                <a:cubicBezTo>
                  <a:pt x="11910595" y="531787"/>
                  <a:pt x="11908942" y="532399"/>
                  <a:pt x="11907531" y="532399"/>
                </a:cubicBezTo>
                <a:cubicBezTo>
                  <a:pt x="11905173" y="532399"/>
                  <a:pt x="11904133" y="530895"/>
                  <a:pt x="11904393" y="527980"/>
                </a:cubicBezTo>
                <a:cubicBezTo>
                  <a:pt x="11904690" y="524897"/>
                  <a:pt x="11905563" y="521090"/>
                  <a:pt x="11906992" y="516504"/>
                </a:cubicBezTo>
                <a:cubicBezTo>
                  <a:pt x="11908199" y="512771"/>
                  <a:pt x="11909555" y="508110"/>
                  <a:pt x="11910799" y="504359"/>
                </a:cubicBezTo>
                <a:lnTo>
                  <a:pt x="11918302" y="504359"/>
                </a:lnTo>
                <a:lnTo>
                  <a:pt x="11920952" y="495445"/>
                </a:lnTo>
                <a:lnTo>
                  <a:pt x="11920957" y="495445"/>
                </a:lnTo>
                <a:lnTo>
                  <a:pt x="11920957" y="495427"/>
                </a:lnTo>
                <a:lnTo>
                  <a:pt x="11920952" y="495445"/>
                </a:lnTo>
                <a:lnTo>
                  <a:pt x="11913418" y="495445"/>
                </a:lnTo>
                <a:close/>
                <a:moveTo>
                  <a:pt x="11882833" y="486866"/>
                </a:moveTo>
                <a:lnTo>
                  <a:pt x="11866585" y="489187"/>
                </a:lnTo>
                <a:cubicBezTo>
                  <a:pt x="11866585" y="489187"/>
                  <a:pt x="11859008" y="514294"/>
                  <a:pt x="11857560" y="518843"/>
                </a:cubicBezTo>
                <a:cubicBezTo>
                  <a:pt x="11855777" y="524507"/>
                  <a:pt x="11854718" y="529168"/>
                  <a:pt x="11854347" y="532808"/>
                </a:cubicBezTo>
                <a:cubicBezTo>
                  <a:pt x="11854050" y="536021"/>
                  <a:pt x="11854978" y="538509"/>
                  <a:pt x="11857114" y="540162"/>
                </a:cubicBezTo>
                <a:cubicBezTo>
                  <a:pt x="11859064" y="541647"/>
                  <a:pt x="11861645" y="542390"/>
                  <a:pt x="11864895" y="542390"/>
                </a:cubicBezTo>
                <a:cubicBezTo>
                  <a:pt x="11867755" y="542390"/>
                  <a:pt x="11871673" y="541703"/>
                  <a:pt x="11876631" y="540366"/>
                </a:cubicBezTo>
                <a:lnTo>
                  <a:pt x="11879454" y="530524"/>
                </a:lnTo>
                <a:cubicBezTo>
                  <a:pt x="11877522" y="531787"/>
                  <a:pt x="11875888" y="532399"/>
                  <a:pt x="11874495" y="532399"/>
                </a:cubicBezTo>
                <a:cubicBezTo>
                  <a:pt x="11872100" y="532399"/>
                  <a:pt x="11871041" y="530895"/>
                  <a:pt x="11871320" y="527980"/>
                </a:cubicBezTo>
                <a:cubicBezTo>
                  <a:pt x="11871617" y="524897"/>
                  <a:pt x="11872471" y="521090"/>
                  <a:pt x="11873883" y="516504"/>
                </a:cubicBezTo>
                <a:cubicBezTo>
                  <a:pt x="11875108" y="512771"/>
                  <a:pt x="11876352" y="508110"/>
                  <a:pt x="11877559" y="504359"/>
                </a:cubicBezTo>
                <a:lnTo>
                  <a:pt x="11885099" y="504359"/>
                </a:lnTo>
                <a:lnTo>
                  <a:pt x="11887749" y="495445"/>
                </a:lnTo>
                <a:lnTo>
                  <a:pt x="11887754" y="495445"/>
                </a:lnTo>
                <a:lnTo>
                  <a:pt x="11887754" y="495427"/>
                </a:lnTo>
                <a:lnTo>
                  <a:pt x="11887749" y="495445"/>
                </a:lnTo>
                <a:lnTo>
                  <a:pt x="11880215" y="495445"/>
                </a:lnTo>
                <a:close/>
                <a:moveTo>
                  <a:pt x="11592548" y="486847"/>
                </a:moveTo>
                <a:lnTo>
                  <a:pt x="11576300" y="489168"/>
                </a:lnTo>
                <a:cubicBezTo>
                  <a:pt x="11576300" y="489168"/>
                  <a:pt x="11568742" y="514275"/>
                  <a:pt x="11567256" y="518824"/>
                </a:cubicBezTo>
                <a:cubicBezTo>
                  <a:pt x="11565473" y="524488"/>
                  <a:pt x="11564396" y="529149"/>
                  <a:pt x="11564062" y="532789"/>
                </a:cubicBezTo>
                <a:cubicBezTo>
                  <a:pt x="11563746" y="536002"/>
                  <a:pt x="11564675" y="538490"/>
                  <a:pt x="11566848" y="540143"/>
                </a:cubicBezTo>
                <a:cubicBezTo>
                  <a:pt x="11568760" y="541628"/>
                  <a:pt x="11571341" y="542371"/>
                  <a:pt x="11574628" y="542371"/>
                </a:cubicBezTo>
                <a:cubicBezTo>
                  <a:pt x="11577432" y="542371"/>
                  <a:pt x="11581369" y="541684"/>
                  <a:pt x="11586327" y="540347"/>
                </a:cubicBezTo>
                <a:lnTo>
                  <a:pt x="11589150" y="530523"/>
                </a:lnTo>
                <a:cubicBezTo>
                  <a:pt x="11587256" y="531786"/>
                  <a:pt x="11585585" y="532399"/>
                  <a:pt x="11584173" y="532399"/>
                </a:cubicBezTo>
                <a:cubicBezTo>
                  <a:pt x="11581796" y="532399"/>
                  <a:pt x="11580756" y="530895"/>
                  <a:pt x="11581054" y="527979"/>
                </a:cubicBezTo>
                <a:cubicBezTo>
                  <a:pt x="11581314" y="524897"/>
                  <a:pt x="11582186" y="521090"/>
                  <a:pt x="11583579" y="516503"/>
                </a:cubicBezTo>
                <a:cubicBezTo>
                  <a:pt x="11584786" y="512771"/>
                  <a:pt x="11585975" y="509001"/>
                  <a:pt x="11587200" y="505213"/>
                </a:cubicBezTo>
                <a:lnTo>
                  <a:pt x="11594702" y="505213"/>
                </a:lnTo>
                <a:lnTo>
                  <a:pt x="11597339" y="496262"/>
                </a:lnTo>
                <a:lnTo>
                  <a:pt x="11597339" y="496243"/>
                </a:lnTo>
                <a:lnTo>
                  <a:pt x="11589800" y="496243"/>
                </a:lnTo>
                <a:close/>
                <a:moveTo>
                  <a:pt x="11076862" y="477153"/>
                </a:moveTo>
                <a:lnTo>
                  <a:pt x="11058292" y="541368"/>
                </a:lnTo>
                <a:lnTo>
                  <a:pt x="11073891" y="541368"/>
                </a:lnTo>
                <a:lnTo>
                  <a:pt x="11077958" y="527292"/>
                </a:lnTo>
                <a:cubicBezTo>
                  <a:pt x="11078422" y="525713"/>
                  <a:pt x="11080724" y="522501"/>
                  <a:pt x="11084903" y="517784"/>
                </a:cubicBezTo>
                <a:cubicBezTo>
                  <a:pt x="11089044" y="513049"/>
                  <a:pt x="11092312" y="509966"/>
                  <a:pt x="11093593" y="509465"/>
                </a:cubicBezTo>
                <a:cubicBezTo>
                  <a:pt x="11094893" y="508926"/>
                  <a:pt x="11094355" y="510746"/>
                  <a:pt x="11094355" y="510746"/>
                </a:cubicBezTo>
                <a:cubicBezTo>
                  <a:pt x="11093352" y="515518"/>
                  <a:pt x="11085571" y="541331"/>
                  <a:pt x="11085571" y="541331"/>
                </a:cubicBezTo>
                <a:lnTo>
                  <a:pt x="11085571" y="541349"/>
                </a:lnTo>
                <a:lnTo>
                  <a:pt x="11101059" y="541349"/>
                </a:lnTo>
                <a:lnTo>
                  <a:pt x="11110752" y="507181"/>
                </a:lnTo>
                <a:cubicBezTo>
                  <a:pt x="11112182" y="501684"/>
                  <a:pt x="11110733" y="499195"/>
                  <a:pt x="11109768" y="497951"/>
                </a:cubicBezTo>
                <a:cubicBezTo>
                  <a:pt x="11108338" y="496113"/>
                  <a:pt x="11106258" y="495203"/>
                  <a:pt x="11103640" y="495203"/>
                </a:cubicBezTo>
                <a:cubicBezTo>
                  <a:pt x="11099536" y="495203"/>
                  <a:pt x="11095190" y="497598"/>
                  <a:pt x="11090511" y="502371"/>
                </a:cubicBezTo>
                <a:cubicBezTo>
                  <a:pt x="11086908" y="506085"/>
                  <a:pt x="11083863" y="510430"/>
                  <a:pt x="11081263" y="515351"/>
                </a:cubicBezTo>
                <a:lnTo>
                  <a:pt x="11080260" y="515351"/>
                </a:lnTo>
                <a:cubicBezTo>
                  <a:pt x="11084810" y="502687"/>
                  <a:pt x="11088858" y="489985"/>
                  <a:pt x="11092349" y="477153"/>
                </a:cubicBezTo>
                <a:close/>
                <a:moveTo>
                  <a:pt x="11615018" y="477134"/>
                </a:moveTo>
                <a:lnTo>
                  <a:pt x="11596448" y="541330"/>
                </a:lnTo>
                <a:lnTo>
                  <a:pt x="11612028" y="541330"/>
                </a:lnTo>
                <a:lnTo>
                  <a:pt x="11616114" y="527291"/>
                </a:lnTo>
                <a:cubicBezTo>
                  <a:pt x="11616596" y="525657"/>
                  <a:pt x="11618880" y="522482"/>
                  <a:pt x="11623040" y="517746"/>
                </a:cubicBezTo>
                <a:cubicBezTo>
                  <a:pt x="11627218" y="513048"/>
                  <a:pt x="11630450" y="509947"/>
                  <a:pt x="11631749" y="509446"/>
                </a:cubicBezTo>
                <a:cubicBezTo>
                  <a:pt x="11633068" y="508907"/>
                  <a:pt x="11632492" y="510727"/>
                  <a:pt x="11632492" y="510727"/>
                </a:cubicBezTo>
                <a:cubicBezTo>
                  <a:pt x="11631508" y="515481"/>
                  <a:pt x="11623746" y="541330"/>
                  <a:pt x="11623746" y="541330"/>
                </a:cubicBezTo>
                <a:lnTo>
                  <a:pt x="11623746" y="541349"/>
                </a:lnTo>
                <a:lnTo>
                  <a:pt x="11639233" y="541349"/>
                </a:lnTo>
                <a:lnTo>
                  <a:pt x="11648927" y="507162"/>
                </a:lnTo>
                <a:cubicBezTo>
                  <a:pt x="11650356" y="501683"/>
                  <a:pt x="11648908" y="499214"/>
                  <a:pt x="11647942" y="497951"/>
                </a:cubicBezTo>
                <a:cubicBezTo>
                  <a:pt x="11646457" y="496131"/>
                  <a:pt x="11644414" y="495221"/>
                  <a:pt x="11641814" y="495221"/>
                </a:cubicBezTo>
                <a:cubicBezTo>
                  <a:pt x="11637729" y="495221"/>
                  <a:pt x="11633346" y="497617"/>
                  <a:pt x="11628685" y="502370"/>
                </a:cubicBezTo>
                <a:cubicBezTo>
                  <a:pt x="11625083" y="506066"/>
                  <a:pt x="11622037" y="510411"/>
                  <a:pt x="11619438" y="515351"/>
                </a:cubicBezTo>
                <a:lnTo>
                  <a:pt x="11618435" y="515351"/>
                </a:lnTo>
                <a:cubicBezTo>
                  <a:pt x="11623003" y="502668"/>
                  <a:pt x="11627051" y="489929"/>
                  <a:pt x="11630524" y="477134"/>
                </a:cubicBezTo>
                <a:close/>
                <a:moveTo>
                  <a:pt x="11436969" y="476207"/>
                </a:moveTo>
                <a:cubicBezTo>
                  <a:pt x="11430841" y="476207"/>
                  <a:pt x="11425437" y="478027"/>
                  <a:pt x="11420758" y="481667"/>
                </a:cubicBezTo>
                <a:cubicBezTo>
                  <a:pt x="11416264" y="485213"/>
                  <a:pt x="11412921" y="490079"/>
                  <a:pt x="11410767" y="496244"/>
                </a:cubicBezTo>
                <a:lnTo>
                  <a:pt x="11394667" y="551582"/>
                </a:lnTo>
                <a:lnTo>
                  <a:pt x="11410340" y="551582"/>
                </a:lnTo>
                <a:lnTo>
                  <a:pt x="11423785" y="505213"/>
                </a:lnTo>
                <a:lnTo>
                  <a:pt x="11435075" y="505213"/>
                </a:lnTo>
                <a:lnTo>
                  <a:pt x="11437749" y="496244"/>
                </a:lnTo>
                <a:lnTo>
                  <a:pt x="11426273" y="496244"/>
                </a:lnTo>
                <a:cubicBezTo>
                  <a:pt x="11427369" y="492233"/>
                  <a:pt x="11428204" y="489726"/>
                  <a:pt x="11428873" y="488612"/>
                </a:cubicBezTo>
                <a:cubicBezTo>
                  <a:pt x="11430303" y="486309"/>
                  <a:pt x="11432475" y="485139"/>
                  <a:pt x="11435428" y="485139"/>
                </a:cubicBezTo>
                <a:cubicBezTo>
                  <a:pt x="11438455" y="485139"/>
                  <a:pt x="11441760" y="486012"/>
                  <a:pt x="11445344" y="487702"/>
                </a:cubicBezTo>
                <a:lnTo>
                  <a:pt x="11448056" y="478138"/>
                </a:lnTo>
                <a:cubicBezTo>
                  <a:pt x="11444639" y="476876"/>
                  <a:pt x="11440943" y="476226"/>
                  <a:pt x="11436969" y="476207"/>
                </a:cubicBezTo>
                <a:close/>
                <a:moveTo>
                  <a:pt x="11775945" y="475537"/>
                </a:moveTo>
                <a:cubicBezTo>
                  <a:pt x="11780661" y="475537"/>
                  <a:pt x="11786808" y="476131"/>
                  <a:pt x="11786251" y="481981"/>
                </a:cubicBezTo>
                <a:cubicBezTo>
                  <a:pt x="11785211" y="492807"/>
                  <a:pt x="11774719" y="496707"/>
                  <a:pt x="11770615" y="496707"/>
                </a:cubicBezTo>
                <a:lnTo>
                  <a:pt x="11764468" y="496707"/>
                </a:lnTo>
                <a:lnTo>
                  <a:pt x="11770541" y="476391"/>
                </a:lnTo>
                <a:cubicBezTo>
                  <a:pt x="11772082" y="475910"/>
                  <a:pt x="11774218" y="475537"/>
                  <a:pt x="11775945" y="475537"/>
                </a:cubicBezTo>
                <a:close/>
                <a:moveTo>
                  <a:pt x="11754236" y="465528"/>
                </a:moveTo>
                <a:lnTo>
                  <a:pt x="11731711" y="542036"/>
                </a:lnTo>
                <a:lnTo>
                  <a:pt x="11769185" y="542036"/>
                </a:lnTo>
                <a:cubicBezTo>
                  <a:pt x="11777820" y="542036"/>
                  <a:pt x="11795536" y="536744"/>
                  <a:pt x="11797114" y="520329"/>
                </a:cubicBezTo>
                <a:cubicBezTo>
                  <a:pt x="11798061" y="510375"/>
                  <a:pt x="11789686" y="504970"/>
                  <a:pt x="11781070" y="502650"/>
                </a:cubicBezTo>
                <a:lnTo>
                  <a:pt x="11781088" y="502427"/>
                </a:lnTo>
                <a:cubicBezTo>
                  <a:pt x="11791840" y="499808"/>
                  <a:pt x="11803929" y="491694"/>
                  <a:pt x="11805006" y="480236"/>
                </a:cubicBezTo>
                <a:cubicBezTo>
                  <a:pt x="11806418" y="465417"/>
                  <a:pt x="11789463" y="465528"/>
                  <a:pt x="11778470" y="465528"/>
                </a:cubicBezTo>
                <a:close/>
                <a:moveTo>
                  <a:pt x="11044105" y="465250"/>
                </a:moveTo>
                <a:cubicBezTo>
                  <a:pt x="11007875" y="465269"/>
                  <a:pt x="10985703" y="495129"/>
                  <a:pt x="10983641" y="516670"/>
                </a:cubicBezTo>
                <a:cubicBezTo>
                  <a:pt x="10981896" y="534701"/>
                  <a:pt x="10993186" y="545435"/>
                  <a:pt x="11013780" y="545435"/>
                </a:cubicBezTo>
                <a:cubicBezTo>
                  <a:pt x="11025294" y="545435"/>
                  <a:pt x="11036343" y="543504"/>
                  <a:pt x="11046631" y="541368"/>
                </a:cubicBezTo>
                <a:cubicBezTo>
                  <a:pt x="11047021" y="540031"/>
                  <a:pt x="11049175" y="532974"/>
                  <a:pt x="11050103" y="529966"/>
                </a:cubicBezTo>
                <a:cubicBezTo>
                  <a:pt x="11049212" y="530189"/>
                  <a:pt x="11048283" y="530449"/>
                  <a:pt x="11048283" y="530449"/>
                </a:cubicBezTo>
                <a:cubicBezTo>
                  <a:pt x="11040335" y="532659"/>
                  <a:pt x="11031385" y="535166"/>
                  <a:pt x="11023827" y="535166"/>
                </a:cubicBezTo>
                <a:cubicBezTo>
                  <a:pt x="11011329" y="535166"/>
                  <a:pt x="11003734" y="526735"/>
                  <a:pt x="11004941" y="514163"/>
                </a:cubicBezTo>
                <a:cubicBezTo>
                  <a:pt x="11006724" y="495463"/>
                  <a:pt x="11021784" y="475519"/>
                  <a:pt x="11041338" y="475519"/>
                </a:cubicBezTo>
                <a:cubicBezTo>
                  <a:pt x="11048655" y="475519"/>
                  <a:pt x="11056417" y="477228"/>
                  <a:pt x="11064439" y="480514"/>
                </a:cubicBezTo>
                <a:cubicBezTo>
                  <a:pt x="11065052" y="478453"/>
                  <a:pt x="11067410" y="470561"/>
                  <a:pt x="11068097" y="468258"/>
                </a:cubicBezTo>
                <a:cubicBezTo>
                  <a:pt x="11060094" y="466308"/>
                  <a:pt x="11052034" y="465250"/>
                  <a:pt x="11044105" y="465250"/>
                </a:cubicBezTo>
                <a:close/>
                <a:moveTo>
                  <a:pt x="11757356" y="346605"/>
                </a:moveTo>
                <a:lnTo>
                  <a:pt x="11780847" y="346605"/>
                </a:lnTo>
                <a:cubicBezTo>
                  <a:pt x="11788776" y="346605"/>
                  <a:pt x="11794069" y="352139"/>
                  <a:pt x="11794069" y="359772"/>
                </a:cubicBezTo>
                <a:cubicBezTo>
                  <a:pt x="11794069" y="365101"/>
                  <a:pt x="11789389" y="372826"/>
                  <a:pt x="11781441" y="372826"/>
                </a:cubicBezTo>
                <a:lnTo>
                  <a:pt x="11757356" y="372826"/>
                </a:lnTo>
                <a:close/>
                <a:moveTo>
                  <a:pt x="11360295" y="330005"/>
                </a:moveTo>
                <a:lnTo>
                  <a:pt x="11360295" y="346718"/>
                </a:lnTo>
                <a:lnTo>
                  <a:pt x="11360295" y="409707"/>
                </a:lnTo>
                <a:lnTo>
                  <a:pt x="11360295" y="426476"/>
                </a:lnTo>
                <a:lnTo>
                  <a:pt x="11379849" y="426476"/>
                </a:lnTo>
                <a:lnTo>
                  <a:pt x="11433089" y="426476"/>
                </a:lnTo>
                <a:lnTo>
                  <a:pt x="11433089" y="409707"/>
                </a:lnTo>
                <a:lnTo>
                  <a:pt x="11379849" y="409707"/>
                </a:lnTo>
                <a:lnTo>
                  <a:pt x="11379849" y="384006"/>
                </a:lnTo>
                <a:lnTo>
                  <a:pt x="11425958" y="384006"/>
                </a:lnTo>
                <a:lnTo>
                  <a:pt x="11425958" y="367312"/>
                </a:lnTo>
                <a:lnTo>
                  <a:pt x="11379849" y="367312"/>
                </a:lnTo>
                <a:lnTo>
                  <a:pt x="11379849" y="346718"/>
                </a:lnTo>
                <a:lnTo>
                  <a:pt x="11431733" y="346718"/>
                </a:lnTo>
                <a:lnTo>
                  <a:pt x="11431733" y="330005"/>
                </a:lnTo>
                <a:lnTo>
                  <a:pt x="11379849" y="330005"/>
                </a:lnTo>
                <a:close/>
                <a:moveTo>
                  <a:pt x="11818990" y="330004"/>
                </a:moveTo>
                <a:lnTo>
                  <a:pt x="11818990" y="426475"/>
                </a:lnTo>
                <a:lnTo>
                  <a:pt x="11838414" y="426475"/>
                </a:lnTo>
                <a:lnTo>
                  <a:pt x="11838414" y="330004"/>
                </a:lnTo>
                <a:close/>
                <a:moveTo>
                  <a:pt x="11666030" y="330004"/>
                </a:moveTo>
                <a:lnTo>
                  <a:pt x="11666030" y="346717"/>
                </a:lnTo>
                <a:lnTo>
                  <a:pt x="11689614" y="346717"/>
                </a:lnTo>
                <a:lnTo>
                  <a:pt x="11689614" y="426475"/>
                </a:lnTo>
                <a:lnTo>
                  <a:pt x="11709446" y="426475"/>
                </a:lnTo>
                <a:lnTo>
                  <a:pt x="11709446" y="346717"/>
                </a:lnTo>
                <a:lnTo>
                  <a:pt x="11733030" y="346717"/>
                </a:lnTo>
                <a:lnTo>
                  <a:pt x="11733030" y="330004"/>
                </a:lnTo>
                <a:lnTo>
                  <a:pt x="11709446" y="330004"/>
                </a:lnTo>
                <a:lnTo>
                  <a:pt x="11689614" y="330004"/>
                </a:lnTo>
                <a:close/>
                <a:moveTo>
                  <a:pt x="11509949" y="330004"/>
                </a:moveTo>
                <a:lnTo>
                  <a:pt x="11509949" y="346717"/>
                </a:lnTo>
                <a:lnTo>
                  <a:pt x="11509949" y="409706"/>
                </a:lnTo>
                <a:lnTo>
                  <a:pt x="11509949" y="426475"/>
                </a:lnTo>
                <a:lnTo>
                  <a:pt x="11529485" y="426475"/>
                </a:lnTo>
                <a:lnTo>
                  <a:pt x="11582725" y="426475"/>
                </a:lnTo>
                <a:lnTo>
                  <a:pt x="11582725" y="409706"/>
                </a:lnTo>
                <a:lnTo>
                  <a:pt x="11529485" y="409706"/>
                </a:lnTo>
                <a:lnTo>
                  <a:pt x="11529485" y="384005"/>
                </a:lnTo>
                <a:lnTo>
                  <a:pt x="11575631" y="384005"/>
                </a:lnTo>
                <a:lnTo>
                  <a:pt x="11575631" y="367311"/>
                </a:lnTo>
                <a:lnTo>
                  <a:pt x="11529485" y="367311"/>
                </a:lnTo>
                <a:lnTo>
                  <a:pt x="11529485" y="346717"/>
                </a:lnTo>
                <a:lnTo>
                  <a:pt x="11581387" y="346717"/>
                </a:lnTo>
                <a:lnTo>
                  <a:pt x="11581387" y="330004"/>
                </a:lnTo>
                <a:lnTo>
                  <a:pt x="11529485" y="330004"/>
                </a:lnTo>
                <a:close/>
                <a:moveTo>
                  <a:pt x="11439365" y="330004"/>
                </a:moveTo>
                <a:lnTo>
                  <a:pt x="11439365" y="409705"/>
                </a:lnTo>
                <a:lnTo>
                  <a:pt x="11439365" y="426475"/>
                </a:lnTo>
                <a:lnTo>
                  <a:pt x="11458901" y="426475"/>
                </a:lnTo>
                <a:lnTo>
                  <a:pt x="11504378" y="426475"/>
                </a:lnTo>
                <a:lnTo>
                  <a:pt x="11504378" y="409705"/>
                </a:lnTo>
                <a:lnTo>
                  <a:pt x="11458901" y="409705"/>
                </a:lnTo>
                <a:lnTo>
                  <a:pt x="11458901" y="330004"/>
                </a:lnTo>
                <a:close/>
                <a:moveTo>
                  <a:pt x="11737839" y="329874"/>
                </a:moveTo>
                <a:lnTo>
                  <a:pt x="11737839" y="426345"/>
                </a:lnTo>
                <a:lnTo>
                  <a:pt x="11757375" y="426345"/>
                </a:lnTo>
                <a:lnTo>
                  <a:pt x="11757375" y="388332"/>
                </a:lnTo>
                <a:lnTo>
                  <a:pt x="11773939" y="388332"/>
                </a:lnTo>
                <a:cubicBezTo>
                  <a:pt x="11783948" y="388332"/>
                  <a:pt x="11789426" y="393513"/>
                  <a:pt x="11791079" y="400384"/>
                </a:cubicBezTo>
                <a:cubicBezTo>
                  <a:pt x="11792862" y="407998"/>
                  <a:pt x="11792416" y="419307"/>
                  <a:pt x="11794347" y="426345"/>
                </a:cubicBezTo>
                <a:lnTo>
                  <a:pt x="11813994" y="426345"/>
                </a:lnTo>
                <a:cubicBezTo>
                  <a:pt x="11812100" y="418954"/>
                  <a:pt x="11810986" y="408907"/>
                  <a:pt x="11810540" y="400997"/>
                </a:cubicBezTo>
                <a:cubicBezTo>
                  <a:pt x="11809816" y="387886"/>
                  <a:pt x="11802927" y="382705"/>
                  <a:pt x="11796074" y="380161"/>
                </a:cubicBezTo>
                <a:cubicBezTo>
                  <a:pt x="11804319" y="377654"/>
                  <a:pt x="11813214" y="370226"/>
                  <a:pt x="11813214" y="356856"/>
                </a:cubicBezTo>
                <a:cubicBezTo>
                  <a:pt x="11813214" y="339660"/>
                  <a:pt x="11801590" y="329874"/>
                  <a:pt x="11781850" y="329874"/>
                </a:cubicBezTo>
                <a:lnTo>
                  <a:pt x="11757375" y="329874"/>
                </a:lnTo>
                <a:lnTo>
                  <a:pt x="11738006" y="329874"/>
                </a:lnTo>
                <a:close/>
                <a:moveTo>
                  <a:pt x="11887568" y="327645"/>
                </a:moveTo>
                <a:cubicBezTo>
                  <a:pt x="11858079" y="327645"/>
                  <a:pt x="11843149" y="350245"/>
                  <a:pt x="11843149" y="378099"/>
                </a:cubicBezTo>
                <a:cubicBezTo>
                  <a:pt x="11843149" y="405954"/>
                  <a:pt x="11858673" y="428535"/>
                  <a:pt x="11887568" y="428535"/>
                </a:cubicBezTo>
                <a:cubicBezTo>
                  <a:pt x="11910725" y="428535"/>
                  <a:pt x="11926324" y="415053"/>
                  <a:pt x="11929202" y="394478"/>
                </a:cubicBezTo>
                <a:lnTo>
                  <a:pt x="11908831" y="394478"/>
                </a:lnTo>
                <a:cubicBezTo>
                  <a:pt x="11906194" y="404172"/>
                  <a:pt x="11899843" y="411544"/>
                  <a:pt x="11888125" y="411544"/>
                </a:cubicBezTo>
                <a:cubicBezTo>
                  <a:pt x="11872434" y="411544"/>
                  <a:pt x="11863260" y="396168"/>
                  <a:pt x="11863260" y="377821"/>
                </a:cubicBezTo>
                <a:cubicBezTo>
                  <a:pt x="11863260" y="359474"/>
                  <a:pt x="11872099" y="344061"/>
                  <a:pt x="11888125" y="344061"/>
                </a:cubicBezTo>
                <a:cubicBezTo>
                  <a:pt x="11900084" y="344061"/>
                  <a:pt x="11906194" y="351489"/>
                  <a:pt x="11908831" y="360588"/>
                </a:cubicBezTo>
                <a:lnTo>
                  <a:pt x="11929072" y="360588"/>
                </a:lnTo>
                <a:cubicBezTo>
                  <a:pt x="11925767" y="341684"/>
                  <a:pt x="11910966" y="327645"/>
                  <a:pt x="11887568" y="327645"/>
                </a:cubicBezTo>
                <a:close/>
                <a:moveTo>
                  <a:pt x="11626160" y="327645"/>
                </a:moveTo>
                <a:cubicBezTo>
                  <a:pt x="11596653" y="327645"/>
                  <a:pt x="11581704" y="350245"/>
                  <a:pt x="11581704" y="378099"/>
                </a:cubicBezTo>
                <a:cubicBezTo>
                  <a:pt x="11581704" y="405954"/>
                  <a:pt x="11597247" y="428535"/>
                  <a:pt x="11626160" y="428535"/>
                </a:cubicBezTo>
                <a:cubicBezTo>
                  <a:pt x="11649280" y="428535"/>
                  <a:pt x="11664897" y="415053"/>
                  <a:pt x="11667757" y="394478"/>
                </a:cubicBezTo>
                <a:lnTo>
                  <a:pt x="11647423" y="394478"/>
                </a:lnTo>
                <a:cubicBezTo>
                  <a:pt x="11644767" y="404172"/>
                  <a:pt x="11638417" y="411544"/>
                  <a:pt x="11626699" y="411544"/>
                </a:cubicBezTo>
                <a:cubicBezTo>
                  <a:pt x="11610989" y="411544"/>
                  <a:pt x="11601815" y="396168"/>
                  <a:pt x="11601815" y="377821"/>
                </a:cubicBezTo>
                <a:cubicBezTo>
                  <a:pt x="11601815" y="359474"/>
                  <a:pt x="11610692" y="344061"/>
                  <a:pt x="11626699" y="344061"/>
                </a:cubicBezTo>
                <a:cubicBezTo>
                  <a:pt x="11638621" y="344061"/>
                  <a:pt x="11644767" y="351489"/>
                  <a:pt x="11647423" y="360588"/>
                </a:cubicBezTo>
                <a:lnTo>
                  <a:pt x="11667627" y="360588"/>
                </a:lnTo>
                <a:cubicBezTo>
                  <a:pt x="11664322" y="341684"/>
                  <a:pt x="11649558" y="327645"/>
                  <a:pt x="11626160" y="327645"/>
                </a:cubicBezTo>
                <a:close/>
                <a:moveTo>
                  <a:pt x="11741033" y="271341"/>
                </a:moveTo>
                <a:lnTo>
                  <a:pt x="11763577" y="271341"/>
                </a:lnTo>
                <a:cubicBezTo>
                  <a:pt x="11771674" y="271341"/>
                  <a:pt x="11778563" y="276021"/>
                  <a:pt x="11778563" y="285380"/>
                </a:cubicBezTo>
                <a:cubicBezTo>
                  <a:pt x="11778563" y="293291"/>
                  <a:pt x="11772324" y="299326"/>
                  <a:pt x="11763819" y="299326"/>
                </a:cubicBezTo>
                <a:lnTo>
                  <a:pt x="11741033" y="299326"/>
                </a:lnTo>
                <a:close/>
                <a:moveTo>
                  <a:pt x="11741015" y="232772"/>
                </a:moveTo>
                <a:lnTo>
                  <a:pt x="11765230" y="232772"/>
                </a:lnTo>
                <a:cubicBezTo>
                  <a:pt x="11770559" y="232772"/>
                  <a:pt x="11776465" y="237711"/>
                  <a:pt x="11776465" y="244192"/>
                </a:cubicBezTo>
                <a:cubicBezTo>
                  <a:pt x="11776465" y="249967"/>
                  <a:pt x="11772324" y="256318"/>
                  <a:pt x="11764134" y="256318"/>
                </a:cubicBezTo>
                <a:lnTo>
                  <a:pt x="11741015" y="256318"/>
                </a:lnTo>
                <a:close/>
                <a:moveTo>
                  <a:pt x="11803150" y="217434"/>
                </a:moveTo>
                <a:lnTo>
                  <a:pt x="11803150" y="313886"/>
                </a:lnTo>
                <a:lnTo>
                  <a:pt x="11822593" y="313886"/>
                </a:lnTo>
                <a:lnTo>
                  <a:pt x="11822593" y="217434"/>
                </a:lnTo>
                <a:close/>
                <a:moveTo>
                  <a:pt x="11360295" y="217434"/>
                </a:moveTo>
                <a:lnTo>
                  <a:pt x="11360295" y="313886"/>
                </a:lnTo>
                <a:lnTo>
                  <a:pt x="11378512" y="313886"/>
                </a:lnTo>
                <a:lnTo>
                  <a:pt x="11378512" y="242188"/>
                </a:lnTo>
                <a:lnTo>
                  <a:pt x="11398976" y="313886"/>
                </a:lnTo>
                <a:lnTo>
                  <a:pt x="11399812" y="313886"/>
                </a:lnTo>
                <a:lnTo>
                  <a:pt x="11416952" y="313886"/>
                </a:lnTo>
                <a:lnTo>
                  <a:pt x="11417769" y="313886"/>
                </a:lnTo>
                <a:lnTo>
                  <a:pt x="11438233" y="242188"/>
                </a:lnTo>
                <a:lnTo>
                  <a:pt x="11438233" y="313886"/>
                </a:lnTo>
                <a:lnTo>
                  <a:pt x="11456450" y="313886"/>
                </a:lnTo>
                <a:lnTo>
                  <a:pt x="11456450" y="217434"/>
                </a:lnTo>
                <a:lnTo>
                  <a:pt x="11446515" y="217434"/>
                </a:lnTo>
                <a:lnTo>
                  <a:pt x="11437954" y="217434"/>
                </a:lnTo>
                <a:lnTo>
                  <a:pt x="11428577" y="217434"/>
                </a:lnTo>
                <a:lnTo>
                  <a:pt x="11408372" y="285140"/>
                </a:lnTo>
                <a:lnTo>
                  <a:pt x="11388187" y="217434"/>
                </a:lnTo>
                <a:lnTo>
                  <a:pt x="11378828" y="217434"/>
                </a:lnTo>
                <a:lnTo>
                  <a:pt x="11370248" y="217434"/>
                </a:lnTo>
                <a:close/>
                <a:moveTo>
                  <a:pt x="11995330" y="217433"/>
                </a:moveTo>
                <a:lnTo>
                  <a:pt x="11995330" y="313885"/>
                </a:lnTo>
                <a:lnTo>
                  <a:pt x="12014773" y="313885"/>
                </a:lnTo>
                <a:lnTo>
                  <a:pt x="12014773" y="217433"/>
                </a:lnTo>
                <a:close/>
                <a:moveTo>
                  <a:pt x="11910428" y="217433"/>
                </a:moveTo>
                <a:lnTo>
                  <a:pt x="11910428" y="313885"/>
                </a:lnTo>
                <a:lnTo>
                  <a:pt x="11929555" y="313885"/>
                </a:lnTo>
                <a:lnTo>
                  <a:pt x="11929555" y="271787"/>
                </a:lnTo>
                <a:lnTo>
                  <a:pt x="11968180" y="271787"/>
                </a:lnTo>
                <a:lnTo>
                  <a:pt x="11968180" y="313885"/>
                </a:lnTo>
                <a:lnTo>
                  <a:pt x="11987307" y="313885"/>
                </a:lnTo>
                <a:lnTo>
                  <a:pt x="11987307" y="217433"/>
                </a:lnTo>
                <a:lnTo>
                  <a:pt x="11968180" y="217433"/>
                </a:lnTo>
                <a:lnTo>
                  <a:pt x="11968180" y="255056"/>
                </a:lnTo>
                <a:lnTo>
                  <a:pt x="11929555" y="255056"/>
                </a:lnTo>
                <a:lnTo>
                  <a:pt x="11929555" y="217433"/>
                </a:lnTo>
                <a:close/>
                <a:moveTo>
                  <a:pt x="11721702" y="217433"/>
                </a:moveTo>
                <a:lnTo>
                  <a:pt x="11721702" y="313885"/>
                </a:lnTo>
                <a:lnTo>
                  <a:pt x="11721795" y="313885"/>
                </a:lnTo>
                <a:lnTo>
                  <a:pt x="11741739" y="313885"/>
                </a:lnTo>
                <a:lnTo>
                  <a:pt x="11769594" y="313885"/>
                </a:lnTo>
                <a:cubicBezTo>
                  <a:pt x="11787755" y="313885"/>
                  <a:pt x="11798581" y="303022"/>
                  <a:pt x="11798581" y="287850"/>
                </a:cubicBezTo>
                <a:cubicBezTo>
                  <a:pt x="11798581" y="275575"/>
                  <a:pt x="11789649" y="265046"/>
                  <a:pt x="11779956" y="262614"/>
                </a:cubicBezTo>
                <a:cubicBezTo>
                  <a:pt x="11788424" y="260478"/>
                  <a:pt x="11795239" y="251787"/>
                  <a:pt x="11795239" y="241184"/>
                </a:cubicBezTo>
                <a:cubicBezTo>
                  <a:pt x="11795239" y="226959"/>
                  <a:pt x="11784747" y="217433"/>
                  <a:pt x="11765174" y="217433"/>
                </a:cubicBezTo>
                <a:lnTo>
                  <a:pt x="11741739" y="217433"/>
                </a:lnTo>
                <a:lnTo>
                  <a:pt x="11721795" y="217433"/>
                </a:lnTo>
                <a:close/>
                <a:moveTo>
                  <a:pt x="11638323" y="217433"/>
                </a:moveTo>
                <a:lnTo>
                  <a:pt x="11638323" y="283802"/>
                </a:lnTo>
                <a:cubicBezTo>
                  <a:pt x="11638323" y="306958"/>
                  <a:pt x="11652715" y="316596"/>
                  <a:pt x="11676373" y="316596"/>
                </a:cubicBezTo>
                <a:cubicBezTo>
                  <a:pt x="11701108" y="316596"/>
                  <a:pt x="11714831" y="305343"/>
                  <a:pt x="11714831" y="283802"/>
                </a:cubicBezTo>
                <a:lnTo>
                  <a:pt x="11714831" y="217433"/>
                </a:lnTo>
                <a:lnTo>
                  <a:pt x="11695407" y="217433"/>
                </a:lnTo>
                <a:lnTo>
                  <a:pt x="11695407" y="285547"/>
                </a:lnTo>
                <a:cubicBezTo>
                  <a:pt x="11695407" y="293848"/>
                  <a:pt x="11688425" y="300775"/>
                  <a:pt x="11676354" y="300775"/>
                </a:cubicBezTo>
                <a:cubicBezTo>
                  <a:pt x="11661721" y="300775"/>
                  <a:pt x="11657431" y="292604"/>
                  <a:pt x="11657431" y="285547"/>
                </a:cubicBezTo>
                <a:lnTo>
                  <a:pt x="11657431" y="217433"/>
                </a:lnTo>
                <a:close/>
                <a:moveTo>
                  <a:pt x="11488798" y="217433"/>
                </a:moveTo>
                <a:lnTo>
                  <a:pt x="11488798" y="234146"/>
                </a:lnTo>
                <a:lnTo>
                  <a:pt x="11512382" y="234146"/>
                </a:lnTo>
                <a:lnTo>
                  <a:pt x="11512382" y="313885"/>
                </a:lnTo>
                <a:lnTo>
                  <a:pt x="11532214" y="313885"/>
                </a:lnTo>
                <a:lnTo>
                  <a:pt x="11532214" y="234146"/>
                </a:lnTo>
                <a:lnTo>
                  <a:pt x="11555798" y="234146"/>
                </a:lnTo>
                <a:lnTo>
                  <a:pt x="11555798" y="217433"/>
                </a:lnTo>
                <a:lnTo>
                  <a:pt x="11532214" y="217433"/>
                </a:lnTo>
                <a:lnTo>
                  <a:pt x="11512382" y="217433"/>
                </a:lnTo>
                <a:close/>
                <a:moveTo>
                  <a:pt x="11464212" y="217433"/>
                </a:moveTo>
                <a:lnTo>
                  <a:pt x="11464212" y="313885"/>
                </a:lnTo>
                <a:lnTo>
                  <a:pt x="11483636" y="313885"/>
                </a:lnTo>
                <a:lnTo>
                  <a:pt x="11483636" y="217433"/>
                </a:lnTo>
                <a:close/>
                <a:moveTo>
                  <a:pt x="11865062" y="214498"/>
                </a:moveTo>
                <a:cubicBezTo>
                  <a:pt x="11847365" y="214498"/>
                  <a:pt x="11829018" y="224711"/>
                  <a:pt x="11829018" y="243783"/>
                </a:cubicBezTo>
                <a:cubicBezTo>
                  <a:pt x="11828999" y="259790"/>
                  <a:pt x="11840810" y="269706"/>
                  <a:pt x="11860383" y="273142"/>
                </a:cubicBezTo>
                <a:cubicBezTo>
                  <a:pt x="11876037" y="275872"/>
                  <a:pt x="11884913" y="278750"/>
                  <a:pt x="11884913" y="288109"/>
                </a:cubicBezTo>
                <a:cubicBezTo>
                  <a:pt x="11884913" y="294423"/>
                  <a:pt x="11878674" y="300421"/>
                  <a:pt x="11865675" y="300421"/>
                </a:cubicBezTo>
                <a:cubicBezTo>
                  <a:pt x="11852676" y="300421"/>
                  <a:pt x="11846009" y="293049"/>
                  <a:pt x="11846009" y="284265"/>
                </a:cubicBezTo>
                <a:lnTo>
                  <a:pt x="11827291" y="284265"/>
                </a:lnTo>
                <a:cubicBezTo>
                  <a:pt x="11827291" y="301052"/>
                  <a:pt x="11838173" y="316372"/>
                  <a:pt x="11866511" y="316372"/>
                </a:cubicBezTo>
                <a:cubicBezTo>
                  <a:pt x="11893511" y="316372"/>
                  <a:pt x="11905210" y="302111"/>
                  <a:pt x="11905210" y="285788"/>
                </a:cubicBezTo>
                <a:cubicBezTo>
                  <a:pt x="11905210" y="270579"/>
                  <a:pt x="11895238" y="260960"/>
                  <a:pt x="11877411" y="257450"/>
                </a:cubicBezTo>
                <a:cubicBezTo>
                  <a:pt x="11860308" y="254089"/>
                  <a:pt x="11848554" y="253383"/>
                  <a:pt x="11848554" y="242539"/>
                </a:cubicBezTo>
                <a:cubicBezTo>
                  <a:pt x="11848554" y="235092"/>
                  <a:pt x="11855350" y="230672"/>
                  <a:pt x="11865842" y="230672"/>
                </a:cubicBezTo>
                <a:cubicBezTo>
                  <a:pt x="11876966" y="230672"/>
                  <a:pt x="11883372" y="236150"/>
                  <a:pt x="11883372" y="245398"/>
                </a:cubicBezTo>
                <a:lnTo>
                  <a:pt x="11902258" y="245398"/>
                </a:lnTo>
                <a:cubicBezTo>
                  <a:pt x="11902258" y="230171"/>
                  <a:pt x="11890707" y="214498"/>
                  <a:pt x="11865062" y="214498"/>
                </a:cubicBezTo>
                <a:close/>
                <a:moveTo>
                  <a:pt x="11593106" y="214498"/>
                </a:moveTo>
                <a:cubicBezTo>
                  <a:pt x="11575390" y="214498"/>
                  <a:pt x="11557024" y="224711"/>
                  <a:pt x="11557024" y="243783"/>
                </a:cubicBezTo>
                <a:cubicBezTo>
                  <a:pt x="11557043" y="259790"/>
                  <a:pt x="11568816" y="269706"/>
                  <a:pt x="11588407" y="273142"/>
                </a:cubicBezTo>
                <a:cubicBezTo>
                  <a:pt x="11604080" y="275872"/>
                  <a:pt x="11612957" y="278750"/>
                  <a:pt x="11612957" y="288109"/>
                </a:cubicBezTo>
                <a:cubicBezTo>
                  <a:pt x="11612957" y="294423"/>
                  <a:pt x="11606717" y="300421"/>
                  <a:pt x="11593681" y="300421"/>
                </a:cubicBezTo>
                <a:cubicBezTo>
                  <a:pt x="11580720" y="300421"/>
                  <a:pt x="11574071" y="293049"/>
                  <a:pt x="11574071" y="284265"/>
                </a:cubicBezTo>
                <a:lnTo>
                  <a:pt x="11555353" y="284265"/>
                </a:lnTo>
                <a:cubicBezTo>
                  <a:pt x="11555353" y="301052"/>
                  <a:pt x="11566198" y="316372"/>
                  <a:pt x="11594554" y="316372"/>
                </a:cubicBezTo>
                <a:cubicBezTo>
                  <a:pt x="11621536" y="316372"/>
                  <a:pt x="11633235" y="302111"/>
                  <a:pt x="11633235" y="285788"/>
                </a:cubicBezTo>
                <a:cubicBezTo>
                  <a:pt x="11633235" y="270579"/>
                  <a:pt x="11623245" y="260960"/>
                  <a:pt x="11605436" y="257450"/>
                </a:cubicBezTo>
                <a:cubicBezTo>
                  <a:pt x="11588333" y="254089"/>
                  <a:pt x="11576560" y="253383"/>
                  <a:pt x="11576560" y="242539"/>
                </a:cubicBezTo>
                <a:cubicBezTo>
                  <a:pt x="11576560" y="235092"/>
                  <a:pt x="11583375" y="230672"/>
                  <a:pt x="11593848" y="230672"/>
                </a:cubicBezTo>
                <a:cubicBezTo>
                  <a:pt x="11604990" y="230672"/>
                  <a:pt x="11611378" y="236150"/>
                  <a:pt x="11611378" y="245398"/>
                </a:cubicBezTo>
                <a:lnTo>
                  <a:pt x="11630283" y="245398"/>
                </a:lnTo>
                <a:cubicBezTo>
                  <a:pt x="11630283" y="230171"/>
                  <a:pt x="11618751" y="214498"/>
                  <a:pt x="11593106" y="214498"/>
                </a:cubicBezTo>
                <a:close/>
                <a:moveTo>
                  <a:pt x="11155431" y="127315"/>
                </a:moveTo>
                <a:lnTo>
                  <a:pt x="11097883" y="227035"/>
                </a:lnTo>
                <a:lnTo>
                  <a:pt x="11155431" y="326755"/>
                </a:lnTo>
                <a:lnTo>
                  <a:pt x="11040298" y="326755"/>
                </a:lnTo>
                <a:lnTo>
                  <a:pt x="10982713" y="426475"/>
                </a:lnTo>
                <a:lnTo>
                  <a:pt x="11097884" y="426475"/>
                </a:lnTo>
                <a:lnTo>
                  <a:pt x="11155432" y="326756"/>
                </a:lnTo>
                <a:lnTo>
                  <a:pt x="11212998" y="426475"/>
                </a:lnTo>
                <a:lnTo>
                  <a:pt x="11328150" y="426475"/>
                </a:lnTo>
                <a:lnTo>
                  <a:pt x="11270564" y="326755"/>
                </a:lnTo>
                <a:lnTo>
                  <a:pt x="11155432" y="326755"/>
                </a:lnTo>
                <a:lnTo>
                  <a:pt x="11212998" y="227035"/>
                </a:lnTo>
                <a:close/>
                <a:moveTo>
                  <a:pt x="0" y="0"/>
                </a:moveTo>
                <a:lnTo>
                  <a:pt x="12191984" y="0"/>
                </a:lnTo>
                <a:lnTo>
                  <a:pt x="12191984" y="6857991"/>
                </a:lnTo>
                <a:lnTo>
                  <a:pt x="11617585" y="6857991"/>
                </a:lnTo>
                <a:lnTo>
                  <a:pt x="11617585" y="6587990"/>
                </a:lnTo>
                <a:lnTo>
                  <a:pt x="11606785" y="6587990"/>
                </a:lnTo>
                <a:lnTo>
                  <a:pt x="11606785" y="6857991"/>
                </a:lnTo>
                <a:lnTo>
                  <a:pt x="0" y="685799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kumimoji="1" lang="fr-FR" altLang="ja-JP"/>
              <a:t>Cliquez sur l'icône pour ajouter une image</a:t>
            </a:r>
            <a:endParaRPr kumimoji="1" lang="ja-JP" altLang="en-US"/>
          </a:p>
        </p:txBody>
      </p:sp>
      <p:sp>
        <p:nvSpPr>
          <p:cNvPr id="210" name="Slide Number Divider with 0.1pt Outline">
            <a:extLst>
              <a:ext uri="{FF2B5EF4-FFF2-40B4-BE49-F238E27FC236}">
                <a16:creationId xmlns:a16="http://schemas.microsoft.com/office/drawing/2014/main" id="{77F96468-0D41-44E3-A826-CBA2BBB008EA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000000"/>
          </a:solidFill>
          <a:ln w="127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92" name="Copyright">
            <a:extLst>
              <a:ext uri="{FF2B5EF4-FFF2-40B4-BE49-F238E27FC236}">
                <a16:creationId xmlns:a16="http://schemas.microsoft.com/office/drawing/2014/main" id="{417330A0-0582-4B90-AA3F-7A307EF6C5A1}"/>
              </a:ext>
            </a:extLst>
          </p:cNvPr>
          <p:cNvSpPr txBox="1"/>
          <p:nvPr userDrawn="1"/>
        </p:nvSpPr>
        <p:spPr>
          <a:xfrm>
            <a:off x="180975" y="6645600"/>
            <a:ext cx="1457986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R&amp;D Centre Europe</a:t>
            </a: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131" name="ME Logo with 0.1pt Outline">
            <a:extLst>
              <a:ext uri="{FF2B5EF4-FFF2-40B4-BE49-F238E27FC236}">
                <a16:creationId xmlns:a16="http://schemas.microsoft.com/office/drawing/2014/main" id="{B35ED916-288B-4A52-AF1B-6B8E2ECC5C0E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286694D-14E8-446E-A50A-86B9B8921BAB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9373BB4-C58F-4A53-A140-D9C6AA9577FE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57091D5-B3FE-4804-A9AA-5D13F22ED2A3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ECC57A0-A87F-4B2F-A320-765157E95803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047DE840-FB88-4546-856D-F574D39C4ADF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313AD186-6723-4A14-A30B-26F090654E9F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079A569F-3990-45AA-AA3A-798E6945EDEA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888F8A2-082A-4F7E-91A8-EAD773149D7B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BB3DAAB-BB01-429F-8AE5-66FFA0530EBC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05AE9DE-7FED-4FF4-B09B-AA27FAD0D3CF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77CE922-5F76-4CEE-B981-5C8804B3FDE7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DD27AA76-069D-4FE5-A982-F7D5669BDF49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29E202D-1F6E-4AAF-9D54-6C719E8C7377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22E80965-ADF4-4401-A22A-E51D419CA486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038B6EC5-9DA2-401C-A3A8-7737BA35D99F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F0F6029-2A11-4E1F-8DF8-9FBF7B1E201D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20B69D64-B24C-4377-815A-0B9BE5E78274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5C103AD-F5CB-4E1C-B027-810B0735A320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063A6B6-C676-4DCC-9C59-CC494153475D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B4C5511-65AF-4166-97C1-CFA1F9732C12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3E217CF1-E798-4369-98D9-DD2D89BCD15D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9DD848D-E57E-4130-86A4-6A82A5747EAA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84B0DD4E-AE40-4713-B0E1-70EA20401BF2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5E2A84B-A22F-4C1A-87AD-1D37D5392BD4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9573398A-04A5-4A70-869F-55892109B5A4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945989D-8EE6-4D0F-9C78-5C7D32F081C3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197C1B-52C6-401F-AF43-B29B4141C710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901E055A-559C-4FC9-A74A-5B1EE8400B27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2D35CAA6-E65A-4B4F-A6F2-215F78544A5C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313BF432-B02D-49EA-9B3B-A6A3D3B50F0D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A0E8886-9A12-48BC-A693-A74016BB7465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AA5A11E4-585C-4603-8D92-70841E31D8EC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A9885BC-B82B-4D9B-BB72-BB6122C14E20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CF719D5-E5D7-49A4-A619-16C996F67B29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D334958-4029-4440-AF33-34E9ADCBCA26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4B2F005-98D6-472F-AD9B-6340F447E054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20879599-7724-4F08-8F1A-ED84B0C55497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80B321F8-7578-48AA-84C2-048D355CED2B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0D5D21B-430A-4566-9A07-3A80CDC98CB1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2FD2C83-4897-4317-9D1B-BFAF257B8B58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12446E5-62ED-49FE-B3D5-A0E27B587949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D45A43B-8991-4C81-9180-4CC5571B545E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DDECADA0-AF70-4120-9BDD-0EFAC156CB75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56" name="TemplateVersion">
            <a:extLst>
              <a:ext uri="{FF2B5EF4-FFF2-40B4-BE49-F238E27FC236}">
                <a16:creationId xmlns:a16="http://schemas.microsoft.com/office/drawing/2014/main" id="{93403998-5E63-4974-BF14-7D45E62865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Section Title">
            <a:extLst>
              <a:ext uri="{FF2B5EF4-FFF2-40B4-BE49-F238E27FC236}">
                <a16:creationId xmlns:a16="http://schemas.microsoft.com/office/drawing/2014/main" id="{E2EF5ACD-618B-4007-93C2-5774E9F5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083" y="3164553"/>
            <a:ext cx="4575763" cy="537924"/>
          </a:xfrm>
        </p:spPr>
        <p:txBody>
          <a:bodyPr lIns="536400" tIns="0" rIns="0" bIns="0" anchor="t"/>
          <a:lstStyle>
            <a:lvl1pPr>
              <a:defRPr sz="2500" spc="6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fr-FR" altLang="ja-JP"/>
              <a:t>Modifiez le style du titre</a:t>
            </a:r>
            <a:endParaRPr lang="en-US" dirty="0"/>
          </a:p>
        </p:txBody>
      </p:sp>
      <p:sp>
        <p:nvSpPr>
          <p:cNvPr id="89" name="Section Subtitle">
            <a:extLst>
              <a:ext uri="{FF2B5EF4-FFF2-40B4-BE49-F238E27FC236}">
                <a16:creationId xmlns:a16="http://schemas.microsoft.com/office/drawing/2014/main" id="{195581CF-3F47-487A-B626-A244C38513FB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51082" y="2799296"/>
            <a:ext cx="4575764" cy="363600"/>
          </a:xfrm>
        </p:spPr>
        <p:txBody>
          <a:bodyPr lIns="565200" tIns="0" rIns="0" bIns="79200" anchor="b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1" spc="300" baseline="0">
                <a:solidFill>
                  <a:srgbClr val="E60012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altLang="ja-JP"/>
              <a:t>Cliquez pour modifier les styles du texte du masque</a:t>
            </a:r>
          </a:p>
        </p:txBody>
      </p:sp>
      <p:sp>
        <p:nvSpPr>
          <p:cNvPr id="88" name="Section Number Placeholder">
            <a:extLst>
              <a:ext uri="{FF2B5EF4-FFF2-40B4-BE49-F238E27FC236}">
                <a16:creationId xmlns:a16="http://schemas.microsoft.com/office/drawing/2014/main" id="{535BC3E6-7FCD-4D85-B547-B8873F9ABF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9115" y="2799296"/>
            <a:ext cx="1581968" cy="903181"/>
          </a:xfrm>
          <a:noFill/>
        </p:spPr>
        <p:txBody>
          <a:bodyPr lIns="0" tIns="0" rIns="0" bIns="61200" anchor="ctr">
            <a:noAutofit/>
          </a:bodyPr>
          <a:lstStyle>
            <a:lvl1pPr marL="0" indent="0" algn="ctr">
              <a:buNone/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#</a:t>
            </a:r>
            <a:endParaRPr kumimoji="1" lang="ja-JP" altLang="en-US"/>
          </a:p>
        </p:txBody>
      </p:sp>
      <p:sp>
        <p:nvSpPr>
          <p:cNvPr id="4" name="Date Placeholder">
            <a:extLst>
              <a:ext uri="{FF2B5EF4-FFF2-40B4-BE49-F238E27FC236}">
                <a16:creationId xmlns:a16="http://schemas.microsoft.com/office/drawing/2014/main" id="{0FBF3C95-3F81-46A6-98EF-44114F56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0" tIns="0" rIns="0" bIns="0" rtlCol="0" anchor="ctr"/>
          <a:lstStyle>
            <a:lvl1pPr>
              <a:defRPr lang="ja-JP" altLang="en-US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B0467C2-4240-4BC1-A723-A6378A4C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>
                <a:solidFill>
                  <a:srgbClr val="000000"/>
                </a:solidFill>
              </a:defRPr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  <p:sp>
        <p:nvSpPr>
          <p:cNvPr id="57" name="Confidentiality">
            <a:extLst>
              <a:ext uri="{FF2B5EF4-FFF2-40B4-BE49-F238E27FC236}">
                <a16:creationId xmlns:a16="http://schemas.microsoft.com/office/drawing/2014/main" id="{990E784A-7BF2-4A1B-B2A4-2E25E0E7F8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ExportControl">
            <a:extLst>
              <a:ext uri="{FF2B5EF4-FFF2-40B4-BE49-F238E27FC236}">
                <a16:creationId xmlns:a16="http://schemas.microsoft.com/office/drawing/2014/main" id="{4C851579-CC40-4273-BEF3-64DCE5D6DA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79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ME Logo">
            <a:extLst>
              <a:ext uri="{FF2B5EF4-FFF2-40B4-BE49-F238E27FC236}">
                <a16:creationId xmlns:a16="http://schemas.microsoft.com/office/drawing/2014/main" id="{7826BEA6-06AF-4698-806A-BAD26E7BB5DC}"/>
              </a:ext>
            </a:extLst>
          </p:cNvPr>
          <p:cNvGrpSpPr/>
          <p:nvPr userDrawn="1"/>
        </p:nvGrpSpPr>
        <p:grpSpPr>
          <a:xfrm>
            <a:off x="2439235" y="1643001"/>
            <a:ext cx="7316342" cy="3052824"/>
            <a:chOff x="6732027" y="127323"/>
            <a:chExt cx="1033210" cy="431118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627E6B1-9DB9-406A-A011-1A0C9E8749E3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B1E892F-7CB7-49B1-BC3C-134901AC0EC8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4DFD1E2-33DC-45DA-8866-6B1D9DD063C3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750F2973-5F54-4D2C-BA37-1730B35C7860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04D9EB9-7F9B-47B4-ACDE-A2557E14E84D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BF9EAA5-2CAA-4D3B-A256-6D8CBA6C9DA2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E6D0953-BC88-4D4B-A5A4-781624C0D5BE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32555E0-DC4D-4001-B0B1-12FF32B8056C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5965F0C6-A171-4472-9D07-B3B5A5E22979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A1E0BC0-9667-4BFF-B4E7-0D6172F7128F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4EEECC8-DEAC-4920-A40D-870D996620CD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A507105-0D78-4F3A-A275-31E0A6E5FF27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2DCF35EE-FE35-488F-BD48-8633866FADBA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2F08496-A299-45E6-BD31-F5B2902017BD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EEF3CA32-1898-4314-9C31-7D92BFF12CB2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32D7F54-B5BA-4141-8C32-D83EED0B41C3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7EDF90B-403E-41A8-894A-E926E010E1E7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6C92CE63-C20A-4A9D-89AE-954ACE915639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9374362-3251-49C9-8184-96082ECA4C82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7B38E8-2366-415E-8BEA-AB2B724A62F7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6853D54-7BAB-4EA4-9EED-951DFF247B23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33D5B95-0512-4C3D-9D61-3B44649A8119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0F7F4DD-B9CF-4BB4-8F2A-A285B2F22EC9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C6787CF-CFCA-47F0-B029-E1ECEEAD83A5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F887C24-4F52-4BBF-896F-2CF1830EBD55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1792BE6-CC67-4B52-97B4-ED07B5BA49E0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D609689-B29C-4946-B368-91673D731060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A622C3-F824-4277-82E5-ACE1DF63E8CB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02C9D91-C7A5-4713-A075-A36C044E46D2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35C8BD05-017E-41D2-AA96-32D858474EA9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0A8E97BC-B557-473C-B48F-A0EA58EAC3B7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7729CCC-1B70-444D-97D3-078E96019AFD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6135E82-F8C0-4BDF-A7A2-A305267370B3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4C3877FE-AEE9-4BE9-97CE-161520E1FE6D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5934820-9A78-4B94-8082-1AB6E92AF657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5F71613-D116-4BCE-B00B-90CE43E432BA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9414574-FBCA-414B-9246-4425BBE807D7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D5828D9-BF6F-4AC5-A011-70B176CBBB73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88B3255-678A-420F-A0E4-2B23BCFA69AC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997131B-B703-455D-A6F6-93E6439D9136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DA61120-B548-4C85-A390-89BDE0FAA566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FF0BB58-C428-45BA-AE97-C7BCB833C7AC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9FCDC8C6-3D65-461C-A69C-343B4243CFA5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32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78D2F2A8-C7DF-48DB-BEDC-771522B7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en-US" altLang="ja-JP"/>
          </a:p>
        </p:txBody>
      </p:sp>
      <p:sp>
        <p:nvSpPr>
          <p:cNvPr id="26" name="Content Placeholder">
            <a:extLst>
              <a:ext uri="{FF2B5EF4-FFF2-40B4-BE49-F238E27FC236}">
                <a16:creationId xmlns:a16="http://schemas.microsoft.com/office/drawing/2014/main" id="{3C290BA6-E604-47E8-834E-2672972673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31639" y="1053619"/>
            <a:ext cx="11332800" cy="5432400"/>
          </a:xfrm>
        </p:spPr>
        <p:txBody>
          <a:bodyPr/>
          <a:lstStyle/>
          <a:p>
            <a:pPr lvl="0"/>
            <a:r>
              <a:rPr kumimoji="1" lang="fr-FR" altLang="ja-JP"/>
              <a:t>Cliquez pour modifier les styles du texte du masque</a:t>
            </a:r>
          </a:p>
          <a:p>
            <a:pPr lvl="1"/>
            <a:r>
              <a:rPr kumimoji="1" lang="fr-FR" altLang="ja-JP"/>
              <a:t>Deuxième niveau</a:t>
            </a:r>
          </a:p>
          <a:p>
            <a:pPr lvl="2"/>
            <a:r>
              <a:rPr kumimoji="1" lang="fr-FR" altLang="ja-JP"/>
              <a:t>Troisième niveau</a:t>
            </a:r>
          </a:p>
          <a:p>
            <a:pPr lvl="3"/>
            <a:r>
              <a:rPr kumimoji="1" lang="fr-FR" altLang="ja-JP"/>
              <a:t>Quatrième niveau</a:t>
            </a:r>
          </a:p>
          <a:p>
            <a:pPr lvl="4"/>
            <a:r>
              <a:rPr kumimoji="1" lang="fr-FR" altLang="ja-JP"/>
              <a:t>Cinquième niveau</a:t>
            </a:r>
            <a:endParaRPr kumimoji="1" lang="en-US" altLang="ja-JP"/>
          </a:p>
        </p:txBody>
      </p:sp>
      <p:sp>
        <p:nvSpPr>
          <p:cNvPr id="12" name="Section Numb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3" name="Section Title Placeholder">
            <a:extLst>
              <a:ext uri="{FF2B5EF4-FFF2-40B4-BE49-F238E27FC236}">
                <a16:creationId xmlns:a16="http://schemas.microsoft.com/office/drawing/2014/main" id="{65285717-CA89-4E25-B366-4A31229362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Section title</a:t>
            </a:r>
          </a:p>
        </p:txBody>
      </p:sp>
      <p:sp>
        <p:nvSpPr>
          <p:cNvPr id="5" name="Date Placeholder">
            <a:extLst>
              <a:ext uri="{FF2B5EF4-FFF2-40B4-BE49-F238E27FC236}">
                <a16:creationId xmlns:a16="http://schemas.microsoft.com/office/drawing/2014/main" id="{CDBC942B-DFE9-4136-8139-B7B68BD2CFAC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44AE72FE-FB06-4900-BADB-EF2032B7687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7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icture Placeholder">
            <a:extLst>
              <a:ext uri="{FF2B5EF4-FFF2-40B4-BE49-F238E27FC236}">
                <a16:creationId xmlns:a16="http://schemas.microsoft.com/office/drawing/2014/main" id="{E258248C-F098-49D8-9BDC-1E8A569199F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" y="680404"/>
            <a:ext cx="12191995" cy="6177597"/>
          </a:xfrm>
          <a:custGeom>
            <a:avLst/>
            <a:gdLst>
              <a:gd name="connsiteX0" fmla="*/ 0 w 12191995"/>
              <a:gd name="connsiteY0" fmla="*/ 0 h 6177597"/>
              <a:gd name="connsiteX1" fmla="*/ 12191995 w 12191995"/>
              <a:gd name="connsiteY1" fmla="*/ 0 h 6177597"/>
              <a:gd name="connsiteX2" fmla="*/ 12191995 w 12191995"/>
              <a:gd name="connsiteY2" fmla="*/ 6177597 h 6177597"/>
              <a:gd name="connsiteX3" fmla="*/ 11617596 w 12191995"/>
              <a:gd name="connsiteY3" fmla="*/ 6177597 h 6177597"/>
              <a:gd name="connsiteX4" fmla="*/ 11617596 w 12191995"/>
              <a:gd name="connsiteY4" fmla="*/ 5907597 h 6177597"/>
              <a:gd name="connsiteX5" fmla="*/ 11606796 w 12191995"/>
              <a:gd name="connsiteY5" fmla="*/ 5907597 h 6177597"/>
              <a:gd name="connsiteX6" fmla="*/ 11606796 w 12191995"/>
              <a:gd name="connsiteY6" fmla="*/ 6177597 h 6177597"/>
              <a:gd name="connsiteX7" fmla="*/ 0 w 12191995"/>
              <a:gd name="connsiteY7" fmla="*/ 6177597 h 61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5" h="6177597">
                <a:moveTo>
                  <a:pt x="0" y="0"/>
                </a:moveTo>
                <a:lnTo>
                  <a:pt x="12191995" y="0"/>
                </a:lnTo>
                <a:lnTo>
                  <a:pt x="12191995" y="6177597"/>
                </a:lnTo>
                <a:lnTo>
                  <a:pt x="11617596" y="6177597"/>
                </a:lnTo>
                <a:lnTo>
                  <a:pt x="11617596" y="5907597"/>
                </a:lnTo>
                <a:lnTo>
                  <a:pt x="11606796" y="5907597"/>
                </a:lnTo>
                <a:lnTo>
                  <a:pt x="11606796" y="6177597"/>
                </a:lnTo>
                <a:lnTo>
                  <a:pt x="0" y="61775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kumimoji="1" lang="fr-FR" altLang="ja-JP"/>
              <a:t>Cliquez sur l'icône pour ajouter une image</a:t>
            </a:r>
            <a:endParaRPr kumimoji="1" lang="ja-JP" altLang="en-US"/>
          </a:p>
        </p:txBody>
      </p:sp>
      <p:sp>
        <p:nvSpPr>
          <p:cNvPr id="92" name="Slide Number Divider with 0.1pt Outline">
            <a:extLst>
              <a:ext uri="{FF2B5EF4-FFF2-40B4-BE49-F238E27FC236}">
                <a16:creationId xmlns:a16="http://schemas.microsoft.com/office/drawing/2014/main" id="{4CD6B862-B15B-45C8-9F34-37995B79669B}"/>
              </a:ext>
            </a:extLst>
          </p:cNvPr>
          <p:cNvSpPr/>
          <p:nvPr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000000"/>
          </a:solidFill>
          <a:ln w="127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128" name="Copyright">
            <a:extLst>
              <a:ext uri="{FF2B5EF4-FFF2-40B4-BE49-F238E27FC236}">
                <a16:creationId xmlns:a16="http://schemas.microsoft.com/office/drawing/2014/main" id="{3014F01C-09E4-44E9-8AAA-5F932C6F8BC9}"/>
              </a:ext>
            </a:extLst>
          </p:cNvPr>
          <p:cNvSpPr txBox="1"/>
          <p:nvPr userDrawn="1"/>
        </p:nvSpPr>
        <p:spPr>
          <a:xfrm>
            <a:off x="180975" y="6645600"/>
            <a:ext cx="138468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R&amp;D Centre Europe</a:t>
            </a:r>
            <a:endParaRPr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8" name="Header Divider">
            <a:extLst>
              <a:ext uri="{FF2B5EF4-FFF2-40B4-BE49-F238E27FC236}">
                <a16:creationId xmlns:a16="http://schemas.microsoft.com/office/drawing/2014/main" id="{387E6CE0-3809-4DF2-8632-16B1CF260389}"/>
              </a:ext>
            </a:extLst>
          </p:cNvPr>
          <p:cNvCxnSpPr/>
          <p:nvPr userDrawn="1"/>
        </p:nvCxnSpPr>
        <p:spPr>
          <a:xfrm>
            <a:off x="0" y="689613"/>
            <a:ext cx="12192000" cy="0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ction Number Background">
            <a:extLst>
              <a:ext uri="{FF2B5EF4-FFF2-40B4-BE49-F238E27FC236}">
                <a16:creationId xmlns:a16="http://schemas.microsoft.com/office/drawing/2014/main" id="{260F5D9F-3B7E-4BA7-8EF9-3A3175A7B8D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7200" cy="68947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grpSp>
        <p:nvGrpSpPr>
          <p:cNvPr id="44" name="ME Logo">
            <a:extLst>
              <a:ext uri="{FF2B5EF4-FFF2-40B4-BE49-F238E27FC236}">
                <a16:creationId xmlns:a16="http://schemas.microsoft.com/office/drawing/2014/main" id="{BC96C799-24C7-4025-B8E3-A7B0AD2251C7}"/>
              </a:ext>
            </a:extLst>
          </p:cNvPr>
          <p:cNvGrpSpPr/>
          <p:nvPr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F42D3BE-F5E5-42A7-8A4F-AFB9B43DE13F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1F076FC-D7C7-47F7-A24D-6B2726C47E76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69C48466-AB92-40EA-AB4E-B8CDC52E5CC8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1841490-AA3D-423A-939A-E42A95B9B7B1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946AF8D-F202-4FC1-BF43-094CEA123206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B3A1F00C-57B9-4E17-8E12-EE99930BC8D8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B20CB13-2AB0-434E-A3F7-9B163A78252B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04086E1-EF63-4909-8640-994980C44F7C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809F7CA-1702-4EC2-B1ED-5E87A49581FA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56DB17F-F066-4FB8-9E58-E571D004B4D1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C8123C35-30A2-4BF6-A62A-E1E2E30D7B89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F643F9A-3C5E-45A7-8EEB-E90ABF5498D7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53C61104-0C7C-4A50-BBF3-9CA94B929F45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102EA81A-7D0F-43AC-A2F3-F33A39AE986C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D30A8C8-B1C8-4C7F-ACFF-23058F7F65B3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1F4743A-B487-4846-822C-26ED16151823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0D249D1A-DF8C-4A22-9E65-61BFC5062FE9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DC4EE18-CAFB-4DF8-B680-F45DDEBA9B3A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CA8A627A-A47F-47CF-BB4A-9B4C892B0DA7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0A892B39-42F0-499C-81CD-73D22E82295E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9DFEACA-9186-4C12-A543-822FA1170A03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FA4B934-EB58-4677-82BF-8D0CE195C117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E3FE176-9142-46BF-856E-B321AFD06AEA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2F94126-D480-400A-8726-759875E81E3B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E092650-E76D-4EF3-865F-7C66AFFFC1D2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09943A5-3BB7-4266-88AC-5C7C5B8E3979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FB17D9A-87C0-4539-B01A-F6C12EFED62C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294D357-C277-4AD5-B37C-BD3679C7A22B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CB28F02-CF3F-40DE-8AD1-F440C2C0AF1C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20F0A19-7942-47D8-AC9C-01D0CC17BD09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FF58021D-5425-4626-ABA6-A09FA47ED7BF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1A5F3C9-3AA7-4005-B251-4E000C5884D2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866D989-C034-4049-BD35-0292994BEFE4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E9C30877-00EA-49D5-9D5F-70027CF36169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C4ADA34-75CD-487B-AD5A-7F754625D0E6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4A70722-88A7-4F98-9950-603542AA2469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E986DD4-285D-4252-B876-902156218E22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8354C49-B91B-4B21-B8FB-E7EA1DC4C2B3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6F305DA-00EE-4680-86D2-A0484EDAF9E1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E6BB385-DD39-4981-9428-21CA95D35E94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F55D30D-1B9E-42D1-8E92-D1543551B78F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233E3FE-CB42-4898-ADB4-288B8C49103B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CE6BE21-6381-49BA-A5DD-CA8C48D830E2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95" name="TemplateVersion">
            <a:extLst>
              <a:ext uri="{FF2B5EF4-FFF2-40B4-BE49-F238E27FC236}">
                <a16:creationId xmlns:a16="http://schemas.microsoft.com/office/drawing/2014/main" id="{32DAFFB4-567E-4860-A160-9F604FD0BE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Confidentiality">
            <a:extLst>
              <a:ext uri="{FF2B5EF4-FFF2-40B4-BE49-F238E27FC236}">
                <a16:creationId xmlns:a16="http://schemas.microsoft.com/office/drawing/2014/main" id="{D7DF4077-1634-41A9-BCB0-5657EA1125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ExportControl">
            <a:extLst>
              <a:ext uri="{FF2B5EF4-FFF2-40B4-BE49-F238E27FC236}">
                <a16:creationId xmlns:a16="http://schemas.microsoft.com/office/drawing/2014/main" id="{7AF2461B-E9DA-4276-BF53-3C615729960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26DC3C1-0EA2-407D-B244-D507E83C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en-US" altLang="ja-JP"/>
          </a:p>
        </p:txBody>
      </p:sp>
      <p:sp>
        <p:nvSpPr>
          <p:cNvPr id="6" name="Section Number Placeholder">
            <a:extLst>
              <a:ext uri="{FF2B5EF4-FFF2-40B4-BE49-F238E27FC236}">
                <a16:creationId xmlns:a16="http://schemas.microsoft.com/office/drawing/2014/main" id="{2C0342D6-E7A1-4CA9-AC6B-F0975E5CB3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88" name="Section Title Placeholder">
            <a:extLst>
              <a:ext uri="{FF2B5EF4-FFF2-40B4-BE49-F238E27FC236}">
                <a16:creationId xmlns:a16="http://schemas.microsoft.com/office/drawing/2014/main" id="{547818CD-F1B4-41D9-A9F2-C48BA5CC04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Section title</a:t>
            </a:r>
          </a:p>
        </p:txBody>
      </p:sp>
      <p:sp>
        <p:nvSpPr>
          <p:cNvPr id="5" name="Date Placeholder">
            <a:extLst>
              <a:ext uri="{FF2B5EF4-FFF2-40B4-BE49-F238E27FC236}">
                <a16:creationId xmlns:a16="http://schemas.microsoft.com/office/drawing/2014/main" id="{5568E473-E119-44CE-BABA-8A7AFCB51C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65639B2E-D26F-473A-BE81-4DB7ED74E8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defTabSz="914400"/>
            <a:fld id="{FE1C4BCE-2E77-4226-B375-D90E70797D62}" type="slidenum">
              <a:rPr lang="en-US" altLang="ja-JP" smtClean="0"/>
              <a:pPr defTabSz="914400"/>
              <a:t>‹N°›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592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mplateVersion">
            <a:extLst>
              <a:ext uri="{FF2B5EF4-FFF2-40B4-BE49-F238E27FC236}">
                <a16:creationId xmlns:a16="http://schemas.microsoft.com/office/drawing/2014/main" id="{DEB309DF-DBF6-42AA-A367-73DCF84EF8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Picture Placeholder">
            <a:extLst>
              <a:ext uri="{FF2B5EF4-FFF2-40B4-BE49-F238E27FC236}">
                <a16:creationId xmlns:a16="http://schemas.microsoft.com/office/drawing/2014/main" id="{21B1CD45-BFD2-45FB-97BF-2D54849DC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" y="4"/>
            <a:ext cx="12191995" cy="6857997"/>
          </a:xfrm>
          <a:custGeom>
            <a:avLst/>
            <a:gdLst>
              <a:gd name="connsiteX0" fmla="*/ 0 w 12191995"/>
              <a:gd name="connsiteY0" fmla="*/ 0 h 6857997"/>
              <a:gd name="connsiteX1" fmla="*/ 12191995 w 12191995"/>
              <a:gd name="connsiteY1" fmla="*/ 0 h 6857997"/>
              <a:gd name="connsiteX2" fmla="*/ 12191995 w 12191995"/>
              <a:gd name="connsiteY2" fmla="*/ 6857997 h 6857997"/>
              <a:gd name="connsiteX3" fmla="*/ 11617596 w 12191995"/>
              <a:gd name="connsiteY3" fmla="*/ 6857997 h 6857997"/>
              <a:gd name="connsiteX4" fmla="*/ 11617596 w 12191995"/>
              <a:gd name="connsiteY4" fmla="*/ 6587996 h 6857997"/>
              <a:gd name="connsiteX5" fmla="*/ 11606796 w 12191995"/>
              <a:gd name="connsiteY5" fmla="*/ 6587996 h 6857997"/>
              <a:gd name="connsiteX6" fmla="*/ 11606796 w 12191995"/>
              <a:gd name="connsiteY6" fmla="*/ 6857997 h 6857997"/>
              <a:gd name="connsiteX7" fmla="*/ 0 w 12191995"/>
              <a:gd name="connsiteY7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5" h="6857997">
                <a:moveTo>
                  <a:pt x="0" y="0"/>
                </a:moveTo>
                <a:lnTo>
                  <a:pt x="12191995" y="0"/>
                </a:lnTo>
                <a:lnTo>
                  <a:pt x="12191995" y="6857997"/>
                </a:lnTo>
                <a:lnTo>
                  <a:pt x="11617596" y="6857997"/>
                </a:lnTo>
                <a:lnTo>
                  <a:pt x="11617596" y="6587996"/>
                </a:lnTo>
                <a:lnTo>
                  <a:pt x="11606796" y="6587996"/>
                </a:lnTo>
                <a:lnTo>
                  <a:pt x="11606796" y="6857997"/>
                </a:lnTo>
                <a:lnTo>
                  <a:pt x="0" y="685799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kumimoji="1" lang="fr-FR" altLang="ja-JP"/>
              <a:t>Cliquez sur l'icône pour ajouter une image</a:t>
            </a:r>
            <a:endParaRPr kumimoji="1" lang="ja-JP" altLang="en-US"/>
          </a:p>
        </p:txBody>
      </p:sp>
      <p:sp>
        <p:nvSpPr>
          <p:cNvPr id="153" name="Slide Number Divider with 0.1pt Outline">
            <a:extLst>
              <a:ext uri="{FF2B5EF4-FFF2-40B4-BE49-F238E27FC236}">
                <a16:creationId xmlns:a16="http://schemas.microsoft.com/office/drawing/2014/main" id="{A39F0699-A345-48AC-B361-BB873B0C2D7E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000000"/>
          </a:solidFill>
          <a:ln w="127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44" name="Copyright">
            <a:extLst>
              <a:ext uri="{FF2B5EF4-FFF2-40B4-BE49-F238E27FC236}">
                <a16:creationId xmlns:a16="http://schemas.microsoft.com/office/drawing/2014/main" id="{545377A9-A26C-4112-A289-C1102A2C82F6}"/>
              </a:ext>
            </a:extLst>
          </p:cNvPr>
          <p:cNvSpPr txBox="1"/>
          <p:nvPr userDrawn="1"/>
        </p:nvSpPr>
        <p:spPr>
          <a:xfrm>
            <a:off x="180975" y="6645600"/>
            <a:ext cx="1376059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R&amp;D Centre Europe</a:t>
            </a:r>
            <a:endParaRPr lang="ja-JP" altLang="en-US" dirty="0">
              <a:solidFill>
                <a:srgbClr val="000000"/>
              </a:solidFill>
            </a:endParaRPr>
          </a:p>
        </p:txBody>
      </p:sp>
      <p:sp>
        <p:nvSpPr>
          <p:cNvPr id="42" name="Section Title Placeholder">
            <a:extLst>
              <a:ext uri="{FF2B5EF4-FFF2-40B4-BE49-F238E27FC236}">
                <a16:creationId xmlns:a16="http://schemas.microsoft.com/office/drawing/2014/main" id="{5FE568B2-F138-4DDB-81AF-88B41A58DD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000000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Section title</a:t>
            </a: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C1FD5225-3AEB-43EF-B061-54AFA35C8F5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vert="horz" lIns="0" tIns="0" rIns="0" bIns="0" rtlCol="0" anchor="ctr"/>
          <a:lstStyle>
            <a:lvl1pPr>
              <a:defRPr lang="ja-JP" altLang="en-US">
                <a:solidFill>
                  <a:srgbClr val="000000"/>
                </a:solidFill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AC4DDDFD-6B29-4F59-97B9-EB81EACE258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>
                <a:solidFill>
                  <a:srgbClr val="000000"/>
                </a:solidFill>
              </a:defRPr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  <p:sp>
        <p:nvSpPr>
          <p:cNvPr id="11" name="Confidentiality">
            <a:extLst>
              <a:ext uri="{FF2B5EF4-FFF2-40B4-BE49-F238E27FC236}">
                <a16:creationId xmlns:a16="http://schemas.microsoft.com/office/drawing/2014/main" id="{2E0B666B-0803-4CFE-8E16-348ABFC15E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xportControl">
            <a:extLst>
              <a:ext uri="{FF2B5EF4-FFF2-40B4-BE49-F238E27FC236}">
                <a16:creationId xmlns:a16="http://schemas.microsoft.com/office/drawing/2014/main" id="{5084A9DB-5661-4EF0-BB54-1B3C3E2936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26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">
            <a:extLst>
              <a:ext uri="{FF2B5EF4-FFF2-40B4-BE49-F238E27FC236}">
                <a16:creationId xmlns:a16="http://schemas.microsoft.com/office/drawing/2014/main" id="{EE51C2D7-A6BE-4511-BC13-0F1741BD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en-US" altLang="ja-JP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31639" y="1056386"/>
            <a:ext cx="5448539" cy="54336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6311820" y="1056386"/>
            <a:ext cx="5448539" cy="543366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  <a:endParaRPr lang="en-US" dirty="0"/>
          </a:p>
        </p:txBody>
      </p:sp>
      <p:sp>
        <p:nvSpPr>
          <p:cNvPr id="20" name="Section Number Placeholder">
            <a:extLst>
              <a:ext uri="{FF2B5EF4-FFF2-40B4-BE49-F238E27FC236}">
                <a16:creationId xmlns:a16="http://schemas.microsoft.com/office/drawing/2014/main" id="{50BAD850-F947-4439-A384-32DB07B01F5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0" name="Section Title Placeholder">
            <a:extLst>
              <a:ext uri="{FF2B5EF4-FFF2-40B4-BE49-F238E27FC236}">
                <a16:creationId xmlns:a16="http://schemas.microsoft.com/office/drawing/2014/main" id="{2A40006A-A372-4D6E-A60F-E9637D6F95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Section title</a:t>
            </a: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7675231B-FA3E-4734-9B26-40EE261C1C3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1462A680-5710-40D9-A62D-D0FC1EDA097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092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4BDD6F8C-B501-4A7B-BFFC-8DBA79A9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fr-FR" altLang="ja-JP"/>
              <a:t>Modifiez le style du titre</a:t>
            </a:r>
            <a:endParaRPr kumimoji="1" lang="en-US" altLang="ja-JP"/>
          </a:p>
        </p:txBody>
      </p:sp>
      <p:sp>
        <p:nvSpPr>
          <p:cNvPr id="12" name="Section Number Placeholder">
            <a:extLst>
              <a:ext uri="{FF2B5EF4-FFF2-40B4-BE49-F238E27FC236}">
                <a16:creationId xmlns:a16="http://schemas.microsoft.com/office/drawing/2014/main" id="{6694A28A-19C8-4CD3-B349-4FC5855953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8" name="Section Title Placeholder">
            <a:extLst>
              <a:ext uri="{FF2B5EF4-FFF2-40B4-BE49-F238E27FC236}">
                <a16:creationId xmlns:a16="http://schemas.microsoft.com/office/drawing/2014/main" id="{9ACB906D-077E-42ED-A0A7-0F26342770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Section title</a:t>
            </a: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3F3F96B2-4DE7-4C94-A1DC-D4E2B0F3BC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5D7002AC-042E-47BF-96AB-6489515B140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925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mplateVersion">
            <a:extLst>
              <a:ext uri="{FF2B5EF4-FFF2-40B4-BE49-F238E27FC236}">
                <a16:creationId xmlns:a16="http://schemas.microsoft.com/office/drawing/2014/main" id="{BFD7AE67-7806-40C3-A4B2-D760ECFDDE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Section Number Placeholder">
            <a:extLst>
              <a:ext uri="{FF2B5EF4-FFF2-40B4-BE49-F238E27FC236}">
                <a16:creationId xmlns:a16="http://schemas.microsoft.com/office/drawing/2014/main" id="{FEB47994-8218-48A8-B5DC-CE83CFE434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"/>
            <a:ext cx="1177846" cy="6912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30000"/>
              </a:lnSpc>
              <a:buNone/>
              <a:defRPr sz="2800" b="1" spc="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8" name="Section Title Placeholder">
            <a:extLst>
              <a:ext uri="{FF2B5EF4-FFF2-40B4-BE49-F238E27FC236}">
                <a16:creationId xmlns:a16="http://schemas.microsoft.com/office/drawing/2014/main" id="{7E57638C-6F30-4316-BF6D-4ED81EA92BF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10438" y="6541201"/>
            <a:ext cx="4148929" cy="26693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r">
              <a:lnSpc>
                <a:spcPct val="130000"/>
              </a:lnSpc>
              <a:buNone/>
              <a:defRPr sz="1000" b="0" spc="300">
                <a:solidFill>
                  <a:srgbClr val="666666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Section title</a:t>
            </a: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2CF5C90E-3A8F-409C-92D5-FC04FF07F76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vert="horz" lIns="0" tIns="0" rIns="0" bIns="0" rtlCol="0" anchor="ctr"/>
          <a:lstStyle>
            <a:lvl1pPr>
              <a:defRPr lang="ja-JP" altLang="en-US"/>
            </a:lvl1pPr>
          </a:lstStyle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8893554-6053-4401-BBD7-A60D255E76F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79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without 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mplateVersion">
            <a:extLst>
              <a:ext uri="{FF2B5EF4-FFF2-40B4-BE49-F238E27FC236}">
                <a16:creationId xmlns:a16="http://schemas.microsoft.com/office/drawing/2014/main" id="{A296E0AE-EC13-4DE8-ADD4-380A2888E9E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Date Placeholder">
            <a:extLst>
              <a:ext uri="{FF2B5EF4-FFF2-40B4-BE49-F238E27FC236}">
                <a16:creationId xmlns:a16="http://schemas.microsoft.com/office/drawing/2014/main" id="{885D7EF0-4C03-466A-BA72-8EC9AD434D6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defTabSz="914400">
              <a:lnSpc>
                <a:spcPct val="130000"/>
              </a:lnSpc>
            </a:pPr>
            <a:endParaRPr lang="ja-JP" altLang="en-US"/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E84A365-93FC-4870-97EF-B21FEC96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/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  <p:sp>
        <p:nvSpPr>
          <p:cNvPr id="7" name="Confidentiality">
            <a:extLst>
              <a:ext uri="{FF2B5EF4-FFF2-40B4-BE49-F238E27FC236}">
                <a16:creationId xmlns:a16="http://schemas.microsoft.com/office/drawing/2014/main" id="{478CF670-312D-41D8-B152-82E87C2ED7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xportControl">
            <a:extLst>
              <a:ext uri="{FF2B5EF4-FFF2-40B4-BE49-F238E27FC236}">
                <a16:creationId xmlns:a16="http://schemas.microsoft.com/office/drawing/2014/main" id="{D4943717-5D7A-4A05-B8B0-CD3B9EFCE9C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mplateVersion">
            <a:extLst>
              <a:ext uri="{FF2B5EF4-FFF2-40B4-BE49-F238E27FC236}">
                <a16:creationId xmlns:a16="http://schemas.microsoft.com/office/drawing/2014/main" id="{E5B02772-4A07-4E27-AFF2-E5EC9EB77F6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Picture Placeholder">
            <a:extLst>
              <a:ext uri="{FF2B5EF4-FFF2-40B4-BE49-F238E27FC236}">
                <a16:creationId xmlns:a16="http://schemas.microsoft.com/office/drawing/2014/main" id="{EDB84ED8-E340-46FA-9472-72CEFC9532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" y="13"/>
            <a:ext cx="12191979" cy="6857988"/>
          </a:xfrm>
          <a:custGeom>
            <a:avLst/>
            <a:gdLst>
              <a:gd name="connsiteX0" fmla="*/ 5341745 w 12191979"/>
              <a:gd name="connsiteY0" fmla="*/ 5048784 h 6857988"/>
              <a:gd name="connsiteX1" fmla="*/ 5365855 w 12191979"/>
              <a:gd name="connsiteY1" fmla="*/ 5048784 h 6857988"/>
              <a:gd name="connsiteX2" fmla="*/ 5381844 w 12191979"/>
              <a:gd name="connsiteY2" fmla="*/ 5063750 h 6857988"/>
              <a:gd name="connsiteX3" fmla="*/ 5366111 w 12191979"/>
              <a:gd name="connsiteY3" fmla="*/ 5078614 h 6857988"/>
              <a:gd name="connsiteX4" fmla="*/ 5341745 w 12191979"/>
              <a:gd name="connsiteY4" fmla="*/ 5078614 h 6857988"/>
              <a:gd name="connsiteX5" fmla="*/ 6941031 w 12191979"/>
              <a:gd name="connsiteY5" fmla="*/ 5014715 h 6857988"/>
              <a:gd name="connsiteX6" fmla="*/ 6941338 w 12191979"/>
              <a:gd name="connsiteY6" fmla="*/ 5014715 h 6857988"/>
              <a:gd name="connsiteX7" fmla="*/ 6953801 w 12191979"/>
              <a:gd name="connsiteY7" fmla="*/ 5055118 h 6857988"/>
              <a:gd name="connsiteX8" fmla="*/ 6928159 w 12191979"/>
              <a:gd name="connsiteY8" fmla="*/ 5055118 h 6857988"/>
              <a:gd name="connsiteX9" fmla="*/ 6647734 w 12191979"/>
              <a:gd name="connsiteY9" fmla="*/ 5009812 h 6857988"/>
              <a:gd name="connsiteX10" fmla="*/ 6664387 w 12191979"/>
              <a:gd name="connsiteY10" fmla="*/ 5009812 h 6857988"/>
              <a:gd name="connsiteX11" fmla="*/ 6682928 w 12191979"/>
              <a:gd name="connsiteY11" fmla="*/ 5023858 h 6857988"/>
              <a:gd name="connsiteX12" fmla="*/ 6667247 w 12191979"/>
              <a:gd name="connsiteY12" fmla="*/ 5039744 h 6857988"/>
              <a:gd name="connsiteX13" fmla="*/ 6667247 w 12191979"/>
              <a:gd name="connsiteY13" fmla="*/ 5039795 h 6857988"/>
              <a:gd name="connsiteX14" fmla="*/ 6647734 w 12191979"/>
              <a:gd name="connsiteY14" fmla="*/ 5039795 h 6857988"/>
              <a:gd name="connsiteX15" fmla="*/ 6831159 w 12191979"/>
              <a:gd name="connsiteY15" fmla="*/ 5008841 h 6857988"/>
              <a:gd name="connsiteX16" fmla="*/ 6856291 w 12191979"/>
              <a:gd name="connsiteY16" fmla="*/ 5008841 h 6857988"/>
              <a:gd name="connsiteX17" fmla="*/ 6870389 w 12191979"/>
              <a:gd name="connsiteY17" fmla="*/ 5022888 h 6857988"/>
              <a:gd name="connsiteX18" fmla="*/ 6856903 w 12191979"/>
              <a:gd name="connsiteY18" fmla="*/ 5036884 h 6857988"/>
              <a:gd name="connsiteX19" fmla="*/ 6831159 w 12191979"/>
              <a:gd name="connsiteY19" fmla="*/ 5036884 h 6857988"/>
              <a:gd name="connsiteX20" fmla="*/ 6559724 w 12191979"/>
              <a:gd name="connsiteY20" fmla="*/ 5008841 h 6857988"/>
              <a:gd name="connsiteX21" fmla="*/ 6584753 w 12191979"/>
              <a:gd name="connsiteY21" fmla="*/ 5008841 h 6857988"/>
              <a:gd name="connsiteX22" fmla="*/ 6598902 w 12191979"/>
              <a:gd name="connsiteY22" fmla="*/ 5022888 h 6857988"/>
              <a:gd name="connsiteX23" fmla="*/ 6585367 w 12191979"/>
              <a:gd name="connsiteY23" fmla="*/ 5036884 h 6857988"/>
              <a:gd name="connsiteX24" fmla="*/ 6559724 w 12191979"/>
              <a:gd name="connsiteY24" fmla="*/ 5036884 h 6857988"/>
              <a:gd name="connsiteX25" fmla="*/ 6112119 w 12191979"/>
              <a:gd name="connsiteY25" fmla="*/ 5008841 h 6857988"/>
              <a:gd name="connsiteX26" fmla="*/ 6137198 w 12191979"/>
              <a:gd name="connsiteY26" fmla="*/ 5008841 h 6857988"/>
              <a:gd name="connsiteX27" fmla="*/ 6151347 w 12191979"/>
              <a:gd name="connsiteY27" fmla="*/ 5022888 h 6857988"/>
              <a:gd name="connsiteX28" fmla="*/ 6137862 w 12191979"/>
              <a:gd name="connsiteY28" fmla="*/ 5036884 h 6857988"/>
              <a:gd name="connsiteX29" fmla="*/ 6112119 w 12191979"/>
              <a:gd name="connsiteY29" fmla="*/ 5036884 h 6857988"/>
              <a:gd name="connsiteX30" fmla="*/ 5341745 w 12191979"/>
              <a:gd name="connsiteY30" fmla="*/ 5007614 h 6857988"/>
              <a:gd name="connsiteX31" fmla="*/ 5367642 w 12191979"/>
              <a:gd name="connsiteY31" fmla="*/ 5007614 h 6857988"/>
              <a:gd name="connsiteX32" fmla="*/ 5379647 w 12191979"/>
              <a:gd name="connsiteY32" fmla="*/ 5019822 h 6857988"/>
              <a:gd name="connsiteX33" fmla="*/ 5366519 w 12191979"/>
              <a:gd name="connsiteY33" fmla="*/ 5032746 h 6857988"/>
              <a:gd name="connsiteX34" fmla="*/ 5341745 w 12191979"/>
              <a:gd name="connsiteY34" fmla="*/ 5032746 h 6857988"/>
              <a:gd name="connsiteX35" fmla="*/ 7123843 w 12191979"/>
              <a:gd name="connsiteY35" fmla="*/ 5006849 h 6857988"/>
              <a:gd name="connsiteX36" fmla="*/ 7151119 w 12191979"/>
              <a:gd name="connsiteY36" fmla="*/ 5042042 h 6857988"/>
              <a:gd name="connsiteX37" fmla="*/ 7123843 w 12191979"/>
              <a:gd name="connsiteY37" fmla="*/ 5077185 h 6857988"/>
              <a:gd name="connsiteX38" fmla="*/ 7096516 w 12191979"/>
              <a:gd name="connsiteY38" fmla="*/ 5042042 h 6857988"/>
              <a:gd name="connsiteX39" fmla="*/ 7123843 w 12191979"/>
              <a:gd name="connsiteY39" fmla="*/ 5006849 h 6857988"/>
              <a:gd name="connsiteX40" fmla="*/ 6756022 w 12191979"/>
              <a:gd name="connsiteY40" fmla="*/ 5006849 h 6857988"/>
              <a:gd name="connsiteX41" fmla="*/ 6783349 w 12191979"/>
              <a:gd name="connsiteY41" fmla="*/ 5042042 h 6857988"/>
              <a:gd name="connsiteX42" fmla="*/ 6756022 w 12191979"/>
              <a:gd name="connsiteY42" fmla="*/ 5077185 h 6857988"/>
              <a:gd name="connsiteX43" fmla="*/ 6728694 w 12191979"/>
              <a:gd name="connsiteY43" fmla="*/ 5042042 h 6857988"/>
              <a:gd name="connsiteX44" fmla="*/ 6756022 w 12191979"/>
              <a:gd name="connsiteY44" fmla="*/ 5006849 h 6857988"/>
              <a:gd name="connsiteX45" fmla="*/ 6484281 w 12191979"/>
              <a:gd name="connsiteY45" fmla="*/ 5006849 h 6857988"/>
              <a:gd name="connsiteX46" fmla="*/ 6511557 w 12191979"/>
              <a:gd name="connsiteY46" fmla="*/ 5042042 h 6857988"/>
              <a:gd name="connsiteX47" fmla="*/ 6484281 w 12191979"/>
              <a:gd name="connsiteY47" fmla="*/ 5077185 h 6857988"/>
              <a:gd name="connsiteX48" fmla="*/ 6456954 w 12191979"/>
              <a:gd name="connsiteY48" fmla="*/ 5042042 h 6857988"/>
              <a:gd name="connsiteX49" fmla="*/ 6484281 w 12191979"/>
              <a:gd name="connsiteY49" fmla="*/ 5006849 h 6857988"/>
              <a:gd name="connsiteX50" fmla="*/ 6626741 w 12191979"/>
              <a:gd name="connsiteY50" fmla="*/ 4992189 h 6857988"/>
              <a:gd name="connsiteX51" fmla="*/ 6626741 w 12191979"/>
              <a:gd name="connsiteY51" fmla="*/ 5094143 h 6857988"/>
              <a:gd name="connsiteX52" fmla="*/ 6647734 w 12191979"/>
              <a:gd name="connsiteY52" fmla="*/ 5094143 h 6857988"/>
              <a:gd name="connsiteX53" fmla="*/ 6647734 w 12191979"/>
              <a:gd name="connsiteY53" fmla="*/ 5057367 h 6857988"/>
              <a:gd name="connsiteX54" fmla="*/ 6671844 w 12191979"/>
              <a:gd name="connsiteY54" fmla="*/ 5057367 h 6857988"/>
              <a:gd name="connsiteX55" fmla="*/ 6703922 w 12191979"/>
              <a:gd name="connsiteY55" fmla="*/ 5024829 h 6857988"/>
              <a:gd name="connsiteX56" fmla="*/ 6672661 w 12191979"/>
              <a:gd name="connsiteY56" fmla="*/ 4992189 h 6857988"/>
              <a:gd name="connsiteX57" fmla="*/ 7178599 w 12191979"/>
              <a:gd name="connsiteY57" fmla="*/ 4992138 h 6857988"/>
              <a:gd name="connsiteX58" fmla="*/ 7178599 w 12191979"/>
              <a:gd name="connsiteY58" fmla="*/ 5094143 h 6857988"/>
              <a:gd name="connsiteX59" fmla="*/ 7198162 w 12191979"/>
              <a:gd name="connsiteY59" fmla="*/ 5094143 h 6857988"/>
              <a:gd name="connsiteX60" fmla="*/ 7198162 w 12191979"/>
              <a:gd name="connsiteY60" fmla="*/ 5021407 h 6857988"/>
              <a:gd name="connsiteX61" fmla="*/ 7198418 w 12191979"/>
              <a:gd name="connsiteY61" fmla="*/ 5021407 h 6857988"/>
              <a:gd name="connsiteX62" fmla="*/ 7239485 w 12191979"/>
              <a:gd name="connsiteY62" fmla="*/ 5094143 h 6857988"/>
              <a:gd name="connsiteX63" fmla="*/ 7260530 w 12191979"/>
              <a:gd name="connsiteY63" fmla="*/ 5094143 h 6857988"/>
              <a:gd name="connsiteX64" fmla="*/ 7260530 w 12191979"/>
              <a:gd name="connsiteY64" fmla="*/ 4992138 h 6857988"/>
              <a:gd name="connsiteX65" fmla="*/ 7240916 w 12191979"/>
              <a:gd name="connsiteY65" fmla="*/ 4992138 h 6857988"/>
              <a:gd name="connsiteX66" fmla="*/ 7240916 w 12191979"/>
              <a:gd name="connsiteY66" fmla="*/ 5063189 h 6857988"/>
              <a:gd name="connsiteX67" fmla="*/ 7240610 w 12191979"/>
              <a:gd name="connsiteY67" fmla="*/ 5063189 h 6857988"/>
              <a:gd name="connsiteX68" fmla="*/ 7200665 w 12191979"/>
              <a:gd name="connsiteY68" fmla="*/ 4992138 h 6857988"/>
              <a:gd name="connsiteX69" fmla="*/ 6929283 w 12191979"/>
              <a:gd name="connsiteY69" fmla="*/ 4991729 h 6857988"/>
              <a:gd name="connsiteX70" fmla="*/ 6893476 w 12191979"/>
              <a:gd name="connsiteY70" fmla="*/ 5093734 h 6857988"/>
              <a:gd name="connsiteX71" fmla="*/ 6915542 w 12191979"/>
              <a:gd name="connsiteY71" fmla="*/ 5093734 h 6857988"/>
              <a:gd name="connsiteX72" fmla="*/ 6922592 w 12191979"/>
              <a:gd name="connsiteY72" fmla="*/ 5072689 h 6857988"/>
              <a:gd name="connsiteX73" fmla="*/ 6959726 w 12191979"/>
              <a:gd name="connsiteY73" fmla="*/ 5072689 h 6857988"/>
              <a:gd name="connsiteX74" fmla="*/ 6966162 w 12191979"/>
              <a:gd name="connsiteY74" fmla="*/ 5093734 h 6857988"/>
              <a:gd name="connsiteX75" fmla="*/ 6988994 w 12191979"/>
              <a:gd name="connsiteY75" fmla="*/ 5093734 h 6857988"/>
              <a:gd name="connsiteX76" fmla="*/ 6953545 w 12191979"/>
              <a:gd name="connsiteY76" fmla="*/ 4991729 h 6857988"/>
              <a:gd name="connsiteX77" fmla="*/ 5321314 w 12191979"/>
              <a:gd name="connsiteY77" fmla="*/ 4991320 h 6857988"/>
              <a:gd name="connsiteX78" fmla="*/ 5321314 w 12191979"/>
              <a:gd name="connsiteY78" fmla="*/ 5094245 h 6857988"/>
              <a:gd name="connsiteX79" fmla="*/ 5321364 w 12191979"/>
              <a:gd name="connsiteY79" fmla="*/ 5094245 h 6857988"/>
              <a:gd name="connsiteX80" fmla="*/ 5342615 w 12191979"/>
              <a:gd name="connsiteY80" fmla="*/ 5094245 h 6857988"/>
              <a:gd name="connsiteX81" fmla="*/ 5342615 w 12191979"/>
              <a:gd name="connsiteY81" fmla="*/ 5094193 h 6857988"/>
              <a:gd name="connsiteX82" fmla="*/ 5372341 w 12191979"/>
              <a:gd name="connsiteY82" fmla="*/ 5094193 h 6857988"/>
              <a:gd name="connsiteX83" fmla="*/ 5403246 w 12191979"/>
              <a:gd name="connsiteY83" fmla="*/ 5066407 h 6857988"/>
              <a:gd name="connsiteX84" fmla="*/ 5383425 w 12191979"/>
              <a:gd name="connsiteY84" fmla="*/ 5039488 h 6857988"/>
              <a:gd name="connsiteX85" fmla="*/ 5399771 w 12191979"/>
              <a:gd name="connsiteY85" fmla="*/ 5016604 h 6857988"/>
              <a:gd name="connsiteX86" fmla="*/ 5367693 w 12191979"/>
              <a:gd name="connsiteY86" fmla="*/ 4991320 h 6857988"/>
              <a:gd name="connsiteX87" fmla="*/ 5342664 w 12191979"/>
              <a:gd name="connsiteY87" fmla="*/ 4991320 h 6857988"/>
              <a:gd name="connsiteX88" fmla="*/ 5321364 w 12191979"/>
              <a:gd name="connsiteY88" fmla="*/ 4991320 h 6857988"/>
              <a:gd name="connsiteX89" fmla="*/ 5614917 w 12191979"/>
              <a:gd name="connsiteY89" fmla="*/ 4991270 h 6857988"/>
              <a:gd name="connsiteX90" fmla="*/ 5614917 w 12191979"/>
              <a:gd name="connsiteY90" fmla="*/ 5094195 h 6857988"/>
              <a:gd name="connsiteX91" fmla="*/ 5635655 w 12191979"/>
              <a:gd name="connsiteY91" fmla="*/ 5094195 h 6857988"/>
              <a:gd name="connsiteX92" fmla="*/ 5635655 w 12191979"/>
              <a:gd name="connsiteY92" fmla="*/ 4991270 h 6857988"/>
              <a:gd name="connsiteX93" fmla="*/ 5523638 w 12191979"/>
              <a:gd name="connsiteY93" fmla="*/ 4991270 h 6857988"/>
              <a:gd name="connsiteX94" fmla="*/ 5523638 w 12191979"/>
              <a:gd name="connsiteY94" fmla="*/ 5094195 h 6857988"/>
              <a:gd name="connsiteX95" fmla="*/ 5544018 w 12191979"/>
              <a:gd name="connsiteY95" fmla="*/ 5094195 h 6857988"/>
              <a:gd name="connsiteX96" fmla="*/ 5544018 w 12191979"/>
              <a:gd name="connsiteY96" fmla="*/ 5049245 h 6857988"/>
              <a:gd name="connsiteX97" fmla="*/ 5585240 w 12191979"/>
              <a:gd name="connsiteY97" fmla="*/ 5049245 h 6857988"/>
              <a:gd name="connsiteX98" fmla="*/ 5585240 w 12191979"/>
              <a:gd name="connsiteY98" fmla="*/ 5094195 h 6857988"/>
              <a:gd name="connsiteX99" fmla="*/ 5605621 w 12191979"/>
              <a:gd name="connsiteY99" fmla="*/ 5094195 h 6857988"/>
              <a:gd name="connsiteX100" fmla="*/ 5605621 w 12191979"/>
              <a:gd name="connsiteY100" fmla="*/ 4991270 h 6857988"/>
              <a:gd name="connsiteX101" fmla="*/ 5585240 w 12191979"/>
              <a:gd name="connsiteY101" fmla="*/ 4991270 h 6857988"/>
              <a:gd name="connsiteX102" fmla="*/ 5585240 w 12191979"/>
              <a:gd name="connsiteY102" fmla="*/ 5031419 h 6857988"/>
              <a:gd name="connsiteX103" fmla="*/ 5544018 w 12191979"/>
              <a:gd name="connsiteY103" fmla="*/ 5031419 h 6857988"/>
              <a:gd name="connsiteX104" fmla="*/ 5544018 w 12191979"/>
              <a:gd name="connsiteY104" fmla="*/ 4991270 h 6857988"/>
              <a:gd name="connsiteX105" fmla="*/ 5409121 w 12191979"/>
              <a:gd name="connsiteY105" fmla="*/ 4991270 h 6857988"/>
              <a:gd name="connsiteX106" fmla="*/ 5409121 w 12191979"/>
              <a:gd name="connsiteY106" fmla="*/ 5094195 h 6857988"/>
              <a:gd name="connsiteX107" fmla="*/ 5429859 w 12191979"/>
              <a:gd name="connsiteY107" fmla="*/ 5094195 h 6857988"/>
              <a:gd name="connsiteX108" fmla="*/ 5429859 w 12191979"/>
              <a:gd name="connsiteY108" fmla="*/ 4991270 h 6857988"/>
              <a:gd name="connsiteX109" fmla="*/ 5233305 w 12191979"/>
              <a:gd name="connsiteY109" fmla="*/ 4991270 h 6857988"/>
              <a:gd name="connsiteX110" fmla="*/ 5233305 w 12191979"/>
              <a:gd name="connsiteY110" fmla="*/ 5062015 h 6857988"/>
              <a:gd name="connsiteX111" fmla="*/ 5273861 w 12191979"/>
              <a:gd name="connsiteY111" fmla="*/ 5097003 h 6857988"/>
              <a:gd name="connsiteX112" fmla="*/ 5314929 w 12191979"/>
              <a:gd name="connsiteY112" fmla="*/ 5062066 h 6857988"/>
              <a:gd name="connsiteX113" fmla="*/ 5314929 w 12191979"/>
              <a:gd name="connsiteY113" fmla="*/ 4991270 h 6857988"/>
              <a:gd name="connsiteX114" fmla="*/ 5294192 w 12191979"/>
              <a:gd name="connsiteY114" fmla="*/ 4991270 h 6857988"/>
              <a:gd name="connsiteX115" fmla="*/ 5294192 w 12191979"/>
              <a:gd name="connsiteY115" fmla="*/ 5063904 h 6857988"/>
              <a:gd name="connsiteX116" fmla="*/ 5273861 w 12191979"/>
              <a:gd name="connsiteY116" fmla="*/ 5080147 h 6857988"/>
              <a:gd name="connsiteX117" fmla="*/ 5253686 w 12191979"/>
              <a:gd name="connsiteY117" fmla="*/ 5063904 h 6857988"/>
              <a:gd name="connsiteX118" fmla="*/ 5253686 w 12191979"/>
              <a:gd name="connsiteY118" fmla="*/ 4991270 h 6857988"/>
              <a:gd name="connsiteX119" fmla="*/ 5073071 w 12191979"/>
              <a:gd name="connsiteY119" fmla="*/ 4991270 h 6857988"/>
              <a:gd name="connsiteX120" fmla="*/ 5073071 w 12191979"/>
              <a:gd name="connsiteY120" fmla="*/ 5009097 h 6857988"/>
              <a:gd name="connsiteX121" fmla="*/ 5098253 w 12191979"/>
              <a:gd name="connsiteY121" fmla="*/ 5009097 h 6857988"/>
              <a:gd name="connsiteX122" fmla="*/ 5098253 w 12191979"/>
              <a:gd name="connsiteY122" fmla="*/ 5094195 h 6857988"/>
              <a:gd name="connsiteX123" fmla="*/ 5119349 w 12191979"/>
              <a:gd name="connsiteY123" fmla="*/ 5094195 h 6857988"/>
              <a:gd name="connsiteX124" fmla="*/ 5119349 w 12191979"/>
              <a:gd name="connsiteY124" fmla="*/ 5009097 h 6857988"/>
              <a:gd name="connsiteX125" fmla="*/ 5144580 w 12191979"/>
              <a:gd name="connsiteY125" fmla="*/ 5009097 h 6857988"/>
              <a:gd name="connsiteX126" fmla="*/ 5144580 w 12191979"/>
              <a:gd name="connsiteY126" fmla="*/ 4991270 h 6857988"/>
              <a:gd name="connsiteX127" fmla="*/ 5119349 w 12191979"/>
              <a:gd name="connsiteY127" fmla="*/ 4991270 h 6857988"/>
              <a:gd name="connsiteX128" fmla="*/ 5098253 w 12191979"/>
              <a:gd name="connsiteY128" fmla="*/ 4991270 h 6857988"/>
              <a:gd name="connsiteX129" fmla="*/ 5046509 w 12191979"/>
              <a:gd name="connsiteY129" fmla="*/ 4991270 h 6857988"/>
              <a:gd name="connsiteX130" fmla="*/ 5046509 w 12191979"/>
              <a:gd name="connsiteY130" fmla="*/ 5094195 h 6857988"/>
              <a:gd name="connsiteX131" fmla="*/ 5067197 w 12191979"/>
              <a:gd name="connsiteY131" fmla="*/ 5094195 h 6857988"/>
              <a:gd name="connsiteX132" fmla="*/ 5067197 w 12191979"/>
              <a:gd name="connsiteY132" fmla="*/ 4991270 h 6857988"/>
              <a:gd name="connsiteX133" fmla="*/ 4933931 w 12191979"/>
              <a:gd name="connsiteY133" fmla="*/ 4991270 h 6857988"/>
              <a:gd name="connsiteX134" fmla="*/ 4933931 w 12191979"/>
              <a:gd name="connsiteY134" fmla="*/ 5094195 h 6857988"/>
              <a:gd name="connsiteX135" fmla="*/ 4953340 w 12191979"/>
              <a:gd name="connsiteY135" fmla="*/ 5094195 h 6857988"/>
              <a:gd name="connsiteX136" fmla="*/ 4953340 w 12191979"/>
              <a:gd name="connsiteY136" fmla="*/ 5017678 h 6857988"/>
              <a:gd name="connsiteX137" fmla="*/ 4975202 w 12191979"/>
              <a:gd name="connsiteY137" fmla="*/ 5094195 h 6857988"/>
              <a:gd name="connsiteX138" fmla="*/ 4976072 w 12191979"/>
              <a:gd name="connsiteY138" fmla="*/ 5094195 h 6857988"/>
              <a:gd name="connsiteX139" fmla="*/ 4994356 w 12191979"/>
              <a:gd name="connsiteY139" fmla="*/ 5094195 h 6857988"/>
              <a:gd name="connsiteX140" fmla="*/ 4995228 w 12191979"/>
              <a:gd name="connsiteY140" fmla="*/ 5094195 h 6857988"/>
              <a:gd name="connsiteX141" fmla="*/ 5017090 w 12191979"/>
              <a:gd name="connsiteY141" fmla="*/ 5017678 h 6857988"/>
              <a:gd name="connsiteX142" fmla="*/ 5017090 w 12191979"/>
              <a:gd name="connsiteY142" fmla="*/ 5094195 h 6857988"/>
              <a:gd name="connsiteX143" fmla="*/ 5036551 w 12191979"/>
              <a:gd name="connsiteY143" fmla="*/ 5094195 h 6857988"/>
              <a:gd name="connsiteX144" fmla="*/ 5036551 w 12191979"/>
              <a:gd name="connsiteY144" fmla="*/ 4991270 h 6857988"/>
              <a:gd name="connsiteX145" fmla="*/ 5025874 w 12191979"/>
              <a:gd name="connsiteY145" fmla="*/ 4991270 h 6857988"/>
              <a:gd name="connsiteX146" fmla="*/ 5016731 w 12191979"/>
              <a:gd name="connsiteY146" fmla="*/ 4991270 h 6857988"/>
              <a:gd name="connsiteX147" fmla="*/ 5006770 w 12191979"/>
              <a:gd name="connsiteY147" fmla="*/ 4991270 h 6857988"/>
              <a:gd name="connsiteX148" fmla="*/ 4985217 w 12191979"/>
              <a:gd name="connsiteY148" fmla="*/ 5063496 h 6857988"/>
              <a:gd name="connsiteX149" fmla="*/ 4963659 w 12191979"/>
              <a:gd name="connsiteY149" fmla="*/ 4991270 h 6857988"/>
              <a:gd name="connsiteX150" fmla="*/ 4953646 w 12191979"/>
              <a:gd name="connsiteY150" fmla="*/ 4991270 h 6857988"/>
              <a:gd name="connsiteX151" fmla="*/ 4944555 w 12191979"/>
              <a:gd name="connsiteY151" fmla="*/ 4991270 h 6857988"/>
              <a:gd name="connsiteX152" fmla="*/ 7048195 w 12191979"/>
              <a:gd name="connsiteY152" fmla="*/ 4991167 h 6857988"/>
              <a:gd name="connsiteX153" fmla="*/ 7048195 w 12191979"/>
              <a:gd name="connsiteY153" fmla="*/ 5094092 h 6857988"/>
              <a:gd name="connsiteX154" fmla="*/ 7068933 w 12191979"/>
              <a:gd name="connsiteY154" fmla="*/ 5094092 h 6857988"/>
              <a:gd name="connsiteX155" fmla="*/ 7068933 w 12191979"/>
              <a:gd name="connsiteY155" fmla="*/ 4991167 h 6857988"/>
              <a:gd name="connsiteX156" fmla="*/ 6970401 w 12191979"/>
              <a:gd name="connsiteY156" fmla="*/ 4991167 h 6857988"/>
              <a:gd name="connsiteX157" fmla="*/ 6970401 w 12191979"/>
              <a:gd name="connsiteY157" fmla="*/ 5009045 h 6857988"/>
              <a:gd name="connsiteX158" fmla="*/ 6995583 w 12191979"/>
              <a:gd name="connsiteY158" fmla="*/ 5009045 h 6857988"/>
              <a:gd name="connsiteX159" fmla="*/ 6995583 w 12191979"/>
              <a:gd name="connsiteY159" fmla="*/ 5094092 h 6857988"/>
              <a:gd name="connsiteX160" fmla="*/ 7016679 w 12191979"/>
              <a:gd name="connsiteY160" fmla="*/ 5094092 h 6857988"/>
              <a:gd name="connsiteX161" fmla="*/ 7016679 w 12191979"/>
              <a:gd name="connsiteY161" fmla="*/ 5009045 h 6857988"/>
              <a:gd name="connsiteX162" fmla="*/ 7041861 w 12191979"/>
              <a:gd name="connsiteY162" fmla="*/ 5009045 h 6857988"/>
              <a:gd name="connsiteX163" fmla="*/ 7041861 w 12191979"/>
              <a:gd name="connsiteY163" fmla="*/ 4991167 h 6857988"/>
              <a:gd name="connsiteX164" fmla="*/ 7016679 w 12191979"/>
              <a:gd name="connsiteY164" fmla="*/ 4991167 h 6857988"/>
              <a:gd name="connsiteX165" fmla="*/ 6995583 w 12191979"/>
              <a:gd name="connsiteY165" fmla="*/ 4991167 h 6857988"/>
              <a:gd name="connsiteX166" fmla="*/ 6177551 w 12191979"/>
              <a:gd name="connsiteY166" fmla="*/ 4991167 h 6857988"/>
              <a:gd name="connsiteX167" fmla="*/ 6177551 w 12191979"/>
              <a:gd name="connsiteY167" fmla="*/ 5094092 h 6857988"/>
              <a:gd name="connsiteX168" fmla="*/ 6198239 w 12191979"/>
              <a:gd name="connsiteY168" fmla="*/ 5094092 h 6857988"/>
              <a:gd name="connsiteX169" fmla="*/ 6198239 w 12191979"/>
              <a:gd name="connsiteY169" fmla="*/ 4991167 h 6857988"/>
              <a:gd name="connsiteX170" fmla="*/ 6013689 w 12191979"/>
              <a:gd name="connsiteY170" fmla="*/ 4991167 h 6857988"/>
              <a:gd name="connsiteX171" fmla="*/ 6013689 w 12191979"/>
              <a:gd name="connsiteY171" fmla="*/ 5009045 h 6857988"/>
              <a:gd name="connsiteX172" fmla="*/ 6038872 w 12191979"/>
              <a:gd name="connsiteY172" fmla="*/ 5009045 h 6857988"/>
              <a:gd name="connsiteX173" fmla="*/ 6038872 w 12191979"/>
              <a:gd name="connsiteY173" fmla="*/ 5094092 h 6857988"/>
              <a:gd name="connsiteX174" fmla="*/ 6059967 w 12191979"/>
              <a:gd name="connsiteY174" fmla="*/ 5094092 h 6857988"/>
              <a:gd name="connsiteX175" fmla="*/ 6059967 w 12191979"/>
              <a:gd name="connsiteY175" fmla="*/ 5009045 h 6857988"/>
              <a:gd name="connsiteX176" fmla="*/ 6085149 w 12191979"/>
              <a:gd name="connsiteY176" fmla="*/ 5009045 h 6857988"/>
              <a:gd name="connsiteX177" fmla="*/ 6085149 w 12191979"/>
              <a:gd name="connsiteY177" fmla="*/ 4991167 h 6857988"/>
              <a:gd name="connsiteX178" fmla="*/ 6059967 w 12191979"/>
              <a:gd name="connsiteY178" fmla="*/ 4991167 h 6857988"/>
              <a:gd name="connsiteX179" fmla="*/ 6038872 w 12191979"/>
              <a:gd name="connsiteY179" fmla="*/ 4991167 h 6857988"/>
              <a:gd name="connsiteX180" fmla="*/ 5846458 w 12191979"/>
              <a:gd name="connsiteY180" fmla="*/ 4991167 h 6857988"/>
              <a:gd name="connsiteX181" fmla="*/ 5846458 w 12191979"/>
              <a:gd name="connsiteY181" fmla="*/ 5009045 h 6857988"/>
              <a:gd name="connsiteX182" fmla="*/ 5846458 w 12191979"/>
              <a:gd name="connsiteY182" fmla="*/ 5076265 h 6857988"/>
              <a:gd name="connsiteX183" fmla="*/ 5846458 w 12191979"/>
              <a:gd name="connsiteY183" fmla="*/ 5094092 h 6857988"/>
              <a:gd name="connsiteX184" fmla="*/ 5867299 w 12191979"/>
              <a:gd name="connsiteY184" fmla="*/ 5094092 h 6857988"/>
              <a:gd name="connsiteX185" fmla="*/ 5924149 w 12191979"/>
              <a:gd name="connsiteY185" fmla="*/ 5094092 h 6857988"/>
              <a:gd name="connsiteX186" fmla="*/ 5924149 w 12191979"/>
              <a:gd name="connsiteY186" fmla="*/ 5076265 h 6857988"/>
              <a:gd name="connsiteX187" fmla="*/ 5867299 w 12191979"/>
              <a:gd name="connsiteY187" fmla="*/ 5076265 h 6857988"/>
              <a:gd name="connsiteX188" fmla="*/ 5867299 w 12191979"/>
              <a:gd name="connsiteY188" fmla="*/ 5048836 h 6857988"/>
              <a:gd name="connsiteX189" fmla="*/ 5916539 w 12191979"/>
              <a:gd name="connsiteY189" fmla="*/ 5048836 h 6857988"/>
              <a:gd name="connsiteX190" fmla="*/ 5916539 w 12191979"/>
              <a:gd name="connsiteY190" fmla="*/ 5030958 h 6857988"/>
              <a:gd name="connsiteX191" fmla="*/ 5867299 w 12191979"/>
              <a:gd name="connsiteY191" fmla="*/ 5030958 h 6857988"/>
              <a:gd name="connsiteX192" fmla="*/ 5867299 w 12191979"/>
              <a:gd name="connsiteY192" fmla="*/ 5009045 h 6857988"/>
              <a:gd name="connsiteX193" fmla="*/ 5922666 w 12191979"/>
              <a:gd name="connsiteY193" fmla="*/ 5009045 h 6857988"/>
              <a:gd name="connsiteX194" fmla="*/ 5922666 w 12191979"/>
              <a:gd name="connsiteY194" fmla="*/ 4991167 h 6857988"/>
              <a:gd name="connsiteX195" fmla="*/ 5867299 w 12191979"/>
              <a:gd name="connsiteY195" fmla="*/ 4991167 h 6857988"/>
              <a:gd name="connsiteX196" fmla="*/ 5770503 w 12191979"/>
              <a:gd name="connsiteY196" fmla="*/ 4991167 h 6857988"/>
              <a:gd name="connsiteX197" fmla="*/ 5770503 w 12191979"/>
              <a:gd name="connsiteY197" fmla="*/ 5076265 h 6857988"/>
              <a:gd name="connsiteX198" fmla="*/ 5770503 w 12191979"/>
              <a:gd name="connsiteY198" fmla="*/ 5094092 h 6857988"/>
              <a:gd name="connsiteX199" fmla="*/ 5791345 w 12191979"/>
              <a:gd name="connsiteY199" fmla="*/ 5094092 h 6857988"/>
              <a:gd name="connsiteX200" fmla="*/ 5839868 w 12191979"/>
              <a:gd name="connsiteY200" fmla="*/ 5094092 h 6857988"/>
              <a:gd name="connsiteX201" fmla="*/ 5839868 w 12191979"/>
              <a:gd name="connsiteY201" fmla="*/ 5076265 h 6857988"/>
              <a:gd name="connsiteX202" fmla="*/ 5791345 w 12191979"/>
              <a:gd name="connsiteY202" fmla="*/ 5076265 h 6857988"/>
              <a:gd name="connsiteX203" fmla="*/ 5791345 w 12191979"/>
              <a:gd name="connsiteY203" fmla="*/ 4991167 h 6857988"/>
              <a:gd name="connsiteX204" fmla="*/ 5687500 w 12191979"/>
              <a:gd name="connsiteY204" fmla="*/ 4991167 h 6857988"/>
              <a:gd name="connsiteX205" fmla="*/ 5687500 w 12191979"/>
              <a:gd name="connsiteY205" fmla="*/ 5009045 h 6857988"/>
              <a:gd name="connsiteX206" fmla="*/ 5687500 w 12191979"/>
              <a:gd name="connsiteY206" fmla="*/ 5076265 h 6857988"/>
              <a:gd name="connsiteX207" fmla="*/ 5687500 w 12191979"/>
              <a:gd name="connsiteY207" fmla="*/ 5094092 h 6857988"/>
              <a:gd name="connsiteX208" fmla="*/ 5708392 w 12191979"/>
              <a:gd name="connsiteY208" fmla="*/ 5094092 h 6857988"/>
              <a:gd name="connsiteX209" fmla="*/ 5765140 w 12191979"/>
              <a:gd name="connsiteY209" fmla="*/ 5094092 h 6857988"/>
              <a:gd name="connsiteX210" fmla="*/ 5765140 w 12191979"/>
              <a:gd name="connsiteY210" fmla="*/ 5076265 h 6857988"/>
              <a:gd name="connsiteX211" fmla="*/ 5708392 w 12191979"/>
              <a:gd name="connsiteY211" fmla="*/ 5076265 h 6857988"/>
              <a:gd name="connsiteX212" fmla="*/ 5708392 w 12191979"/>
              <a:gd name="connsiteY212" fmla="*/ 5048836 h 6857988"/>
              <a:gd name="connsiteX213" fmla="*/ 5757529 w 12191979"/>
              <a:gd name="connsiteY213" fmla="*/ 5048836 h 6857988"/>
              <a:gd name="connsiteX214" fmla="*/ 5757529 w 12191979"/>
              <a:gd name="connsiteY214" fmla="*/ 5030958 h 6857988"/>
              <a:gd name="connsiteX215" fmla="*/ 5708392 w 12191979"/>
              <a:gd name="connsiteY215" fmla="*/ 5030958 h 6857988"/>
              <a:gd name="connsiteX216" fmla="*/ 5708392 w 12191979"/>
              <a:gd name="connsiteY216" fmla="*/ 5009045 h 6857988"/>
              <a:gd name="connsiteX217" fmla="*/ 5763658 w 12191979"/>
              <a:gd name="connsiteY217" fmla="*/ 5009045 h 6857988"/>
              <a:gd name="connsiteX218" fmla="*/ 5763658 w 12191979"/>
              <a:gd name="connsiteY218" fmla="*/ 4991167 h 6857988"/>
              <a:gd name="connsiteX219" fmla="*/ 5708392 w 12191979"/>
              <a:gd name="connsiteY219" fmla="*/ 4991167 h 6857988"/>
              <a:gd name="connsiteX220" fmla="*/ 6810370 w 12191979"/>
              <a:gd name="connsiteY220" fmla="*/ 4990963 h 6857988"/>
              <a:gd name="connsiteX221" fmla="*/ 6810370 w 12191979"/>
              <a:gd name="connsiteY221" fmla="*/ 5093939 h 6857988"/>
              <a:gd name="connsiteX222" fmla="*/ 6831159 w 12191979"/>
              <a:gd name="connsiteY222" fmla="*/ 5093939 h 6857988"/>
              <a:gd name="connsiteX223" fmla="*/ 6831159 w 12191979"/>
              <a:gd name="connsiteY223" fmla="*/ 5053331 h 6857988"/>
              <a:gd name="connsiteX224" fmla="*/ 6848884 w 12191979"/>
              <a:gd name="connsiteY224" fmla="*/ 5053331 h 6857988"/>
              <a:gd name="connsiteX225" fmla="*/ 6867120 w 12191979"/>
              <a:gd name="connsiteY225" fmla="*/ 5066203 h 6857988"/>
              <a:gd name="connsiteX226" fmla="*/ 6870644 w 12191979"/>
              <a:gd name="connsiteY226" fmla="*/ 5093888 h 6857988"/>
              <a:gd name="connsiteX227" fmla="*/ 6891586 w 12191979"/>
              <a:gd name="connsiteY227" fmla="*/ 5093888 h 6857988"/>
              <a:gd name="connsiteX228" fmla="*/ 6887909 w 12191979"/>
              <a:gd name="connsiteY228" fmla="*/ 5066816 h 6857988"/>
              <a:gd name="connsiteX229" fmla="*/ 6872482 w 12191979"/>
              <a:gd name="connsiteY229" fmla="*/ 5044647 h 6857988"/>
              <a:gd name="connsiteX230" fmla="*/ 6890820 w 12191979"/>
              <a:gd name="connsiteY230" fmla="*/ 5019823 h 6857988"/>
              <a:gd name="connsiteX231" fmla="*/ 6857261 w 12191979"/>
              <a:gd name="connsiteY231" fmla="*/ 4990963 h 6857988"/>
              <a:gd name="connsiteX232" fmla="*/ 6831159 w 12191979"/>
              <a:gd name="connsiteY232" fmla="*/ 4990963 h 6857988"/>
              <a:gd name="connsiteX233" fmla="*/ 6810524 w 12191979"/>
              <a:gd name="connsiteY233" fmla="*/ 4990963 h 6857988"/>
              <a:gd name="connsiteX234" fmla="*/ 6538782 w 12191979"/>
              <a:gd name="connsiteY234" fmla="*/ 4990963 h 6857988"/>
              <a:gd name="connsiteX235" fmla="*/ 6538782 w 12191979"/>
              <a:gd name="connsiteY235" fmla="*/ 5093939 h 6857988"/>
              <a:gd name="connsiteX236" fmla="*/ 6559724 w 12191979"/>
              <a:gd name="connsiteY236" fmla="*/ 5093939 h 6857988"/>
              <a:gd name="connsiteX237" fmla="*/ 6559724 w 12191979"/>
              <a:gd name="connsiteY237" fmla="*/ 5053331 h 6857988"/>
              <a:gd name="connsiteX238" fmla="*/ 6577347 w 12191979"/>
              <a:gd name="connsiteY238" fmla="*/ 5053331 h 6857988"/>
              <a:gd name="connsiteX239" fmla="*/ 6595633 w 12191979"/>
              <a:gd name="connsiteY239" fmla="*/ 5066203 h 6857988"/>
              <a:gd name="connsiteX240" fmla="*/ 6599158 w 12191979"/>
              <a:gd name="connsiteY240" fmla="*/ 5093888 h 6857988"/>
              <a:gd name="connsiteX241" fmla="*/ 6620100 w 12191979"/>
              <a:gd name="connsiteY241" fmla="*/ 5093888 h 6857988"/>
              <a:gd name="connsiteX242" fmla="*/ 6616422 w 12191979"/>
              <a:gd name="connsiteY242" fmla="*/ 5066816 h 6857988"/>
              <a:gd name="connsiteX243" fmla="*/ 6600996 w 12191979"/>
              <a:gd name="connsiteY243" fmla="*/ 5044647 h 6857988"/>
              <a:gd name="connsiteX244" fmla="*/ 6619282 w 12191979"/>
              <a:gd name="connsiteY244" fmla="*/ 5019823 h 6857988"/>
              <a:gd name="connsiteX245" fmla="*/ 6585826 w 12191979"/>
              <a:gd name="connsiteY245" fmla="*/ 4990963 h 6857988"/>
              <a:gd name="connsiteX246" fmla="*/ 6559724 w 12191979"/>
              <a:gd name="connsiteY246" fmla="*/ 4990963 h 6857988"/>
              <a:gd name="connsiteX247" fmla="*/ 6538986 w 12191979"/>
              <a:gd name="connsiteY247" fmla="*/ 4990963 h 6857988"/>
              <a:gd name="connsiteX248" fmla="*/ 6091278 w 12191979"/>
              <a:gd name="connsiteY248" fmla="*/ 4990963 h 6857988"/>
              <a:gd name="connsiteX249" fmla="*/ 6091278 w 12191979"/>
              <a:gd name="connsiteY249" fmla="*/ 5093939 h 6857988"/>
              <a:gd name="connsiteX250" fmla="*/ 6112119 w 12191979"/>
              <a:gd name="connsiteY250" fmla="*/ 5093939 h 6857988"/>
              <a:gd name="connsiteX251" fmla="*/ 6112119 w 12191979"/>
              <a:gd name="connsiteY251" fmla="*/ 5053331 h 6857988"/>
              <a:gd name="connsiteX252" fmla="*/ 6129791 w 12191979"/>
              <a:gd name="connsiteY252" fmla="*/ 5053331 h 6857988"/>
              <a:gd name="connsiteX253" fmla="*/ 6148129 w 12191979"/>
              <a:gd name="connsiteY253" fmla="*/ 5066203 h 6857988"/>
              <a:gd name="connsiteX254" fmla="*/ 6151602 w 12191979"/>
              <a:gd name="connsiteY254" fmla="*/ 5093888 h 6857988"/>
              <a:gd name="connsiteX255" fmla="*/ 6172545 w 12191979"/>
              <a:gd name="connsiteY255" fmla="*/ 5093888 h 6857988"/>
              <a:gd name="connsiteX256" fmla="*/ 6168867 w 12191979"/>
              <a:gd name="connsiteY256" fmla="*/ 5066816 h 6857988"/>
              <a:gd name="connsiteX257" fmla="*/ 6153390 w 12191979"/>
              <a:gd name="connsiteY257" fmla="*/ 5044647 h 6857988"/>
              <a:gd name="connsiteX258" fmla="*/ 6171727 w 12191979"/>
              <a:gd name="connsiteY258" fmla="*/ 5019823 h 6857988"/>
              <a:gd name="connsiteX259" fmla="*/ 6138220 w 12191979"/>
              <a:gd name="connsiteY259" fmla="*/ 4990963 h 6857988"/>
              <a:gd name="connsiteX260" fmla="*/ 6112119 w 12191979"/>
              <a:gd name="connsiteY260" fmla="*/ 4990963 h 6857988"/>
              <a:gd name="connsiteX261" fmla="*/ 6091482 w 12191979"/>
              <a:gd name="connsiteY261" fmla="*/ 4990963 h 6857988"/>
              <a:gd name="connsiteX262" fmla="*/ 7123843 w 12191979"/>
              <a:gd name="connsiteY262" fmla="*/ 4989073 h 6857988"/>
              <a:gd name="connsiteX263" fmla="*/ 7075522 w 12191979"/>
              <a:gd name="connsiteY263" fmla="*/ 5042042 h 6857988"/>
              <a:gd name="connsiteX264" fmla="*/ 7123843 w 12191979"/>
              <a:gd name="connsiteY264" fmla="*/ 5094960 h 6857988"/>
              <a:gd name="connsiteX265" fmla="*/ 7172164 w 12191979"/>
              <a:gd name="connsiteY265" fmla="*/ 5042042 h 6857988"/>
              <a:gd name="connsiteX266" fmla="*/ 7123843 w 12191979"/>
              <a:gd name="connsiteY266" fmla="*/ 4989073 h 6857988"/>
              <a:gd name="connsiteX267" fmla="*/ 6756022 w 12191979"/>
              <a:gd name="connsiteY267" fmla="*/ 4989073 h 6857988"/>
              <a:gd name="connsiteX268" fmla="*/ 6707701 w 12191979"/>
              <a:gd name="connsiteY268" fmla="*/ 5042042 h 6857988"/>
              <a:gd name="connsiteX269" fmla="*/ 6756022 w 12191979"/>
              <a:gd name="connsiteY269" fmla="*/ 5094960 h 6857988"/>
              <a:gd name="connsiteX270" fmla="*/ 6804291 w 12191979"/>
              <a:gd name="connsiteY270" fmla="*/ 5042042 h 6857988"/>
              <a:gd name="connsiteX271" fmla="*/ 6756022 w 12191979"/>
              <a:gd name="connsiteY271" fmla="*/ 4989073 h 6857988"/>
              <a:gd name="connsiteX272" fmla="*/ 6484281 w 12191979"/>
              <a:gd name="connsiteY272" fmla="*/ 4989073 h 6857988"/>
              <a:gd name="connsiteX273" fmla="*/ 6435960 w 12191979"/>
              <a:gd name="connsiteY273" fmla="*/ 5042042 h 6857988"/>
              <a:gd name="connsiteX274" fmla="*/ 6484281 w 12191979"/>
              <a:gd name="connsiteY274" fmla="*/ 5094960 h 6857988"/>
              <a:gd name="connsiteX275" fmla="*/ 6532550 w 12191979"/>
              <a:gd name="connsiteY275" fmla="*/ 5042042 h 6857988"/>
              <a:gd name="connsiteX276" fmla="*/ 6484281 w 12191979"/>
              <a:gd name="connsiteY276" fmla="*/ 4989073 h 6857988"/>
              <a:gd name="connsiteX277" fmla="*/ 6388406 w 12191979"/>
              <a:gd name="connsiteY277" fmla="*/ 4988664 h 6857988"/>
              <a:gd name="connsiteX278" fmla="*/ 6341004 w 12191979"/>
              <a:gd name="connsiteY278" fmla="*/ 5042502 h 6857988"/>
              <a:gd name="connsiteX279" fmla="*/ 6388406 w 12191979"/>
              <a:gd name="connsiteY279" fmla="*/ 5096288 h 6857988"/>
              <a:gd name="connsiteX280" fmla="*/ 6432845 w 12191979"/>
              <a:gd name="connsiteY280" fmla="*/ 5059920 h 6857988"/>
              <a:gd name="connsiteX281" fmla="*/ 6411085 w 12191979"/>
              <a:gd name="connsiteY281" fmla="*/ 5059920 h 6857988"/>
              <a:gd name="connsiteX282" fmla="*/ 6389070 w 12191979"/>
              <a:gd name="connsiteY282" fmla="*/ 5078206 h 6857988"/>
              <a:gd name="connsiteX283" fmla="*/ 6362508 w 12191979"/>
              <a:gd name="connsiteY283" fmla="*/ 5042247 h 6857988"/>
              <a:gd name="connsiteX284" fmla="*/ 6389070 w 12191979"/>
              <a:gd name="connsiteY284" fmla="*/ 5006184 h 6857988"/>
              <a:gd name="connsiteX285" fmla="*/ 6411136 w 12191979"/>
              <a:gd name="connsiteY285" fmla="*/ 5023807 h 6857988"/>
              <a:gd name="connsiteX286" fmla="*/ 6432692 w 12191979"/>
              <a:gd name="connsiteY286" fmla="*/ 5023807 h 6857988"/>
              <a:gd name="connsiteX287" fmla="*/ 6388406 w 12191979"/>
              <a:gd name="connsiteY287" fmla="*/ 4988664 h 6857988"/>
              <a:gd name="connsiteX288" fmla="*/ 6251770 w 12191979"/>
              <a:gd name="connsiteY288" fmla="*/ 4988664 h 6857988"/>
              <a:gd name="connsiteX289" fmla="*/ 6204317 w 12191979"/>
              <a:gd name="connsiteY289" fmla="*/ 5042502 h 6857988"/>
              <a:gd name="connsiteX290" fmla="*/ 6251770 w 12191979"/>
              <a:gd name="connsiteY290" fmla="*/ 5096288 h 6857988"/>
              <a:gd name="connsiteX291" fmla="*/ 6296158 w 12191979"/>
              <a:gd name="connsiteY291" fmla="*/ 5059920 h 6857988"/>
              <a:gd name="connsiteX292" fmla="*/ 6274449 w 12191979"/>
              <a:gd name="connsiteY292" fmla="*/ 5059920 h 6857988"/>
              <a:gd name="connsiteX293" fmla="*/ 6252331 w 12191979"/>
              <a:gd name="connsiteY293" fmla="*/ 5078206 h 6857988"/>
              <a:gd name="connsiteX294" fmla="*/ 6225771 w 12191979"/>
              <a:gd name="connsiteY294" fmla="*/ 5042247 h 6857988"/>
              <a:gd name="connsiteX295" fmla="*/ 6252331 w 12191979"/>
              <a:gd name="connsiteY295" fmla="*/ 5006184 h 6857988"/>
              <a:gd name="connsiteX296" fmla="*/ 6274398 w 12191979"/>
              <a:gd name="connsiteY296" fmla="*/ 5023807 h 6857988"/>
              <a:gd name="connsiteX297" fmla="*/ 6296005 w 12191979"/>
              <a:gd name="connsiteY297" fmla="*/ 5023807 h 6857988"/>
              <a:gd name="connsiteX298" fmla="*/ 6251770 w 12191979"/>
              <a:gd name="connsiteY298" fmla="*/ 4988664 h 6857988"/>
              <a:gd name="connsiteX299" fmla="*/ 5971091 w 12191979"/>
              <a:gd name="connsiteY299" fmla="*/ 4988664 h 6857988"/>
              <a:gd name="connsiteX300" fmla="*/ 5923689 w 12191979"/>
              <a:gd name="connsiteY300" fmla="*/ 5042502 h 6857988"/>
              <a:gd name="connsiteX301" fmla="*/ 5971091 w 12191979"/>
              <a:gd name="connsiteY301" fmla="*/ 5096288 h 6857988"/>
              <a:gd name="connsiteX302" fmla="*/ 6015529 w 12191979"/>
              <a:gd name="connsiteY302" fmla="*/ 5059920 h 6857988"/>
              <a:gd name="connsiteX303" fmla="*/ 5993770 w 12191979"/>
              <a:gd name="connsiteY303" fmla="*/ 5059920 h 6857988"/>
              <a:gd name="connsiteX304" fmla="*/ 5971703 w 12191979"/>
              <a:gd name="connsiteY304" fmla="*/ 5078206 h 6857988"/>
              <a:gd name="connsiteX305" fmla="*/ 5945091 w 12191979"/>
              <a:gd name="connsiteY305" fmla="*/ 5042247 h 6857988"/>
              <a:gd name="connsiteX306" fmla="*/ 5971703 w 12191979"/>
              <a:gd name="connsiteY306" fmla="*/ 5006184 h 6857988"/>
              <a:gd name="connsiteX307" fmla="*/ 5993770 w 12191979"/>
              <a:gd name="connsiteY307" fmla="*/ 5023807 h 6857988"/>
              <a:gd name="connsiteX308" fmla="*/ 6015376 w 12191979"/>
              <a:gd name="connsiteY308" fmla="*/ 5023807 h 6857988"/>
              <a:gd name="connsiteX309" fmla="*/ 5971091 w 12191979"/>
              <a:gd name="connsiteY309" fmla="*/ 4988664 h 6857988"/>
              <a:gd name="connsiteX310" fmla="*/ 5474806 w 12191979"/>
              <a:gd name="connsiteY310" fmla="*/ 4988154 h 6857988"/>
              <a:gd name="connsiteX311" fmla="*/ 5436344 w 12191979"/>
              <a:gd name="connsiteY311" fmla="*/ 5019364 h 6857988"/>
              <a:gd name="connsiteX312" fmla="*/ 5469851 w 12191979"/>
              <a:gd name="connsiteY312" fmla="*/ 5050675 h 6857988"/>
              <a:gd name="connsiteX313" fmla="*/ 5496054 w 12191979"/>
              <a:gd name="connsiteY313" fmla="*/ 5066662 h 6857988"/>
              <a:gd name="connsiteX314" fmla="*/ 5475521 w 12191979"/>
              <a:gd name="connsiteY314" fmla="*/ 5079841 h 6857988"/>
              <a:gd name="connsiteX315" fmla="*/ 5454528 w 12191979"/>
              <a:gd name="connsiteY315" fmla="*/ 5062576 h 6857988"/>
              <a:gd name="connsiteX316" fmla="*/ 5434556 w 12191979"/>
              <a:gd name="connsiteY316" fmla="*/ 5062576 h 6857988"/>
              <a:gd name="connsiteX317" fmla="*/ 5476389 w 12191979"/>
              <a:gd name="connsiteY317" fmla="*/ 5096850 h 6857988"/>
              <a:gd name="connsiteX318" fmla="*/ 5517661 w 12191979"/>
              <a:gd name="connsiteY318" fmla="*/ 5064210 h 6857988"/>
              <a:gd name="connsiteX319" fmla="*/ 5487984 w 12191979"/>
              <a:gd name="connsiteY319" fmla="*/ 5033921 h 6857988"/>
              <a:gd name="connsiteX320" fmla="*/ 5457184 w 12191979"/>
              <a:gd name="connsiteY320" fmla="*/ 5018035 h 6857988"/>
              <a:gd name="connsiteX321" fmla="*/ 5475625 w 12191979"/>
              <a:gd name="connsiteY321" fmla="*/ 5005368 h 6857988"/>
              <a:gd name="connsiteX322" fmla="*/ 5494318 w 12191979"/>
              <a:gd name="connsiteY322" fmla="*/ 5021100 h 6857988"/>
              <a:gd name="connsiteX323" fmla="*/ 5514494 w 12191979"/>
              <a:gd name="connsiteY323" fmla="*/ 5021100 h 6857988"/>
              <a:gd name="connsiteX324" fmla="*/ 5474806 w 12191979"/>
              <a:gd name="connsiteY324" fmla="*/ 4988154 h 6857988"/>
              <a:gd name="connsiteX325" fmla="*/ 5185088 w 12191979"/>
              <a:gd name="connsiteY325" fmla="*/ 4988154 h 6857988"/>
              <a:gd name="connsiteX326" fmla="*/ 5146623 w 12191979"/>
              <a:gd name="connsiteY326" fmla="*/ 5019364 h 6857988"/>
              <a:gd name="connsiteX327" fmla="*/ 5180028 w 12191979"/>
              <a:gd name="connsiteY327" fmla="*/ 5050675 h 6857988"/>
              <a:gd name="connsiteX328" fmla="*/ 5206231 w 12191979"/>
              <a:gd name="connsiteY328" fmla="*/ 5066662 h 6857988"/>
              <a:gd name="connsiteX329" fmla="*/ 5185649 w 12191979"/>
              <a:gd name="connsiteY329" fmla="*/ 5079841 h 6857988"/>
              <a:gd name="connsiteX330" fmla="*/ 5164757 w 12191979"/>
              <a:gd name="connsiteY330" fmla="*/ 5062576 h 6857988"/>
              <a:gd name="connsiteX331" fmla="*/ 5144733 w 12191979"/>
              <a:gd name="connsiteY331" fmla="*/ 5062576 h 6857988"/>
              <a:gd name="connsiteX332" fmla="*/ 5186569 w 12191979"/>
              <a:gd name="connsiteY332" fmla="*/ 5096850 h 6857988"/>
              <a:gd name="connsiteX333" fmla="*/ 5227890 w 12191979"/>
              <a:gd name="connsiteY333" fmla="*/ 5064210 h 6857988"/>
              <a:gd name="connsiteX334" fmla="*/ 5198214 w 12191979"/>
              <a:gd name="connsiteY334" fmla="*/ 5033921 h 6857988"/>
              <a:gd name="connsiteX335" fmla="*/ 5167464 w 12191979"/>
              <a:gd name="connsiteY335" fmla="*/ 5018035 h 6857988"/>
              <a:gd name="connsiteX336" fmla="*/ 5185903 w 12191979"/>
              <a:gd name="connsiteY336" fmla="*/ 5005368 h 6857988"/>
              <a:gd name="connsiteX337" fmla="*/ 5204597 w 12191979"/>
              <a:gd name="connsiteY337" fmla="*/ 5021100 h 6857988"/>
              <a:gd name="connsiteX338" fmla="*/ 5224723 w 12191979"/>
              <a:gd name="connsiteY338" fmla="*/ 5021100 h 6857988"/>
              <a:gd name="connsiteX339" fmla="*/ 5185088 w 12191979"/>
              <a:gd name="connsiteY339" fmla="*/ 4988154 h 6857988"/>
              <a:gd name="connsiteX340" fmla="*/ 2915928 w 12191979"/>
              <a:gd name="connsiteY340" fmla="*/ 3507224 h 6857988"/>
              <a:gd name="connsiteX341" fmla="*/ 2915928 w 12191979"/>
              <a:gd name="connsiteY341" fmla="*/ 3525224 h 6857988"/>
              <a:gd name="connsiteX342" fmla="*/ 9270950 w 12191979"/>
              <a:gd name="connsiteY342" fmla="*/ 3525224 h 6857988"/>
              <a:gd name="connsiteX343" fmla="*/ 9270950 w 12191979"/>
              <a:gd name="connsiteY343" fmla="*/ 3507224 h 6857988"/>
              <a:gd name="connsiteX344" fmla="*/ 11760601 w 12191979"/>
              <a:gd name="connsiteY344" fmla="*/ 508703 h 6857988"/>
              <a:gd name="connsiteX345" fmla="*/ 11778075 w 12191979"/>
              <a:gd name="connsiteY345" fmla="*/ 520736 h 6857988"/>
              <a:gd name="connsiteX346" fmla="*/ 11760879 w 12191979"/>
              <a:gd name="connsiteY346" fmla="*/ 532622 h 6857988"/>
              <a:gd name="connsiteX347" fmla="*/ 11753618 w 12191979"/>
              <a:gd name="connsiteY347" fmla="*/ 531749 h 6857988"/>
              <a:gd name="connsiteX348" fmla="*/ 11305007 w 12191979"/>
              <a:gd name="connsiteY348" fmla="*/ 505325 h 6857988"/>
              <a:gd name="connsiteX349" fmla="*/ 11307904 w 12191979"/>
              <a:gd name="connsiteY349" fmla="*/ 508686 h 6857988"/>
              <a:gd name="connsiteX350" fmla="*/ 11294683 w 12191979"/>
              <a:gd name="connsiteY350" fmla="*/ 517005 h 6857988"/>
              <a:gd name="connsiteX351" fmla="*/ 11298378 w 12191979"/>
              <a:gd name="connsiteY351" fmla="*/ 509559 h 6857988"/>
              <a:gd name="connsiteX352" fmla="*/ 11305007 w 12191979"/>
              <a:gd name="connsiteY352" fmla="*/ 505325 h 6857988"/>
              <a:gd name="connsiteX353" fmla="*/ 11947619 w 12191979"/>
              <a:gd name="connsiteY353" fmla="*/ 505324 h 6857988"/>
              <a:gd name="connsiteX354" fmla="*/ 11950534 w 12191979"/>
              <a:gd name="connsiteY354" fmla="*/ 508685 h 6857988"/>
              <a:gd name="connsiteX355" fmla="*/ 11937313 w 12191979"/>
              <a:gd name="connsiteY355" fmla="*/ 517004 h 6857988"/>
              <a:gd name="connsiteX356" fmla="*/ 11940989 w 12191979"/>
              <a:gd name="connsiteY356" fmla="*/ 509558 h 6857988"/>
              <a:gd name="connsiteX357" fmla="*/ 11947619 w 12191979"/>
              <a:gd name="connsiteY357" fmla="*/ 505324 h 6857988"/>
              <a:gd name="connsiteX358" fmla="*/ 11831371 w 12191979"/>
              <a:gd name="connsiteY358" fmla="*/ 505324 h 6857988"/>
              <a:gd name="connsiteX359" fmla="*/ 11834305 w 12191979"/>
              <a:gd name="connsiteY359" fmla="*/ 508685 h 6857988"/>
              <a:gd name="connsiteX360" fmla="*/ 11821102 w 12191979"/>
              <a:gd name="connsiteY360" fmla="*/ 517004 h 6857988"/>
              <a:gd name="connsiteX361" fmla="*/ 11824742 w 12191979"/>
              <a:gd name="connsiteY361" fmla="*/ 509558 h 6857988"/>
              <a:gd name="connsiteX362" fmla="*/ 11831371 w 12191979"/>
              <a:gd name="connsiteY362" fmla="*/ 505324 h 6857988"/>
              <a:gd name="connsiteX363" fmla="*/ 11680472 w 12191979"/>
              <a:gd name="connsiteY363" fmla="*/ 505324 h 6857988"/>
              <a:gd name="connsiteX364" fmla="*/ 11683369 w 12191979"/>
              <a:gd name="connsiteY364" fmla="*/ 508685 h 6857988"/>
              <a:gd name="connsiteX365" fmla="*/ 11670184 w 12191979"/>
              <a:gd name="connsiteY365" fmla="*/ 517004 h 6857988"/>
              <a:gd name="connsiteX366" fmla="*/ 11673842 w 12191979"/>
              <a:gd name="connsiteY366" fmla="*/ 509558 h 6857988"/>
              <a:gd name="connsiteX367" fmla="*/ 11680472 w 12191979"/>
              <a:gd name="connsiteY367" fmla="*/ 505324 h 6857988"/>
              <a:gd name="connsiteX368" fmla="*/ 11465526 w 12191979"/>
              <a:gd name="connsiteY368" fmla="*/ 504804 h 6857988"/>
              <a:gd name="connsiteX369" fmla="*/ 11470001 w 12191979"/>
              <a:gd name="connsiteY369" fmla="*/ 507459 h 6857988"/>
              <a:gd name="connsiteX370" fmla="*/ 11470762 w 12191979"/>
              <a:gd name="connsiteY370" fmla="*/ 513142 h 6857988"/>
              <a:gd name="connsiteX371" fmla="*/ 11466677 w 12191979"/>
              <a:gd name="connsiteY371" fmla="*/ 525676 h 6857988"/>
              <a:gd name="connsiteX372" fmla="*/ 11456519 w 12191979"/>
              <a:gd name="connsiteY372" fmla="*/ 532844 h 6857988"/>
              <a:gd name="connsiteX373" fmla="*/ 11452100 w 12191979"/>
              <a:gd name="connsiteY373" fmla="*/ 530133 h 6857988"/>
              <a:gd name="connsiteX374" fmla="*/ 11451301 w 12191979"/>
              <a:gd name="connsiteY374" fmla="*/ 524544 h 6857988"/>
              <a:gd name="connsiteX375" fmla="*/ 11455349 w 12191979"/>
              <a:gd name="connsiteY375" fmla="*/ 511916 h 6857988"/>
              <a:gd name="connsiteX376" fmla="*/ 11465526 w 12191979"/>
              <a:gd name="connsiteY376" fmla="*/ 504804 h 6857988"/>
              <a:gd name="connsiteX377" fmla="*/ 11253345 w 12191979"/>
              <a:gd name="connsiteY377" fmla="*/ 504509 h 6857988"/>
              <a:gd name="connsiteX378" fmla="*/ 11258062 w 12191979"/>
              <a:gd name="connsiteY378" fmla="*/ 505716 h 6857988"/>
              <a:gd name="connsiteX379" fmla="*/ 11256706 w 12191979"/>
              <a:gd name="connsiteY379" fmla="*/ 510469 h 6857988"/>
              <a:gd name="connsiteX380" fmla="*/ 11249204 w 12191979"/>
              <a:gd name="connsiteY380" fmla="*/ 520479 h 6857988"/>
              <a:gd name="connsiteX381" fmla="*/ 11240068 w 12191979"/>
              <a:gd name="connsiteY381" fmla="*/ 527907 h 6857988"/>
              <a:gd name="connsiteX382" fmla="*/ 11238954 w 12191979"/>
              <a:gd name="connsiteY382" fmla="*/ 525251 h 6857988"/>
              <a:gd name="connsiteX383" fmla="*/ 11243447 w 12191979"/>
              <a:gd name="connsiteY383" fmla="*/ 512401 h 6857988"/>
              <a:gd name="connsiteX384" fmla="*/ 11253345 w 12191979"/>
              <a:gd name="connsiteY384" fmla="*/ 504509 h 6857988"/>
              <a:gd name="connsiteX385" fmla="*/ 11145157 w 12191979"/>
              <a:gd name="connsiteY385" fmla="*/ 504508 h 6857988"/>
              <a:gd name="connsiteX386" fmla="*/ 11149985 w 12191979"/>
              <a:gd name="connsiteY386" fmla="*/ 505975 h 6857988"/>
              <a:gd name="connsiteX387" fmla="*/ 11148685 w 12191979"/>
              <a:gd name="connsiteY387" fmla="*/ 510525 h 6857988"/>
              <a:gd name="connsiteX388" fmla="*/ 11141220 w 12191979"/>
              <a:gd name="connsiteY388" fmla="*/ 520478 h 6857988"/>
              <a:gd name="connsiteX389" fmla="*/ 11131527 w 12191979"/>
              <a:gd name="connsiteY389" fmla="*/ 528835 h 6857988"/>
              <a:gd name="connsiteX390" fmla="*/ 11130041 w 12191979"/>
              <a:gd name="connsiteY390" fmla="*/ 526235 h 6857988"/>
              <a:gd name="connsiteX391" fmla="*/ 11134684 w 12191979"/>
              <a:gd name="connsiteY391" fmla="*/ 512790 h 6857988"/>
              <a:gd name="connsiteX392" fmla="*/ 11145157 w 12191979"/>
              <a:gd name="connsiteY392" fmla="*/ 504508 h 6857988"/>
              <a:gd name="connsiteX393" fmla="*/ 12012093 w 12191979"/>
              <a:gd name="connsiteY393" fmla="*/ 495277 h 6857988"/>
              <a:gd name="connsiteX394" fmla="*/ 11998983 w 12191979"/>
              <a:gd name="connsiteY394" fmla="*/ 502408 h 6857988"/>
              <a:gd name="connsiteX395" fmla="*/ 11989735 w 12191979"/>
              <a:gd name="connsiteY395" fmla="*/ 515351 h 6857988"/>
              <a:gd name="connsiteX396" fmla="*/ 11988751 w 12191979"/>
              <a:gd name="connsiteY396" fmla="*/ 515351 h 6857988"/>
              <a:gd name="connsiteX397" fmla="*/ 11995473 w 12191979"/>
              <a:gd name="connsiteY397" fmla="*/ 495444 h 6857988"/>
              <a:gd name="connsiteX398" fmla="*/ 11980042 w 12191979"/>
              <a:gd name="connsiteY398" fmla="*/ 495444 h 6857988"/>
              <a:gd name="connsiteX399" fmla="*/ 11966727 w 12191979"/>
              <a:gd name="connsiteY399" fmla="*/ 541330 h 6857988"/>
              <a:gd name="connsiteX400" fmla="*/ 11982326 w 12191979"/>
              <a:gd name="connsiteY400" fmla="*/ 541330 h 6857988"/>
              <a:gd name="connsiteX401" fmla="*/ 11986393 w 12191979"/>
              <a:gd name="connsiteY401" fmla="*/ 527291 h 6857988"/>
              <a:gd name="connsiteX402" fmla="*/ 11994526 w 12191979"/>
              <a:gd name="connsiteY402" fmla="*/ 516242 h 6857988"/>
              <a:gd name="connsiteX403" fmla="*/ 12005835 w 12191979"/>
              <a:gd name="connsiteY403" fmla="*/ 509074 h 6857988"/>
              <a:gd name="connsiteX404" fmla="*/ 12010626 w 12191979"/>
              <a:gd name="connsiteY404" fmla="*/ 510133 h 6857988"/>
              <a:gd name="connsiteX405" fmla="*/ 12015919 w 12191979"/>
              <a:gd name="connsiteY405" fmla="*/ 496242 h 6857988"/>
              <a:gd name="connsiteX406" fmla="*/ 12012093 w 12191979"/>
              <a:gd name="connsiteY406" fmla="*/ 495277 h 6857988"/>
              <a:gd name="connsiteX407" fmla="*/ 11311321 w 12191979"/>
              <a:gd name="connsiteY407" fmla="*/ 495260 h 6857988"/>
              <a:gd name="connsiteX408" fmla="*/ 11288610 w 12191979"/>
              <a:gd name="connsiteY408" fmla="*/ 504879 h 6857988"/>
              <a:gd name="connsiteX409" fmla="*/ 11277097 w 12191979"/>
              <a:gd name="connsiteY409" fmla="*/ 527293 h 6857988"/>
              <a:gd name="connsiteX410" fmla="*/ 11281814 w 12191979"/>
              <a:gd name="connsiteY410" fmla="*/ 538732 h 6857988"/>
              <a:gd name="connsiteX411" fmla="*/ 11294070 w 12191979"/>
              <a:gd name="connsiteY411" fmla="*/ 542390 h 6857988"/>
              <a:gd name="connsiteX412" fmla="*/ 11317486 w 12191979"/>
              <a:gd name="connsiteY412" fmla="*/ 537432 h 6857988"/>
              <a:gd name="connsiteX413" fmla="*/ 11320755 w 12191979"/>
              <a:gd name="connsiteY413" fmla="*/ 526253 h 6857988"/>
              <a:gd name="connsiteX414" fmla="*/ 11300086 w 12191979"/>
              <a:gd name="connsiteY414" fmla="*/ 532845 h 6857988"/>
              <a:gd name="connsiteX415" fmla="*/ 11292807 w 12191979"/>
              <a:gd name="connsiteY415" fmla="*/ 526012 h 6857988"/>
              <a:gd name="connsiteX416" fmla="*/ 11311247 w 12191979"/>
              <a:gd name="connsiteY416" fmla="*/ 520626 h 6857988"/>
              <a:gd name="connsiteX417" fmla="*/ 11322222 w 12191979"/>
              <a:gd name="connsiteY417" fmla="*/ 505362 h 6857988"/>
              <a:gd name="connsiteX418" fmla="*/ 11319232 w 12191979"/>
              <a:gd name="connsiteY418" fmla="*/ 497823 h 6857988"/>
              <a:gd name="connsiteX419" fmla="*/ 11311321 w 12191979"/>
              <a:gd name="connsiteY419" fmla="*/ 495260 h 6857988"/>
              <a:gd name="connsiteX420" fmla="*/ 11953933 w 12191979"/>
              <a:gd name="connsiteY420" fmla="*/ 495259 h 6857988"/>
              <a:gd name="connsiteX421" fmla="*/ 11931240 w 12191979"/>
              <a:gd name="connsiteY421" fmla="*/ 504878 h 6857988"/>
              <a:gd name="connsiteX422" fmla="*/ 11919727 w 12191979"/>
              <a:gd name="connsiteY422" fmla="*/ 527292 h 6857988"/>
              <a:gd name="connsiteX423" fmla="*/ 11924444 w 12191979"/>
              <a:gd name="connsiteY423" fmla="*/ 538731 h 6857988"/>
              <a:gd name="connsiteX424" fmla="*/ 11936718 w 12191979"/>
              <a:gd name="connsiteY424" fmla="*/ 542389 h 6857988"/>
              <a:gd name="connsiteX425" fmla="*/ 11960116 w 12191979"/>
              <a:gd name="connsiteY425" fmla="*/ 537431 h 6857988"/>
              <a:gd name="connsiteX426" fmla="*/ 11963366 w 12191979"/>
              <a:gd name="connsiteY426" fmla="*/ 526252 h 6857988"/>
              <a:gd name="connsiteX427" fmla="*/ 11942698 w 12191979"/>
              <a:gd name="connsiteY427" fmla="*/ 532844 h 6857988"/>
              <a:gd name="connsiteX428" fmla="*/ 11935437 w 12191979"/>
              <a:gd name="connsiteY428" fmla="*/ 526011 h 6857988"/>
              <a:gd name="connsiteX429" fmla="*/ 11953858 w 12191979"/>
              <a:gd name="connsiteY429" fmla="*/ 520625 h 6857988"/>
              <a:gd name="connsiteX430" fmla="*/ 11964870 w 12191979"/>
              <a:gd name="connsiteY430" fmla="*/ 505361 h 6857988"/>
              <a:gd name="connsiteX431" fmla="*/ 11961881 w 12191979"/>
              <a:gd name="connsiteY431" fmla="*/ 497822 h 6857988"/>
              <a:gd name="connsiteX432" fmla="*/ 11953933 w 12191979"/>
              <a:gd name="connsiteY432" fmla="*/ 495259 h 6857988"/>
              <a:gd name="connsiteX433" fmla="*/ 11837722 w 12191979"/>
              <a:gd name="connsiteY433" fmla="*/ 495259 h 6857988"/>
              <a:gd name="connsiteX434" fmla="*/ 11814993 w 12191979"/>
              <a:gd name="connsiteY434" fmla="*/ 504878 h 6857988"/>
              <a:gd name="connsiteX435" fmla="*/ 11803479 w 12191979"/>
              <a:gd name="connsiteY435" fmla="*/ 527292 h 6857988"/>
              <a:gd name="connsiteX436" fmla="*/ 11808177 w 12191979"/>
              <a:gd name="connsiteY436" fmla="*/ 538731 h 6857988"/>
              <a:gd name="connsiteX437" fmla="*/ 11820452 w 12191979"/>
              <a:gd name="connsiteY437" fmla="*/ 542389 h 6857988"/>
              <a:gd name="connsiteX438" fmla="*/ 11843869 w 12191979"/>
              <a:gd name="connsiteY438" fmla="*/ 537431 h 6857988"/>
              <a:gd name="connsiteX439" fmla="*/ 11847119 w 12191979"/>
              <a:gd name="connsiteY439" fmla="*/ 526252 h 6857988"/>
              <a:gd name="connsiteX440" fmla="*/ 11826450 w 12191979"/>
              <a:gd name="connsiteY440" fmla="*/ 532844 h 6857988"/>
              <a:gd name="connsiteX441" fmla="*/ 11819189 w 12191979"/>
              <a:gd name="connsiteY441" fmla="*/ 526011 h 6857988"/>
              <a:gd name="connsiteX442" fmla="*/ 11837629 w 12191979"/>
              <a:gd name="connsiteY442" fmla="*/ 520625 h 6857988"/>
              <a:gd name="connsiteX443" fmla="*/ 11848623 w 12191979"/>
              <a:gd name="connsiteY443" fmla="*/ 505361 h 6857988"/>
              <a:gd name="connsiteX444" fmla="*/ 11845614 w 12191979"/>
              <a:gd name="connsiteY444" fmla="*/ 497822 h 6857988"/>
              <a:gd name="connsiteX445" fmla="*/ 11837722 w 12191979"/>
              <a:gd name="connsiteY445" fmla="*/ 495259 h 6857988"/>
              <a:gd name="connsiteX446" fmla="*/ 11686767 w 12191979"/>
              <a:gd name="connsiteY446" fmla="*/ 495259 h 6857988"/>
              <a:gd name="connsiteX447" fmla="*/ 11664056 w 12191979"/>
              <a:gd name="connsiteY447" fmla="*/ 504878 h 6857988"/>
              <a:gd name="connsiteX448" fmla="*/ 11652561 w 12191979"/>
              <a:gd name="connsiteY448" fmla="*/ 527292 h 6857988"/>
              <a:gd name="connsiteX449" fmla="*/ 11657297 w 12191979"/>
              <a:gd name="connsiteY449" fmla="*/ 538731 h 6857988"/>
              <a:gd name="connsiteX450" fmla="*/ 11669516 w 12191979"/>
              <a:gd name="connsiteY450" fmla="*/ 542389 h 6857988"/>
              <a:gd name="connsiteX451" fmla="*/ 11692969 w 12191979"/>
              <a:gd name="connsiteY451" fmla="*/ 537431 h 6857988"/>
              <a:gd name="connsiteX452" fmla="*/ 11696200 w 12191979"/>
              <a:gd name="connsiteY452" fmla="*/ 526252 h 6857988"/>
              <a:gd name="connsiteX453" fmla="*/ 11675551 w 12191979"/>
              <a:gd name="connsiteY453" fmla="*/ 532844 h 6857988"/>
              <a:gd name="connsiteX454" fmla="*/ 11668253 w 12191979"/>
              <a:gd name="connsiteY454" fmla="*/ 526011 h 6857988"/>
              <a:gd name="connsiteX455" fmla="*/ 11686711 w 12191979"/>
              <a:gd name="connsiteY455" fmla="*/ 520625 h 6857988"/>
              <a:gd name="connsiteX456" fmla="*/ 11697668 w 12191979"/>
              <a:gd name="connsiteY456" fmla="*/ 505361 h 6857988"/>
              <a:gd name="connsiteX457" fmla="*/ 11694696 w 12191979"/>
              <a:gd name="connsiteY457" fmla="*/ 497822 h 6857988"/>
              <a:gd name="connsiteX458" fmla="*/ 11686767 w 12191979"/>
              <a:gd name="connsiteY458" fmla="*/ 495259 h 6857988"/>
              <a:gd name="connsiteX459" fmla="*/ 11469630 w 12191979"/>
              <a:gd name="connsiteY459" fmla="*/ 495259 h 6857988"/>
              <a:gd name="connsiteX460" fmla="*/ 11446919 w 12191979"/>
              <a:gd name="connsiteY460" fmla="*/ 504878 h 6857988"/>
              <a:gd name="connsiteX461" fmla="*/ 11435424 w 12191979"/>
              <a:gd name="connsiteY461" fmla="*/ 527292 h 6857988"/>
              <a:gd name="connsiteX462" fmla="*/ 11440122 w 12191979"/>
              <a:gd name="connsiteY462" fmla="*/ 538731 h 6857988"/>
              <a:gd name="connsiteX463" fmla="*/ 11452397 w 12191979"/>
              <a:gd name="connsiteY463" fmla="*/ 542389 h 6857988"/>
              <a:gd name="connsiteX464" fmla="*/ 11475034 w 12191979"/>
              <a:gd name="connsiteY464" fmla="*/ 532603 h 6857988"/>
              <a:gd name="connsiteX465" fmla="*/ 11486621 w 12191979"/>
              <a:gd name="connsiteY465" fmla="*/ 510301 h 6857988"/>
              <a:gd name="connsiteX466" fmla="*/ 11481941 w 12191979"/>
              <a:gd name="connsiteY466" fmla="*/ 498880 h 6857988"/>
              <a:gd name="connsiteX467" fmla="*/ 11469630 w 12191979"/>
              <a:gd name="connsiteY467" fmla="*/ 495259 h 6857988"/>
              <a:gd name="connsiteX468" fmla="*/ 11532990 w 12191979"/>
              <a:gd name="connsiteY468" fmla="*/ 495241 h 6857988"/>
              <a:gd name="connsiteX469" fmla="*/ 11519880 w 12191979"/>
              <a:gd name="connsiteY469" fmla="*/ 502372 h 6857988"/>
              <a:gd name="connsiteX470" fmla="*/ 11510595 w 12191979"/>
              <a:gd name="connsiteY470" fmla="*/ 515315 h 6857988"/>
              <a:gd name="connsiteX471" fmla="*/ 11509629 w 12191979"/>
              <a:gd name="connsiteY471" fmla="*/ 515315 h 6857988"/>
              <a:gd name="connsiteX472" fmla="*/ 11516463 w 12191979"/>
              <a:gd name="connsiteY472" fmla="*/ 495352 h 6857988"/>
              <a:gd name="connsiteX473" fmla="*/ 11501031 w 12191979"/>
              <a:gd name="connsiteY473" fmla="*/ 495352 h 6857988"/>
              <a:gd name="connsiteX474" fmla="*/ 11487605 w 12191979"/>
              <a:gd name="connsiteY474" fmla="*/ 541313 h 6857988"/>
              <a:gd name="connsiteX475" fmla="*/ 11503185 w 12191979"/>
              <a:gd name="connsiteY475" fmla="*/ 541313 h 6857988"/>
              <a:gd name="connsiteX476" fmla="*/ 11507271 w 12191979"/>
              <a:gd name="connsiteY476" fmla="*/ 527274 h 6857988"/>
              <a:gd name="connsiteX477" fmla="*/ 11515404 w 12191979"/>
              <a:gd name="connsiteY477" fmla="*/ 516225 h 6857988"/>
              <a:gd name="connsiteX478" fmla="*/ 11526713 w 12191979"/>
              <a:gd name="connsiteY478" fmla="*/ 509057 h 6857988"/>
              <a:gd name="connsiteX479" fmla="*/ 11531839 w 12191979"/>
              <a:gd name="connsiteY479" fmla="*/ 510097 h 6857988"/>
              <a:gd name="connsiteX480" fmla="*/ 11536240 w 12191979"/>
              <a:gd name="connsiteY480" fmla="*/ 495761 h 6857988"/>
              <a:gd name="connsiteX481" fmla="*/ 11532990 w 12191979"/>
              <a:gd name="connsiteY481" fmla="*/ 495241 h 6857988"/>
              <a:gd name="connsiteX482" fmla="*/ 11212194 w 12191979"/>
              <a:gd name="connsiteY482" fmla="*/ 495240 h 6857988"/>
              <a:gd name="connsiteX483" fmla="*/ 11199066 w 12191979"/>
              <a:gd name="connsiteY483" fmla="*/ 502389 h 6857988"/>
              <a:gd name="connsiteX484" fmla="*/ 11189836 w 12191979"/>
              <a:gd name="connsiteY484" fmla="*/ 515351 h 6857988"/>
              <a:gd name="connsiteX485" fmla="*/ 11188833 w 12191979"/>
              <a:gd name="connsiteY485" fmla="*/ 515351 h 6857988"/>
              <a:gd name="connsiteX486" fmla="*/ 11195574 w 12191979"/>
              <a:gd name="connsiteY486" fmla="*/ 495277 h 6857988"/>
              <a:gd name="connsiteX487" fmla="*/ 11180161 w 12191979"/>
              <a:gd name="connsiteY487" fmla="*/ 495277 h 6857988"/>
              <a:gd name="connsiteX488" fmla="*/ 11166791 w 12191979"/>
              <a:gd name="connsiteY488" fmla="*/ 541349 h 6857988"/>
              <a:gd name="connsiteX489" fmla="*/ 11182408 w 12191979"/>
              <a:gd name="connsiteY489" fmla="*/ 541349 h 6857988"/>
              <a:gd name="connsiteX490" fmla="*/ 11186457 w 12191979"/>
              <a:gd name="connsiteY490" fmla="*/ 527310 h 6857988"/>
              <a:gd name="connsiteX491" fmla="*/ 11193383 w 12191979"/>
              <a:gd name="connsiteY491" fmla="*/ 517765 h 6857988"/>
              <a:gd name="connsiteX492" fmla="*/ 11202092 w 12191979"/>
              <a:gd name="connsiteY492" fmla="*/ 509465 h 6857988"/>
              <a:gd name="connsiteX493" fmla="*/ 11202835 w 12191979"/>
              <a:gd name="connsiteY493" fmla="*/ 510746 h 6857988"/>
              <a:gd name="connsiteX494" fmla="*/ 11194089 w 12191979"/>
              <a:gd name="connsiteY494" fmla="*/ 541330 h 6857988"/>
              <a:gd name="connsiteX495" fmla="*/ 11209576 w 12191979"/>
              <a:gd name="connsiteY495" fmla="*/ 541368 h 6857988"/>
              <a:gd name="connsiteX496" fmla="*/ 11219288 w 12191979"/>
              <a:gd name="connsiteY496" fmla="*/ 507180 h 6857988"/>
              <a:gd name="connsiteX497" fmla="*/ 11218304 w 12191979"/>
              <a:gd name="connsiteY497" fmla="*/ 497951 h 6857988"/>
              <a:gd name="connsiteX498" fmla="*/ 11212194 w 12191979"/>
              <a:gd name="connsiteY498" fmla="*/ 495240 h 6857988"/>
              <a:gd name="connsiteX499" fmla="*/ 11265898 w 12191979"/>
              <a:gd name="connsiteY499" fmla="*/ 495224 h 6857988"/>
              <a:gd name="connsiteX500" fmla="*/ 11255444 w 12191979"/>
              <a:gd name="connsiteY500" fmla="*/ 495428 h 6857988"/>
              <a:gd name="connsiteX501" fmla="*/ 11233958 w 12191979"/>
              <a:gd name="connsiteY501" fmla="*/ 506718 h 6857988"/>
              <a:gd name="connsiteX502" fmla="*/ 11222965 w 12191979"/>
              <a:gd name="connsiteY502" fmla="*/ 529244 h 6857988"/>
              <a:gd name="connsiteX503" fmla="*/ 11224859 w 12191979"/>
              <a:gd name="connsiteY503" fmla="*/ 537433 h 6857988"/>
              <a:gd name="connsiteX504" fmla="*/ 11232120 w 12191979"/>
              <a:gd name="connsiteY504" fmla="*/ 540980 h 6857988"/>
              <a:gd name="connsiteX505" fmla="*/ 11253419 w 12191979"/>
              <a:gd name="connsiteY505" fmla="*/ 522373 h 6857988"/>
              <a:gd name="connsiteX506" fmla="*/ 11255276 w 12191979"/>
              <a:gd name="connsiteY506" fmla="*/ 522373 h 6857988"/>
              <a:gd name="connsiteX507" fmla="*/ 11252008 w 12191979"/>
              <a:gd name="connsiteY507" fmla="*/ 532958 h 6857988"/>
              <a:gd name="connsiteX508" fmla="*/ 11246883 w 12191979"/>
              <a:gd name="connsiteY508" fmla="*/ 544230 h 6857988"/>
              <a:gd name="connsiteX509" fmla="*/ 11237895 w 12191979"/>
              <a:gd name="connsiteY509" fmla="*/ 549448 h 6857988"/>
              <a:gd name="connsiteX510" fmla="*/ 11219158 w 12191979"/>
              <a:gd name="connsiteY510" fmla="*/ 543877 h 6857988"/>
              <a:gd name="connsiteX511" fmla="*/ 11220346 w 12191979"/>
              <a:gd name="connsiteY511" fmla="*/ 557173 h 6857988"/>
              <a:gd name="connsiteX512" fmla="*/ 11234701 w 12191979"/>
              <a:gd name="connsiteY512" fmla="*/ 558436 h 6857988"/>
              <a:gd name="connsiteX513" fmla="*/ 11264617 w 12191979"/>
              <a:gd name="connsiteY513" fmla="*/ 538361 h 6857988"/>
              <a:gd name="connsiteX514" fmla="*/ 11276688 w 12191979"/>
              <a:gd name="connsiteY514" fmla="*/ 495224 h 6857988"/>
              <a:gd name="connsiteX515" fmla="*/ 11265898 w 12191979"/>
              <a:gd name="connsiteY515" fmla="*/ 495224 h 6857988"/>
              <a:gd name="connsiteX516" fmla="*/ 11168778 w 12191979"/>
              <a:gd name="connsiteY516" fmla="*/ 495186 h 6857988"/>
              <a:gd name="connsiteX517" fmla="*/ 11158045 w 12191979"/>
              <a:gd name="connsiteY517" fmla="*/ 495260 h 6857988"/>
              <a:gd name="connsiteX518" fmla="*/ 11146587 w 12191979"/>
              <a:gd name="connsiteY518" fmla="*/ 495427 h 6857988"/>
              <a:gd name="connsiteX519" fmla="*/ 11125064 w 12191979"/>
              <a:gd name="connsiteY519" fmla="*/ 507516 h 6857988"/>
              <a:gd name="connsiteX520" fmla="*/ 11114071 w 12191979"/>
              <a:gd name="connsiteY520" fmla="*/ 530487 h 6857988"/>
              <a:gd name="connsiteX521" fmla="*/ 11115947 w 12191979"/>
              <a:gd name="connsiteY521" fmla="*/ 538658 h 6857988"/>
              <a:gd name="connsiteX522" fmla="*/ 11122910 w 12191979"/>
              <a:gd name="connsiteY522" fmla="*/ 542372 h 6857988"/>
              <a:gd name="connsiteX523" fmla="*/ 11136021 w 12191979"/>
              <a:gd name="connsiteY523" fmla="*/ 535241 h 6857988"/>
              <a:gd name="connsiteX524" fmla="*/ 11145268 w 12191979"/>
              <a:gd name="connsiteY524" fmla="*/ 522317 h 6857988"/>
              <a:gd name="connsiteX525" fmla="*/ 11146271 w 12191979"/>
              <a:gd name="connsiteY525" fmla="*/ 522317 h 6857988"/>
              <a:gd name="connsiteX526" fmla="*/ 11139827 w 12191979"/>
              <a:gd name="connsiteY526" fmla="*/ 541332 h 6857988"/>
              <a:gd name="connsiteX527" fmla="*/ 11155315 w 12191979"/>
              <a:gd name="connsiteY527" fmla="*/ 541332 h 6857988"/>
              <a:gd name="connsiteX528" fmla="*/ 11357151 w 12191979"/>
              <a:gd name="connsiteY528" fmla="*/ 495056 h 6857988"/>
              <a:gd name="connsiteX529" fmla="*/ 11343558 w 12191979"/>
              <a:gd name="connsiteY529" fmla="*/ 497934 h 6857988"/>
              <a:gd name="connsiteX530" fmla="*/ 11335610 w 12191979"/>
              <a:gd name="connsiteY530" fmla="*/ 509021 h 6857988"/>
              <a:gd name="connsiteX531" fmla="*/ 11338117 w 12191979"/>
              <a:gd name="connsiteY531" fmla="*/ 517024 h 6857988"/>
              <a:gd name="connsiteX532" fmla="*/ 11343577 w 12191979"/>
              <a:gd name="connsiteY532" fmla="*/ 523021 h 6857988"/>
              <a:gd name="connsiteX533" fmla="*/ 11346232 w 12191979"/>
              <a:gd name="connsiteY533" fmla="*/ 528834 h 6857988"/>
              <a:gd name="connsiteX534" fmla="*/ 11344468 w 12191979"/>
              <a:gd name="connsiteY534" fmla="*/ 531899 h 6857988"/>
              <a:gd name="connsiteX535" fmla="*/ 11340958 w 12191979"/>
              <a:gd name="connsiteY535" fmla="*/ 533106 h 6857988"/>
              <a:gd name="connsiteX536" fmla="*/ 11327439 w 12191979"/>
              <a:gd name="connsiteY536" fmla="*/ 529113 h 6857988"/>
              <a:gd name="connsiteX537" fmla="*/ 11324394 w 12191979"/>
              <a:gd name="connsiteY537" fmla="*/ 539679 h 6857988"/>
              <a:gd name="connsiteX538" fmla="*/ 11340123 w 12191979"/>
              <a:gd name="connsiteY538" fmla="*/ 542130 h 6857988"/>
              <a:gd name="connsiteX539" fmla="*/ 11354143 w 12191979"/>
              <a:gd name="connsiteY539" fmla="*/ 538955 h 6857988"/>
              <a:gd name="connsiteX540" fmla="*/ 11361961 w 12191979"/>
              <a:gd name="connsiteY540" fmla="*/ 527182 h 6857988"/>
              <a:gd name="connsiteX541" fmla="*/ 11359287 w 12191979"/>
              <a:gd name="connsiteY541" fmla="*/ 519085 h 6857988"/>
              <a:gd name="connsiteX542" fmla="*/ 11353345 w 12191979"/>
              <a:gd name="connsiteY542" fmla="*/ 513235 h 6857988"/>
              <a:gd name="connsiteX543" fmla="*/ 11350355 w 12191979"/>
              <a:gd name="connsiteY543" fmla="*/ 508222 h 6857988"/>
              <a:gd name="connsiteX544" fmla="*/ 11356873 w 12191979"/>
              <a:gd name="connsiteY544" fmla="*/ 504081 h 6857988"/>
              <a:gd name="connsiteX545" fmla="*/ 11366473 w 12191979"/>
              <a:gd name="connsiteY545" fmla="*/ 506142 h 6857988"/>
              <a:gd name="connsiteX546" fmla="*/ 11369240 w 12191979"/>
              <a:gd name="connsiteY546" fmla="*/ 496429 h 6857988"/>
              <a:gd name="connsiteX547" fmla="*/ 11357151 w 12191979"/>
              <a:gd name="connsiteY547" fmla="*/ 495056 h 6857988"/>
              <a:gd name="connsiteX548" fmla="*/ 11915920 w 12191979"/>
              <a:gd name="connsiteY548" fmla="*/ 486866 h 6857988"/>
              <a:gd name="connsiteX549" fmla="*/ 11899671 w 12191979"/>
              <a:gd name="connsiteY549" fmla="*/ 489187 h 6857988"/>
              <a:gd name="connsiteX550" fmla="*/ 11890646 w 12191979"/>
              <a:gd name="connsiteY550" fmla="*/ 518843 h 6857988"/>
              <a:gd name="connsiteX551" fmla="*/ 11887433 w 12191979"/>
              <a:gd name="connsiteY551" fmla="*/ 532808 h 6857988"/>
              <a:gd name="connsiteX552" fmla="*/ 11890182 w 12191979"/>
              <a:gd name="connsiteY552" fmla="*/ 540162 h 6857988"/>
              <a:gd name="connsiteX553" fmla="*/ 11897962 w 12191979"/>
              <a:gd name="connsiteY553" fmla="*/ 542390 h 6857988"/>
              <a:gd name="connsiteX554" fmla="*/ 11909717 w 12191979"/>
              <a:gd name="connsiteY554" fmla="*/ 540366 h 6857988"/>
              <a:gd name="connsiteX555" fmla="*/ 11912521 w 12191979"/>
              <a:gd name="connsiteY555" fmla="*/ 530524 h 6857988"/>
              <a:gd name="connsiteX556" fmla="*/ 11907526 w 12191979"/>
              <a:gd name="connsiteY556" fmla="*/ 532399 h 6857988"/>
              <a:gd name="connsiteX557" fmla="*/ 11904388 w 12191979"/>
              <a:gd name="connsiteY557" fmla="*/ 527980 h 6857988"/>
              <a:gd name="connsiteX558" fmla="*/ 11906987 w 12191979"/>
              <a:gd name="connsiteY558" fmla="*/ 516504 h 6857988"/>
              <a:gd name="connsiteX559" fmla="*/ 11910794 w 12191979"/>
              <a:gd name="connsiteY559" fmla="*/ 504359 h 6857988"/>
              <a:gd name="connsiteX560" fmla="*/ 11918297 w 12191979"/>
              <a:gd name="connsiteY560" fmla="*/ 504359 h 6857988"/>
              <a:gd name="connsiteX561" fmla="*/ 11920947 w 12191979"/>
              <a:gd name="connsiteY561" fmla="*/ 495445 h 6857988"/>
              <a:gd name="connsiteX562" fmla="*/ 11920952 w 12191979"/>
              <a:gd name="connsiteY562" fmla="*/ 495445 h 6857988"/>
              <a:gd name="connsiteX563" fmla="*/ 11920952 w 12191979"/>
              <a:gd name="connsiteY563" fmla="*/ 495427 h 6857988"/>
              <a:gd name="connsiteX564" fmla="*/ 11920947 w 12191979"/>
              <a:gd name="connsiteY564" fmla="*/ 495445 h 6857988"/>
              <a:gd name="connsiteX565" fmla="*/ 11913413 w 12191979"/>
              <a:gd name="connsiteY565" fmla="*/ 495445 h 6857988"/>
              <a:gd name="connsiteX566" fmla="*/ 11882828 w 12191979"/>
              <a:gd name="connsiteY566" fmla="*/ 486866 h 6857988"/>
              <a:gd name="connsiteX567" fmla="*/ 11866580 w 12191979"/>
              <a:gd name="connsiteY567" fmla="*/ 489187 h 6857988"/>
              <a:gd name="connsiteX568" fmla="*/ 11857555 w 12191979"/>
              <a:gd name="connsiteY568" fmla="*/ 518843 h 6857988"/>
              <a:gd name="connsiteX569" fmla="*/ 11854342 w 12191979"/>
              <a:gd name="connsiteY569" fmla="*/ 532808 h 6857988"/>
              <a:gd name="connsiteX570" fmla="*/ 11857109 w 12191979"/>
              <a:gd name="connsiteY570" fmla="*/ 540162 h 6857988"/>
              <a:gd name="connsiteX571" fmla="*/ 11864890 w 12191979"/>
              <a:gd name="connsiteY571" fmla="*/ 542390 h 6857988"/>
              <a:gd name="connsiteX572" fmla="*/ 11876626 w 12191979"/>
              <a:gd name="connsiteY572" fmla="*/ 540366 h 6857988"/>
              <a:gd name="connsiteX573" fmla="*/ 11879449 w 12191979"/>
              <a:gd name="connsiteY573" fmla="*/ 530524 h 6857988"/>
              <a:gd name="connsiteX574" fmla="*/ 11874490 w 12191979"/>
              <a:gd name="connsiteY574" fmla="*/ 532399 h 6857988"/>
              <a:gd name="connsiteX575" fmla="*/ 11871315 w 12191979"/>
              <a:gd name="connsiteY575" fmla="*/ 527980 h 6857988"/>
              <a:gd name="connsiteX576" fmla="*/ 11873878 w 12191979"/>
              <a:gd name="connsiteY576" fmla="*/ 516504 h 6857988"/>
              <a:gd name="connsiteX577" fmla="*/ 11877554 w 12191979"/>
              <a:gd name="connsiteY577" fmla="*/ 504359 h 6857988"/>
              <a:gd name="connsiteX578" fmla="*/ 11885094 w 12191979"/>
              <a:gd name="connsiteY578" fmla="*/ 504359 h 6857988"/>
              <a:gd name="connsiteX579" fmla="*/ 11887744 w 12191979"/>
              <a:gd name="connsiteY579" fmla="*/ 495445 h 6857988"/>
              <a:gd name="connsiteX580" fmla="*/ 11887749 w 12191979"/>
              <a:gd name="connsiteY580" fmla="*/ 495445 h 6857988"/>
              <a:gd name="connsiteX581" fmla="*/ 11887749 w 12191979"/>
              <a:gd name="connsiteY581" fmla="*/ 495427 h 6857988"/>
              <a:gd name="connsiteX582" fmla="*/ 11887744 w 12191979"/>
              <a:gd name="connsiteY582" fmla="*/ 495445 h 6857988"/>
              <a:gd name="connsiteX583" fmla="*/ 11880210 w 12191979"/>
              <a:gd name="connsiteY583" fmla="*/ 495445 h 6857988"/>
              <a:gd name="connsiteX584" fmla="*/ 11592543 w 12191979"/>
              <a:gd name="connsiteY584" fmla="*/ 486847 h 6857988"/>
              <a:gd name="connsiteX585" fmla="*/ 11576295 w 12191979"/>
              <a:gd name="connsiteY585" fmla="*/ 489168 h 6857988"/>
              <a:gd name="connsiteX586" fmla="*/ 11567251 w 12191979"/>
              <a:gd name="connsiteY586" fmla="*/ 518824 h 6857988"/>
              <a:gd name="connsiteX587" fmla="*/ 11564057 w 12191979"/>
              <a:gd name="connsiteY587" fmla="*/ 532789 h 6857988"/>
              <a:gd name="connsiteX588" fmla="*/ 11566843 w 12191979"/>
              <a:gd name="connsiteY588" fmla="*/ 540143 h 6857988"/>
              <a:gd name="connsiteX589" fmla="*/ 11574623 w 12191979"/>
              <a:gd name="connsiteY589" fmla="*/ 542371 h 6857988"/>
              <a:gd name="connsiteX590" fmla="*/ 11586322 w 12191979"/>
              <a:gd name="connsiteY590" fmla="*/ 540347 h 6857988"/>
              <a:gd name="connsiteX591" fmla="*/ 11589145 w 12191979"/>
              <a:gd name="connsiteY591" fmla="*/ 530523 h 6857988"/>
              <a:gd name="connsiteX592" fmla="*/ 11584168 w 12191979"/>
              <a:gd name="connsiteY592" fmla="*/ 532399 h 6857988"/>
              <a:gd name="connsiteX593" fmla="*/ 11581049 w 12191979"/>
              <a:gd name="connsiteY593" fmla="*/ 527979 h 6857988"/>
              <a:gd name="connsiteX594" fmla="*/ 11583574 w 12191979"/>
              <a:gd name="connsiteY594" fmla="*/ 516503 h 6857988"/>
              <a:gd name="connsiteX595" fmla="*/ 11587195 w 12191979"/>
              <a:gd name="connsiteY595" fmla="*/ 505213 h 6857988"/>
              <a:gd name="connsiteX596" fmla="*/ 11594697 w 12191979"/>
              <a:gd name="connsiteY596" fmla="*/ 505213 h 6857988"/>
              <a:gd name="connsiteX597" fmla="*/ 11597334 w 12191979"/>
              <a:gd name="connsiteY597" fmla="*/ 496262 h 6857988"/>
              <a:gd name="connsiteX598" fmla="*/ 11597334 w 12191979"/>
              <a:gd name="connsiteY598" fmla="*/ 496243 h 6857988"/>
              <a:gd name="connsiteX599" fmla="*/ 11589795 w 12191979"/>
              <a:gd name="connsiteY599" fmla="*/ 496243 h 6857988"/>
              <a:gd name="connsiteX600" fmla="*/ 11076857 w 12191979"/>
              <a:gd name="connsiteY600" fmla="*/ 477153 h 6857988"/>
              <a:gd name="connsiteX601" fmla="*/ 11058287 w 12191979"/>
              <a:gd name="connsiteY601" fmla="*/ 541368 h 6857988"/>
              <a:gd name="connsiteX602" fmla="*/ 11073886 w 12191979"/>
              <a:gd name="connsiteY602" fmla="*/ 541368 h 6857988"/>
              <a:gd name="connsiteX603" fmla="*/ 11077953 w 12191979"/>
              <a:gd name="connsiteY603" fmla="*/ 527292 h 6857988"/>
              <a:gd name="connsiteX604" fmla="*/ 11084898 w 12191979"/>
              <a:gd name="connsiteY604" fmla="*/ 517784 h 6857988"/>
              <a:gd name="connsiteX605" fmla="*/ 11093588 w 12191979"/>
              <a:gd name="connsiteY605" fmla="*/ 509465 h 6857988"/>
              <a:gd name="connsiteX606" fmla="*/ 11094350 w 12191979"/>
              <a:gd name="connsiteY606" fmla="*/ 510746 h 6857988"/>
              <a:gd name="connsiteX607" fmla="*/ 11085566 w 12191979"/>
              <a:gd name="connsiteY607" fmla="*/ 541331 h 6857988"/>
              <a:gd name="connsiteX608" fmla="*/ 11085566 w 12191979"/>
              <a:gd name="connsiteY608" fmla="*/ 541349 h 6857988"/>
              <a:gd name="connsiteX609" fmla="*/ 11101054 w 12191979"/>
              <a:gd name="connsiteY609" fmla="*/ 541349 h 6857988"/>
              <a:gd name="connsiteX610" fmla="*/ 11110747 w 12191979"/>
              <a:gd name="connsiteY610" fmla="*/ 507181 h 6857988"/>
              <a:gd name="connsiteX611" fmla="*/ 11109763 w 12191979"/>
              <a:gd name="connsiteY611" fmla="*/ 497951 h 6857988"/>
              <a:gd name="connsiteX612" fmla="*/ 11103635 w 12191979"/>
              <a:gd name="connsiteY612" fmla="*/ 495203 h 6857988"/>
              <a:gd name="connsiteX613" fmla="*/ 11090506 w 12191979"/>
              <a:gd name="connsiteY613" fmla="*/ 502371 h 6857988"/>
              <a:gd name="connsiteX614" fmla="*/ 11081258 w 12191979"/>
              <a:gd name="connsiteY614" fmla="*/ 515351 h 6857988"/>
              <a:gd name="connsiteX615" fmla="*/ 11080255 w 12191979"/>
              <a:gd name="connsiteY615" fmla="*/ 515351 h 6857988"/>
              <a:gd name="connsiteX616" fmla="*/ 11092344 w 12191979"/>
              <a:gd name="connsiteY616" fmla="*/ 477153 h 6857988"/>
              <a:gd name="connsiteX617" fmla="*/ 11615013 w 12191979"/>
              <a:gd name="connsiteY617" fmla="*/ 477134 h 6857988"/>
              <a:gd name="connsiteX618" fmla="*/ 11596443 w 12191979"/>
              <a:gd name="connsiteY618" fmla="*/ 541330 h 6857988"/>
              <a:gd name="connsiteX619" fmla="*/ 11612023 w 12191979"/>
              <a:gd name="connsiteY619" fmla="*/ 541330 h 6857988"/>
              <a:gd name="connsiteX620" fmla="*/ 11616109 w 12191979"/>
              <a:gd name="connsiteY620" fmla="*/ 527291 h 6857988"/>
              <a:gd name="connsiteX621" fmla="*/ 11623035 w 12191979"/>
              <a:gd name="connsiteY621" fmla="*/ 517746 h 6857988"/>
              <a:gd name="connsiteX622" fmla="*/ 11631744 w 12191979"/>
              <a:gd name="connsiteY622" fmla="*/ 509446 h 6857988"/>
              <a:gd name="connsiteX623" fmla="*/ 11632487 w 12191979"/>
              <a:gd name="connsiteY623" fmla="*/ 510727 h 6857988"/>
              <a:gd name="connsiteX624" fmla="*/ 11623741 w 12191979"/>
              <a:gd name="connsiteY624" fmla="*/ 541330 h 6857988"/>
              <a:gd name="connsiteX625" fmla="*/ 11623741 w 12191979"/>
              <a:gd name="connsiteY625" fmla="*/ 541349 h 6857988"/>
              <a:gd name="connsiteX626" fmla="*/ 11639228 w 12191979"/>
              <a:gd name="connsiteY626" fmla="*/ 541349 h 6857988"/>
              <a:gd name="connsiteX627" fmla="*/ 11648922 w 12191979"/>
              <a:gd name="connsiteY627" fmla="*/ 507162 h 6857988"/>
              <a:gd name="connsiteX628" fmla="*/ 11647937 w 12191979"/>
              <a:gd name="connsiteY628" fmla="*/ 497951 h 6857988"/>
              <a:gd name="connsiteX629" fmla="*/ 11641809 w 12191979"/>
              <a:gd name="connsiteY629" fmla="*/ 495221 h 6857988"/>
              <a:gd name="connsiteX630" fmla="*/ 11628680 w 12191979"/>
              <a:gd name="connsiteY630" fmla="*/ 502370 h 6857988"/>
              <a:gd name="connsiteX631" fmla="*/ 11619433 w 12191979"/>
              <a:gd name="connsiteY631" fmla="*/ 515351 h 6857988"/>
              <a:gd name="connsiteX632" fmla="*/ 11618430 w 12191979"/>
              <a:gd name="connsiteY632" fmla="*/ 515351 h 6857988"/>
              <a:gd name="connsiteX633" fmla="*/ 11630519 w 12191979"/>
              <a:gd name="connsiteY633" fmla="*/ 477134 h 6857988"/>
              <a:gd name="connsiteX634" fmla="*/ 11436964 w 12191979"/>
              <a:gd name="connsiteY634" fmla="*/ 476207 h 6857988"/>
              <a:gd name="connsiteX635" fmla="*/ 11420753 w 12191979"/>
              <a:gd name="connsiteY635" fmla="*/ 481667 h 6857988"/>
              <a:gd name="connsiteX636" fmla="*/ 11410762 w 12191979"/>
              <a:gd name="connsiteY636" fmla="*/ 496244 h 6857988"/>
              <a:gd name="connsiteX637" fmla="*/ 11394662 w 12191979"/>
              <a:gd name="connsiteY637" fmla="*/ 551582 h 6857988"/>
              <a:gd name="connsiteX638" fmla="*/ 11410335 w 12191979"/>
              <a:gd name="connsiteY638" fmla="*/ 551582 h 6857988"/>
              <a:gd name="connsiteX639" fmla="*/ 11423780 w 12191979"/>
              <a:gd name="connsiteY639" fmla="*/ 505213 h 6857988"/>
              <a:gd name="connsiteX640" fmla="*/ 11435070 w 12191979"/>
              <a:gd name="connsiteY640" fmla="*/ 505213 h 6857988"/>
              <a:gd name="connsiteX641" fmla="*/ 11437744 w 12191979"/>
              <a:gd name="connsiteY641" fmla="*/ 496244 h 6857988"/>
              <a:gd name="connsiteX642" fmla="*/ 11426268 w 12191979"/>
              <a:gd name="connsiteY642" fmla="*/ 496244 h 6857988"/>
              <a:gd name="connsiteX643" fmla="*/ 11428868 w 12191979"/>
              <a:gd name="connsiteY643" fmla="*/ 488612 h 6857988"/>
              <a:gd name="connsiteX644" fmla="*/ 11435423 w 12191979"/>
              <a:gd name="connsiteY644" fmla="*/ 485139 h 6857988"/>
              <a:gd name="connsiteX645" fmla="*/ 11445339 w 12191979"/>
              <a:gd name="connsiteY645" fmla="*/ 487702 h 6857988"/>
              <a:gd name="connsiteX646" fmla="*/ 11448051 w 12191979"/>
              <a:gd name="connsiteY646" fmla="*/ 478138 h 6857988"/>
              <a:gd name="connsiteX647" fmla="*/ 11436964 w 12191979"/>
              <a:gd name="connsiteY647" fmla="*/ 476207 h 6857988"/>
              <a:gd name="connsiteX648" fmla="*/ 11775940 w 12191979"/>
              <a:gd name="connsiteY648" fmla="*/ 475537 h 6857988"/>
              <a:gd name="connsiteX649" fmla="*/ 11786246 w 12191979"/>
              <a:gd name="connsiteY649" fmla="*/ 481981 h 6857988"/>
              <a:gd name="connsiteX650" fmla="*/ 11770610 w 12191979"/>
              <a:gd name="connsiteY650" fmla="*/ 496707 h 6857988"/>
              <a:gd name="connsiteX651" fmla="*/ 11764463 w 12191979"/>
              <a:gd name="connsiteY651" fmla="*/ 496707 h 6857988"/>
              <a:gd name="connsiteX652" fmla="*/ 11770536 w 12191979"/>
              <a:gd name="connsiteY652" fmla="*/ 476391 h 6857988"/>
              <a:gd name="connsiteX653" fmla="*/ 11775940 w 12191979"/>
              <a:gd name="connsiteY653" fmla="*/ 475537 h 6857988"/>
              <a:gd name="connsiteX654" fmla="*/ 11754231 w 12191979"/>
              <a:gd name="connsiteY654" fmla="*/ 465528 h 6857988"/>
              <a:gd name="connsiteX655" fmla="*/ 11731706 w 12191979"/>
              <a:gd name="connsiteY655" fmla="*/ 542036 h 6857988"/>
              <a:gd name="connsiteX656" fmla="*/ 11769180 w 12191979"/>
              <a:gd name="connsiteY656" fmla="*/ 542036 h 6857988"/>
              <a:gd name="connsiteX657" fmla="*/ 11797109 w 12191979"/>
              <a:gd name="connsiteY657" fmla="*/ 520329 h 6857988"/>
              <a:gd name="connsiteX658" fmla="*/ 11781065 w 12191979"/>
              <a:gd name="connsiteY658" fmla="*/ 502650 h 6857988"/>
              <a:gd name="connsiteX659" fmla="*/ 11781083 w 12191979"/>
              <a:gd name="connsiteY659" fmla="*/ 502427 h 6857988"/>
              <a:gd name="connsiteX660" fmla="*/ 11805001 w 12191979"/>
              <a:gd name="connsiteY660" fmla="*/ 480236 h 6857988"/>
              <a:gd name="connsiteX661" fmla="*/ 11778465 w 12191979"/>
              <a:gd name="connsiteY661" fmla="*/ 465528 h 6857988"/>
              <a:gd name="connsiteX662" fmla="*/ 11044100 w 12191979"/>
              <a:gd name="connsiteY662" fmla="*/ 465250 h 6857988"/>
              <a:gd name="connsiteX663" fmla="*/ 10983636 w 12191979"/>
              <a:gd name="connsiteY663" fmla="*/ 516670 h 6857988"/>
              <a:gd name="connsiteX664" fmla="*/ 11013775 w 12191979"/>
              <a:gd name="connsiteY664" fmla="*/ 545435 h 6857988"/>
              <a:gd name="connsiteX665" fmla="*/ 11046626 w 12191979"/>
              <a:gd name="connsiteY665" fmla="*/ 541368 h 6857988"/>
              <a:gd name="connsiteX666" fmla="*/ 11050098 w 12191979"/>
              <a:gd name="connsiteY666" fmla="*/ 529966 h 6857988"/>
              <a:gd name="connsiteX667" fmla="*/ 11048278 w 12191979"/>
              <a:gd name="connsiteY667" fmla="*/ 530449 h 6857988"/>
              <a:gd name="connsiteX668" fmla="*/ 11023822 w 12191979"/>
              <a:gd name="connsiteY668" fmla="*/ 535166 h 6857988"/>
              <a:gd name="connsiteX669" fmla="*/ 11004936 w 12191979"/>
              <a:gd name="connsiteY669" fmla="*/ 514163 h 6857988"/>
              <a:gd name="connsiteX670" fmla="*/ 11041333 w 12191979"/>
              <a:gd name="connsiteY670" fmla="*/ 475519 h 6857988"/>
              <a:gd name="connsiteX671" fmla="*/ 11064434 w 12191979"/>
              <a:gd name="connsiteY671" fmla="*/ 480514 h 6857988"/>
              <a:gd name="connsiteX672" fmla="*/ 11068092 w 12191979"/>
              <a:gd name="connsiteY672" fmla="*/ 468258 h 6857988"/>
              <a:gd name="connsiteX673" fmla="*/ 11044100 w 12191979"/>
              <a:gd name="connsiteY673" fmla="*/ 465250 h 6857988"/>
              <a:gd name="connsiteX674" fmla="*/ 11757351 w 12191979"/>
              <a:gd name="connsiteY674" fmla="*/ 346605 h 6857988"/>
              <a:gd name="connsiteX675" fmla="*/ 11780842 w 12191979"/>
              <a:gd name="connsiteY675" fmla="*/ 346605 h 6857988"/>
              <a:gd name="connsiteX676" fmla="*/ 11794064 w 12191979"/>
              <a:gd name="connsiteY676" fmla="*/ 359772 h 6857988"/>
              <a:gd name="connsiteX677" fmla="*/ 11781436 w 12191979"/>
              <a:gd name="connsiteY677" fmla="*/ 372826 h 6857988"/>
              <a:gd name="connsiteX678" fmla="*/ 11757351 w 12191979"/>
              <a:gd name="connsiteY678" fmla="*/ 372826 h 6857988"/>
              <a:gd name="connsiteX679" fmla="*/ 11360290 w 12191979"/>
              <a:gd name="connsiteY679" fmla="*/ 330005 h 6857988"/>
              <a:gd name="connsiteX680" fmla="*/ 11360290 w 12191979"/>
              <a:gd name="connsiteY680" fmla="*/ 346718 h 6857988"/>
              <a:gd name="connsiteX681" fmla="*/ 11360290 w 12191979"/>
              <a:gd name="connsiteY681" fmla="*/ 409707 h 6857988"/>
              <a:gd name="connsiteX682" fmla="*/ 11360290 w 12191979"/>
              <a:gd name="connsiteY682" fmla="*/ 426476 h 6857988"/>
              <a:gd name="connsiteX683" fmla="*/ 11379844 w 12191979"/>
              <a:gd name="connsiteY683" fmla="*/ 426476 h 6857988"/>
              <a:gd name="connsiteX684" fmla="*/ 11433084 w 12191979"/>
              <a:gd name="connsiteY684" fmla="*/ 426476 h 6857988"/>
              <a:gd name="connsiteX685" fmla="*/ 11433084 w 12191979"/>
              <a:gd name="connsiteY685" fmla="*/ 409707 h 6857988"/>
              <a:gd name="connsiteX686" fmla="*/ 11379844 w 12191979"/>
              <a:gd name="connsiteY686" fmla="*/ 409707 h 6857988"/>
              <a:gd name="connsiteX687" fmla="*/ 11379844 w 12191979"/>
              <a:gd name="connsiteY687" fmla="*/ 384006 h 6857988"/>
              <a:gd name="connsiteX688" fmla="*/ 11425953 w 12191979"/>
              <a:gd name="connsiteY688" fmla="*/ 384006 h 6857988"/>
              <a:gd name="connsiteX689" fmla="*/ 11425953 w 12191979"/>
              <a:gd name="connsiteY689" fmla="*/ 367312 h 6857988"/>
              <a:gd name="connsiteX690" fmla="*/ 11379844 w 12191979"/>
              <a:gd name="connsiteY690" fmla="*/ 367312 h 6857988"/>
              <a:gd name="connsiteX691" fmla="*/ 11379844 w 12191979"/>
              <a:gd name="connsiteY691" fmla="*/ 346718 h 6857988"/>
              <a:gd name="connsiteX692" fmla="*/ 11431728 w 12191979"/>
              <a:gd name="connsiteY692" fmla="*/ 346718 h 6857988"/>
              <a:gd name="connsiteX693" fmla="*/ 11431728 w 12191979"/>
              <a:gd name="connsiteY693" fmla="*/ 330005 h 6857988"/>
              <a:gd name="connsiteX694" fmla="*/ 11379844 w 12191979"/>
              <a:gd name="connsiteY694" fmla="*/ 330005 h 6857988"/>
              <a:gd name="connsiteX695" fmla="*/ 11818985 w 12191979"/>
              <a:gd name="connsiteY695" fmla="*/ 330004 h 6857988"/>
              <a:gd name="connsiteX696" fmla="*/ 11818985 w 12191979"/>
              <a:gd name="connsiteY696" fmla="*/ 426475 h 6857988"/>
              <a:gd name="connsiteX697" fmla="*/ 11838409 w 12191979"/>
              <a:gd name="connsiteY697" fmla="*/ 426475 h 6857988"/>
              <a:gd name="connsiteX698" fmla="*/ 11838409 w 12191979"/>
              <a:gd name="connsiteY698" fmla="*/ 330004 h 6857988"/>
              <a:gd name="connsiteX699" fmla="*/ 11666025 w 12191979"/>
              <a:gd name="connsiteY699" fmla="*/ 330004 h 6857988"/>
              <a:gd name="connsiteX700" fmla="*/ 11666025 w 12191979"/>
              <a:gd name="connsiteY700" fmla="*/ 346717 h 6857988"/>
              <a:gd name="connsiteX701" fmla="*/ 11689609 w 12191979"/>
              <a:gd name="connsiteY701" fmla="*/ 346717 h 6857988"/>
              <a:gd name="connsiteX702" fmla="*/ 11689609 w 12191979"/>
              <a:gd name="connsiteY702" fmla="*/ 426475 h 6857988"/>
              <a:gd name="connsiteX703" fmla="*/ 11709441 w 12191979"/>
              <a:gd name="connsiteY703" fmla="*/ 426475 h 6857988"/>
              <a:gd name="connsiteX704" fmla="*/ 11709441 w 12191979"/>
              <a:gd name="connsiteY704" fmla="*/ 346717 h 6857988"/>
              <a:gd name="connsiteX705" fmla="*/ 11733025 w 12191979"/>
              <a:gd name="connsiteY705" fmla="*/ 346717 h 6857988"/>
              <a:gd name="connsiteX706" fmla="*/ 11733025 w 12191979"/>
              <a:gd name="connsiteY706" fmla="*/ 330004 h 6857988"/>
              <a:gd name="connsiteX707" fmla="*/ 11709441 w 12191979"/>
              <a:gd name="connsiteY707" fmla="*/ 330004 h 6857988"/>
              <a:gd name="connsiteX708" fmla="*/ 11689609 w 12191979"/>
              <a:gd name="connsiteY708" fmla="*/ 330004 h 6857988"/>
              <a:gd name="connsiteX709" fmla="*/ 11509944 w 12191979"/>
              <a:gd name="connsiteY709" fmla="*/ 330004 h 6857988"/>
              <a:gd name="connsiteX710" fmla="*/ 11509944 w 12191979"/>
              <a:gd name="connsiteY710" fmla="*/ 346717 h 6857988"/>
              <a:gd name="connsiteX711" fmla="*/ 11509944 w 12191979"/>
              <a:gd name="connsiteY711" fmla="*/ 409706 h 6857988"/>
              <a:gd name="connsiteX712" fmla="*/ 11509944 w 12191979"/>
              <a:gd name="connsiteY712" fmla="*/ 426475 h 6857988"/>
              <a:gd name="connsiteX713" fmla="*/ 11529480 w 12191979"/>
              <a:gd name="connsiteY713" fmla="*/ 426475 h 6857988"/>
              <a:gd name="connsiteX714" fmla="*/ 11582720 w 12191979"/>
              <a:gd name="connsiteY714" fmla="*/ 426475 h 6857988"/>
              <a:gd name="connsiteX715" fmla="*/ 11582720 w 12191979"/>
              <a:gd name="connsiteY715" fmla="*/ 409706 h 6857988"/>
              <a:gd name="connsiteX716" fmla="*/ 11529480 w 12191979"/>
              <a:gd name="connsiteY716" fmla="*/ 409706 h 6857988"/>
              <a:gd name="connsiteX717" fmla="*/ 11529480 w 12191979"/>
              <a:gd name="connsiteY717" fmla="*/ 384005 h 6857988"/>
              <a:gd name="connsiteX718" fmla="*/ 11575626 w 12191979"/>
              <a:gd name="connsiteY718" fmla="*/ 384005 h 6857988"/>
              <a:gd name="connsiteX719" fmla="*/ 11575626 w 12191979"/>
              <a:gd name="connsiteY719" fmla="*/ 367311 h 6857988"/>
              <a:gd name="connsiteX720" fmla="*/ 11529480 w 12191979"/>
              <a:gd name="connsiteY720" fmla="*/ 367311 h 6857988"/>
              <a:gd name="connsiteX721" fmla="*/ 11529480 w 12191979"/>
              <a:gd name="connsiteY721" fmla="*/ 346717 h 6857988"/>
              <a:gd name="connsiteX722" fmla="*/ 11581382 w 12191979"/>
              <a:gd name="connsiteY722" fmla="*/ 346717 h 6857988"/>
              <a:gd name="connsiteX723" fmla="*/ 11581382 w 12191979"/>
              <a:gd name="connsiteY723" fmla="*/ 330004 h 6857988"/>
              <a:gd name="connsiteX724" fmla="*/ 11529480 w 12191979"/>
              <a:gd name="connsiteY724" fmla="*/ 330004 h 6857988"/>
              <a:gd name="connsiteX725" fmla="*/ 11439360 w 12191979"/>
              <a:gd name="connsiteY725" fmla="*/ 330004 h 6857988"/>
              <a:gd name="connsiteX726" fmla="*/ 11439360 w 12191979"/>
              <a:gd name="connsiteY726" fmla="*/ 409705 h 6857988"/>
              <a:gd name="connsiteX727" fmla="*/ 11439360 w 12191979"/>
              <a:gd name="connsiteY727" fmla="*/ 426475 h 6857988"/>
              <a:gd name="connsiteX728" fmla="*/ 11458896 w 12191979"/>
              <a:gd name="connsiteY728" fmla="*/ 426475 h 6857988"/>
              <a:gd name="connsiteX729" fmla="*/ 11504373 w 12191979"/>
              <a:gd name="connsiteY729" fmla="*/ 426475 h 6857988"/>
              <a:gd name="connsiteX730" fmla="*/ 11504373 w 12191979"/>
              <a:gd name="connsiteY730" fmla="*/ 409705 h 6857988"/>
              <a:gd name="connsiteX731" fmla="*/ 11458896 w 12191979"/>
              <a:gd name="connsiteY731" fmla="*/ 409705 h 6857988"/>
              <a:gd name="connsiteX732" fmla="*/ 11458896 w 12191979"/>
              <a:gd name="connsiteY732" fmla="*/ 330004 h 6857988"/>
              <a:gd name="connsiteX733" fmla="*/ 11737834 w 12191979"/>
              <a:gd name="connsiteY733" fmla="*/ 329874 h 6857988"/>
              <a:gd name="connsiteX734" fmla="*/ 11737834 w 12191979"/>
              <a:gd name="connsiteY734" fmla="*/ 426345 h 6857988"/>
              <a:gd name="connsiteX735" fmla="*/ 11757370 w 12191979"/>
              <a:gd name="connsiteY735" fmla="*/ 426345 h 6857988"/>
              <a:gd name="connsiteX736" fmla="*/ 11757370 w 12191979"/>
              <a:gd name="connsiteY736" fmla="*/ 388332 h 6857988"/>
              <a:gd name="connsiteX737" fmla="*/ 11773934 w 12191979"/>
              <a:gd name="connsiteY737" fmla="*/ 388332 h 6857988"/>
              <a:gd name="connsiteX738" fmla="*/ 11791074 w 12191979"/>
              <a:gd name="connsiteY738" fmla="*/ 400384 h 6857988"/>
              <a:gd name="connsiteX739" fmla="*/ 11794342 w 12191979"/>
              <a:gd name="connsiteY739" fmla="*/ 426345 h 6857988"/>
              <a:gd name="connsiteX740" fmla="*/ 11813989 w 12191979"/>
              <a:gd name="connsiteY740" fmla="*/ 426345 h 6857988"/>
              <a:gd name="connsiteX741" fmla="*/ 11810535 w 12191979"/>
              <a:gd name="connsiteY741" fmla="*/ 400997 h 6857988"/>
              <a:gd name="connsiteX742" fmla="*/ 11796069 w 12191979"/>
              <a:gd name="connsiteY742" fmla="*/ 380161 h 6857988"/>
              <a:gd name="connsiteX743" fmla="*/ 11813209 w 12191979"/>
              <a:gd name="connsiteY743" fmla="*/ 356856 h 6857988"/>
              <a:gd name="connsiteX744" fmla="*/ 11781845 w 12191979"/>
              <a:gd name="connsiteY744" fmla="*/ 329874 h 6857988"/>
              <a:gd name="connsiteX745" fmla="*/ 11757370 w 12191979"/>
              <a:gd name="connsiteY745" fmla="*/ 329874 h 6857988"/>
              <a:gd name="connsiteX746" fmla="*/ 11738001 w 12191979"/>
              <a:gd name="connsiteY746" fmla="*/ 329874 h 6857988"/>
              <a:gd name="connsiteX747" fmla="*/ 11887563 w 12191979"/>
              <a:gd name="connsiteY747" fmla="*/ 327645 h 6857988"/>
              <a:gd name="connsiteX748" fmla="*/ 11843144 w 12191979"/>
              <a:gd name="connsiteY748" fmla="*/ 378099 h 6857988"/>
              <a:gd name="connsiteX749" fmla="*/ 11887563 w 12191979"/>
              <a:gd name="connsiteY749" fmla="*/ 428535 h 6857988"/>
              <a:gd name="connsiteX750" fmla="*/ 11929197 w 12191979"/>
              <a:gd name="connsiteY750" fmla="*/ 394478 h 6857988"/>
              <a:gd name="connsiteX751" fmla="*/ 11908826 w 12191979"/>
              <a:gd name="connsiteY751" fmla="*/ 394478 h 6857988"/>
              <a:gd name="connsiteX752" fmla="*/ 11888120 w 12191979"/>
              <a:gd name="connsiteY752" fmla="*/ 411544 h 6857988"/>
              <a:gd name="connsiteX753" fmla="*/ 11863255 w 12191979"/>
              <a:gd name="connsiteY753" fmla="*/ 377821 h 6857988"/>
              <a:gd name="connsiteX754" fmla="*/ 11888120 w 12191979"/>
              <a:gd name="connsiteY754" fmla="*/ 344061 h 6857988"/>
              <a:gd name="connsiteX755" fmla="*/ 11908826 w 12191979"/>
              <a:gd name="connsiteY755" fmla="*/ 360588 h 6857988"/>
              <a:gd name="connsiteX756" fmla="*/ 11929067 w 12191979"/>
              <a:gd name="connsiteY756" fmla="*/ 360588 h 6857988"/>
              <a:gd name="connsiteX757" fmla="*/ 11887563 w 12191979"/>
              <a:gd name="connsiteY757" fmla="*/ 327645 h 6857988"/>
              <a:gd name="connsiteX758" fmla="*/ 11626155 w 12191979"/>
              <a:gd name="connsiteY758" fmla="*/ 327645 h 6857988"/>
              <a:gd name="connsiteX759" fmla="*/ 11581699 w 12191979"/>
              <a:gd name="connsiteY759" fmla="*/ 378099 h 6857988"/>
              <a:gd name="connsiteX760" fmla="*/ 11626155 w 12191979"/>
              <a:gd name="connsiteY760" fmla="*/ 428535 h 6857988"/>
              <a:gd name="connsiteX761" fmla="*/ 11667752 w 12191979"/>
              <a:gd name="connsiteY761" fmla="*/ 394478 h 6857988"/>
              <a:gd name="connsiteX762" fmla="*/ 11647418 w 12191979"/>
              <a:gd name="connsiteY762" fmla="*/ 394478 h 6857988"/>
              <a:gd name="connsiteX763" fmla="*/ 11626694 w 12191979"/>
              <a:gd name="connsiteY763" fmla="*/ 411544 h 6857988"/>
              <a:gd name="connsiteX764" fmla="*/ 11601810 w 12191979"/>
              <a:gd name="connsiteY764" fmla="*/ 377821 h 6857988"/>
              <a:gd name="connsiteX765" fmla="*/ 11626694 w 12191979"/>
              <a:gd name="connsiteY765" fmla="*/ 344061 h 6857988"/>
              <a:gd name="connsiteX766" fmla="*/ 11647418 w 12191979"/>
              <a:gd name="connsiteY766" fmla="*/ 360588 h 6857988"/>
              <a:gd name="connsiteX767" fmla="*/ 11667622 w 12191979"/>
              <a:gd name="connsiteY767" fmla="*/ 360588 h 6857988"/>
              <a:gd name="connsiteX768" fmla="*/ 11626155 w 12191979"/>
              <a:gd name="connsiteY768" fmla="*/ 327645 h 6857988"/>
              <a:gd name="connsiteX769" fmla="*/ 11741028 w 12191979"/>
              <a:gd name="connsiteY769" fmla="*/ 271341 h 6857988"/>
              <a:gd name="connsiteX770" fmla="*/ 11763572 w 12191979"/>
              <a:gd name="connsiteY770" fmla="*/ 271341 h 6857988"/>
              <a:gd name="connsiteX771" fmla="*/ 11778558 w 12191979"/>
              <a:gd name="connsiteY771" fmla="*/ 285380 h 6857988"/>
              <a:gd name="connsiteX772" fmla="*/ 11763814 w 12191979"/>
              <a:gd name="connsiteY772" fmla="*/ 299326 h 6857988"/>
              <a:gd name="connsiteX773" fmla="*/ 11741028 w 12191979"/>
              <a:gd name="connsiteY773" fmla="*/ 299326 h 6857988"/>
              <a:gd name="connsiteX774" fmla="*/ 11741010 w 12191979"/>
              <a:gd name="connsiteY774" fmla="*/ 232772 h 6857988"/>
              <a:gd name="connsiteX775" fmla="*/ 11765225 w 12191979"/>
              <a:gd name="connsiteY775" fmla="*/ 232772 h 6857988"/>
              <a:gd name="connsiteX776" fmla="*/ 11776460 w 12191979"/>
              <a:gd name="connsiteY776" fmla="*/ 244192 h 6857988"/>
              <a:gd name="connsiteX777" fmla="*/ 11764129 w 12191979"/>
              <a:gd name="connsiteY777" fmla="*/ 256318 h 6857988"/>
              <a:gd name="connsiteX778" fmla="*/ 11741010 w 12191979"/>
              <a:gd name="connsiteY778" fmla="*/ 256318 h 6857988"/>
              <a:gd name="connsiteX779" fmla="*/ 11803145 w 12191979"/>
              <a:gd name="connsiteY779" fmla="*/ 217434 h 6857988"/>
              <a:gd name="connsiteX780" fmla="*/ 11803145 w 12191979"/>
              <a:gd name="connsiteY780" fmla="*/ 313886 h 6857988"/>
              <a:gd name="connsiteX781" fmla="*/ 11822588 w 12191979"/>
              <a:gd name="connsiteY781" fmla="*/ 313886 h 6857988"/>
              <a:gd name="connsiteX782" fmla="*/ 11822588 w 12191979"/>
              <a:gd name="connsiteY782" fmla="*/ 217434 h 6857988"/>
              <a:gd name="connsiteX783" fmla="*/ 11360290 w 12191979"/>
              <a:gd name="connsiteY783" fmla="*/ 217434 h 6857988"/>
              <a:gd name="connsiteX784" fmla="*/ 11360290 w 12191979"/>
              <a:gd name="connsiteY784" fmla="*/ 313886 h 6857988"/>
              <a:gd name="connsiteX785" fmla="*/ 11378507 w 12191979"/>
              <a:gd name="connsiteY785" fmla="*/ 313886 h 6857988"/>
              <a:gd name="connsiteX786" fmla="*/ 11378507 w 12191979"/>
              <a:gd name="connsiteY786" fmla="*/ 242188 h 6857988"/>
              <a:gd name="connsiteX787" fmla="*/ 11398971 w 12191979"/>
              <a:gd name="connsiteY787" fmla="*/ 313886 h 6857988"/>
              <a:gd name="connsiteX788" fmla="*/ 11399807 w 12191979"/>
              <a:gd name="connsiteY788" fmla="*/ 313886 h 6857988"/>
              <a:gd name="connsiteX789" fmla="*/ 11416947 w 12191979"/>
              <a:gd name="connsiteY789" fmla="*/ 313886 h 6857988"/>
              <a:gd name="connsiteX790" fmla="*/ 11417764 w 12191979"/>
              <a:gd name="connsiteY790" fmla="*/ 313886 h 6857988"/>
              <a:gd name="connsiteX791" fmla="*/ 11438228 w 12191979"/>
              <a:gd name="connsiteY791" fmla="*/ 242188 h 6857988"/>
              <a:gd name="connsiteX792" fmla="*/ 11438228 w 12191979"/>
              <a:gd name="connsiteY792" fmla="*/ 313886 h 6857988"/>
              <a:gd name="connsiteX793" fmla="*/ 11456445 w 12191979"/>
              <a:gd name="connsiteY793" fmla="*/ 313886 h 6857988"/>
              <a:gd name="connsiteX794" fmla="*/ 11456445 w 12191979"/>
              <a:gd name="connsiteY794" fmla="*/ 217434 h 6857988"/>
              <a:gd name="connsiteX795" fmla="*/ 11446510 w 12191979"/>
              <a:gd name="connsiteY795" fmla="*/ 217434 h 6857988"/>
              <a:gd name="connsiteX796" fmla="*/ 11437949 w 12191979"/>
              <a:gd name="connsiteY796" fmla="*/ 217434 h 6857988"/>
              <a:gd name="connsiteX797" fmla="*/ 11428572 w 12191979"/>
              <a:gd name="connsiteY797" fmla="*/ 217434 h 6857988"/>
              <a:gd name="connsiteX798" fmla="*/ 11408367 w 12191979"/>
              <a:gd name="connsiteY798" fmla="*/ 285140 h 6857988"/>
              <a:gd name="connsiteX799" fmla="*/ 11388182 w 12191979"/>
              <a:gd name="connsiteY799" fmla="*/ 217434 h 6857988"/>
              <a:gd name="connsiteX800" fmla="*/ 11378823 w 12191979"/>
              <a:gd name="connsiteY800" fmla="*/ 217434 h 6857988"/>
              <a:gd name="connsiteX801" fmla="*/ 11370243 w 12191979"/>
              <a:gd name="connsiteY801" fmla="*/ 217434 h 6857988"/>
              <a:gd name="connsiteX802" fmla="*/ 11995325 w 12191979"/>
              <a:gd name="connsiteY802" fmla="*/ 217433 h 6857988"/>
              <a:gd name="connsiteX803" fmla="*/ 11995325 w 12191979"/>
              <a:gd name="connsiteY803" fmla="*/ 313885 h 6857988"/>
              <a:gd name="connsiteX804" fmla="*/ 12014768 w 12191979"/>
              <a:gd name="connsiteY804" fmla="*/ 313885 h 6857988"/>
              <a:gd name="connsiteX805" fmla="*/ 12014768 w 12191979"/>
              <a:gd name="connsiteY805" fmla="*/ 217433 h 6857988"/>
              <a:gd name="connsiteX806" fmla="*/ 11910423 w 12191979"/>
              <a:gd name="connsiteY806" fmla="*/ 217433 h 6857988"/>
              <a:gd name="connsiteX807" fmla="*/ 11910423 w 12191979"/>
              <a:gd name="connsiteY807" fmla="*/ 313885 h 6857988"/>
              <a:gd name="connsiteX808" fmla="*/ 11929550 w 12191979"/>
              <a:gd name="connsiteY808" fmla="*/ 313885 h 6857988"/>
              <a:gd name="connsiteX809" fmla="*/ 11929550 w 12191979"/>
              <a:gd name="connsiteY809" fmla="*/ 271787 h 6857988"/>
              <a:gd name="connsiteX810" fmla="*/ 11968175 w 12191979"/>
              <a:gd name="connsiteY810" fmla="*/ 271787 h 6857988"/>
              <a:gd name="connsiteX811" fmla="*/ 11968175 w 12191979"/>
              <a:gd name="connsiteY811" fmla="*/ 313885 h 6857988"/>
              <a:gd name="connsiteX812" fmla="*/ 11987302 w 12191979"/>
              <a:gd name="connsiteY812" fmla="*/ 313885 h 6857988"/>
              <a:gd name="connsiteX813" fmla="*/ 11987302 w 12191979"/>
              <a:gd name="connsiteY813" fmla="*/ 217433 h 6857988"/>
              <a:gd name="connsiteX814" fmla="*/ 11968175 w 12191979"/>
              <a:gd name="connsiteY814" fmla="*/ 217433 h 6857988"/>
              <a:gd name="connsiteX815" fmla="*/ 11968175 w 12191979"/>
              <a:gd name="connsiteY815" fmla="*/ 255056 h 6857988"/>
              <a:gd name="connsiteX816" fmla="*/ 11929550 w 12191979"/>
              <a:gd name="connsiteY816" fmla="*/ 255056 h 6857988"/>
              <a:gd name="connsiteX817" fmla="*/ 11929550 w 12191979"/>
              <a:gd name="connsiteY817" fmla="*/ 217433 h 6857988"/>
              <a:gd name="connsiteX818" fmla="*/ 11721697 w 12191979"/>
              <a:gd name="connsiteY818" fmla="*/ 217433 h 6857988"/>
              <a:gd name="connsiteX819" fmla="*/ 11721697 w 12191979"/>
              <a:gd name="connsiteY819" fmla="*/ 313885 h 6857988"/>
              <a:gd name="connsiteX820" fmla="*/ 11721790 w 12191979"/>
              <a:gd name="connsiteY820" fmla="*/ 313885 h 6857988"/>
              <a:gd name="connsiteX821" fmla="*/ 11741734 w 12191979"/>
              <a:gd name="connsiteY821" fmla="*/ 313885 h 6857988"/>
              <a:gd name="connsiteX822" fmla="*/ 11769589 w 12191979"/>
              <a:gd name="connsiteY822" fmla="*/ 313885 h 6857988"/>
              <a:gd name="connsiteX823" fmla="*/ 11798576 w 12191979"/>
              <a:gd name="connsiteY823" fmla="*/ 287850 h 6857988"/>
              <a:gd name="connsiteX824" fmla="*/ 11779951 w 12191979"/>
              <a:gd name="connsiteY824" fmla="*/ 262614 h 6857988"/>
              <a:gd name="connsiteX825" fmla="*/ 11795234 w 12191979"/>
              <a:gd name="connsiteY825" fmla="*/ 241184 h 6857988"/>
              <a:gd name="connsiteX826" fmla="*/ 11765169 w 12191979"/>
              <a:gd name="connsiteY826" fmla="*/ 217433 h 6857988"/>
              <a:gd name="connsiteX827" fmla="*/ 11741734 w 12191979"/>
              <a:gd name="connsiteY827" fmla="*/ 217433 h 6857988"/>
              <a:gd name="connsiteX828" fmla="*/ 11721790 w 12191979"/>
              <a:gd name="connsiteY828" fmla="*/ 217433 h 6857988"/>
              <a:gd name="connsiteX829" fmla="*/ 11638318 w 12191979"/>
              <a:gd name="connsiteY829" fmla="*/ 217433 h 6857988"/>
              <a:gd name="connsiteX830" fmla="*/ 11638318 w 12191979"/>
              <a:gd name="connsiteY830" fmla="*/ 283802 h 6857988"/>
              <a:gd name="connsiteX831" fmla="*/ 11676368 w 12191979"/>
              <a:gd name="connsiteY831" fmla="*/ 316596 h 6857988"/>
              <a:gd name="connsiteX832" fmla="*/ 11714826 w 12191979"/>
              <a:gd name="connsiteY832" fmla="*/ 283802 h 6857988"/>
              <a:gd name="connsiteX833" fmla="*/ 11714826 w 12191979"/>
              <a:gd name="connsiteY833" fmla="*/ 217433 h 6857988"/>
              <a:gd name="connsiteX834" fmla="*/ 11695402 w 12191979"/>
              <a:gd name="connsiteY834" fmla="*/ 217433 h 6857988"/>
              <a:gd name="connsiteX835" fmla="*/ 11695402 w 12191979"/>
              <a:gd name="connsiteY835" fmla="*/ 285547 h 6857988"/>
              <a:gd name="connsiteX836" fmla="*/ 11676349 w 12191979"/>
              <a:gd name="connsiteY836" fmla="*/ 300775 h 6857988"/>
              <a:gd name="connsiteX837" fmla="*/ 11657426 w 12191979"/>
              <a:gd name="connsiteY837" fmla="*/ 285547 h 6857988"/>
              <a:gd name="connsiteX838" fmla="*/ 11657426 w 12191979"/>
              <a:gd name="connsiteY838" fmla="*/ 217433 h 6857988"/>
              <a:gd name="connsiteX839" fmla="*/ 11488793 w 12191979"/>
              <a:gd name="connsiteY839" fmla="*/ 217433 h 6857988"/>
              <a:gd name="connsiteX840" fmla="*/ 11488793 w 12191979"/>
              <a:gd name="connsiteY840" fmla="*/ 234146 h 6857988"/>
              <a:gd name="connsiteX841" fmla="*/ 11512377 w 12191979"/>
              <a:gd name="connsiteY841" fmla="*/ 234146 h 6857988"/>
              <a:gd name="connsiteX842" fmla="*/ 11512377 w 12191979"/>
              <a:gd name="connsiteY842" fmla="*/ 313885 h 6857988"/>
              <a:gd name="connsiteX843" fmla="*/ 11532209 w 12191979"/>
              <a:gd name="connsiteY843" fmla="*/ 313885 h 6857988"/>
              <a:gd name="connsiteX844" fmla="*/ 11532209 w 12191979"/>
              <a:gd name="connsiteY844" fmla="*/ 234146 h 6857988"/>
              <a:gd name="connsiteX845" fmla="*/ 11555793 w 12191979"/>
              <a:gd name="connsiteY845" fmla="*/ 234146 h 6857988"/>
              <a:gd name="connsiteX846" fmla="*/ 11555793 w 12191979"/>
              <a:gd name="connsiteY846" fmla="*/ 217433 h 6857988"/>
              <a:gd name="connsiteX847" fmla="*/ 11532209 w 12191979"/>
              <a:gd name="connsiteY847" fmla="*/ 217433 h 6857988"/>
              <a:gd name="connsiteX848" fmla="*/ 11512377 w 12191979"/>
              <a:gd name="connsiteY848" fmla="*/ 217433 h 6857988"/>
              <a:gd name="connsiteX849" fmla="*/ 11464207 w 12191979"/>
              <a:gd name="connsiteY849" fmla="*/ 217433 h 6857988"/>
              <a:gd name="connsiteX850" fmla="*/ 11464207 w 12191979"/>
              <a:gd name="connsiteY850" fmla="*/ 313885 h 6857988"/>
              <a:gd name="connsiteX851" fmla="*/ 11483631 w 12191979"/>
              <a:gd name="connsiteY851" fmla="*/ 313885 h 6857988"/>
              <a:gd name="connsiteX852" fmla="*/ 11483631 w 12191979"/>
              <a:gd name="connsiteY852" fmla="*/ 217433 h 6857988"/>
              <a:gd name="connsiteX853" fmla="*/ 11865057 w 12191979"/>
              <a:gd name="connsiteY853" fmla="*/ 214498 h 6857988"/>
              <a:gd name="connsiteX854" fmla="*/ 11829013 w 12191979"/>
              <a:gd name="connsiteY854" fmla="*/ 243783 h 6857988"/>
              <a:gd name="connsiteX855" fmla="*/ 11860378 w 12191979"/>
              <a:gd name="connsiteY855" fmla="*/ 273142 h 6857988"/>
              <a:gd name="connsiteX856" fmla="*/ 11884908 w 12191979"/>
              <a:gd name="connsiteY856" fmla="*/ 288109 h 6857988"/>
              <a:gd name="connsiteX857" fmla="*/ 11865670 w 12191979"/>
              <a:gd name="connsiteY857" fmla="*/ 300421 h 6857988"/>
              <a:gd name="connsiteX858" fmla="*/ 11846004 w 12191979"/>
              <a:gd name="connsiteY858" fmla="*/ 284265 h 6857988"/>
              <a:gd name="connsiteX859" fmla="*/ 11827286 w 12191979"/>
              <a:gd name="connsiteY859" fmla="*/ 284265 h 6857988"/>
              <a:gd name="connsiteX860" fmla="*/ 11866506 w 12191979"/>
              <a:gd name="connsiteY860" fmla="*/ 316372 h 6857988"/>
              <a:gd name="connsiteX861" fmla="*/ 11905205 w 12191979"/>
              <a:gd name="connsiteY861" fmla="*/ 285788 h 6857988"/>
              <a:gd name="connsiteX862" fmla="*/ 11877406 w 12191979"/>
              <a:gd name="connsiteY862" fmla="*/ 257450 h 6857988"/>
              <a:gd name="connsiteX863" fmla="*/ 11848549 w 12191979"/>
              <a:gd name="connsiteY863" fmla="*/ 242539 h 6857988"/>
              <a:gd name="connsiteX864" fmla="*/ 11865837 w 12191979"/>
              <a:gd name="connsiteY864" fmla="*/ 230672 h 6857988"/>
              <a:gd name="connsiteX865" fmla="*/ 11883367 w 12191979"/>
              <a:gd name="connsiteY865" fmla="*/ 245398 h 6857988"/>
              <a:gd name="connsiteX866" fmla="*/ 11902253 w 12191979"/>
              <a:gd name="connsiteY866" fmla="*/ 245398 h 6857988"/>
              <a:gd name="connsiteX867" fmla="*/ 11865057 w 12191979"/>
              <a:gd name="connsiteY867" fmla="*/ 214498 h 6857988"/>
              <a:gd name="connsiteX868" fmla="*/ 11593101 w 12191979"/>
              <a:gd name="connsiteY868" fmla="*/ 214498 h 6857988"/>
              <a:gd name="connsiteX869" fmla="*/ 11557019 w 12191979"/>
              <a:gd name="connsiteY869" fmla="*/ 243783 h 6857988"/>
              <a:gd name="connsiteX870" fmla="*/ 11588402 w 12191979"/>
              <a:gd name="connsiteY870" fmla="*/ 273142 h 6857988"/>
              <a:gd name="connsiteX871" fmla="*/ 11612952 w 12191979"/>
              <a:gd name="connsiteY871" fmla="*/ 288109 h 6857988"/>
              <a:gd name="connsiteX872" fmla="*/ 11593676 w 12191979"/>
              <a:gd name="connsiteY872" fmla="*/ 300421 h 6857988"/>
              <a:gd name="connsiteX873" fmla="*/ 11574066 w 12191979"/>
              <a:gd name="connsiteY873" fmla="*/ 284265 h 6857988"/>
              <a:gd name="connsiteX874" fmla="*/ 11555348 w 12191979"/>
              <a:gd name="connsiteY874" fmla="*/ 284265 h 6857988"/>
              <a:gd name="connsiteX875" fmla="*/ 11594549 w 12191979"/>
              <a:gd name="connsiteY875" fmla="*/ 316372 h 6857988"/>
              <a:gd name="connsiteX876" fmla="*/ 11633230 w 12191979"/>
              <a:gd name="connsiteY876" fmla="*/ 285788 h 6857988"/>
              <a:gd name="connsiteX877" fmla="*/ 11605431 w 12191979"/>
              <a:gd name="connsiteY877" fmla="*/ 257450 h 6857988"/>
              <a:gd name="connsiteX878" fmla="*/ 11576555 w 12191979"/>
              <a:gd name="connsiteY878" fmla="*/ 242539 h 6857988"/>
              <a:gd name="connsiteX879" fmla="*/ 11593843 w 12191979"/>
              <a:gd name="connsiteY879" fmla="*/ 230672 h 6857988"/>
              <a:gd name="connsiteX880" fmla="*/ 11611373 w 12191979"/>
              <a:gd name="connsiteY880" fmla="*/ 245398 h 6857988"/>
              <a:gd name="connsiteX881" fmla="*/ 11630278 w 12191979"/>
              <a:gd name="connsiteY881" fmla="*/ 245398 h 6857988"/>
              <a:gd name="connsiteX882" fmla="*/ 11593101 w 12191979"/>
              <a:gd name="connsiteY882" fmla="*/ 214498 h 6857988"/>
              <a:gd name="connsiteX883" fmla="*/ 11155426 w 12191979"/>
              <a:gd name="connsiteY883" fmla="*/ 127315 h 6857988"/>
              <a:gd name="connsiteX884" fmla="*/ 11097878 w 12191979"/>
              <a:gd name="connsiteY884" fmla="*/ 227035 h 6857988"/>
              <a:gd name="connsiteX885" fmla="*/ 11155426 w 12191979"/>
              <a:gd name="connsiteY885" fmla="*/ 326755 h 6857988"/>
              <a:gd name="connsiteX886" fmla="*/ 11040293 w 12191979"/>
              <a:gd name="connsiteY886" fmla="*/ 326755 h 6857988"/>
              <a:gd name="connsiteX887" fmla="*/ 10982708 w 12191979"/>
              <a:gd name="connsiteY887" fmla="*/ 426475 h 6857988"/>
              <a:gd name="connsiteX888" fmla="*/ 11097879 w 12191979"/>
              <a:gd name="connsiteY888" fmla="*/ 426475 h 6857988"/>
              <a:gd name="connsiteX889" fmla="*/ 11155427 w 12191979"/>
              <a:gd name="connsiteY889" fmla="*/ 326756 h 6857988"/>
              <a:gd name="connsiteX890" fmla="*/ 11212993 w 12191979"/>
              <a:gd name="connsiteY890" fmla="*/ 426475 h 6857988"/>
              <a:gd name="connsiteX891" fmla="*/ 11328145 w 12191979"/>
              <a:gd name="connsiteY891" fmla="*/ 426475 h 6857988"/>
              <a:gd name="connsiteX892" fmla="*/ 11270559 w 12191979"/>
              <a:gd name="connsiteY892" fmla="*/ 326755 h 6857988"/>
              <a:gd name="connsiteX893" fmla="*/ 11155427 w 12191979"/>
              <a:gd name="connsiteY893" fmla="*/ 326755 h 6857988"/>
              <a:gd name="connsiteX894" fmla="*/ 11212993 w 12191979"/>
              <a:gd name="connsiteY894" fmla="*/ 227035 h 6857988"/>
              <a:gd name="connsiteX895" fmla="*/ 0 w 12191979"/>
              <a:gd name="connsiteY895" fmla="*/ 0 h 6857988"/>
              <a:gd name="connsiteX896" fmla="*/ 12191979 w 12191979"/>
              <a:gd name="connsiteY896" fmla="*/ 0 h 6857988"/>
              <a:gd name="connsiteX897" fmla="*/ 12191979 w 12191979"/>
              <a:gd name="connsiteY897" fmla="*/ 6857988 h 6857988"/>
              <a:gd name="connsiteX898" fmla="*/ 0 w 12191979"/>
              <a:gd name="connsiteY898" fmla="*/ 6857988 h 6857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</a:cxnLst>
            <a:rect l="l" t="t" r="r" b="b"/>
            <a:pathLst>
              <a:path w="12191979" h="6857988">
                <a:moveTo>
                  <a:pt x="5341745" y="5048784"/>
                </a:moveTo>
                <a:lnTo>
                  <a:pt x="5365855" y="5048784"/>
                </a:lnTo>
                <a:cubicBezTo>
                  <a:pt x="5374436" y="5048784"/>
                  <a:pt x="5381844" y="5053790"/>
                  <a:pt x="5381844" y="5063750"/>
                </a:cubicBezTo>
                <a:cubicBezTo>
                  <a:pt x="5381893" y="5072178"/>
                  <a:pt x="5375253" y="5078614"/>
                  <a:pt x="5366111" y="5078614"/>
                </a:cubicBezTo>
                <a:lnTo>
                  <a:pt x="5341745" y="5078614"/>
                </a:lnTo>
                <a:close/>
                <a:moveTo>
                  <a:pt x="6941031" y="5014715"/>
                </a:moveTo>
                <a:lnTo>
                  <a:pt x="6941338" y="5014715"/>
                </a:lnTo>
                <a:lnTo>
                  <a:pt x="6953801" y="5055118"/>
                </a:lnTo>
                <a:lnTo>
                  <a:pt x="6928159" y="5055118"/>
                </a:lnTo>
                <a:close/>
                <a:moveTo>
                  <a:pt x="6647734" y="5009812"/>
                </a:moveTo>
                <a:lnTo>
                  <a:pt x="6664387" y="5009812"/>
                </a:lnTo>
                <a:cubicBezTo>
                  <a:pt x="6677463" y="5009812"/>
                  <a:pt x="6682928" y="5013898"/>
                  <a:pt x="6682928" y="5023858"/>
                </a:cubicBezTo>
                <a:cubicBezTo>
                  <a:pt x="6682928" y="5028405"/>
                  <a:pt x="6682928" y="5039744"/>
                  <a:pt x="6667247" y="5039744"/>
                </a:cubicBezTo>
                <a:lnTo>
                  <a:pt x="6667247" y="5039795"/>
                </a:lnTo>
                <a:lnTo>
                  <a:pt x="6647734" y="5039795"/>
                </a:lnTo>
                <a:close/>
                <a:moveTo>
                  <a:pt x="6831159" y="5008841"/>
                </a:moveTo>
                <a:lnTo>
                  <a:pt x="6856291" y="5008841"/>
                </a:lnTo>
                <a:cubicBezTo>
                  <a:pt x="6864770" y="5008841"/>
                  <a:pt x="6870389" y="5014817"/>
                  <a:pt x="6870389" y="5022888"/>
                </a:cubicBezTo>
                <a:cubicBezTo>
                  <a:pt x="6870389" y="5028609"/>
                  <a:pt x="6865383" y="5036884"/>
                  <a:pt x="6856903" y="5036884"/>
                </a:cubicBezTo>
                <a:lnTo>
                  <a:pt x="6831159" y="5036884"/>
                </a:lnTo>
                <a:close/>
                <a:moveTo>
                  <a:pt x="6559724" y="5008841"/>
                </a:moveTo>
                <a:lnTo>
                  <a:pt x="6584753" y="5008841"/>
                </a:lnTo>
                <a:cubicBezTo>
                  <a:pt x="6593284" y="5008841"/>
                  <a:pt x="6598902" y="5014817"/>
                  <a:pt x="6598902" y="5022888"/>
                </a:cubicBezTo>
                <a:cubicBezTo>
                  <a:pt x="6598902" y="5028609"/>
                  <a:pt x="6593896" y="5036884"/>
                  <a:pt x="6585367" y="5036884"/>
                </a:cubicBezTo>
                <a:lnTo>
                  <a:pt x="6559724" y="5036884"/>
                </a:lnTo>
                <a:close/>
                <a:moveTo>
                  <a:pt x="6112119" y="5008841"/>
                </a:moveTo>
                <a:lnTo>
                  <a:pt x="6137198" y="5008841"/>
                </a:lnTo>
                <a:cubicBezTo>
                  <a:pt x="6145677" y="5008841"/>
                  <a:pt x="6151347" y="5014817"/>
                  <a:pt x="6151347" y="5022888"/>
                </a:cubicBezTo>
                <a:cubicBezTo>
                  <a:pt x="6151347" y="5028609"/>
                  <a:pt x="6146341" y="5036884"/>
                  <a:pt x="6137862" y="5036884"/>
                </a:cubicBezTo>
                <a:lnTo>
                  <a:pt x="6112119" y="5036884"/>
                </a:lnTo>
                <a:close/>
                <a:moveTo>
                  <a:pt x="5341745" y="5007614"/>
                </a:moveTo>
                <a:lnTo>
                  <a:pt x="5367642" y="5007614"/>
                </a:lnTo>
                <a:cubicBezTo>
                  <a:pt x="5373261" y="5007614"/>
                  <a:pt x="5379647" y="5012876"/>
                  <a:pt x="5379647" y="5019822"/>
                </a:cubicBezTo>
                <a:cubicBezTo>
                  <a:pt x="5379647" y="5025952"/>
                  <a:pt x="5375253" y="5032746"/>
                  <a:pt x="5366519" y="5032746"/>
                </a:cubicBezTo>
                <a:lnTo>
                  <a:pt x="5341745" y="5032746"/>
                </a:lnTo>
                <a:close/>
                <a:moveTo>
                  <a:pt x="7123843" y="5006849"/>
                </a:moveTo>
                <a:cubicBezTo>
                  <a:pt x="7135132" y="5006849"/>
                  <a:pt x="7151119" y="5013847"/>
                  <a:pt x="7151119" y="5042042"/>
                </a:cubicBezTo>
                <a:cubicBezTo>
                  <a:pt x="7151119" y="5070187"/>
                  <a:pt x="7135183" y="5077185"/>
                  <a:pt x="7123843" y="5077185"/>
                </a:cubicBezTo>
                <a:cubicBezTo>
                  <a:pt x="7112453" y="5077185"/>
                  <a:pt x="7096516" y="5070187"/>
                  <a:pt x="7096516" y="5042042"/>
                </a:cubicBezTo>
                <a:cubicBezTo>
                  <a:pt x="7096516" y="5013847"/>
                  <a:pt x="7112504" y="5006849"/>
                  <a:pt x="7123843" y="5006849"/>
                </a:cubicBezTo>
                <a:close/>
                <a:moveTo>
                  <a:pt x="6756022" y="5006849"/>
                </a:moveTo>
                <a:cubicBezTo>
                  <a:pt x="6767310" y="5006849"/>
                  <a:pt x="6783349" y="5013847"/>
                  <a:pt x="6783349" y="5042042"/>
                </a:cubicBezTo>
                <a:cubicBezTo>
                  <a:pt x="6783349" y="5070187"/>
                  <a:pt x="6767310" y="5077185"/>
                  <a:pt x="6756022" y="5077185"/>
                </a:cubicBezTo>
                <a:cubicBezTo>
                  <a:pt x="6744631" y="5077185"/>
                  <a:pt x="6728694" y="5070187"/>
                  <a:pt x="6728694" y="5042042"/>
                </a:cubicBezTo>
                <a:cubicBezTo>
                  <a:pt x="6728694" y="5013847"/>
                  <a:pt x="6744631" y="5006849"/>
                  <a:pt x="6756022" y="5006849"/>
                </a:cubicBezTo>
                <a:close/>
                <a:moveTo>
                  <a:pt x="6484281" y="5006849"/>
                </a:moveTo>
                <a:cubicBezTo>
                  <a:pt x="6495570" y="5006849"/>
                  <a:pt x="6511557" y="5013847"/>
                  <a:pt x="6511557" y="5042042"/>
                </a:cubicBezTo>
                <a:cubicBezTo>
                  <a:pt x="6511557" y="5070187"/>
                  <a:pt x="6495570" y="5077185"/>
                  <a:pt x="6484281" y="5077185"/>
                </a:cubicBezTo>
                <a:cubicBezTo>
                  <a:pt x="6472891" y="5077185"/>
                  <a:pt x="6456954" y="5070187"/>
                  <a:pt x="6456954" y="5042042"/>
                </a:cubicBezTo>
                <a:cubicBezTo>
                  <a:pt x="6456954" y="5013847"/>
                  <a:pt x="6472891" y="5006849"/>
                  <a:pt x="6484281" y="5006849"/>
                </a:cubicBezTo>
                <a:close/>
                <a:moveTo>
                  <a:pt x="6626741" y="4992189"/>
                </a:moveTo>
                <a:lnTo>
                  <a:pt x="6626741" y="5094143"/>
                </a:lnTo>
                <a:lnTo>
                  <a:pt x="6647734" y="5094143"/>
                </a:lnTo>
                <a:lnTo>
                  <a:pt x="6647734" y="5057367"/>
                </a:lnTo>
                <a:lnTo>
                  <a:pt x="6671844" y="5057367"/>
                </a:lnTo>
                <a:cubicBezTo>
                  <a:pt x="6698916" y="5057367"/>
                  <a:pt x="6703922" y="5034023"/>
                  <a:pt x="6703922" y="5024829"/>
                </a:cubicBezTo>
                <a:cubicBezTo>
                  <a:pt x="6703922" y="5004857"/>
                  <a:pt x="6692123" y="4992189"/>
                  <a:pt x="6672661" y="4992189"/>
                </a:cubicBezTo>
                <a:close/>
                <a:moveTo>
                  <a:pt x="7178599" y="4992138"/>
                </a:moveTo>
                <a:lnTo>
                  <a:pt x="7178599" y="5094143"/>
                </a:lnTo>
                <a:lnTo>
                  <a:pt x="7198162" y="5094143"/>
                </a:lnTo>
                <a:lnTo>
                  <a:pt x="7198162" y="5021407"/>
                </a:lnTo>
                <a:lnTo>
                  <a:pt x="7198418" y="5021407"/>
                </a:lnTo>
                <a:lnTo>
                  <a:pt x="7239485" y="5094143"/>
                </a:lnTo>
                <a:lnTo>
                  <a:pt x="7260530" y="5094143"/>
                </a:lnTo>
                <a:lnTo>
                  <a:pt x="7260530" y="4992138"/>
                </a:lnTo>
                <a:lnTo>
                  <a:pt x="7240916" y="4992138"/>
                </a:lnTo>
                <a:lnTo>
                  <a:pt x="7240916" y="5063189"/>
                </a:lnTo>
                <a:lnTo>
                  <a:pt x="7240610" y="5063189"/>
                </a:lnTo>
                <a:lnTo>
                  <a:pt x="7200665" y="4992138"/>
                </a:lnTo>
                <a:close/>
                <a:moveTo>
                  <a:pt x="6929283" y="4991729"/>
                </a:moveTo>
                <a:lnTo>
                  <a:pt x="6893476" y="5093734"/>
                </a:lnTo>
                <a:lnTo>
                  <a:pt x="6915542" y="5093734"/>
                </a:lnTo>
                <a:lnTo>
                  <a:pt x="6922592" y="5072689"/>
                </a:lnTo>
                <a:lnTo>
                  <a:pt x="6959726" y="5072689"/>
                </a:lnTo>
                <a:lnTo>
                  <a:pt x="6966162" y="5093734"/>
                </a:lnTo>
                <a:lnTo>
                  <a:pt x="6988994" y="5093734"/>
                </a:lnTo>
                <a:lnTo>
                  <a:pt x="6953545" y="4991729"/>
                </a:lnTo>
                <a:close/>
                <a:moveTo>
                  <a:pt x="5321314" y="4991320"/>
                </a:moveTo>
                <a:lnTo>
                  <a:pt x="5321314" y="5094245"/>
                </a:lnTo>
                <a:lnTo>
                  <a:pt x="5321364" y="5094245"/>
                </a:lnTo>
                <a:lnTo>
                  <a:pt x="5342615" y="5094245"/>
                </a:lnTo>
                <a:lnTo>
                  <a:pt x="5342615" y="5094193"/>
                </a:lnTo>
                <a:lnTo>
                  <a:pt x="5372341" y="5094193"/>
                </a:lnTo>
                <a:cubicBezTo>
                  <a:pt x="5391701" y="5094193"/>
                  <a:pt x="5403246" y="5082599"/>
                  <a:pt x="5403246" y="5066407"/>
                </a:cubicBezTo>
                <a:cubicBezTo>
                  <a:pt x="5403246" y="5053280"/>
                  <a:pt x="5393744" y="5042093"/>
                  <a:pt x="5383425" y="5039488"/>
                </a:cubicBezTo>
                <a:cubicBezTo>
                  <a:pt x="5392466" y="5037241"/>
                  <a:pt x="5399771" y="5027944"/>
                  <a:pt x="5399771" y="5016604"/>
                </a:cubicBezTo>
                <a:cubicBezTo>
                  <a:pt x="5399771" y="5001434"/>
                  <a:pt x="5388534" y="4991320"/>
                  <a:pt x="5367693" y="4991320"/>
                </a:cubicBezTo>
                <a:lnTo>
                  <a:pt x="5342664" y="4991320"/>
                </a:lnTo>
                <a:lnTo>
                  <a:pt x="5321364" y="4991320"/>
                </a:lnTo>
                <a:close/>
                <a:moveTo>
                  <a:pt x="5614917" y="4991270"/>
                </a:moveTo>
                <a:lnTo>
                  <a:pt x="5614917" y="5094195"/>
                </a:lnTo>
                <a:lnTo>
                  <a:pt x="5635655" y="5094195"/>
                </a:lnTo>
                <a:lnTo>
                  <a:pt x="5635655" y="4991270"/>
                </a:lnTo>
                <a:close/>
                <a:moveTo>
                  <a:pt x="5523638" y="4991270"/>
                </a:moveTo>
                <a:lnTo>
                  <a:pt x="5523638" y="5094195"/>
                </a:lnTo>
                <a:lnTo>
                  <a:pt x="5544018" y="5094195"/>
                </a:lnTo>
                <a:lnTo>
                  <a:pt x="5544018" y="5049245"/>
                </a:lnTo>
                <a:lnTo>
                  <a:pt x="5585240" y="5049245"/>
                </a:lnTo>
                <a:lnTo>
                  <a:pt x="5585240" y="5094195"/>
                </a:lnTo>
                <a:lnTo>
                  <a:pt x="5605621" y="5094195"/>
                </a:lnTo>
                <a:lnTo>
                  <a:pt x="5605621" y="4991270"/>
                </a:lnTo>
                <a:lnTo>
                  <a:pt x="5585240" y="4991270"/>
                </a:lnTo>
                <a:lnTo>
                  <a:pt x="5585240" y="5031419"/>
                </a:lnTo>
                <a:lnTo>
                  <a:pt x="5544018" y="5031419"/>
                </a:lnTo>
                <a:lnTo>
                  <a:pt x="5544018" y="4991270"/>
                </a:lnTo>
                <a:close/>
                <a:moveTo>
                  <a:pt x="5409121" y="4991270"/>
                </a:moveTo>
                <a:lnTo>
                  <a:pt x="5409121" y="5094195"/>
                </a:lnTo>
                <a:lnTo>
                  <a:pt x="5429859" y="5094195"/>
                </a:lnTo>
                <a:lnTo>
                  <a:pt x="5429859" y="4991270"/>
                </a:lnTo>
                <a:close/>
                <a:moveTo>
                  <a:pt x="5233305" y="4991270"/>
                </a:moveTo>
                <a:lnTo>
                  <a:pt x="5233305" y="5062015"/>
                </a:lnTo>
                <a:cubicBezTo>
                  <a:pt x="5233305" y="5086788"/>
                  <a:pt x="5248628" y="5097003"/>
                  <a:pt x="5273861" y="5097003"/>
                </a:cubicBezTo>
                <a:cubicBezTo>
                  <a:pt x="5300271" y="5097003"/>
                  <a:pt x="5314929" y="5085000"/>
                  <a:pt x="5314929" y="5062066"/>
                </a:cubicBezTo>
                <a:lnTo>
                  <a:pt x="5314929" y="4991270"/>
                </a:lnTo>
                <a:lnTo>
                  <a:pt x="5294192" y="4991270"/>
                </a:lnTo>
                <a:lnTo>
                  <a:pt x="5294192" y="5063904"/>
                </a:lnTo>
                <a:cubicBezTo>
                  <a:pt x="5294192" y="5072792"/>
                  <a:pt x="5286733" y="5080147"/>
                  <a:pt x="5273861" y="5080147"/>
                </a:cubicBezTo>
                <a:cubicBezTo>
                  <a:pt x="5258283" y="5080147"/>
                  <a:pt x="5253686" y="5071464"/>
                  <a:pt x="5253686" y="5063904"/>
                </a:cubicBezTo>
                <a:lnTo>
                  <a:pt x="5253686" y="4991270"/>
                </a:lnTo>
                <a:close/>
                <a:moveTo>
                  <a:pt x="5073071" y="4991270"/>
                </a:moveTo>
                <a:lnTo>
                  <a:pt x="5073071" y="5009097"/>
                </a:lnTo>
                <a:lnTo>
                  <a:pt x="5098253" y="5009097"/>
                </a:lnTo>
                <a:lnTo>
                  <a:pt x="5098253" y="5094195"/>
                </a:lnTo>
                <a:lnTo>
                  <a:pt x="5119349" y="5094195"/>
                </a:lnTo>
                <a:lnTo>
                  <a:pt x="5119349" y="5009097"/>
                </a:lnTo>
                <a:lnTo>
                  <a:pt x="5144580" y="5009097"/>
                </a:lnTo>
                <a:lnTo>
                  <a:pt x="5144580" y="4991270"/>
                </a:lnTo>
                <a:lnTo>
                  <a:pt x="5119349" y="4991270"/>
                </a:lnTo>
                <a:lnTo>
                  <a:pt x="5098253" y="4991270"/>
                </a:lnTo>
                <a:close/>
                <a:moveTo>
                  <a:pt x="5046509" y="4991270"/>
                </a:moveTo>
                <a:lnTo>
                  <a:pt x="5046509" y="5094195"/>
                </a:lnTo>
                <a:lnTo>
                  <a:pt x="5067197" y="5094195"/>
                </a:lnTo>
                <a:lnTo>
                  <a:pt x="5067197" y="4991270"/>
                </a:lnTo>
                <a:close/>
                <a:moveTo>
                  <a:pt x="4933931" y="4991270"/>
                </a:moveTo>
                <a:lnTo>
                  <a:pt x="4933931" y="5094195"/>
                </a:lnTo>
                <a:lnTo>
                  <a:pt x="4953340" y="5094195"/>
                </a:lnTo>
                <a:lnTo>
                  <a:pt x="4953340" y="5017678"/>
                </a:lnTo>
                <a:lnTo>
                  <a:pt x="4975202" y="5094195"/>
                </a:lnTo>
                <a:lnTo>
                  <a:pt x="4976072" y="5094195"/>
                </a:lnTo>
                <a:lnTo>
                  <a:pt x="4994356" y="5094195"/>
                </a:lnTo>
                <a:lnTo>
                  <a:pt x="4995228" y="5094195"/>
                </a:lnTo>
                <a:lnTo>
                  <a:pt x="5017090" y="5017678"/>
                </a:lnTo>
                <a:lnTo>
                  <a:pt x="5017090" y="5094195"/>
                </a:lnTo>
                <a:lnTo>
                  <a:pt x="5036551" y="5094195"/>
                </a:lnTo>
                <a:lnTo>
                  <a:pt x="5036551" y="4991270"/>
                </a:lnTo>
                <a:lnTo>
                  <a:pt x="5025874" y="4991270"/>
                </a:lnTo>
                <a:lnTo>
                  <a:pt x="5016731" y="4991270"/>
                </a:lnTo>
                <a:lnTo>
                  <a:pt x="5006770" y="4991270"/>
                </a:lnTo>
                <a:lnTo>
                  <a:pt x="4985217" y="5063496"/>
                </a:lnTo>
                <a:lnTo>
                  <a:pt x="4963659" y="4991270"/>
                </a:lnTo>
                <a:lnTo>
                  <a:pt x="4953646" y="4991270"/>
                </a:lnTo>
                <a:lnTo>
                  <a:pt x="4944555" y="4991270"/>
                </a:lnTo>
                <a:close/>
                <a:moveTo>
                  <a:pt x="7048195" y="4991167"/>
                </a:moveTo>
                <a:lnTo>
                  <a:pt x="7048195" y="5094092"/>
                </a:lnTo>
                <a:lnTo>
                  <a:pt x="7068933" y="5094092"/>
                </a:lnTo>
                <a:lnTo>
                  <a:pt x="7068933" y="4991167"/>
                </a:lnTo>
                <a:close/>
                <a:moveTo>
                  <a:pt x="6970401" y="4991167"/>
                </a:moveTo>
                <a:lnTo>
                  <a:pt x="6970401" y="5009045"/>
                </a:lnTo>
                <a:lnTo>
                  <a:pt x="6995583" y="5009045"/>
                </a:lnTo>
                <a:lnTo>
                  <a:pt x="6995583" y="5094092"/>
                </a:lnTo>
                <a:lnTo>
                  <a:pt x="7016679" y="5094092"/>
                </a:lnTo>
                <a:lnTo>
                  <a:pt x="7016679" y="5009045"/>
                </a:lnTo>
                <a:lnTo>
                  <a:pt x="7041861" y="5009045"/>
                </a:lnTo>
                <a:lnTo>
                  <a:pt x="7041861" y="4991167"/>
                </a:lnTo>
                <a:lnTo>
                  <a:pt x="7016679" y="4991167"/>
                </a:lnTo>
                <a:lnTo>
                  <a:pt x="6995583" y="4991167"/>
                </a:lnTo>
                <a:close/>
                <a:moveTo>
                  <a:pt x="6177551" y="4991167"/>
                </a:moveTo>
                <a:lnTo>
                  <a:pt x="6177551" y="5094092"/>
                </a:lnTo>
                <a:lnTo>
                  <a:pt x="6198239" y="5094092"/>
                </a:lnTo>
                <a:lnTo>
                  <a:pt x="6198239" y="4991167"/>
                </a:lnTo>
                <a:close/>
                <a:moveTo>
                  <a:pt x="6013689" y="4991167"/>
                </a:moveTo>
                <a:lnTo>
                  <a:pt x="6013689" y="5009045"/>
                </a:lnTo>
                <a:lnTo>
                  <a:pt x="6038872" y="5009045"/>
                </a:lnTo>
                <a:lnTo>
                  <a:pt x="6038872" y="5094092"/>
                </a:lnTo>
                <a:lnTo>
                  <a:pt x="6059967" y="5094092"/>
                </a:lnTo>
                <a:lnTo>
                  <a:pt x="6059967" y="5009045"/>
                </a:lnTo>
                <a:lnTo>
                  <a:pt x="6085149" y="5009045"/>
                </a:lnTo>
                <a:lnTo>
                  <a:pt x="6085149" y="4991167"/>
                </a:lnTo>
                <a:lnTo>
                  <a:pt x="6059967" y="4991167"/>
                </a:lnTo>
                <a:lnTo>
                  <a:pt x="6038872" y="4991167"/>
                </a:lnTo>
                <a:close/>
                <a:moveTo>
                  <a:pt x="5846458" y="4991167"/>
                </a:moveTo>
                <a:lnTo>
                  <a:pt x="5846458" y="5009045"/>
                </a:lnTo>
                <a:lnTo>
                  <a:pt x="5846458" y="5076265"/>
                </a:lnTo>
                <a:lnTo>
                  <a:pt x="5846458" y="5094092"/>
                </a:lnTo>
                <a:lnTo>
                  <a:pt x="5867299" y="5094092"/>
                </a:lnTo>
                <a:lnTo>
                  <a:pt x="5924149" y="5094092"/>
                </a:lnTo>
                <a:lnTo>
                  <a:pt x="5924149" y="5076265"/>
                </a:lnTo>
                <a:lnTo>
                  <a:pt x="5867299" y="5076265"/>
                </a:lnTo>
                <a:lnTo>
                  <a:pt x="5867299" y="5048836"/>
                </a:lnTo>
                <a:lnTo>
                  <a:pt x="5916539" y="5048836"/>
                </a:lnTo>
                <a:lnTo>
                  <a:pt x="5916539" y="5030958"/>
                </a:lnTo>
                <a:lnTo>
                  <a:pt x="5867299" y="5030958"/>
                </a:lnTo>
                <a:lnTo>
                  <a:pt x="5867299" y="5009045"/>
                </a:lnTo>
                <a:lnTo>
                  <a:pt x="5922666" y="5009045"/>
                </a:lnTo>
                <a:lnTo>
                  <a:pt x="5922666" y="4991167"/>
                </a:lnTo>
                <a:lnTo>
                  <a:pt x="5867299" y="4991167"/>
                </a:lnTo>
                <a:close/>
                <a:moveTo>
                  <a:pt x="5770503" y="4991167"/>
                </a:moveTo>
                <a:lnTo>
                  <a:pt x="5770503" y="5076265"/>
                </a:lnTo>
                <a:lnTo>
                  <a:pt x="5770503" y="5094092"/>
                </a:lnTo>
                <a:lnTo>
                  <a:pt x="5791345" y="5094092"/>
                </a:lnTo>
                <a:lnTo>
                  <a:pt x="5839868" y="5094092"/>
                </a:lnTo>
                <a:lnTo>
                  <a:pt x="5839868" y="5076265"/>
                </a:lnTo>
                <a:lnTo>
                  <a:pt x="5791345" y="5076265"/>
                </a:lnTo>
                <a:lnTo>
                  <a:pt x="5791345" y="4991167"/>
                </a:lnTo>
                <a:close/>
                <a:moveTo>
                  <a:pt x="5687500" y="4991167"/>
                </a:moveTo>
                <a:lnTo>
                  <a:pt x="5687500" y="5009045"/>
                </a:lnTo>
                <a:lnTo>
                  <a:pt x="5687500" y="5076265"/>
                </a:lnTo>
                <a:lnTo>
                  <a:pt x="5687500" y="5094092"/>
                </a:lnTo>
                <a:lnTo>
                  <a:pt x="5708392" y="5094092"/>
                </a:lnTo>
                <a:lnTo>
                  <a:pt x="5765140" y="5094092"/>
                </a:lnTo>
                <a:lnTo>
                  <a:pt x="5765140" y="5076265"/>
                </a:lnTo>
                <a:lnTo>
                  <a:pt x="5708392" y="5076265"/>
                </a:lnTo>
                <a:lnTo>
                  <a:pt x="5708392" y="5048836"/>
                </a:lnTo>
                <a:lnTo>
                  <a:pt x="5757529" y="5048836"/>
                </a:lnTo>
                <a:lnTo>
                  <a:pt x="5757529" y="5030958"/>
                </a:lnTo>
                <a:lnTo>
                  <a:pt x="5708392" y="5030958"/>
                </a:lnTo>
                <a:lnTo>
                  <a:pt x="5708392" y="5009045"/>
                </a:lnTo>
                <a:lnTo>
                  <a:pt x="5763658" y="5009045"/>
                </a:lnTo>
                <a:lnTo>
                  <a:pt x="5763658" y="4991167"/>
                </a:lnTo>
                <a:lnTo>
                  <a:pt x="5708392" y="4991167"/>
                </a:lnTo>
                <a:close/>
                <a:moveTo>
                  <a:pt x="6810370" y="4990963"/>
                </a:moveTo>
                <a:lnTo>
                  <a:pt x="6810370" y="5093939"/>
                </a:lnTo>
                <a:lnTo>
                  <a:pt x="6831159" y="5093939"/>
                </a:lnTo>
                <a:lnTo>
                  <a:pt x="6831159" y="5053331"/>
                </a:lnTo>
                <a:lnTo>
                  <a:pt x="6848884" y="5053331"/>
                </a:lnTo>
                <a:cubicBezTo>
                  <a:pt x="6859560" y="5053331"/>
                  <a:pt x="6865434" y="5058899"/>
                  <a:pt x="6867120" y="5066203"/>
                </a:cubicBezTo>
                <a:cubicBezTo>
                  <a:pt x="6869060" y="5074324"/>
                  <a:pt x="6868601" y="5086379"/>
                  <a:pt x="6870644" y="5093888"/>
                </a:cubicBezTo>
                <a:lnTo>
                  <a:pt x="6891586" y="5093888"/>
                </a:lnTo>
                <a:cubicBezTo>
                  <a:pt x="6889543" y="5085970"/>
                  <a:pt x="6888368" y="5075244"/>
                  <a:pt x="6887909" y="5066816"/>
                </a:cubicBezTo>
                <a:cubicBezTo>
                  <a:pt x="6887194" y="5052974"/>
                  <a:pt x="6879839" y="5047406"/>
                  <a:pt x="6872482" y="5044647"/>
                </a:cubicBezTo>
                <a:cubicBezTo>
                  <a:pt x="6881370" y="5041991"/>
                  <a:pt x="6890820" y="5034074"/>
                  <a:pt x="6890820" y="5019823"/>
                </a:cubicBezTo>
                <a:cubicBezTo>
                  <a:pt x="6890820" y="5001486"/>
                  <a:pt x="6878408" y="4990963"/>
                  <a:pt x="6857261" y="4990963"/>
                </a:cubicBezTo>
                <a:lnTo>
                  <a:pt x="6831159" y="4990963"/>
                </a:lnTo>
                <a:lnTo>
                  <a:pt x="6810524" y="4990963"/>
                </a:lnTo>
                <a:close/>
                <a:moveTo>
                  <a:pt x="6538782" y="4990963"/>
                </a:moveTo>
                <a:lnTo>
                  <a:pt x="6538782" y="5093939"/>
                </a:lnTo>
                <a:lnTo>
                  <a:pt x="6559724" y="5093939"/>
                </a:lnTo>
                <a:lnTo>
                  <a:pt x="6559724" y="5053331"/>
                </a:lnTo>
                <a:lnTo>
                  <a:pt x="6577347" y="5053331"/>
                </a:lnTo>
                <a:cubicBezTo>
                  <a:pt x="6588074" y="5053331"/>
                  <a:pt x="6593896" y="5058899"/>
                  <a:pt x="6595633" y="5066203"/>
                </a:cubicBezTo>
                <a:cubicBezTo>
                  <a:pt x="6597574" y="5074324"/>
                  <a:pt x="6597063" y="5086379"/>
                  <a:pt x="6599158" y="5093888"/>
                </a:cubicBezTo>
                <a:lnTo>
                  <a:pt x="6620100" y="5093888"/>
                </a:lnTo>
                <a:cubicBezTo>
                  <a:pt x="6618056" y="5085970"/>
                  <a:pt x="6616882" y="5075244"/>
                  <a:pt x="6616422" y="5066816"/>
                </a:cubicBezTo>
                <a:cubicBezTo>
                  <a:pt x="6615656" y="5052974"/>
                  <a:pt x="6608402" y="5047406"/>
                  <a:pt x="6600996" y="5044647"/>
                </a:cubicBezTo>
                <a:cubicBezTo>
                  <a:pt x="6609833" y="5041991"/>
                  <a:pt x="6619282" y="5034074"/>
                  <a:pt x="6619282" y="5019823"/>
                </a:cubicBezTo>
                <a:cubicBezTo>
                  <a:pt x="6619282" y="5001486"/>
                  <a:pt x="6606871" y="4990963"/>
                  <a:pt x="6585826" y="4990963"/>
                </a:cubicBezTo>
                <a:lnTo>
                  <a:pt x="6559724" y="4990963"/>
                </a:lnTo>
                <a:lnTo>
                  <a:pt x="6538986" y="4990963"/>
                </a:lnTo>
                <a:close/>
                <a:moveTo>
                  <a:pt x="6091278" y="4990963"/>
                </a:moveTo>
                <a:lnTo>
                  <a:pt x="6091278" y="5093939"/>
                </a:lnTo>
                <a:lnTo>
                  <a:pt x="6112119" y="5093939"/>
                </a:lnTo>
                <a:lnTo>
                  <a:pt x="6112119" y="5053331"/>
                </a:lnTo>
                <a:lnTo>
                  <a:pt x="6129791" y="5053331"/>
                </a:lnTo>
                <a:cubicBezTo>
                  <a:pt x="6140518" y="5053331"/>
                  <a:pt x="6146341" y="5058899"/>
                  <a:pt x="6148129" y="5066203"/>
                </a:cubicBezTo>
                <a:cubicBezTo>
                  <a:pt x="6150019" y="5074324"/>
                  <a:pt x="6149559" y="5086379"/>
                  <a:pt x="6151602" y="5093888"/>
                </a:cubicBezTo>
                <a:lnTo>
                  <a:pt x="6172545" y="5093888"/>
                </a:lnTo>
                <a:cubicBezTo>
                  <a:pt x="6170552" y="5085970"/>
                  <a:pt x="6169275" y="5075244"/>
                  <a:pt x="6168867" y="5066816"/>
                </a:cubicBezTo>
                <a:cubicBezTo>
                  <a:pt x="6168101" y="5052974"/>
                  <a:pt x="6160746" y="5047406"/>
                  <a:pt x="6153390" y="5044647"/>
                </a:cubicBezTo>
                <a:cubicBezTo>
                  <a:pt x="6162227" y="5041991"/>
                  <a:pt x="6171727" y="5034074"/>
                  <a:pt x="6171727" y="5019823"/>
                </a:cubicBezTo>
                <a:cubicBezTo>
                  <a:pt x="6171727" y="5001486"/>
                  <a:pt x="6159316" y="4990963"/>
                  <a:pt x="6138220" y="4990963"/>
                </a:cubicBezTo>
                <a:lnTo>
                  <a:pt x="6112119" y="4990963"/>
                </a:lnTo>
                <a:lnTo>
                  <a:pt x="6091482" y="4990963"/>
                </a:lnTo>
                <a:close/>
                <a:moveTo>
                  <a:pt x="7123843" y="4989073"/>
                </a:moveTo>
                <a:cubicBezTo>
                  <a:pt x="7110512" y="4989073"/>
                  <a:pt x="7075522" y="4994845"/>
                  <a:pt x="7075522" y="5042042"/>
                </a:cubicBezTo>
                <a:cubicBezTo>
                  <a:pt x="7075522" y="5089189"/>
                  <a:pt x="7110512" y="5094960"/>
                  <a:pt x="7123843" y="5094960"/>
                </a:cubicBezTo>
                <a:cubicBezTo>
                  <a:pt x="7137124" y="5094960"/>
                  <a:pt x="7172164" y="5089239"/>
                  <a:pt x="7172164" y="5042042"/>
                </a:cubicBezTo>
                <a:cubicBezTo>
                  <a:pt x="7172164" y="4994794"/>
                  <a:pt x="7137124" y="4989073"/>
                  <a:pt x="7123843" y="4989073"/>
                </a:cubicBezTo>
                <a:close/>
                <a:moveTo>
                  <a:pt x="6756022" y="4989073"/>
                </a:moveTo>
                <a:cubicBezTo>
                  <a:pt x="6742741" y="4989073"/>
                  <a:pt x="6707701" y="4994845"/>
                  <a:pt x="6707701" y="5042042"/>
                </a:cubicBezTo>
                <a:cubicBezTo>
                  <a:pt x="6707701" y="5089189"/>
                  <a:pt x="6742691" y="5094960"/>
                  <a:pt x="6756022" y="5094960"/>
                </a:cubicBezTo>
                <a:cubicBezTo>
                  <a:pt x="6769303" y="5094960"/>
                  <a:pt x="6804291" y="5089239"/>
                  <a:pt x="6804291" y="5042042"/>
                </a:cubicBezTo>
                <a:cubicBezTo>
                  <a:pt x="6804291" y="4994794"/>
                  <a:pt x="6769303" y="4989073"/>
                  <a:pt x="6756022" y="4989073"/>
                </a:cubicBezTo>
                <a:close/>
                <a:moveTo>
                  <a:pt x="6484281" y="4989073"/>
                </a:moveTo>
                <a:cubicBezTo>
                  <a:pt x="6470950" y="4989073"/>
                  <a:pt x="6435960" y="4994845"/>
                  <a:pt x="6435960" y="5042042"/>
                </a:cubicBezTo>
                <a:cubicBezTo>
                  <a:pt x="6435960" y="5089189"/>
                  <a:pt x="6470950" y="5094960"/>
                  <a:pt x="6484281" y="5094960"/>
                </a:cubicBezTo>
                <a:cubicBezTo>
                  <a:pt x="6497562" y="5094960"/>
                  <a:pt x="6532550" y="5089239"/>
                  <a:pt x="6532550" y="5042042"/>
                </a:cubicBezTo>
                <a:cubicBezTo>
                  <a:pt x="6532550" y="4994794"/>
                  <a:pt x="6497562" y="4989073"/>
                  <a:pt x="6484281" y="4989073"/>
                </a:cubicBezTo>
                <a:close/>
                <a:moveTo>
                  <a:pt x="6388406" y="4988664"/>
                </a:moveTo>
                <a:cubicBezTo>
                  <a:pt x="6356941" y="4988664"/>
                  <a:pt x="6341004" y="5012723"/>
                  <a:pt x="6341004" y="5042502"/>
                </a:cubicBezTo>
                <a:cubicBezTo>
                  <a:pt x="6341004" y="5072179"/>
                  <a:pt x="6357605" y="5096288"/>
                  <a:pt x="6388406" y="5096288"/>
                </a:cubicBezTo>
                <a:cubicBezTo>
                  <a:pt x="6413077" y="5096288"/>
                  <a:pt x="6429780" y="5081935"/>
                  <a:pt x="6432845" y="5059920"/>
                </a:cubicBezTo>
                <a:lnTo>
                  <a:pt x="6411085" y="5059920"/>
                </a:lnTo>
                <a:cubicBezTo>
                  <a:pt x="6408327" y="5070340"/>
                  <a:pt x="6401533" y="5078206"/>
                  <a:pt x="6389070" y="5078206"/>
                </a:cubicBezTo>
                <a:cubicBezTo>
                  <a:pt x="6372316" y="5078206"/>
                  <a:pt x="6362508" y="5061810"/>
                  <a:pt x="6362508" y="5042247"/>
                </a:cubicBezTo>
                <a:cubicBezTo>
                  <a:pt x="6362508" y="5022632"/>
                  <a:pt x="6371958" y="5006184"/>
                  <a:pt x="6389070" y="5006184"/>
                </a:cubicBezTo>
                <a:cubicBezTo>
                  <a:pt x="6401839" y="5006184"/>
                  <a:pt x="6408327" y="5014051"/>
                  <a:pt x="6411136" y="5023807"/>
                </a:cubicBezTo>
                <a:lnTo>
                  <a:pt x="6432692" y="5023807"/>
                </a:lnTo>
                <a:cubicBezTo>
                  <a:pt x="6429167" y="5003631"/>
                  <a:pt x="6413435" y="4988664"/>
                  <a:pt x="6388406" y="4988664"/>
                </a:cubicBezTo>
                <a:close/>
                <a:moveTo>
                  <a:pt x="6251770" y="4988664"/>
                </a:moveTo>
                <a:cubicBezTo>
                  <a:pt x="6220254" y="4988664"/>
                  <a:pt x="6204317" y="5012723"/>
                  <a:pt x="6204317" y="5042502"/>
                </a:cubicBezTo>
                <a:cubicBezTo>
                  <a:pt x="6204317" y="5072179"/>
                  <a:pt x="6220918" y="5096288"/>
                  <a:pt x="6251770" y="5096288"/>
                </a:cubicBezTo>
                <a:cubicBezTo>
                  <a:pt x="6276390" y="5096288"/>
                  <a:pt x="6293093" y="5081935"/>
                  <a:pt x="6296158" y="5059920"/>
                </a:cubicBezTo>
                <a:lnTo>
                  <a:pt x="6274449" y="5059920"/>
                </a:lnTo>
                <a:cubicBezTo>
                  <a:pt x="6271640" y="5070340"/>
                  <a:pt x="6264846" y="5078206"/>
                  <a:pt x="6252331" y="5078206"/>
                </a:cubicBezTo>
                <a:cubicBezTo>
                  <a:pt x="6235578" y="5078206"/>
                  <a:pt x="6225771" y="5061810"/>
                  <a:pt x="6225771" y="5042247"/>
                </a:cubicBezTo>
                <a:cubicBezTo>
                  <a:pt x="6225771" y="5022632"/>
                  <a:pt x="6235220" y="5006184"/>
                  <a:pt x="6252331" y="5006184"/>
                </a:cubicBezTo>
                <a:cubicBezTo>
                  <a:pt x="6265102" y="5006184"/>
                  <a:pt x="6271640" y="5014051"/>
                  <a:pt x="6274398" y="5023807"/>
                </a:cubicBezTo>
                <a:lnTo>
                  <a:pt x="6296005" y="5023807"/>
                </a:lnTo>
                <a:cubicBezTo>
                  <a:pt x="6292480" y="5003631"/>
                  <a:pt x="6276748" y="4988664"/>
                  <a:pt x="6251770" y="4988664"/>
                </a:cubicBezTo>
                <a:close/>
                <a:moveTo>
                  <a:pt x="5971091" y="4988664"/>
                </a:moveTo>
                <a:cubicBezTo>
                  <a:pt x="5939625" y="4988664"/>
                  <a:pt x="5923689" y="5012723"/>
                  <a:pt x="5923689" y="5042502"/>
                </a:cubicBezTo>
                <a:cubicBezTo>
                  <a:pt x="5923689" y="5072179"/>
                  <a:pt x="5940289" y="5096288"/>
                  <a:pt x="5971091" y="5096288"/>
                </a:cubicBezTo>
                <a:cubicBezTo>
                  <a:pt x="5995761" y="5096288"/>
                  <a:pt x="6012464" y="5081935"/>
                  <a:pt x="6015529" y="5059920"/>
                </a:cubicBezTo>
                <a:lnTo>
                  <a:pt x="5993770" y="5059920"/>
                </a:lnTo>
                <a:cubicBezTo>
                  <a:pt x="5991012" y="5070340"/>
                  <a:pt x="5984218" y="5078206"/>
                  <a:pt x="5971703" y="5078206"/>
                </a:cubicBezTo>
                <a:cubicBezTo>
                  <a:pt x="5954949" y="5078206"/>
                  <a:pt x="5945091" y="5061810"/>
                  <a:pt x="5945091" y="5042247"/>
                </a:cubicBezTo>
                <a:cubicBezTo>
                  <a:pt x="5945091" y="5022632"/>
                  <a:pt x="5954540" y="5006184"/>
                  <a:pt x="5971703" y="5006184"/>
                </a:cubicBezTo>
                <a:cubicBezTo>
                  <a:pt x="5984473" y="5006184"/>
                  <a:pt x="5990959" y="5014051"/>
                  <a:pt x="5993770" y="5023807"/>
                </a:cubicBezTo>
                <a:lnTo>
                  <a:pt x="6015376" y="5023807"/>
                </a:lnTo>
                <a:cubicBezTo>
                  <a:pt x="6011801" y="5003631"/>
                  <a:pt x="5996119" y="4988664"/>
                  <a:pt x="5971091" y="4988664"/>
                </a:cubicBezTo>
                <a:close/>
                <a:moveTo>
                  <a:pt x="5474806" y="4988154"/>
                </a:moveTo>
                <a:cubicBezTo>
                  <a:pt x="5455959" y="4988154"/>
                  <a:pt x="5436344" y="4998983"/>
                  <a:pt x="5436344" y="5019364"/>
                </a:cubicBezTo>
                <a:cubicBezTo>
                  <a:pt x="5436396" y="5036424"/>
                  <a:pt x="5448961" y="5047048"/>
                  <a:pt x="5469851" y="5050675"/>
                </a:cubicBezTo>
                <a:cubicBezTo>
                  <a:pt x="5486503" y="5053586"/>
                  <a:pt x="5496054" y="5056702"/>
                  <a:pt x="5496054" y="5066662"/>
                </a:cubicBezTo>
                <a:cubicBezTo>
                  <a:pt x="5496054" y="5073405"/>
                  <a:pt x="5489363" y="5079841"/>
                  <a:pt x="5475521" y="5079841"/>
                </a:cubicBezTo>
                <a:cubicBezTo>
                  <a:pt x="5461679" y="5079841"/>
                  <a:pt x="5454528" y="5071975"/>
                  <a:pt x="5454528" y="5062576"/>
                </a:cubicBezTo>
                <a:lnTo>
                  <a:pt x="5434556" y="5062576"/>
                </a:lnTo>
                <a:cubicBezTo>
                  <a:pt x="5434556" y="5080505"/>
                  <a:pt x="5446201" y="5096850"/>
                  <a:pt x="5476389" y="5096850"/>
                </a:cubicBezTo>
                <a:cubicBezTo>
                  <a:pt x="5505198" y="5096850"/>
                  <a:pt x="5517661" y="5081578"/>
                  <a:pt x="5517661" y="5064210"/>
                </a:cubicBezTo>
                <a:cubicBezTo>
                  <a:pt x="5517661" y="5048019"/>
                  <a:pt x="5506985" y="5037701"/>
                  <a:pt x="5487984" y="5033921"/>
                </a:cubicBezTo>
                <a:cubicBezTo>
                  <a:pt x="5469750" y="5030345"/>
                  <a:pt x="5457184" y="5029579"/>
                  <a:pt x="5457184" y="5018035"/>
                </a:cubicBezTo>
                <a:cubicBezTo>
                  <a:pt x="5457184" y="5010067"/>
                  <a:pt x="5464488" y="5005368"/>
                  <a:pt x="5475625" y="5005368"/>
                </a:cubicBezTo>
                <a:cubicBezTo>
                  <a:pt x="5487524" y="5005368"/>
                  <a:pt x="5494318" y="5011242"/>
                  <a:pt x="5494318" y="5021100"/>
                </a:cubicBezTo>
                <a:lnTo>
                  <a:pt x="5514494" y="5021100"/>
                </a:lnTo>
                <a:cubicBezTo>
                  <a:pt x="5514494" y="5004908"/>
                  <a:pt x="5502184" y="4988154"/>
                  <a:pt x="5474806" y="4988154"/>
                </a:cubicBezTo>
                <a:close/>
                <a:moveTo>
                  <a:pt x="5185088" y="4988154"/>
                </a:moveTo>
                <a:cubicBezTo>
                  <a:pt x="5166237" y="4988154"/>
                  <a:pt x="5146623" y="4998983"/>
                  <a:pt x="5146623" y="5019364"/>
                </a:cubicBezTo>
                <a:cubicBezTo>
                  <a:pt x="5146571" y="5036424"/>
                  <a:pt x="5159138" y="5047048"/>
                  <a:pt x="5180028" y="5050675"/>
                </a:cubicBezTo>
                <a:cubicBezTo>
                  <a:pt x="5196733" y="5053586"/>
                  <a:pt x="5206231" y="5056702"/>
                  <a:pt x="5206231" y="5066662"/>
                </a:cubicBezTo>
                <a:cubicBezTo>
                  <a:pt x="5206231" y="5073405"/>
                  <a:pt x="5199542" y="5079841"/>
                  <a:pt x="5185649" y="5079841"/>
                </a:cubicBezTo>
                <a:cubicBezTo>
                  <a:pt x="5171857" y="5079841"/>
                  <a:pt x="5164757" y="5071975"/>
                  <a:pt x="5164757" y="5062576"/>
                </a:cubicBezTo>
                <a:lnTo>
                  <a:pt x="5144733" y="5062576"/>
                </a:lnTo>
                <a:cubicBezTo>
                  <a:pt x="5144733" y="5080505"/>
                  <a:pt x="5156328" y="5096850"/>
                  <a:pt x="5186569" y="5096850"/>
                </a:cubicBezTo>
                <a:cubicBezTo>
                  <a:pt x="5215375" y="5096850"/>
                  <a:pt x="5227890" y="5081578"/>
                  <a:pt x="5227890" y="5064210"/>
                </a:cubicBezTo>
                <a:cubicBezTo>
                  <a:pt x="5227890" y="5048019"/>
                  <a:pt x="5217213" y="5037701"/>
                  <a:pt x="5198214" y="5033921"/>
                </a:cubicBezTo>
                <a:cubicBezTo>
                  <a:pt x="5179976" y="5030345"/>
                  <a:pt x="5167464" y="5029579"/>
                  <a:pt x="5167464" y="5018035"/>
                </a:cubicBezTo>
                <a:cubicBezTo>
                  <a:pt x="5167464" y="5010067"/>
                  <a:pt x="5174718" y="5005368"/>
                  <a:pt x="5185903" y="5005368"/>
                </a:cubicBezTo>
                <a:cubicBezTo>
                  <a:pt x="5197804" y="5005368"/>
                  <a:pt x="5204597" y="5011242"/>
                  <a:pt x="5204597" y="5021100"/>
                </a:cubicBezTo>
                <a:lnTo>
                  <a:pt x="5224723" y="5021100"/>
                </a:lnTo>
                <a:cubicBezTo>
                  <a:pt x="5224723" y="5004908"/>
                  <a:pt x="5212464" y="4988154"/>
                  <a:pt x="5185088" y="4988154"/>
                </a:cubicBezTo>
                <a:close/>
                <a:moveTo>
                  <a:pt x="2915928" y="3507224"/>
                </a:moveTo>
                <a:lnTo>
                  <a:pt x="2915928" y="3525224"/>
                </a:lnTo>
                <a:lnTo>
                  <a:pt x="9270950" y="3525224"/>
                </a:lnTo>
                <a:lnTo>
                  <a:pt x="9270950" y="3507224"/>
                </a:lnTo>
                <a:close/>
                <a:moveTo>
                  <a:pt x="11760601" y="508703"/>
                </a:moveTo>
                <a:cubicBezTo>
                  <a:pt x="11768976" y="508703"/>
                  <a:pt x="11779022" y="510709"/>
                  <a:pt x="11778075" y="520736"/>
                </a:cubicBezTo>
                <a:cubicBezTo>
                  <a:pt x="11777239" y="529910"/>
                  <a:pt x="11768976" y="532622"/>
                  <a:pt x="11760879" y="532622"/>
                </a:cubicBezTo>
                <a:cubicBezTo>
                  <a:pt x="11758317" y="532622"/>
                  <a:pt x="11755977" y="532547"/>
                  <a:pt x="11753618" y="531749"/>
                </a:cubicBezTo>
                <a:close/>
                <a:moveTo>
                  <a:pt x="11305007" y="505325"/>
                </a:moveTo>
                <a:cubicBezTo>
                  <a:pt x="11307143" y="505325"/>
                  <a:pt x="11308127" y="506421"/>
                  <a:pt x="11307904" y="508686"/>
                </a:cubicBezTo>
                <a:cubicBezTo>
                  <a:pt x="11307384" y="514257"/>
                  <a:pt x="11302983" y="517005"/>
                  <a:pt x="11294683" y="517005"/>
                </a:cubicBezTo>
                <a:cubicBezTo>
                  <a:pt x="11295388" y="514331"/>
                  <a:pt x="11296614" y="511880"/>
                  <a:pt x="11298378" y="509559"/>
                </a:cubicBezTo>
                <a:cubicBezTo>
                  <a:pt x="11300476" y="506755"/>
                  <a:pt x="11302686" y="505325"/>
                  <a:pt x="11305007" y="505325"/>
                </a:cubicBezTo>
                <a:close/>
                <a:moveTo>
                  <a:pt x="11947619" y="505324"/>
                </a:moveTo>
                <a:cubicBezTo>
                  <a:pt x="11949791" y="505324"/>
                  <a:pt x="11950757" y="506420"/>
                  <a:pt x="11950534" y="508685"/>
                </a:cubicBezTo>
                <a:cubicBezTo>
                  <a:pt x="11950014" y="514256"/>
                  <a:pt x="11945595" y="517004"/>
                  <a:pt x="11937313" y="517004"/>
                </a:cubicBezTo>
                <a:cubicBezTo>
                  <a:pt x="11938018" y="514330"/>
                  <a:pt x="11939244" y="511879"/>
                  <a:pt x="11940989" y="509558"/>
                </a:cubicBezTo>
                <a:cubicBezTo>
                  <a:pt x="11943069" y="506754"/>
                  <a:pt x="11945316" y="505324"/>
                  <a:pt x="11947619" y="505324"/>
                </a:cubicBezTo>
                <a:close/>
                <a:moveTo>
                  <a:pt x="11831371" y="505324"/>
                </a:moveTo>
                <a:cubicBezTo>
                  <a:pt x="11833525" y="505324"/>
                  <a:pt x="11834547" y="506420"/>
                  <a:pt x="11834305" y="508685"/>
                </a:cubicBezTo>
                <a:cubicBezTo>
                  <a:pt x="11833748" y="514256"/>
                  <a:pt x="11829329" y="517004"/>
                  <a:pt x="11821102" y="517004"/>
                </a:cubicBezTo>
                <a:cubicBezTo>
                  <a:pt x="11821771" y="514330"/>
                  <a:pt x="11822996" y="511879"/>
                  <a:pt x="11824742" y="509558"/>
                </a:cubicBezTo>
                <a:cubicBezTo>
                  <a:pt x="11826859" y="506754"/>
                  <a:pt x="11829050" y="505324"/>
                  <a:pt x="11831371" y="505324"/>
                </a:cubicBezTo>
                <a:close/>
                <a:moveTo>
                  <a:pt x="11680472" y="505324"/>
                </a:moveTo>
                <a:cubicBezTo>
                  <a:pt x="11682644" y="505324"/>
                  <a:pt x="11683610" y="506420"/>
                  <a:pt x="11683369" y="508685"/>
                </a:cubicBezTo>
                <a:cubicBezTo>
                  <a:pt x="11682886" y="514256"/>
                  <a:pt x="11678448" y="517004"/>
                  <a:pt x="11670184" y="517004"/>
                </a:cubicBezTo>
                <a:cubicBezTo>
                  <a:pt x="11670890" y="514330"/>
                  <a:pt x="11672115" y="511879"/>
                  <a:pt x="11673842" y="509558"/>
                </a:cubicBezTo>
                <a:cubicBezTo>
                  <a:pt x="11675978" y="506754"/>
                  <a:pt x="11678151" y="505324"/>
                  <a:pt x="11680472" y="505324"/>
                </a:cubicBezTo>
                <a:close/>
                <a:moveTo>
                  <a:pt x="11465526" y="504804"/>
                </a:moveTo>
                <a:cubicBezTo>
                  <a:pt x="11467606" y="504804"/>
                  <a:pt x="11469110" y="505658"/>
                  <a:pt x="11470001" y="507459"/>
                </a:cubicBezTo>
                <a:cubicBezTo>
                  <a:pt x="11470744" y="508926"/>
                  <a:pt x="11470985" y="510802"/>
                  <a:pt x="11470762" y="513142"/>
                </a:cubicBezTo>
                <a:cubicBezTo>
                  <a:pt x="11470335" y="517543"/>
                  <a:pt x="11468980" y="521740"/>
                  <a:pt x="11466677" y="525676"/>
                </a:cubicBezTo>
                <a:cubicBezTo>
                  <a:pt x="11463836" y="530449"/>
                  <a:pt x="11460456" y="532844"/>
                  <a:pt x="11456519" y="532844"/>
                </a:cubicBezTo>
                <a:cubicBezTo>
                  <a:pt x="11454495" y="532844"/>
                  <a:pt x="11453010" y="531935"/>
                  <a:pt x="11452100" y="530133"/>
                </a:cubicBezTo>
                <a:cubicBezTo>
                  <a:pt x="11451338" y="528648"/>
                  <a:pt x="11451078" y="526772"/>
                  <a:pt x="11451301" y="524544"/>
                </a:cubicBezTo>
                <a:cubicBezTo>
                  <a:pt x="11451710" y="520013"/>
                  <a:pt x="11453065" y="515834"/>
                  <a:pt x="11455349" y="511916"/>
                </a:cubicBezTo>
                <a:cubicBezTo>
                  <a:pt x="11458153" y="507181"/>
                  <a:pt x="11461533" y="504804"/>
                  <a:pt x="11465526" y="504804"/>
                </a:cubicBezTo>
                <a:close/>
                <a:moveTo>
                  <a:pt x="11253345" y="504509"/>
                </a:moveTo>
                <a:cubicBezTo>
                  <a:pt x="11255035" y="504509"/>
                  <a:pt x="11256595" y="504899"/>
                  <a:pt x="11258062" y="505716"/>
                </a:cubicBezTo>
                <a:lnTo>
                  <a:pt x="11256706" y="510469"/>
                </a:lnTo>
                <a:cubicBezTo>
                  <a:pt x="11256168" y="512326"/>
                  <a:pt x="11253661" y="515669"/>
                  <a:pt x="11249204" y="520479"/>
                </a:cubicBezTo>
                <a:cubicBezTo>
                  <a:pt x="11244636" y="525418"/>
                  <a:pt x="11241590" y="527907"/>
                  <a:pt x="11240068" y="527907"/>
                </a:cubicBezTo>
                <a:cubicBezTo>
                  <a:pt x="11239158" y="527907"/>
                  <a:pt x="11238749" y="527015"/>
                  <a:pt x="11238954" y="525251"/>
                </a:cubicBezTo>
                <a:cubicBezTo>
                  <a:pt x="11239343" y="521166"/>
                  <a:pt x="11240829" y="516876"/>
                  <a:pt x="11243447" y="512401"/>
                </a:cubicBezTo>
                <a:cubicBezTo>
                  <a:pt x="11246493" y="507145"/>
                  <a:pt x="11249798" y="504509"/>
                  <a:pt x="11253345" y="504509"/>
                </a:cubicBezTo>
                <a:close/>
                <a:moveTo>
                  <a:pt x="11145157" y="504508"/>
                </a:moveTo>
                <a:cubicBezTo>
                  <a:pt x="11146735" y="504508"/>
                  <a:pt x="11148351" y="504991"/>
                  <a:pt x="11149985" y="505975"/>
                </a:cubicBezTo>
                <a:lnTo>
                  <a:pt x="11148685" y="510525"/>
                </a:lnTo>
                <a:cubicBezTo>
                  <a:pt x="11148184" y="511955"/>
                  <a:pt x="11145714" y="515279"/>
                  <a:pt x="11141220" y="520478"/>
                </a:cubicBezTo>
                <a:cubicBezTo>
                  <a:pt x="11136392" y="526049"/>
                  <a:pt x="11133161" y="528835"/>
                  <a:pt x="11131527" y="528835"/>
                </a:cubicBezTo>
                <a:cubicBezTo>
                  <a:pt x="11130357" y="528835"/>
                  <a:pt x="11129855" y="527962"/>
                  <a:pt x="11130041" y="526235"/>
                </a:cubicBezTo>
                <a:cubicBezTo>
                  <a:pt x="11130431" y="521945"/>
                  <a:pt x="11131991" y="517470"/>
                  <a:pt x="11134684" y="512790"/>
                </a:cubicBezTo>
                <a:cubicBezTo>
                  <a:pt x="11137915" y="507256"/>
                  <a:pt x="11141406" y="504508"/>
                  <a:pt x="11145157" y="504508"/>
                </a:cubicBezTo>
                <a:close/>
                <a:moveTo>
                  <a:pt x="12012093" y="495277"/>
                </a:moveTo>
                <a:cubicBezTo>
                  <a:pt x="12007971" y="495277"/>
                  <a:pt x="12003570" y="497635"/>
                  <a:pt x="11998983" y="502408"/>
                </a:cubicBezTo>
                <a:cubicBezTo>
                  <a:pt x="11995380" y="506140"/>
                  <a:pt x="11992298" y="510411"/>
                  <a:pt x="11989735" y="515351"/>
                </a:cubicBezTo>
                <a:lnTo>
                  <a:pt x="11988751" y="515351"/>
                </a:lnTo>
                <a:lnTo>
                  <a:pt x="11995473" y="495444"/>
                </a:lnTo>
                <a:lnTo>
                  <a:pt x="11980042" y="495444"/>
                </a:lnTo>
                <a:lnTo>
                  <a:pt x="11966727" y="541330"/>
                </a:lnTo>
                <a:lnTo>
                  <a:pt x="11982326" y="541330"/>
                </a:lnTo>
                <a:lnTo>
                  <a:pt x="11986393" y="527291"/>
                </a:lnTo>
                <a:cubicBezTo>
                  <a:pt x="11987228" y="524506"/>
                  <a:pt x="11989921" y="520792"/>
                  <a:pt x="11994526" y="516242"/>
                </a:cubicBezTo>
                <a:cubicBezTo>
                  <a:pt x="11999336" y="511451"/>
                  <a:pt x="12003105" y="509074"/>
                  <a:pt x="12005835" y="509074"/>
                </a:cubicBezTo>
                <a:cubicBezTo>
                  <a:pt x="12007024" y="509074"/>
                  <a:pt x="12009401" y="509464"/>
                  <a:pt x="12010626" y="510133"/>
                </a:cubicBezTo>
                <a:lnTo>
                  <a:pt x="12015919" y="496242"/>
                </a:lnTo>
                <a:cubicBezTo>
                  <a:pt x="12014916" y="495555"/>
                  <a:pt x="12013616" y="495258"/>
                  <a:pt x="12012093" y="495277"/>
                </a:cubicBezTo>
                <a:close/>
                <a:moveTo>
                  <a:pt x="11311321" y="495260"/>
                </a:moveTo>
                <a:cubicBezTo>
                  <a:pt x="11303039" y="495260"/>
                  <a:pt x="11295462" y="498454"/>
                  <a:pt x="11288610" y="504879"/>
                </a:cubicBezTo>
                <a:cubicBezTo>
                  <a:pt x="11281776" y="511286"/>
                  <a:pt x="11277932" y="518769"/>
                  <a:pt x="11277097" y="527293"/>
                </a:cubicBezTo>
                <a:cubicBezTo>
                  <a:pt x="11276633" y="532196"/>
                  <a:pt x="11278192" y="535984"/>
                  <a:pt x="11281814" y="538732"/>
                </a:cubicBezTo>
                <a:cubicBezTo>
                  <a:pt x="11284970" y="541146"/>
                  <a:pt x="11289019" y="542390"/>
                  <a:pt x="11294070" y="542390"/>
                </a:cubicBezTo>
                <a:cubicBezTo>
                  <a:pt x="11300328" y="542390"/>
                  <a:pt x="11308146" y="540719"/>
                  <a:pt x="11317486" y="537432"/>
                </a:cubicBezTo>
                <a:lnTo>
                  <a:pt x="11320755" y="526253"/>
                </a:lnTo>
                <a:cubicBezTo>
                  <a:pt x="11312565" y="530636"/>
                  <a:pt x="11305676" y="532845"/>
                  <a:pt x="11300086" y="532845"/>
                </a:cubicBezTo>
                <a:cubicBezTo>
                  <a:pt x="11294868" y="532845"/>
                  <a:pt x="11292436" y="530561"/>
                  <a:pt x="11292807" y="526012"/>
                </a:cubicBezTo>
                <a:cubicBezTo>
                  <a:pt x="11299139" y="526012"/>
                  <a:pt x="11305286" y="524210"/>
                  <a:pt x="11311247" y="520626"/>
                </a:cubicBezTo>
                <a:cubicBezTo>
                  <a:pt x="11317988" y="516504"/>
                  <a:pt x="11321627" y="511434"/>
                  <a:pt x="11322222" y="505362"/>
                </a:cubicBezTo>
                <a:cubicBezTo>
                  <a:pt x="11322519" y="502187"/>
                  <a:pt x="11321535" y="499717"/>
                  <a:pt x="11319232" y="497823"/>
                </a:cubicBezTo>
                <a:cubicBezTo>
                  <a:pt x="11317096" y="496096"/>
                  <a:pt x="11314478" y="495260"/>
                  <a:pt x="11311321" y="495260"/>
                </a:cubicBezTo>
                <a:close/>
                <a:moveTo>
                  <a:pt x="11953933" y="495259"/>
                </a:moveTo>
                <a:cubicBezTo>
                  <a:pt x="11945650" y="495259"/>
                  <a:pt x="11938074" y="498453"/>
                  <a:pt x="11931240" y="504878"/>
                </a:cubicBezTo>
                <a:cubicBezTo>
                  <a:pt x="11924388" y="511285"/>
                  <a:pt x="11920525" y="518768"/>
                  <a:pt x="11919727" y="527292"/>
                </a:cubicBezTo>
                <a:cubicBezTo>
                  <a:pt x="11919263" y="532195"/>
                  <a:pt x="11920822" y="535983"/>
                  <a:pt x="11924444" y="538731"/>
                </a:cubicBezTo>
                <a:cubicBezTo>
                  <a:pt x="11927600" y="541145"/>
                  <a:pt x="11931667" y="542389"/>
                  <a:pt x="11936718" y="542389"/>
                </a:cubicBezTo>
                <a:cubicBezTo>
                  <a:pt x="11942939" y="542389"/>
                  <a:pt x="11950776" y="540718"/>
                  <a:pt x="11960116" y="537431"/>
                </a:cubicBezTo>
                <a:lnTo>
                  <a:pt x="11963366" y="526252"/>
                </a:lnTo>
                <a:cubicBezTo>
                  <a:pt x="11955195" y="530635"/>
                  <a:pt x="11948306" y="532844"/>
                  <a:pt x="11942698" y="532844"/>
                </a:cubicBezTo>
                <a:cubicBezTo>
                  <a:pt x="11937461" y="532844"/>
                  <a:pt x="11935066" y="530560"/>
                  <a:pt x="11935437" y="526011"/>
                </a:cubicBezTo>
                <a:cubicBezTo>
                  <a:pt x="11941751" y="526011"/>
                  <a:pt x="11947916" y="524209"/>
                  <a:pt x="11953858" y="520625"/>
                </a:cubicBezTo>
                <a:cubicBezTo>
                  <a:pt x="11960618" y="516503"/>
                  <a:pt x="11964276" y="511433"/>
                  <a:pt x="11964870" y="505361"/>
                </a:cubicBezTo>
                <a:cubicBezTo>
                  <a:pt x="11965167" y="502186"/>
                  <a:pt x="11964146" y="499716"/>
                  <a:pt x="11961881" y="497822"/>
                </a:cubicBezTo>
                <a:cubicBezTo>
                  <a:pt x="11959764" y="496095"/>
                  <a:pt x="11957108" y="495259"/>
                  <a:pt x="11953933" y="495259"/>
                </a:cubicBezTo>
                <a:close/>
                <a:moveTo>
                  <a:pt x="11837722" y="495259"/>
                </a:moveTo>
                <a:cubicBezTo>
                  <a:pt x="11829421" y="495259"/>
                  <a:pt x="11821826" y="498453"/>
                  <a:pt x="11814993" y="504878"/>
                </a:cubicBezTo>
                <a:cubicBezTo>
                  <a:pt x="11808140" y="511285"/>
                  <a:pt x="11804296" y="518768"/>
                  <a:pt x="11803479" y="527292"/>
                </a:cubicBezTo>
                <a:cubicBezTo>
                  <a:pt x="11802996" y="532195"/>
                  <a:pt x="11804593" y="535983"/>
                  <a:pt x="11808177" y="538731"/>
                </a:cubicBezTo>
                <a:cubicBezTo>
                  <a:pt x="11811334" y="541145"/>
                  <a:pt x="11815401" y="542389"/>
                  <a:pt x="11820452" y="542389"/>
                </a:cubicBezTo>
                <a:cubicBezTo>
                  <a:pt x="11826729" y="542389"/>
                  <a:pt x="11834510" y="540718"/>
                  <a:pt x="11843869" y="537431"/>
                </a:cubicBezTo>
                <a:lnTo>
                  <a:pt x="11847119" y="526252"/>
                </a:lnTo>
                <a:cubicBezTo>
                  <a:pt x="11838948" y="530635"/>
                  <a:pt x="11832058" y="532844"/>
                  <a:pt x="11826450" y="532844"/>
                </a:cubicBezTo>
                <a:cubicBezTo>
                  <a:pt x="11821251" y="532844"/>
                  <a:pt x="11818799" y="530560"/>
                  <a:pt x="11819189" y="526011"/>
                </a:cubicBezTo>
                <a:cubicBezTo>
                  <a:pt x="11825540" y="526011"/>
                  <a:pt x="11831687" y="524209"/>
                  <a:pt x="11837629" y="520625"/>
                </a:cubicBezTo>
                <a:cubicBezTo>
                  <a:pt x="11844352" y="516503"/>
                  <a:pt x="11848028" y="511433"/>
                  <a:pt x="11848623" y="505361"/>
                </a:cubicBezTo>
                <a:cubicBezTo>
                  <a:pt x="11848901" y="502186"/>
                  <a:pt x="11847898" y="499716"/>
                  <a:pt x="11845614" y="497822"/>
                </a:cubicBezTo>
                <a:cubicBezTo>
                  <a:pt x="11843497" y="496095"/>
                  <a:pt x="11840861" y="495259"/>
                  <a:pt x="11837722" y="495259"/>
                </a:cubicBezTo>
                <a:close/>
                <a:moveTo>
                  <a:pt x="11686767" y="495259"/>
                </a:moveTo>
                <a:cubicBezTo>
                  <a:pt x="11678485" y="495259"/>
                  <a:pt x="11670927" y="498453"/>
                  <a:pt x="11664056" y="504878"/>
                </a:cubicBezTo>
                <a:cubicBezTo>
                  <a:pt x="11657241" y="511285"/>
                  <a:pt x="11653378" y="518768"/>
                  <a:pt x="11652561" y="527292"/>
                </a:cubicBezTo>
                <a:cubicBezTo>
                  <a:pt x="11652116" y="532195"/>
                  <a:pt x="11653675" y="535983"/>
                  <a:pt x="11657297" y="538731"/>
                </a:cubicBezTo>
                <a:cubicBezTo>
                  <a:pt x="11660416" y="541145"/>
                  <a:pt x="11664520" y="542389"/>
                  <a:pt x="11669516" y="542389"/>
                </a:cubicBezTo>
                <a:cubicBezTo>
                  <a:pt x="11675792" y="542389"/>
                  <a:pt x="11683610" y="540718"/>
                  <a:pt x="11692969" y="537431"/>
                </a:cubicBezTo>
                <a:lnTo>
                  <a:pt x="11696200" y="526252"/>
                </a:lnTo>
                <a:cubicBezTo>
                  <a:pt x="11688048" y="530635"/>
                  <a:pt x="11681177" y="532844"/>
                  <a:pt x="11675551" y="532844"/>
                </a:cubicBezTo>
                <a:cubicBezTo>
                  <a:pt x="11670333" y="532844"/>
                  <a:pt x="11667900" y="530560"/>
                  <a:pt x="11668253" y="526011"/>
                </a:cubicBezTo>
                <a:cubicBezTo>
                  <a:pt x="11674604" y="526011"/>
                  <a:pt x="11680750" y="524209"/>
                  <a:pt x="11686711" y="520625"/>
                </a:cubicBezTo>
                <a:cubicBezTo>
                  <a:pt x="11693434" y="516503"/>
                  <a:pt x="11697110" y="511433"/>
                  <a:pt x="11697668" y="505361"/>
                </a:cubicBezTo>
                <a:cubicBezTo>
                  <a:pt x="11697965" y="502186"/>
                  <a:pt x="11696999" y="499716"/>
                  <a:pt x="11694696" y="497822"/>
                </a:cubicBezTo>
                <a:cubicBezTo>
                  <a:pt x="11692579" y="496095"/>
                  <a:pt x="11689905" y="495259"/>
                  <a:pt x="11686767" y="495259"/>
                </a:cubicBezTo>
                <a:close/>
                <a:moveTo>
                  <a:pt x="11469630" y="495259"/>
                </a:moveTo>
                <a:cubicBezTo>
                  <a:pt x="11461366" y="495259"/>
                  <a:pt x="11453790" y="498453"/>
                  <a:pt x="11446919" y="504878"/>
                </a:cubicBezTo>
                <a:cubicBezTo>
                  <a:pt x="11440066" y="511285"/>
                  <a:pt x="11436241" y="518768"/>
                  <a:pt x="11435424" y="527292"/>
                </a:cubicBezTo>
                <a:cubicBezTo>
                  <a:pt x="11434978" y="532195"/>
                  <a:pt x="11436520" y="535983"/>
                  <a:pt x="11440122" y="538731"/>
                </a:cubicBezTo>
                <a:cubicBezTo>
                  <a:pt x="11443298" y="541145"/>
                  <a:pt x="11447401" y="542389"/>
                  <a:pt x="11452397" y="542389"/>
                </a:cubicBezTo>
                <a:cubicBezTo>
                  <a:pt x="11460568" y="542389"/>
                  <a:pt x="11468144" y="539103"/>
                  <a:pt x="11475034" y="532603"/>
                </a:cubicBezTo>
                <a:cubicBezTo>
                  <a:pt x="11481960" y="526085"/>
                  <a:pt x="11485823" y="518676"/>
                  <a:pt x="11486621" y="510301"/>
                </a:cubicBezTo>
                <a:cubicBezTo>
                  <a:pt x="11487104" y="505435"/>
                  <a:pt x="11485507" y="501647"/>
                  <a:pt x="11481941" y="498880"/>
                </a:cubicBezTo>
                <a:cubicBezTo>
                  <a:pt x="11478766" y="496447"/>
                  <a:pt x="11474662" y="495259"/>
                  <a:pt x="11469630" y="495259"/>
                </a:cubicBezTo>
                <a:close/>
                <a:moveTo>
                  <a:pt x="11532990" y="495241"/>
                </a:moveTo>
                <a:cubicBezTo>
                  <a:pt x="11528905" y="495241"/>
                  <a:pt x="11524522" y="497599"/>
                  <a:pt x="11519880" y="502372"/>
                </a:cubicBezTo>
                <a:cubicBezTo>
                  <a:pt x="11516314" y="506104"/>
                  <a:pt x="11513194" y="510375"/>
                  <a:pt x="11510595" y="515315"/>
                </a:cubicBezTo>
                <a:lnTo>
                  <a:pt x="11509629" y="515315"/>
                </a:lnTo>
                <a:lnTo>
                  <a:pt x="11516463" y="495352"/>
                </a:lnTo>
                <a:lnTo>
                  <a:pt x="11501031" y="495352"/>
                </a:lnTo>
                <a:lnTo>
                  <a:pt x="11487605" y="541313"/>
                </a:lnTo>
                <a:lnTo>
                  <a:pt x="11503185" y="541313"/>
                </a:lnTo>
                <a:lnTo>
                  <a:pt x="11507271" y="527274"/>
                </a:lnTo>
                <a:cubicBezTo>
                  <a:pt x="11508069" y="524489"/>
                  <a:pt x="11510799" y="520775"/>
                  <a:pt x="11515404" y="516225"/>
                </a:cubicBezTo>
                <a:cubicBezTo>
                  <a:pt x="11520251" y="511434"/>
                  <a:pt x="11524021" y="509057"/>
                  <a:pt x="11526713" y="509057"/>
                </a:cubicBezTo>
                <a:cubicBezTo>
                  <a:pt x="11527920" y="509057"/>
                  <a:pt x="11530836" y="509001"/>
                  <a:pt x="11531839" y="510097"/>
                </a:cubicBezTo>
                <a:lnTo>
                  <a:pt x="11536240" y="495761"/>
                </a:lnTo>
                <a:cubicBezTo>
                  <a:pt x="11535237" y="495130"/>
                  <a:pt x="11534513" y="495260"/>
                  <a:pt x="11532990" y="495241"/>
                </a:cubicBezTo>
                <a:close/>
                <a:moveTo>
                  <a:pt x="11212194" y="495240"/>
                </a:moveTo>
                <a:cubicBezTo>
                  <a:pt x="11208090" y="495240"/>
                  <a:pt x="11203727" y="497617"/>
                  <a:pt x="11199066" y="502389"/>
                </a:cubicBezTo>
                <a:cubicBezTo>
                  <a:pt x="11195482" y="506066"/>
                  <a:pt x="11192436" y="510430"/>
                  <a:pt x="11189836" y="515351"/>
                </a:cubicBezTo>
                <a:lnTo>
                  <a:pt x="11188833" y="515351"/>
                </a:lnTo>
                <a:lnTo>
                  <a:pt x="11195574" y="495277"/>
                </a:lnTo>
                <a:lnTo>
                  <a:pt x="11180161" y="495277"/>
                </a:lnTo>
                <a:lnTo>
                  <a:pt x="11166791" y="541349"/>
                </a:lnTo>
                <a:lnTo>
                  <a:pt x="11182408" y="541349"/>
                </a:lnTo>
                <a:lnTo>
                  <a:pt x="11186457" y="527310"/>
                </a:lnTo>
                <a:cubicBezTo>
                  <a:pt x="11186939" y="525676"/>
                  <a:pt x="11189242" y="522501"/>
                  <a:pt x="11193383" y="517765"/>
                </a:cubicBezTo>
                <a:cubicBezTo>
                  <a:pt x="11197543" y="513049"/>
                  <a:pt x="11201015" y="509836"/>
                  <a:pt x="11202092" y="509465"/>
                </a:cubicBezTo>
                <a:cubicBezTo>
                  <a:pt x="11203188" y="509056"/>
                  <a:pt x="11202835" y="510746"/>
                  <a:pt x="11202835" y="510746"/>
                </a:cubicBezTo>
                <a:cubicBezTo>
                  <a:pt x="11202185" y="516075"/>
                  <a:pt x="11194089" y="541330"/>
                  <a:pt x="11194089" y="541330"/>
                </a:cubicBezTo>
                <a:lnTo>
                  <a:pt x="11209576" y="541368"/>
                </a:lnTo>
                <a:lnTo>
                  <a:pt x="11219288" y="507180"/>
                </a:lnTo>
                <a:cubicBezTo>
                  <a:pt x="11220737" y="501684"/>
                  <a:pt x="11219270" y="499214"/>
                  <a:pt x="11218304" y="497951"/>
                </a:cubicBezTo>
                <a:cubicBezTo>
                  <a:pt x="11216855" y="496131"/>
                  <a:pt x="11214794" y="495240"/>
                  <a:pt x="11212194" y="495240"/>
                </a:cubicBezTo>
                <a:close/>
                <a:moveTo>
                  <a:pt x="11265898" y="495224"/>
                </a:moveTo>
                <a:lnTo>
                  <a:pt x="11255444" y="495428"/>
                </a:lnTo>
                <a:cubicBezTo>
                  <a:pt x="11247978" y="495428"/>
                  <a:pt x="11240811" y="499198"/>
                  <a:pt x="11233958" y="506718"/>
                </a:cubicBezTo>
                <a:cubicBezTo>
                  <a:pt x="11227384" y="513905"/>
                  <a:pt x="11223745" y="521444"/>
                  <a:pt x="11222965" y="529244"/>
                </a:cubicBezTo>
                <a:cubicBezTo>
                  <a:pt x="11222668" y="532549"/>
                  <a:pt x="11223281" y="535260"/>
                  <a:pt x="11224859" y="537433"/>
                </a:cubicBezTo>
                <a:cubicBezTo>
                  <a:pt x="11226549" y="539791"/>
                  <a:pt x="11228963" y="540980"/>
                  <a:pt x="11232120" y="540980"/>
                </a:cubicBezTo>
                <a:cubicBezTo>
                  <a:pt x="11239715" y="540980"/>
                  <a:pt x="11246771" y="534777"/>
                  <a:pt x="11253419" y="522373"/>
                </a:cubicBezTo>
                <a:lnTo>
                  <a:pt x="11255276" y="522373"/>
                </a:lnTo>
                <a:cubicBezTo>
                  <a:pt x="11254199" y="525901"/>
                  <a:pt x="11253122" y="529429"/>
                  <a:pt x="11252008" y="532958"/>
                </a:cubicBezTo>
                <a:cubicBezTo>
                  <a:pt x="11250411" y="537953"/>
                  <a:pt x="11248703" y="541704"/>
                  <a:pt x="11246883" y="544230"/>
                </a:cubicBezTo>
                <a:cubicBezTo>
                  <a:pt x="11244376" y="547702"/>
                  <a:pt x="11241386" y="549448"/>
                  <a:pt x="11237895" y="549448"/>
                </a:cubicBezTo>
                <a:cubicBezTo>
                  <a:pt x="11232658" y="549448"/>
                  <a:pt x="11226400" y="547609"/>
                  <a:pt x="11219158" y="543877"/>
                </a:cubicBezTo>
                <a:lnTo>
                  <a:pt x="11220346" y="557173"/>
                </a:lnTo>
                <a:cubicBezTo>
                  <a:pt x="11224190" y="558027"/>
                  <a:pt x="11229000" y="558436"/>
                  <a:pt x="11234701" y="558436"/>
                </a:cubicBezTo>
                <a:cubicBezTo>
                  <a:pt x="11250950" y="558436"/>
                  <a:pt x="11260922" y="551732"/>
                  <a:pt x="11264617" y="538361"/>
                </a:cubicBezTo>
                <a:lnTo>
                  <a:pt x="11276688" y="495224"/>
                </a:lnTo>
                <a:cubicBezTo>
                  <a:pt x="11274329" y="495224"/>
                  <a:pt x="11270671" y="495298"/>
                  <a:pt x="11265898" y="495224"/>
                </a:cubicBezTo>
                <a:close/>
                <a:moveTo>
                  <a:pt x="11168778" y="495186"/>
                </a:moveTo>
                <a:cubicBezTo>
                  <a:pt x="11166271" y="495186"/>
                  <a:pt x="11163114" y="495372"/>
                  <a:pt x="11158045" y="495260"/>
                </a:cubicBezTo>
                <a:lnTo>
                  <a:pt x="11146587" y="495427"/>
                </a:lnTo>
                <a:cubicBezTo>
                  <a:pt x="11139196" y="495427"/>
                  <a:pt x="11132010" y="499476"/>
                  <a:pt x="11125064" y="507516"/>
                </a:cubicBezTo>
                <a:cubicBezTo>
                  <a:pt x="11118454" y="515130"/>
                  <a:pt x="11114814" y="522762"/>
                  <a:pt x="11114071" y="530487"/>
                </a:cubicBezTo>
                <a:cubicBezTo>
                  <a:pt x="11113755" y="533607"/>
                  <a:pt x="11114387" y="536318"/>
                  <a:pt x="11115947" y="538658"/>
                </a:cubicBezTo>
                <a:cubicBezTo>
                  <a:pt x="11117636" y="541109"/>
                  <a:pt x="11119939" y="542372"/>
                  <a:pt x="11122910" y="542372"/>
                </a:cubicBezTo>
                <a:cubicBezTo>
                  <a:pt x="11127014" y="542372"/>
                  <a:pt x="11131378" y="539977"/>
                  <a:pt x="11136021" y="535241"/>
                </a:cubicBezTo>
                <a:cubicBezTo>
                  <a:pt x="11139642" y="531490"/>
                  <a:pt x="11142743" y="527182"/>
                  <a:pt x="11145268" y="522317"/>
                </a:cubicBezTo>
                <a:lnTo>
                  <a:pt x="11146271" y="522317"/>
                </a:lnTo>
                <a:lnTo>
                  <a:pt x="11139827" y="541332"/>
                </a:lnTo>
                <a:lnTo>
                  <a:pt x="11155315" y="541332"/>
                </a:lnTo>
                <a:close/>
                <a:moveTo>
                  <a:pt x="11357151" y="495056"/>
                </a:moveTo>
                <a:cubicBezTo>
                  <a:pt x="11351822" y="495056"/>
                  <a:pt x="11347328" y="496003"/>
                  <a:pt x="11343558" y="497934"/>
                </a:cubicBezTo>
                <a:cubicBezTo>
                  <a:pt x="11338730" y="500348"/>
                  <a:pt x="11336093" y="504044"/>
                  <a:pt x="11335610" y="509021"/>
                </a:cubicBezTo>
                <a:cubicBezTo>
                  <a:pt x="11335350" y="511732"/>
                  <a:pt x="11336186" y="514424"/>
                  <a:pt x="11338117" y="517024"/>
                </a:cubicBezTo>
                <a:cubicBezTo>
                  <a:pt x="11339918" y="519030"/>
                  <a:pt x="11341757" y="521053"/>
                  <a:pt x="11343577" y="523021"/>
                </a:cubicBezTo>
                <a:cubicBezTo>
                  <a:pt x="11345508" y="525251"/>
                  <a:pt x="11346381" y="527182"/>
                  <a:pt x="11346232" y="528834"/>
                </a:cubicBezTo>
                <a:cubicBezTo>
                  <a:pt x="11346121" y="530116"/>
                  <a:pt x="11345527" y="531118"/>
                  <a:pt x="11344468" y="531899"/>
                </a:cubicBezTo>
                <a:cubicBezTo>
                  <a:pt x="11343410" y="532697"/>
                  <a:pt x="11342221" y="533106"/>
                  <a:pt x="11340958" y="533106"/>
                </a:cubicBezTo>
                <a:cubicBezTo>
                  <a:pt x="11337671" y="533106"/>
                  <a:pt x="11333159" y="531787"/>
                  <a:pt x="11327439" y="529113"/>
                </a:cubicBezTo>
                <a:lnTo>
                  <a:pt x="11324394" y="539679"/>
                </a:lnTo>
                <a:cubicBezTo>
                  <a:pt x="11330596" y="541313"/>
                  <a:pt x="11335852" y="542130"/>
                  <a:pt x="11340123" y="542130"/>
                </a:cubicBezTo>
                <a:cubicBezTo>
                  <a:pt x="11345638" y="542130"/>
                  <a:pt x="11350318" y="541071"/>
                  <a:pt x="11354143" y="538955"/>
                </a:cubicBezTo>
                <a:cubicBezTo>
                  <a:pt x="11358841" y="536337"/>
                  <a:pt x="11361478" y="532456"/>
                  <a:pt x="11361961" y="527182"/>
                </a:cubicBezTo>
                <a:cubicBezTo>
                  <a:pt x="11362258" y="524433"/>
                  <a:pt x="11361367" y="521741"/>
                  <a:pt x="11359287" y="519085"/>
                </a:cubicBezTo>
                <a:cubicBezTo>
                  <a:pt x="11358748" y="518435"/>
                  <a:pt x="11356761" y="516485"/>
                  <a:pt x="11353345" y="513235"/>
                </a:cubicBezTo>
                <a:cubicBezTo>
                  <a:pt x="11351228" y="511156"/>
                  <a:pt x="11350243" y="509503"/>
                  <a:pt x="11350355" y="508222"/>
                </a:cubicBezTo>
                <a:cubicBezTo>
                  <a:pt x="11350615" y="505492"/>
                  <a:pt x="11352806" y="504081"/>
                  <a:pt x="11356873" y="504081"/>
                </a:cubicBezTo>
                <a:cubicBezTo>
                  <a:pt x="11359677" y="504081"/>
                  <a:pt x="11362871" y="504805"/>
                  <a:pt x="11366473" y="506142"/>
                </a:cubicBezTo>
                <a:lnTo>
                  <a:pt x="11369240" y="496429"/>
                </a:lnTo>
                <a:cubicBezTo>
                  <a:pt x="11361961" y="495483"/>
                  <a:pt x="11357950" y="495056"/>
                  <a:pt x="11357151" y="495056"/>
                </a:cubicBezTo>
                <a:close/>
                <a:moveTo>
                  <a:pt x="11915920" y="486866"/>
                </a:moveTo>
                <a:lnTo>
                  <a:pt x="11899671" y="489187"/>
                </a:lnTo>
                <a:cubicBezTo>
                  <a:pt x="11899671" y="489187"/>
                  <a:pt x="11892057" y="514294"/>
                  <a:pt x="11890646" y="518843"/>
                </a:cubicBezTo>
                <a:cubicBezTo>
                  <a:pt x="11888863" y="524507"/>
                  <a:pt x="11887768" y="529168"/>
                  <a:pt x="11887433" y="532808"/>
                </a:cubicBezTo>
                <a:cubicBezTo>
                  <a:pt x="11887099" y="536021"/>
                  <a:pt x="11888009" y="538509"/>
                  <a:pt x="11890182" y="540162"/>
                </a:cubicBezTo>
                <a:cubicBezTo>
                  <a:pt x="11892094" y="541647"/>
                  <a:pt x="11894657" y="542390"/>
                  <a:pt x="11897962" y="542390"/>
                </a:cubicBezTo>
                <a:cubicBezTo>
                  <a:pt x="11900822" y="542390"/>
                  <a:pt x="11904703" y="541703"/>
                  <a:pt x="11909717" y="540366"/>
                </a:cubicBezTo>
                <a:lnTo>
                  <a:pt x="11912521" y="530524"/>
                </a:lnTo>
                <a:cubicBezTo>
                  <a:pt x="11910590" y="531787"/>
                  <a:pt x="11908937" y="532399"/>
                  <a:pt x="11907526" y="532399"/>
                </a:cubicBezTo>
                <a:cubicBezTo>
                  <a:pt x="11905168" y="532399"/>
                  <a:pt x="11904128" y="530895"/>
                  <a:pt x="11904388" y="527980"/>
                </a:cubicBezTo>
                <a:cubicBezTo>
                  <a:pt x="11904685" y="524897"/>
                  <a:pt x="11905558" y="521090"/>
                  <a:pt x="11906987" y="516504"/>
                </a:cubicBezTo>
                <a:cubicBezTo>
                  <a:pt x="11908194" y="512771"/>
                  <a:pt x="11909550" y="508110"/>
                  <a:pt x="11910794" y="504359"/>
                </a:cubicBezTo>
                <a:lnTo>
                  <a:pt x="11918297" y="504359"/>
                </a:lnTo>
                <a:lnTo>
                  <a:pt x="11920947" y="495445"/>
                </a:lnTo>
                <a:lnTo>
                  <a:pt x="11920952" y="495445"/>
                </a:lnTo>
                <a:lnTo>
                  <a:pt x="11920952" y="495427"/>
                </a:lnTo>
                <a:cubicBezTo>
                  <a:pt x="11920950" y="495433"/>
                  <a:pt x="11920949" y="495439"/>
                  <a:pt x="11920947" y="495445"/>
                </a:cubicBezTo>
                <a:lnTo>
                  <a:pt x="11913413" y="495445"/>
                </a:lnTo>
                <a:close/>
                <a:moveTo>
                  <a:pt x="11882828" y="486866"/>
                </a:moveTo>
                <a:lnTo>
                  <a:pt x="11866580" y="489187"/>
                </a:lnTo>
                <a:cubicBezTo>
                  <a:pt x="11866580" y="489187"/>
                  <a:pt x="11859003" y="514294"/>
                  <a:pt x="11857555" y="518843"/>
                </a:cubicBezTo>
                <a:cubicBezTo>
                  <a:pt x="11855772" y="524507"/>
                  <a:pt x="11854713" y="529168"/>
                  <a:pt x="11854342" y="532808"/>
                </a:cubicBezTo>
                <a:cubicBezTo>
                  <a:pt x="11854045" y="536021"/>
                  <a:pt x="11854973" y="538509"/>
                  <a:pt x="11857109" y="540162"/>
                </a:cubicBezTo>
                <a:cubicBezTo>
                  <a:pt x="11859059" y="541647"/>
                  <a:pt x="11861640" y="542390"/>
                  <a:pt x="11864890" y="542390"/>
                </a:cubicBezTo>
                <a:cubicBezTo>
                  <a:pt x="11867750" y="542390"/>
                  <a:pt x="11871668" y="541703"/>
                  <a:pt x="11876626" y="540366"/>
                </a:cubicBezTo>
                <a:lnTo>
                  <a:pt x="11879449" y="530524"/>
                </a:lnTo>
                <a:cubicBezTo>
                  <a:pt x="11877517" y="531787"/>
                  <a:pt x="11875883" y="532399"/>
                  <a:pt x="11874490" y="532399"/>
                </a:cubicBezTo>
                <a:cubicBezTo>
                  <a:pt x="11872095" y="532399"/>
                  <a:pt x="11871036" y="530895"/>
                  <a:pt x="11871315" y="527980"/>
                </a:cubicBezTo>
                <a:cubicBezTo>
                  <a:pt x="11871612" y="524897"/>
                  <a:pt x="11872466" y="521090"/>
                  <a:pt x="11873878" y="516504"/>
                </a:cubicBezTo>
                <a:cubicBezTo>
                  <a:pt x="11875103" y="512771"/>
                  <a:pt x="11876347" y="508110"/>
                  <a:pt x="11877554" y="504359"/>
                </a:cubicBezTo>
                <a:lnTo>
                  <a:pt x="11885094" y="504359"/>
                </a:lnTo>
                <a:lnTo>
                  <a:pt x="11887744" y="495445"/>
                </a:lnTo>
                <a:lnTo>
                  <a:pt x="11887749" y="495445"/>
                </a:lnTo>
                <a:lnTo>
                  <a:pt x="11887749" y="495427"/>
                </a:lnTo>
                <a:cubicBezTo>
                  <a:pt x="11887747" y="495433"/>
                  <a:pt x="11887746" y="495439"/>
                  <a:pt x="11887744" y="495445"/>
                </a:cubicBezTo>
                <a:lnTo>
                  <a:pt x="11880210" y="495445"/>
                </a:lnTo>
                <a:close/>
                <a:moveTo>
                  <a:pt x="11592543" y="486847"/>
                </a:moveTo>
                <a:lnTo>
                  <a:pt x="11576295" y="489168"/>
                </a:lnTo>
                <a:cubicBezTo>
                  <a:pt x="11576295" y="489168"/>
                  <a:pt x="11568737" y="514275"/>
                  <a:pt x="11567251" y="518824"/>
                </a:cubicBezTo>
                <a:cubicBezTo>
                  <a:pt x="11565468" y="524488"/>
                  <a:pt x="11564391" y="529149"/>
                  <a:pt x="11564057" y="532789"/>
                </a:cubicBezTo>
                <a:cubicBezTo>
                  <a:pt x="11563741" y="536002"/>
                  <a:pt x="11564670" y="538490"/>
                  <a:pt x="11566843" y="540143"/>
                </a:cubicBezTo>
                <a:cubicBezTo>
                  <a:pt x="11568755" y="541628"/>
                  <a:pt x="11571336" y="542371"/>
                  <a:pt x="11574623" y="542371"/>
                </a:cubicBezTo>
                <a:cubicBezTo>
                  <a:pt x="11577427" y="542371"/>
                  <a:pt x="11581364" y="541684"/>
                  <a:pt x="11586322" y="540347"/>
                </a:cubicBezTo>
                <a:lnTo>
                  <a:pt x="11589145" y="530523"/>
                </a:lnTo>
                <a:cubicBezTo>
                  <a:pt x="11587251" y="531786"/>
                  <a:pt x="11585580" y="532399"/>
                  <a:pt x="11584168" y="532399"/>
                </a:cubicBezTo>
                <a:cubicBezTo>
                  <a:pt x="11581791" y="532399"/>
                  <a:pt x="11580751" y="530895"/>
                  <a:pt x="11581049" y="527979"/>
                </a:cubicBezTo>
                <a:cubicBezTo>
                  <a:pt x="11581309" y="524897"/>
                  <a:pt x="11582181" y="521090"/>
                  <a:pt x="11583574" y="516503"/>
                </a:cubicBezTo>
                <a:cubicBezTo>
                  <a:pt x="11584781" y="512771"/>
                  <a:pt x="11585970" y="509001"/>
                  <a:pt x="11587195" y="505213"/>
                </a:cubicBezTo>
                <a:lnTo>
                  <a:pt x="11594697" y="505213"/>
                </a:lnTo>
                <a:lnTo>
                  <a:pt x="11597334" y="496262"/>
                </a:lnTo>
                <a:lnTo>
                  <a:pt x="11597334" y="496243"/>
                </a:lnTo>
                <a:lnTo>
                  <a:pt x="11589795" y="496243"/>
                </a:lnTo>
                <a:close/>
                <a:moveTo>
                  <a:pt x="11076857" y="477153"/>
                </a:moveTo>
                <a:lnTo>
                  <a:pt x="11058287" y="541368"/>
                </a:lnTo>
                <a:lnTo>
                  <a:pt x="11073886" y="541368"/>
                </a:lnTo>
                <a:lnTo>
                  <a:pt x="11077953" y="527292"/>
                </a:lnTo>
                <a:cubicBezTo>
                  <a:pt x="11078417" y="525713"/>
                  <a:pt x="11080719" y="522501"/>
                  <a:pt x="11084898" y="517784"/>
                </a:cubicBezTo>
                <a:cubicBezTo>
                  <a:pt x="11089039" y="513049"/>
                  <a:pt x="11092307" y="509966"/>
                  <a:pt x="11093588" y="509465"/>
                </a:cubicBezTo>
                <a:cubicBezTo>
                  <a:pt x="11094888" y="508926"/>
                  <a:pt x="11094350" y="510746"/>
                  <a:pt x="11094350" y="510746"/>
                </a:cubicBezTo>
                <a:cubicBezTo>
                  <a:pt x="11093347" y="515518"/>
                  <a:pt x="11085566" y="541331"/>
                  <a:pt x="11085566" y="541331"/>
                </a:cubicBezTo>
                <a:lnTo>
                  <a:pt x="11085566" y="541349"/>
                </a:lnTo>
                <a:lnTo>
                  <a:pt x="11101054" y="541349"/>
                </a:lnTo>
                <a:lnTo>
                  <a:pt x="11110747" y="507181"/>
                </a:lnTo>
                <a:cubicBezTo>
                  <a:pt x="11112177" y="501684"/>
                  <a:pt x="11110728" y="499195"/>
                  <a:pt x="11109763" y="497951"/>
                </a:cubicBezTo>
                <a:cubicBezTo>
                  <a:pt x="11108333" y="496113"/>
                  <a:pt x="11106253" y="495203"/>
                  <a:pt x="11103635" y="495203"/>
                </a:cubicBezTo>
                <a:cubicBezTo>
                  <a:pt x="11099531" y="495203"/>
                  <a:pt x="11095185" y="497598"/>
                  <a:pt x="11090506" y="502371"/>
                </a:cubicBezTo>
                <a:cubicBezTo>
                  <a:pt x="11086903" y="506085"/>
                  <a:pt x="11083858" y="510430"/>
                  <a:pt x="11081258" y="515351"/>
                </a:cubicBezTo>
                <a:lnTo>
                  <a:pt x="11080255" y="515351"/>
                </a:lnTo>
                <a:cubicBezTo>
                  <a:pt x="11084805" y="502687"/>
                  <a:pt x="11088853" y="489985"/>
                  <a:pt x="11092344" y="477153"/>
                </a:cubicBezTo>
                <a:close/>
                <a:moveTo>
                  <a:pt x="11615013" y="477134"/>
                </a:moveTo>
                <a:lnTo>
                  <a:pt x="11596443" y="541330"/>
                </a:lnTo>
                <a:lnTo>
                  <a:pt x="11612023" y="541330"/>
                </a:lnTo>
                <a:lnTo>
                  <a:pt x="11616109" y="527291"/>
                </a:lnTo>
                <a:cubicBezTo>
                  <a:pt x="11616591" y="525657"/>
                  <a:pt x="11618875" y="522482"/>
                  <a:pt x="11623035" y="517746"/>
                </a:cubicBezTo>
                <a:cubicBezTo>
                  <a:pt x="11627213" y="513048"/>
                  <a:pt x="11630445" y="509947"/>
                  <a:pt x="11631744" y="509446"/>
                </a:cubicBezTo>
                <a:cubicBezTo>
                  <a:pt x="11633063" y="508907"/>
                  <a:pt x="11632487" y="510727"/>
                  <a:pt x="11632487" y="510727"/>
                </a:cubicBezTo>
                <a:cubicBezTo>
                  <a:pt x="11631503" y="515481"/>
                  <a:pt x="11623741" y="541330"/>
                  <a:pt x="11623741" y="541330"/>
                </a:cubicBezTo>
                <a:lnTo>
                  <a:pt x="11623741" y="541349"/>
                </a:lnTo>
                <a:lnTo>
                  <a:pt x="11639228" y="541349"/>
                </a:lnTo>
                <a:lnTo>
                  <a:pt x="11648922" y="507162"/>
                </a:lnTo>
                <a:cubicBezTo>
                  <a:pt x="11650351" y="501683"/>
                  <a:pt x="11648903" y="499214"/>
                  <a:pt x="11647937" y="497951"/>
                </a:cubicBezTo>
                <a:cubicBezTo>
                  <a:pt x="11646452" y="496131"/>
                  <a:pt x="11644409" y="495221"/>
                  <a:pt x="11641809" y="495221"/>
                </a:cubicBezTo>
                <a:cubicBezTo>
                  <a:pt x="11637724" y="495221"/>
                  <a:pt x="11633341" y="497617"/>
                  <a:pt x="11628680" y="502370"/>
                </a:cubicBezTo>
                <a:cubicBezTo>
                  <a:pt x="11625078" y="506066"/>
                  <a:pt x="11622032" y="510411"/>
                  <a:pt x="11619433" y="515351"/>
                </a:cubicBezTo>
                <a:lnTo>
                  <a:pt x="11618430" y="515351"/>
                </a:lnTo>
                <a:cubicBezTo>
                  <a:pt x="11622998" y="502668"/>
                  <a:pt x="11627046" y="489929"/>
                  <a:pt x="11630519" y="477134"/>
                </a:cubicBezTo>
                <a:close/>
                <a:moveTo>
                  <a:pt x="11436964" y="476207"/>
                </a:moveTo>
                <a:cubicBezTo>
                  <a:pt x="11430836" y="476207"/>
                  <a:pt x="11425432" y="478027"/>
                  <a:pt x="11420753" y="481667"/>
                </a:cubicBezTo>
                <a:cubicBezTo>
                  <a:pt x="11416259" y="485213"/>
                  <a:pt x="11412916" y="490079"/>
                  <a:pt x="11410762" y="496244"/>
                </a:cubicBezTo>
                <a:lnTo>
                  <a:pt x="11394662" y="551582"/>
                </a:lnTo>
                <a:lnTo>
                  <a:pt x="11410335" y="551582"/>
                </a:lnTo>
                <a:lnTo>
                  <a:pt x="11423780" y="505213"/>
                </a:lnTo>
                <a:lnTo>
                  <a:pt x="11435070" y="505213"/>
                </a:lnTo>
                <a:lnTo>
                  <a:pt x="11437744" y="496244"/>
                </a:lnTo>
                <a:lnTo>
                  <a:pt x="11426268" y="496244"/>
                </a:lnTo>
                <a:cubicBezTo>
                  <a:pt x="11427364" y="492233"/>
                  <a:pt x="11428199" y="489726"/>
                  <a:pt x="11428868" y="488612"/>
                </a:cubicBezTo>
                <a:cubicBezTo>
                  <a:pt x="11430298" y="486309"/>
                  <a:pt x="11432470" y="485139"/>
                  <a:pt x="11435423" y="485139"/>
                </a:cubicBezTo>
                <a:cubicBezTo>
                  <a:pt x="11438450" y="485139"/>
                  <a:pt x="11441755" y="486012"/>
                  <a:pt x="11445339" y="487702"/>
                </a:cubicBezTo>
                <a:lnTo>
                  <a:pt x="11448051" y="478138"/>
                </a:lnTo>
                <a:cubicBezTo>
                  <a:pt x="11444634" y="476876"/>
                  <a:pt x="11440938" y="476226"/>
                  <a:pt x="11436964" y="476207"/>
                </a:cubicBezTo>
                <a:close/>
                <a:moveTo>
                  <a:pt x="11775940" y="475537"/>
                </a:moveTo>
                <a:cubicBezTo>
                  <a:pt x="11780656" y="475537"/>
                  <a:pt x="11786803" y="476131"/>
                  <a:pt x="11786246" y="481981"/>
                </a:cubicBezTo>
                <a:cubicBezTo>
                  <a:pt x="11785206" y="492807"/>
                  <a:pt x="11774714" y="496707"/>
                  <a:pt x="11770610" y="496707"/>
                </a:cubicBezTo>
                <a:lnTo>
                  <a:pt x="11764463" y="496707"/>
                </a:lnTo>
                <a:lnTo>
                  <a:pt x="11770536" y="476391"/>
                </a:lnTo>
                <a:cubicBezTo>
                  <a:pt x="11772077" y="475910"/>
                  <a:pt x="11774213" y="475537"/>
                  <a:pt x="11775940" y="475537"/>
                </a:cubicBezTo>
                <a:close/>
                <a:moveTo>
                  <a:pt x="11754231" y="465528"/>
                </a:moveTo>
                <a:lnTo>
                  <a:pt x="11731706" y="542036"/>
                </a:lnTo>
                <a:lnTo>
                  <a:pt x="11769180" y="542036"/>
                </a:lnTo>
                <a:cubicBezTo>
                  <a:pt x="11777815" y="542036"/>
                  <a:pt x="11795531" y="536744"/>
                  <a:pt x="11797109" y="520329"/>
                </a:cubicBezTo>
                <a:cubicBezTo>
                  <a:pt x="11798056" y="510375"/>
                  <a:pt x="11789681" y="504970"/>
                  <a:pt x="11781065" y="502650"/>
                </a:cubicBezTo>
                <a:cubicBezTo>
                  <a:pt x="11781071" y="502576"/>
                  <a:pt x="11781077" y="502501"/>
                  <a:pt x="11781083" y="502427"/>
                </a:cubicBezTo>
                <a:cubicBezTo>
                  <a:pt x="11791835" y="499808"/>
                  <a:pt x="11803924" y="491694"/>
                  <a:pt x="11805001" y="480236"/>
                </a:cubicBezTo>
                <a:cubicBezTo>
                  <a:pt x="11806413" y="465417"/>
                  <a:pt x="11789458" y="465528"/>
                  <a:pt x="11778465" y="465528"/>
                </a:cubicBezTo>
                <a:close/>
                <a:moveTo>
                  <a:pt x="11044100" y="465250"/>
                </a:moveTo>
                <a:cubicBezTo>
                  <a:pt x="11007870" y="465269"/>
                  <a:pt x="10985698" y="495129"/>
                  <a:pt x="10983636" y="516670"/>
                </a:cubicBezTo>
                <a:cubicBezTo>
                  <a:pt x="10981891" y="534701"/>
                  <a:pt x="10993181" y="545435"/>
                  <a:pt x="11013775" y="545435"/>
                </a:cubicBezTo>
                <a:cubicBezTo>
                  <a:pt x="11025289" y="545435"/>
                  <a:pt x="11036338" y="543504"/>
                  <a:pt x="11046626" y="541368"/>
                </a:cubicBezTo>
                <a:cubicBezTo>
                  <a:pt x="11047016" y="540031"/>
                  <a:pt x="11049170" y="532974"/>
                  <a:pt x="11050098" y="529966"/>
                </a:cubicBezTo>
                <a:cubicBezTo>
                  <a:pt x="11049207" y="530189"/>
                  <a:pt x="11048278" y="530449"/>
                  <a:pt x="11048278" y="530449"/>
                </a:cubicBezTo>
                <a:cubicBezTo>
                  <a:pt x="11040330" y="532659"/>
                  <a:pt x="11031380" y="535166"/>
                  <a:pt x="11023822" y="535166"/>
                </a:cubicBezTo>
                <a:cubicBezTo>
                  <a:pt x="11011324" y="535166"/>
                  <a:pt x="11003729" y="526735"/>
                  <a:pt x="11004936" y="514163"/>
                </a:cubicBezTo>
                <a:cubicBezTo>
                  <a:pt x="11006719" y="495463"/>
                  <a:pt x="11021779" y="475519"/>
                  <a:pt x="11041333" y="475519"/>
                </a:cubicBezTo>
                <a:cubicBezTo>
                  <a:pt x="11048650" y="475519"/>
                  <a:pt x="11056412" y="477228"/>
                  <a:pt x="11064434" y="480514"/>
                </a:cubicBezTo>
                <a:cubicBezTo>
                  <a:pt x="11065047" y="478453"/>
                  <a:pt x="11067405" y="470561"/>
                  <a:pt x="11068092" y="468258"/>
                </a:cubicBezTo>
                <a:cubicBezTo>
                  <a:pt x="11060089" y="466308"/>
                  <a:pt x="11052029" y="465250"/>
                  <a:pt x="11044100" y="465250"/>
                </a:cubicBezTo>
                <a:close/>
                <a:moveTo>
                  <a:pt x="11757351" y="346605"/>
                </a:moveTo>
                <a:lnTo>
                  <a:pt x="11780842" y="346605"/>
                </a:lnTo>
                <a:cubicBezTo>
                  <a:pt x="11788771" y="346605"/>
                  <a:pt x="11794064" y="352139"/>
                  <a:pt x="11794064" y="359772"/>
                </a:cubicBezTo>
                <a:cubicBezTo>
                  <a:pt x="11794064" y="365101"/>
                  <a:pt x="11789384" y="372826"/>
                  <a:pt x="11781436" y="372826"/>
                </a:cubicBezTo>
                <a:lnTo>
                  <a:pt x="11757351" y="372826"/>
                </a:lnTo>
                <a:close/>
                <a:moveTo>
                  <a:pt x="11360290" y="330005"/>
                </a:moveTo>
                <a:lnTo>
                  <a:pt x="11360290" y="346718"/>
                </a:lnTo>
                <a:lnTo>
                  <a:pt x="11360290" y="409707"/>
                </a:lnTo>
                <a:lnTo>
                  <a:pt x="11360290" y="426476"/>
                </a:lnTo>
                <a:lnTo>
                  <a:pt x="11379844" y="426476"/>
                </a:lnTo>
                <a:lnTo>
                  <a:pt x="11433084" y="426476"/>
                </a:lnTo>
                <a:lnTo>
                  <a:pt x="11433084" y="409707"/>
                </a:lnTo>
                <a:lnTo>
                  <a:pt x="11379844" y="409707"/>
                </a:lnTo>
                <a:lnTo>
                  <a:pt x="11379844" y="384006"/>
                </a:lnTo>
                <a:lnTo>
                  <a:pt x="11425953" y="384006"/>
                </a:lnTo>
                <a:lnTo>
                  <a:pt x="11425953" y="367312"/>
                </a:lnTo>
                <a:lnTo>
                  <a:pt x="11379844" y="367312"/>
                </a:lnTo>
                <a:lnTo>
                  <a:pt x="11379844" y="346718"/>
                </a:lnTo>
                <a:lnTo>
                  <a:pt x="11431728" y="346718"/>
                </a:lnTo>
                <a:lnTo>
                  <a:pt x="11431728" y="330005"/>
                </a:lnTo>
                <a:lnTo>
                  <a:pt x="11379844" y="330005"/>
                </a:lnTo>
                <a:close/>
                <a:moveTo>
                  <a:pt x="11818985" y="330004"/>
                </a:moveTo>
                <a:lnTo>
                  <a:pt x="11818985" y="426475"/>
                </a:lnTo>
                <a:lnTo>
                  <a:pt x="11838409" y="426475"/>
                </a:lnTo>
                <a:lnTo>
                  <a:pt x="11838409" y="330004"/>
                </a:lnTo>
                <a:close/>
                <a:moveTo>
                  <a:pt x="11666025" y="330004"/>
                </a:moveTo>
                <a:lnTo>
                  <a:pt x="11666025" y="346717"/>
                </a:lnTo>
                <a:lnTo>
                  <a:pt x="11689609" y="346717"/>
                </a:lnTo>
                <a:lnTo>
                  <a:pt x="11689609" y="426475"/>
                </a:lnTo>
                <a:lnTo>
                  <a:pt x="11709441" y="426475"/>
                </a:lnTo>
                <a:lnTo>
                  <a:pt x="11709441" y="346717"/>
                </a:lnTo>
                <a:lnTo>
                  <a:pt x="11733025" y="346717"/>
                </a:lnTo>
                <a:lnTo>
                  <a:pt x="11733025" y="330004"/>
                </a:lnTo>
                <a:lnTo>
                  <a:pt x="11709441" y="330004"/>
                </a:lnTo>
                <a:lnTo>
                  <a:pt x="11689609" y="330004"/>
                </a:lnTo>
                <a:close/>
                <a:moveTo>
                  <a:pt x="11509944" y="330004"/>
                </a:moveTo>
                <a:lnTo>
                  <a:pt x="11509944" y="346717"/>
                </a:lnTo>
                <a:lnTo>
                  <a:pt x="11509944" y="409706"/>
                </a:lnTo>
                <a:lnTo>
                  <a:pt x="11509944" y="426475"/>
                </a:lnTo>
                <a:lnTo>
                  <a:pt x="11529480" y="426475"/>
                </a:lnTo>
                <a:lnTo>
                  <a:pt x="11582720" y="426475"/>
                </a:lnTo>
                <a:lnTo>
                  <a:pt x="11582720" y="409706"/>
                </a:lnTo>
                <a:lnTo>
                  <a:pt x="11529480" y="409706"/>
                </a:lnTo>
                <a:lnTo>
                  <a:pt x="11529480" y="384005"/>
                </a:lnTo>
                <a:lnTo>
                  <a:pt x="11575626" y="384005"/>
                </a:lnTo>
                <a:lnTo>
                  <a:pt x="11575626" y="367311"/>
                </a:lnTo>
                <a:lnTo>
                  <a:pt x="11529480" y="367311"/>
                </a:lnTo>
                <a:lnTo>
                  <a:pt x="11529480" y="346717"/>
                </a:lnTo>
                <a:lnTo>
                  <a:pt x="11581382" y="346717"/>
                </a:lnTo>
                <a:lnTo>
                  <a:pt x="11581382" y="330004"/>
                </a:lnTo>
                <a:lnTo>
                  <a:pt x="11529480" y="330004"/>
                </a:lnTo>
                <a:close/>
                <a:moveTo>
                  <a:pt x="11439360" y="330004"/>
                </a:moveTo>
                <a:lnTo>
                  <a:pt x="11439360" y="409705"/>
                </a:lnTo>
                <a:lnTo>
                  <a:pt x="11439360" y="426475"/>
                </a:lnTo>
                <a:lnTo>
                  <a:pt x="11458896" y="426475"/>
                </a:lnTo>
                <a:lnTo>
                  <a:pt x="11504373" y="426475"/>
                </a:lnTo>
                <a:lnTo>
                  <a:pt x="11504373" y="409705"/>
                </a:lnTo>
                <a:lnTo>
                  <a:pt x="11458896" y="409705"/>
                </a:lnTo>
                <a:lnTo>
                  <a:pt x="11458896" y="330004"/>
                </a:lnTo>
                <a:close/>
                <a:moveTo>
                  <a:pt x="11737834" y="329874"/>
                </a:moveTo>
                <a:lnTo>
                  <a:pt x="11737834" y="426345"/>
                </a:lnTo>
                <a:lnTo>
                  <a:pt x="11757370" y="426345"/>
                </a:lnTo>
                <a:lnTo>
                  <a:pt x="11757370" y="388332"/>
                </a:lnTo>
                <a:lnTo>
                  <a:pt x="11773934" y="388332"/>
                </a:lnTo>
                <a:cubicBezTo>
                  <a:pt x="11783943" y="388332"/>
                  <a:pt x="11789421" y="393513"/>
                  <a:pt x="11791074" y="400384"/>
                </a:cubicBezTo>
                <a:cubicBezTo>
                  <a:pt x="11792857" y="407998"/>
                  <a:pt x="11792411" y="419307"/>
                  <a:pt x="11794342" y="426345"/>
                </a:cubicBezTo>
                <a:lnTo>
                  <a:pt x="11813989" y="426345"/>
                </a:lnTo>
                <a:cubicBezTo>
                  <a:pt x="11812095" y="418954"/>
                  <a:pt x="11810981" y="408907"/>
                  <a:pt x="11810535" y="400997"/>
                </a:cubicBezTo>
                <a:cubicBezTo>
                  <a:pt x="11809811" y="387886"/>
                  <a:pt x="11802922" y="382705"/>
                  <a:pt x="11796069" y="380161"/>
                </a:cubicBezTo>
                <a:cubicBezTo>
                  <a:pt x="11804314" y="377654"/>
                  <a:pt x="11813209" y="370226"/>
                  <a:pt x="11813209" y="356856"/>
                </a:cubicBezTo>
                <a:cubicBezTo>
                  <a:pt x="11813209" y="339660"/>
                  <a:pt x="11801585" y="329874"/>
                  <a:pt x="11781845" y="329874"/>
                </a:cubicBezTo>
                <a:lnTo>
                  <a:pt x="11757370" y="329874"/>
                </a:lnTo>
                <a:lnTo>
                  <a:pt x="11738001" y="329874"/>
                </a:lnTo>
                <a:close/>
                <a:moveTo>
                  <a:pt x="11887563" y="327645"/>
                </a:moveTo>
                <a:cubicBezTo>
                  <a:pt x="11858074" y="327645"/>
                  <a:pt x="11843144" y="350245"/>
                  <a:pt x="11843144" y="378099"/>
                </a:cubicBezTo>
                <a:cubicBezTo>
                  <a:pt x="11843144" y="405954"/>
                  <a:pt x="11858668" y="428535"/>
                  <a:pt x="11887563" y="428535"/>
                </a:cubicBezTo>
                <a:cubicBezTo>
                  <a:pt x="11910720" y="428535"/>
                  <a:pt x="11926319" y="415053"/>
                  <a:pt x="11929197" y="394478"/>
                </a:cubicBezTo>
                <a:lnTo>
                  <a:pt x="11908826" y="394478"/>
                </a:lnTo>
                <a:cubicBezTo>
                  <a:pt x="11906189" y="404172"/>
                  <a:pt x="11899838" y="411544"/>
                  <a:pt x="11888120" y="411544"/>
                </a:cubicBezTo>
                <a:cubicBezTo>
                  <a:pt x="11872429" y="411544"/>
                  <a:pt x="11863255" y="396168"/>
                  <a:pt x="11863255" y="377821"/>
                </a:cubicBezTo>
                <a:cubicBezTo>
                  <a:pt x="11863255" y="359474"/>
                  <a:pt x="11872094" y="344061"/>
                  <a:pt x="11888120" y="344061"/>
                </a:cubicBezTo>
                <a:cubicBezTo>
                  <a:pt x="11900079" y="344061"/>
                  <a:pt x="11906189" y="351489"/>
                  <a:pt x="11908826" y="360588"/>
                </a:cubicBezTo>
                <a:lnTo>
                  <a:pt x="11929067" y="360588"/>
                </a:lnTo>
                <a:cubicBezTo>
                  <a:pt x="11925762" y="341684"/>
                  <a:pt x="11910961" y="327645"/>
                  <a:pt x="11887563" y="327645"/>
                </a:cubicBezTo>
                <a:close/>
                <a:moveTo>
                  <a:pt x="11626155" y="327645"/>
                </a:moveTo>
                <a:cubicBezTo>
                  <a:pt x="11596648" y="327645"/>
                  <a:pt x="11581699" y="350245"/>
                  <a:pt x="11581699" y="378099"/>
                </a:cubicBezTo>
                <a:cubicBezTo>
                  <a:pt x="11581699" y="405954"/>
                  <a:pt x="11597242" y="428535"/>
                  <a:pt x="11626155" y="428535"/>
                </a:cubicBezTo>
                <a:cubicBezTo>
                  <a:pt x="11649275" y="428535"/>
                  <a:pt x="11664892" y="415053"/>
                  <a:pt x="11667752" y="394478"/>
                </a:cubicBezTo>
                <a:lnTo>
                  <a:pt x="11647418" y="394478"/>
                </a:lnTo>
                <a:cubicBezTo>
                  <a:pt x="11644762" y="404172"/>
                  <a:pt x="11638412" y="411544"/>
                  <a:pt x="11626694" y="411544"/>
                </a:cubicBezTo>
                <a:cubicBezTo>
                  <a:pt x="11610984" y="411544"/>
                  <a:pt x="11601810" y="396168"/>
                  <a:pt x="11601810" y="377821"/>
                </a:cubicBezTo>
                <a:cubicBezTo>
                  <a:pt x="11601810" y="359474"/>
                  <a:pt x="11610687" y="344061"/>
                  <a:pt x="11626694" y="344061"/>
                </a:cubicBezTo>
                <a:cubicBezTo>
                  <a:pt x="11638616" y="344061"/>
                  <a:pt x="11644762" y="351489"/>
                  <a:pt x="11647418" y="360588"/>
                </a:cubicBezTo>
                <a:lnTo>
                  <a:pt x="11667622" y="360588"/>
                </a:lnTo>
                <a:cubicBezTo>
                  <a:pt x="11664317" y="341684"/>
                  <a:pt x="11649553" y="327645"/>
                  <a:pt x="11626155" y="327645"/>
                </a:cubicBezTo>
                <a:close/>
                <a:moveTo>
                  <a:pt x="11741028" y="271341"/>
                </a:moveTo>
                <a:lnTo>
                  <a:pt x="11763572" y="271341"/>
                </a:lnTo>
                <a:cubicBezTo>
                  <a:pt x="11771669" y="271341"/>
                  <a:pt x="11778558" y="276021"/>
                  <a:pt x="11778558" y="285380"/>
                </a:cubicBezTo>
                <a:cubicBezTo>
                  <a:pt x="11778558" y="293291"/>
                  <a:pt x="11772319" y="299326"/>
                  <a:pt x="11763814" y="299326"/>
                </a:cubicBezTo>
                <a:lnTo>
                  <a:pt x="11741028" y="299326"/>
                </a:lnTo>
                <a:close/>
                <a:moveTo>
                  <a:pt x="11741010" y="232772"/>
                </a:moveTo>
                <a:lnTo>
                  <a:pt x="11765225" y="232772"/>
                </a:lnTo>
                <a:cubicBezTo>
                  <a:pt x="11770554" y="232772"/>
                  <a:pt x="11776460" y="237711"/>
                  <a:pt x="11776460" y="244192"/>
                </a:cubicBezTo>
                <a:cubicBezTo>
                  <a:pt x="11776460" y="249967"/>
                  <a:pt x="11772319" y="256318"/>
                  <a:pt x="11764129" y="256318"/>
                </a:cubicBezTo>
                <a:lnTo>
                  <a:pt x="11741010" y="256318"/>
                </a:lnTo>
                <a:close/>
                <a:moveTo>
                  <a:pt x="11803145" y="217434"/>
                </a:moveTo>
                <a:lnTo>
                  <a:pt x="11803145" y="313886"/>
                </a:lnTo>
                <a:lnTo>
                  <a:pt x="11822588" y="313886"/>
                </a:lnTo>
                <a:lnTo>
                  <a:pt x="11822588" y="217434"/>
                </a:lnTo>
                <a:close/>
                <a:moveTo>
                  <a:pt x="11360290" y="217434"/>
                </a:moveTo>
                <a:lnTo>
                  <a:pt x="11360290" y="313886"/>
                </a:lnTo>
                <a:lnTo>
                  <a:pt x="11378507" y="313886"/>
                </a:lnTo>
                <a:lnTo>
                  <a:pt x="11378507" y="242188"/>
                </a:lnTo>
                <a:lnTo>
                  <a:pt x="11398971" y="313886"/>
                </a:lnTo>
                <a:lnTo>
                  <a:pt x="11399807" y="313886"/>
                </a:lnTo>
                <a:lnTo>
                  <a:pt x="11416947" y="313886"/>
                </a:lnTo>
                <a:lnTo>
                  <a:pt x="11417764" y="313886"/>
                </a:lnTo>
                <a:lnTo>
                  <a:pt x="11438228" y="242188"/>
                </a:lnTo>
                <a:lnTo>
                  <a:pt x="11438228" y="313886"/>
                </a:lnTo>
                <a:lnTo>
                  <a:pt x="11456445" y="313886"/>
                </a:lnTo>
                <a:lnTo>
                  <a:pt x="11456445" y="217434"/>
                </a:lnTo>
                <a:lnTo>
                  <a:pt x="11446510" y="217434"/>
                </a:lnTo>
                <a:lnTo>
                  <a:pt x="11437949" y="217434"/>
                </a:lnTo>
                <a:lnTo>
                  <a:pt x="11428572" y="217434"/>
                </a:lnTo>
                <a:lnTo>
                  <a:pt x="11408367" y="285140"/>
                </a:lnTo>
                <a:lnTo>
                  <a:pt x="11388182" y="217434"/>
                </a:lnTo>
                <a:lnTo>
                  <a:pt x="11378823" y="217434"/>
                </a:lnTo>
                <a:lnTo>
                  <a:pt x="11370243" y="217434"/>
                </a:lnTo>
                <a:close/>
                <a:moveTo>
                  <a:pt x="11995325" y="217433"/>
                </a:moveTo>
                <a:lnTo>
                  <a:pt x="11995325" y="313885"/>
                </a:lnTo>
                <a:lnTo>
                  <a:pt x="12014768" y="313885"/>
                </a:lnTo>
                <a:lnTo>
                  <a:pt x="12014768" y="217433"/>
                </a:lnTo>
                <a:close/>
                <a:moveTo>
                  <a:pt x="11910423" y="217433"/>
                </a:moveTo>
                <a:lnTo>
                  <a:pt x="11910423" y="313885"/>
                </a:lnTo>
                <a:lnTo>
                  <a:pt x="11929550" y="313885"/>
                </a:lnTo>
                <a:lnTo>
                  <a:pt x="11929550" y="271787"/>
                </a:lnTo>
                <a:lnTo>
                  <a:pt x="11968175" y="271787"/>
                </a:lnTo>
                <a:lnTo>
                  <a:pt x="11968175" y="313885"/>
                </a:lnTo>
                <a:lnTo>
                  <a:pt x="11987302" y="313885"/>
                </a:lnTo>
                <a:lnTo>
                  <a:pt x="11987302" y="217433"/>
                </a:lnTo>
                <a:lnTo>
                  <a:pt x="11968175" y="217433"/>
                </a:lnTo>
                <a:lnTo>
                  <a:pt x="11968175" y="255056"/>
                </a:lnTo>
                <a:lnTo>
                  <a:pt x="11929550" y="255056"/>
                </a:lnTo>
                <a:lnTo>
                  <a:pt x="11929550" y="217433"/>
                </a:lnTo>
                <a:close/>
                <a:moveTo>
                  <a:pt x="11721697" y="217433"/>
                </a:moveTo>
                <a:lnTo>
                  <a:pt x="11721697" y="313885"/>
                </a:lnTo>
                <a:lnTo>
                  <a:pt x="11721790" y="313885"/>
                </a:lnTo>
                <a:lnTo>
                  <a:pt x="11741734" y="313885"/>
                </a:lnTo>
                <a:lnTo>
                  <a:pt x="11769589" y="313885"/>
                </a:lnTo>
                <a:cubicBezTo>
                  <a:pt x="11787750" y="313885"/>
                  <a:pt x="11798576" y="303022"/>
                  <a:pt x="11798576" y="287850"/>
                </a:cubicBezTo>
                <a:cubicBezTo>
                  <a:pt x="11798576" y="275575"/>
                  <a:pt x="11789644" y="265046"/>
                  <a:pt x="11779951" y="262614"/>
                </a:cubicBezTo>
                <a:cubicBezTo>
                  <a:pt x="11788419" y="260478"/>
                  <a:pt x="11795234" y="251787"/>
                  <a:pt x="11795234" y="241184"/>
                </a:cubicBezTo>
                <a:cubicBezTo>
                  <a:pt x="11795234" y="226959"/>
                  <a:pt x="11784742" y="217433"/>
                  <a:pt x="11765169" y="217433"/>
                </a:cubicBezTo>
                <a:lnTo>
                  <a:pt x="11741734" y="217433"/>
                </a:lnTo>
                <a:lnTo>
                  <a:pt x="11721790" y="217433"/>
                </a:lnTo>
                <a:close/>
                <a:moveTo>
                  <a:pt x="11638318" y="217433"/>
                </a:moveTo>
                <a:lnTo>
                  <a:pt x="11638318" y="283802"/>
                </a:lnTo>
                <a:cubicBezTo>
                  <a:pt x="11638318" y="306958"/>
                  <a:pt x="11652710" y="316596"/>
                  <a:pt x="11676368" y="316596"/>
                </a:cubicBezTo>
                <a:cubicBezTo>
                  <a:pt x="11701103" y="316596"/>
                  <a:pt x="11714826" y="305343"/>
                  <a:pt x="11714826" y="283802"/>
                </a:cubicBezTo>
                <a:lnTo>
                  <a:pt x="11714826" y="217433"/>
                </a:lnTo>
                <a:lnTo>
                  <a:pt x="11695402" y="217433"/>
                </a:lnTo>
                <a:lnTo>
                  <a:pt x="11695402" y="285547"/>
                </a:lnTo>
                <a:cubicBezTo>
                  <a:pt x="11695402" y="293848"/>
                  <a:pt x="11688420" y="300775"/>
                  <a:pt x="11676349" y="300775"/>
                </a:cubicBezTo>
                <a:cubicBezTo>
                  <a:pt x="11661716" y="300775"/>
                  <a:pt x="11657426" y="292604"/>
                  <a:pt x="11657426" y="285547"/>
                </a:cubicBezTo>
                <a:lnTo>
                  <a:pt x="11657426" y="217433"/>
                </a:lnTo>
                <a:close/>
                <a:moveTo>
                  <a:pt x="11488793" y="217433"/>
                </a:moveTo>
                <a:lnTo>
                  <a:pt x="11488793" y="234146"/>
                </a:lnTo>
                <a:lnTo>
                  <a:pt x="11512377" y="234146"/>
                </a:lnTo>
                <a:lnTo>
                  <a:pt x="11512377" y="313885"/>
                </a:lnTo>
                <a:lnTo>
                  <a:pt x="11532209" y="313885"/>
                </a:lnTo>
                <a:lnTo>
                  <a:pt x="11532209" y="234146"/>
                </a:lnTo>
                <a:lnTo>
                  <a:pt x="11555793" y="234146"/>
                </a:lnTo>
                <a:lnTo>
                  <a:pt x="11555793" y="217433"/>
                </a:lnTo>
                <a:lnTo>
                  <a:pt x="11532209" y="217433"/>
                </a:lnTo>
                <a:lnTo>
                  <a:pt x="11512377" y="217433"/>
                </a:lnTo>
                <a:close/>
                <a:moveTo>
                  <a:pt x="11464207" y="217433"/>
                </a:moveTo>
                <a:lnTo>
                  <a:pt x="11464207" y="313885"/>
                </a:lnTo>
                <a:lnTo>
                  <a:pt x="11483631" y="313885"/>
                </a:lnTo>
                <a:lnTo>
                  <a:pt x="11483631" y="217433"/>
                </a:lnTo>
                <a:close/>
                <a:moveTo>
                  <a:pt x="11865057" y="214498"/>
                </a:moveTo>
                <a:cubicBezTo>
                  <a:pt x="11847360" y="214498"/>
                  <a:pt x="11829013" y="224711"/>
                  <a:pt x="11829013" y="243783"/>
                </a:cubicBezTo>
                <a:cubicBezTo>
                  <a:pt x="11828994" y="259790"/>
                  <a:pt x="11840805" y="269706"/>
                  <a:pt x="11860378" y="273142"/>
                </a:cubicBezTo>
                <a:cubicBezTo>
                  <a:pt x="11876032" y="275872"/>
                  <a:pt x="11884908" y="278750"/>
                  <a:pt x="11884908" y="288109"/>
                </a:cubicBezTo>
                <a:cubicBezTo>
                  <a:pt x="11884908" y="294423"/>
                  <a:pt x="11878669" y="300421"/>
                  <a:pt x="11865670" y="300421"/>
                </a:cubicBezTo>
                <a:cubicBezTo>
                  <a:pt x="11852671" y="300421"/>
                  <a:pt x="11846004" y="293049"/>
                  <a:pt x="11846004" y="284265"/>
                </a:cubicBezTo>
                <a:lnTo>
                  <a:pt x="11827286" y="284265"/>
                </a:lnTo>
                <a:cubicBezTo>
                  <a:pt x="11827286" y="301052"/>
                  <a:pt x="11838168" y="316372"/>
                  <a:pt x="11866506" y="316372"/>
                </a:cubicBezTo>
                <a:cubicBezTo>
                  <a:pt x="11893506" y="316372"/>
                  <a:pt x="11905205" y="302111"/>
                  <a:pt x="11905205" y="285788"/>
                </a:cubicBezTo>
                <a:cubicBezTo>
                  <a:pt x="11905205" y="270579"/>
                  <a:pt x="11895233" y="260960"/>
                  <a:pt x="11877406" y="257450"/>
                </a:cubicBezTo>
                <a:cubicBezTo>
                  <a:pt x="11860303" y="254089"/>
                  <a:pt x="11848549" y="253383"/>
                  <a:pt x="11848549" y="242539"/>
                </a:cubicBezTo>
                <a:cubicBezTo>
                  <a:pt x="11848549" y="235092"/>
                  <a:pt x="11855345" y="230672"/>
                  <a:pt x="11865837" y="230672"/>
                </a:cubicBezTo>
                <a:cubicBezTo>
                  <a:pt x="11876961" y="230672"/>
                  <a:pt x="11883367" y="236150"/>
                  <a:pt x="11883367" y="245398"/>
                </a:cubicBezTo>
                <a:lnTo>
                  <a:pt x="11902253" y="245398"/>
                </a:lnTo>
                <a:cubicBezTo>
                  <a:pt x="11902253" y="230171"/>
                  <a:pt x="11890702" y="214498"/>
                  <a:pt x="11865057" y="214498"/>
                </a:cubicBezTo>
                <a:close/>
                <a:moveTo>
                  <a:pt x="11593101" y="214498"/>
                </a:moveTo>
                <a:cubicBezTo>
                  <a:pt x="11575385" y="214498"/>
                  <a:pt x="11557019" y="224711"/>
                  <a:pt x="11557019" y="243783"/>
                </a:cubicBezTo>
                <a:cubicBezTo>
                  <a:pt x="11557038" y="259790"/>
                  <a:pt x="11568811" y="269706"/>
                  <a:pt x="11588402" y="273142"/>
                </a:cubicBezTo>
                <a:cubicBezTo>
                  <a:pt x="11604075" y="275872"/>
                  <a:pt x="11612952" y="278750"/>
                  <a:pt x="11612952" y="288109"/>
                </a:cubicBezTo>
                <a:cubicBezTo>
                  <a:pt x="11612952" y="294423"/>
                  <a:pt x="11606712" y="300421"/>
                  <a:pt x="11593676" y="300421"/>
                </a:cubicBezTo>
                <a:cubicBezTo>
                  <a:pt x="11580715" y="300421"/>
                  <a:pt x="11574066" y="293049"/>
                  <a:pt x="11574066" y="284265"/>
                </a:cubicBezTo>
                <a:lnTo>
                  <a:pt x="11555348" y="284265"/>
                </a:lnTo>
                <a:cubicBezTo>
                  <a:pt x="11555348" y="301052"/>
                  <a:pt x="11566193" y="316372"/>
                  <a:pt x="11594549" y="316372"/>
                </a:cubicBezTo>
                <a:cubicBezTo>
                  <a:pt x="11621531" y="316372"/>
                  <a:pt x="11633230" y="302111"/>
                  <a:pt x="11633230" y="285788"/>
                </a:cubicBezTo>
                <a:cubicBezTo>
                  <a:pt x="11633230" y="270579"/>
                  <a:pt x="11623240" y="260960"/>
                  <a:pt x="11605431" y="257450"/>
                </a:cubicBezTo>
                <a:cubicBezTo>
                  <a:pt x="11588328" y="254089"/>
                  <a:pt x="11576555" y="253383"/>
                  <a:pt x="11576555" y="242539"/>
                </a:cubicBezTo>
                <a:cubicBezTo>
                  <a:pt x="11576555" y="235092"/>
                  <a:pt x="11583370" y="230672"/>
                  <a:pt x="11593843" y="230672"/>
                </a:cubicBezTo>
                <a:cubicBezTo>
                  <a:pt x="11604985" y="230672"/>
                  <a:pt x="11611373" y="236150"/>
                  <a:pt x="11611373" y="245398"/>
                </a:cubicBezTo>
                <a:lnTo>
                  <a:pt x="11630278" y="245398"/>
                </a:lnTo>
                <a:cubicBezTo>
                  <a:pt x="11630278" y="230171"/>
                  <a:pt x="11618746" y="214498"/>
                  <a:pt x="11593101" y="214498"/>
                </a:cubicBezTo>
                <a:close/>
                <a:moveTo>
                  <a:pt x="11155426" y="127315"/>
                </a:moveTo>
                <a:lnTo>
                  <a:pt x="11097878" y="227035"/>
                </a:lnTo>
                <a:lnTo>
                  <a:pt x="11155426" y="326755"/>
                </a:lnTo>
                <a:lnTo>
                  <a:pt x="11040293" y="326755"/>
                </a:lnTo>
                <a:lnTo>
                  <a:pt x="10982708" y="426475"/>
                </a:lnTo>
                <a:lnTo>
                  <a:pt x="11097879" y="426475"/>
                </a:lnTo>
                <a:lnTo>
                  <a:pt x="11155427" y="326756"/>
                </a:lnTo>
                <a:lnTo>
                  <a:pt x="11212993" y="426475"/>
                </a:lnTo>
                <a:lnTo>
                  <a:pt x="11328145" y="426475"/>
                </a:lnTo>
                <a:lnTo>
                  <a:pt x="11270559" y="326755"/>
                </a:lnTo>
                <a:lnTo>
                  <a:pt x="11155427" y="326755"/>
                </a:lnTo>
                <a:lnTo>
                  <a:pt x="11212993" y="227035"/>
                </a:lnTo>
                <a:close/>
                <a:moveTo>
                  <a:pt x="0" y="0"/>
                </a:moveTo>
                <a:lnTo>
                  <a:pt x="12191979" y="0"/>
                </a:lnTo>
                <a:lnTo>
                  <a:pt x="12191979" y="6857988"/>
                </a:lnTo>
                <a:lnTo>
                  <a:pt x="0" y="685798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kumimoji="1" lang="fr-FR" altLang="ja-JP"/>
              <a:t>Cliquez sur l'icône pour ajouter une image</a:t>
            </a:r>
            <a:endParaRPr kumimoji="1" lang="ja-JP" altLang="en-US" dirty="0"/>
          </a:p>
        </p:txBody>
      </p:sp>
      <p:sp>
        <p:nvSpPr>
          <p:cNvPr id="151" name="Copyright">
            <a:extLst>
              <a:ext uri="{FF2B5EF4-FFF2-40B4-BE49-F238E27FC236}">
                <a16:creationId xmlns:a16="http://schemas.microsoft.com/office/drawing/2014/main" id="{02999316-5821-4228-9A02-3AFD09F60649}"/>
              </a:ext>
            </a:extLst>
          </p:cNvPr>
          <p:cNvSpPr txBox="1"/>
          <p:nvPr userDrawn="1"/>
        </p:nvSpPr>
        <p:spPr>
          <a:xfrm>
            <a:off x="180975" y="6645600"/>
            <a:ext cx="1468785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>
                <a:solidFill>
                  <a:srgbClr val="000000"/>
                </a:solidFill>
              </a:rPr>
              <a:t>©Mitsubishi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Electric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R&amp;D Centre Europe</a:t>
            </a:r>
            <a:endParaRPr lang="ja-JP" altLang="en-US" dirty="0">
              <a:solidFill>
                <a:srgbClr val="000000"/>
              </a:solidFill>
            </a:endParaRPr>
          </a:p>
        </p:txBody>
      </p:sp>
      <p:grpSp>
        <p:nvGrpSpPr>
          <p:cNvPr id="188" name="ME Company Name EN with 0.1pt Outline">
            <a:extLst>
              <a:ext uri="{FF2B5EF4-FFF2-40B4-BE49-F238E27FC236}">
                <a16:creationId xmlns:a16="http://schemas.microsoft.com/office/drawing/2014/main" id="{A98312C5-01CA-4388-B74D-7A83E9490C0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933950" y="4988167"/>
            <a:ext cx="2324100" cy="107266"/>
            <a:chOff x="2973000" y="4968000"/>
            <a:chExt cx="3198000" cy="147600"/>
          </a:xfrm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5FD805A-6C80-445D-ADF5-7C04D30655F7}"/>
                </a:ext>
              </a:extLst>
            </p:cNvPr>
            <p:cNvSpPr/>
            <p:nvPr/>
          </p:nvSpPr>
          <p:spPr>
            <a:xfrm>
              <a:off x="4009925" y="4972146"/>
              <a:ext cx="106834" cy="141625"/>
            </a:xfrm>
            <a:custGeom>
              <a:avLst/>
              <a:gdLst>
                <a:gd name="connsiteX0" fmla="*/ 28747 w 106834"/>
                <a:gd name="connsiteY0" fmla="*/ 79353 h 141625"/>
                <a:gd name="connsiteX1" fmla="*/ 96362 w 106834"/>
                <a:gd name="connsiteY1" fmla="*/ 79353 h 141625"/>
                <a:gd name="connsiteX2" fmla="*/ 96362 w 106834"/>
                <a:gd name="connsiteY2" fmla="*/ 54753 h 141625"/>
                <a:gd name="connsiteX3" fmla="*/ 28747 w 106834"/>
                <a:gd name="connsiteY3" fmla="*/ 54753 h 141625"/>
                <a:gd name="connsiteX4" fmla="*/ 28747 w 106834"/>
                <a:gd name="connsiteY4" fmla="*/ 24600 h 141625"/>
                <a:gd name="connsiteX5" fmla="*/ 104796 w 106834"/>
                <a:gd name="connsiteY5" fmla="*/ 24600 h 141625"/>
                <a:gd name="connsiteX6" fmla="*/ 104796 w 106834"/>
                <a:gd name="connsiteY6" fmla="*/ 0 h 141625"/>
                <a:gd name="connsiteX7" fmla="*/ 28747 w 106834"/>
                <a:gd name="connsiteY7" fmla="*/ 0 h 141625"/>
                <a:gd name="connsiteX8" fmla="*/ 0 w 106834"/>
                <a:gd name="connsiteY8" fmla="*/ 0 h 141625"/>
                <a:gd name="connsiteX9" fmla="*/ 0 w 106834"/>
                <a:gd name="connsiteY9" fmla="*/ 24600 h 141625"/>
                <a:gd name="connsiteX10" fmla="*/ 0 w 106834"/>
                <a:gd name="connsiteY10" fmla="*/ 117096 h 141625"/>
                <a:gd name="connsiteX11" fmla="*/ 0 w 106834"/>
                <a:gd name="connsiteY11" fmla="*/ 141626 h 141625"/>
                <a:gd name="connsiteX12" fmla="*/ 28747 w 106834"/>
                <a:gd name="connsiteY12" fmla="*/ 141626 h 141625"/>
                <a:gd name="connsiteX13" fmla="*/ 106834 w 106834"/>
                <a:gd name="connsiteY13" fmla="*/ 141626 h 141625"/>
                <a:gd name="connsiteX14" fmla="*/ 106834 w 106834"/>
                <a:gd name="connsiteY14" fmla="*/ 117096 h 141625"/>
                <a:gd name="connsiteX15" fmla="*/ 28747 w 106834"/>
                <a:gd name="connsiteY15" fmla="*/ 11709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834" h="141625">
                  <a:moveTo>
                    <a:pt x="28747" y="79353"/>
                  </a:moveTo>
                  <a:lnTo>
                    <a:pt x="96362" y="79353"/>
                  </a:lnTo>
                  <a:lnTo>
                    <a:pt x="96362" y="54753"/>
                  </a:lnTo>
                  <a:lnTo>
                    <a:pt x="28747" y="54753"/>
                  </a:lnTo>
                  <a:lnTo>
                    <a:pt x="28747" y="24600"/>
                  </a:lnTo>
                  <a:lnTo>
                    <a:pt x="104796" y="24600"/>
                  </a:lnTo>
                  <a:lnTo>
                    <a:pt x="104796" y="0"/>
                  </a:lnTo>
                  <a:lnTo>
                    <a:pt x="28747" y="0"/>
                  </a:lnTo>
                  <a:lnTo>
                    <a:pt x="0" y="0"/>
                  </a:lnTo>
                  <a:lnTo>
                    <a:pt x="0" y="24600"/>
                  </a:lnTo>
                  <a:lnTo>
                    <a:pt x="0" y="117096"/>
                  </a:lnTo>
                  <a:lnTo>
                    <a:pt x="0" y="141626"/>
                  </a:lnTo>
                  <a:lnTo>
                    <a:pt x="28747" y="141626"/>
                  </a:lnTo>
                  <a:lnTo>
                    <a:pt x="106834" y="141626"/>
                  </a:lnTo>
                  <a:lnTo>
                    <a:pt x="106834" y="117096"/>
                  </a:lnTo>
                  <a:lnTo>
                    <a:pt x="28747" y="11709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B61F9DC-669C-4774-ADA6-208D159E4ED5}"/>
                </a:ext>
              </a:extLst>
            </p:cNvPr>
            <p:cNvSpPr/>
            <p:nvPr/>
          </p:nvSpPr>
          <p:spPr>
            <a:xfrm>
              <a:off x="2973000" y="4972287"/>
              <a:ext cx="141204" cy="141625"/>
            </a:xfrm>
            <a:custGeom>
              <a:avLst/>
              <a:gdLst>
                <a:gd name="connsiteX0" fmla="*/ 26709 w 141204"/>
                <a:gd name="connsiteY0" fmla="*/ 36338 h 141625"/>
                <a:gd name="connsiteX1" fmla="*/ 56791 w 141204"/>
                <a:gd name="connsiteY1" fmla="*/ 141626 h 141625"/>
                <a:gd name="connsiteX2" fmla="*/ 57986 w 141204"/>
                <a:gd name="connsiteY2" fmla="*/ 141626 h 141625"/>
                <a:gd name="connsiteX3" fmla="*/ 83148 w 141204"/>
                <a:gd name="connsiteY3" fmla="*/ 141626 h 141625"/>
                <a:gd name="connsiteX4" fmla="*/ 84343 w 141204"/>
                <a:gd name="connsiteY4" fmla="*/ 141626 h 141625"/>
                <a:gd name="connsiteX5" fmla="*/ 114425 w 141204"/>
                <a:gd name="connsiteY5" fmla="*/ 36338 h 141625"/>
                <a:gd name="connsiteX6" fmla="*/ 114425 w 141204"/>
                <a:gd name="connsiteY6" fmla="*/ 141626 h 141625"/>
                <a:gd name="connsiteX7" fmla="*/ 141204 w 141204"/>
                <a:gd name="connsiteY7" fmla="*/ 141626 h 141625"/>
                <a:gd name="connsiteX8" fmla="*/ 141204 w 141204"/>
                <a:gd name="connsiteY8" fmla="*/ 0 h 141625"/>
                <a:gd name="connsiteX9" fmla="*/ 126514 w 141204"/>
                <a:gd name="connsiteY9" fmla="*/ 0 h 141625"/>
                <a:gd name="connsiteX10" fmla="*/ 113933 w 141204"/>
                <a:gd name="connsiteY10" fmla="*/ 0 h 141625"/>
                <a:gd name="connsiteX11" fmla="*/ 100227 w 141204"/>
                <a:gd name="connsiteY11" fmla="*/ 0 h 141625"/>
                <a:gd name="connsiteX12" fmla="*/ 70567 w 141204"/>
                <a:gd name="connsiteY12" fmla="*/ 99384 h 141625"/>
                <a:gd name="connsiteX13" fmla="*/ 40906 w 141204"/>
                <a:gd name="connsiteY13" fmla="*/ 0 h 141625"/>
                <a:gd name="connsiteX14" fmla="*/ 27130 w 141204"/>
                <a:gd name="connsiteY14" fmla="*/ 0 h 141625"/>
                <a:gd name="connsiteX15" fmla="*/ 14619 w 141204"/>
                <a:gd name="connsiteY15" fmla="*/ 0 h 141625"/>
                <a:gd name="connsiteX16" fmla="*/ 0 w 141204"/>
                <a:gd name="connsiteY16" fmla="*/ 0 h 141625"/>
                <a:gd name="connsiteX17" fmla="*/ 0 w 141204"/>
                <a:gd name="connsiteY17" fmla="*/ 141626 h 141625"/>
                <a:gd name="connsiteX18" fmla="*/ 26709 w 141204"/>
                <a:gd name="connsiteY18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1204" h="141625">
                  <a:moveTo>
                    <a:pt x="26709" y="36338"/>
                  </a:moveTo>
                  <a:lnTo>
                    <a:pt x="56791" y="141626"/>
                  </a:lnTo>
                  <a:lnTo>
                    <a:pt x="57986" y="141626"/>
                  </a:lnTo>
                  <a:lnTo>
                    <a:pt x="83148" y="141626"/>
                  </a:lnTo>
                  <a:lnTo>
                    <a:pt x="84343" y="141626"/>
                  </a:lnTo>
                  <a:lnTo>
                    <a:pt x="114425" y="36338"/>
                  </a:lnTo>
                  <a:lnTo>
                    <a:pt x="114425" y="141626"/>
                  </a:lnTo>
                  <a:lnTo>
                    <a:pt x="141204" y="141626"/>
                  </a:lnTo>
                  <a:lnTo>
                    <a:pt x="141204" y="0"/>
                  </a:lnTo>
                  <a:lnTo>
                    <a:pt x="126514" y="0"/>
                  </a:lnTo>
                  <a:lnTo>
                    <a:pt x="113933" y="0"/>
                  </a:lnTo>
                  <a:lnTo>
                    <a:pt x="100227" y="0"/>
                  </a:lnTo>
                  <a:lnTo>
                    <a:pt x="70567" y="99384"/>
                  </a:lnTo>
                  <a:lnTo>
                    <a:pt x="40906" y="0"/>
                  </a:lnTo>
                  <a:lnTo>
                    <a:pt x="27130" y="0"/>
                  </a:lnTo>
                  <a:lnTo>
                    <a:pt x="14619" y="0"/>
                  </a:lnTo>
                  <a:lnTo>
                    <a:pt x="0" y="0"/>
                  </a:lnTo>
                  <a:lnTo>
                    <a:pt x="0" y="141626"/>
                  </a:lnTo>
                  <a:lnTo>
                    <a:pt x="26709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692430E-D701-45D2-B8C1-9CB30B5EA64F}"/>
                </a:ext>
              </a:extLst>
            </p:cNvPr>
            <p:cNvSpPr/>
            <p:nvPr/>
          </p:nvSpPr>
          <p:spPr>
            <a:xfrm>
              <a:off x="3626868" y="4972287"/>
              <a:ext cx="28536" cy="141625"/>
            </a:xfrm>
            <a:custGeom>
              <a:avLst/>
              <a:gdLst>
                <a:gd name="connsiteX0" fmla="*/ 0 w 28536"/>
                <a:gd name="connsiteY0" fmla="*/ 0 h 141625"/>
                <a:gd name="connsiteX1" fmla="*/ 28536 w 28536"/>
                <a:gd name="connsiteY1" fmla="*/ 0 h 141625"/>
                <a:gd name="connsiteX2" fmla="*/ 28536 w 28536"/>
                <a:gd name="connsiteY2" fmla="*/ 141626 h 141625"/>
                <a:gd name="connsiteX3" fmla="*/ 0 w 28536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6" h="141625">
                  <a:moveTo>
                    <a:pt x="0" y="0"/>
                  </a:moveTo>
                  <a:lnTo>
                    <a:pt x="28536" y="0"/>
                  </a:lnTo>
                  <a:lnTo>
                    <a:pt x="2853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60125DF-8A17-48E5-8B99-6E6528778611}"/>
                </a:ext>
              </a:extLst>
            </p:cNvPr>
            <p:cNvSpPr/>
            <p:nvPr/>
          </p:nvSpPr>
          <p:spPr>
            <a:xfrm>
              <a:off x="3910049" y="4972287"/>
              <a:ext cx="28536" cy="141625"/>
            </a:xfrm>
            <a:custGeom>
              <a:avLst/>
              <a:gdLst>
                <a:gd name="connsiteX0" fmla="*/ 0 w 28536"/>
                <a:gd name="connsiteY0" fmla="*/ 0 h 141625"/>
                <a:gd name="connsiteX1" fmla="*/ 28536 w 28536"/>
                <a:gd name="connsiteY1" fmla="*/ 0 h 141625"/>
                <a:gd name="connsiteX2" fmla="*/ 28536 w 28536"/>
                <a:gd name="connsiteY2" fmla="*/ 141626 h 141625"/>
                <a:gd name="connsiteX3" fmla="*/ 0 w 28536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6" h="141625">
                  <a:moveTo>
                    <a:pt x="0" y="0"/>
                  </a:moveTo>
                  <a:lnTo>
                    <a:pt x="28536" y="0"/>
                  </a:lnTo>
                  <a:lnTo>
                    <a:pt x="2853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36A87BA-0998-44F3-BA6B-5C6B34A6E779}"/>
                </a:ext>
              </a:extLst>
            </p:cNvPr>
            <p:cNvSpPr/>
            <p:nvPr/>
          </p:nvSpPr>
          <p:spPr>
            <a:xfrm>
              <a:off x="3127909" y="4972287"/>
              <a:ext cx="28465" cy="141625"/>
            </a:xfrm>
            <a:custGeom>
              <a:avLst/>
              <a:gdLst>
                <a:gd name="connsiteX0" fmla="*/ 0 w 28465"/>
                <a:gd name="connsiteY0" fmla="*/ 0 h 141625"/>
                <a:gd name="connsiteX1" fmla="*/ 28466 w 28465"/>
                <a:gd name="connsiteY1" fmla="*/ 0 h 141625"/>
                <a:gd name="connsiteX2" fmla="*/ 28466 w 28465"/>
                <a:gd name="connsiteY2" fmla="*/ 141626 h 141625"/>
                <a:gd name="connsiteX3" fmla="*/ 0 w 28465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5" h="141625">
                  <a:moveTo>
                    <a:pt x="0" y="0"/>
                  </a:moveTo>
                  <a:lnTo>
                    <a:pt x="28466" y="0"/>
                  </a:lnTo>
                  <a:lnTo>
                    <a:pt x="2846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EA79768-CFC9-43F1-9EA7-6AFC9045119F}"/>
                </a:ext>
              </a:extLst>
            </p:cNvPr>
            <p:cNvSpPr/>
            <p:nvPr/>
          </p:nvSpPr>
          <p:spPr>
            <a:xfrm>
              <a:off x="3784448" y="4972287"/>
              <a:ext cx="112808" cy="141625"/>
            </a:xfrm>
            <a:custGeom>
              <a:avLst/>
              <a:gdLst>
                <a:gd name="connsiteX0" fmla="*/ 84765 w 112808"/>
                <a:gd name="connsiteY0" fmla="*/ 55245 h 141625"/>
                <a:gd name="connsiteX1" fmla="*/ 28044 w 112808"/>
                <a:gd name="connsiteY1" fmla="*/ 55245 h 141625"/>
                <a:gd name="connsiteX2" fmla="*/ 28044 w 112808"/>
                <a:gd name="connsiteY2" fmla="*/ 0 h 141625"/>
                <a:gd name="connsiteX3" fmla="*/ 0 w 112808"/>
                <a:gd name="connsiteY3" fmla="*/ 0 h 141625"/>
                <a:gd name="connsiteX4" fmla="*/ 0 w 112808"/>
                <a:gd name="connsiteY4" fmla="*/ 141626 h 141625"/>
                <a:gd name="connsiteX5" fmla="*/ 28044 w 112808"/>
                <a:gd name="connsiteY5" fmla="*/ 141626 h 141625"/>
                <a:gd name="connsiteX6" fmla="*/ 28044 w 112808"/>
                <a:gd name="connsiteY6" fmla="*/ 79774 h 141625"/>
                <a:gd name="connsiteX7" fmla="*/ 84765 w 112808"/>
                <a:gd name="connsiteY7" fmla="*/ 79774 h 141625"/>
                <a:gd name="connsiteX8" fmla="*/ 84765 w 112808"/>
                <a:gd name="connsiteY8" fmla="*/ 141626 h 141625"/>
                <a:gd name="connsiteX9" fmla="*/ 112809 w 112808"/>
                <a:gd name="connsiteY9" fmla="*/ 141626 h 141625"/>
                <a:gd name="connsiteX10" fmla="*/ 112809 w 112808"/>
                <a:gd name="connsiteY10" fmla="*/ 0 h 141625"/>
                <a:gd name="connsiteX11" fmla="*/ 84765 w 112808"/>
                <a:gd name="connsiteY11" fmla="*/ 0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808" h="141625">
                  <a:moveTo>
                    <a:pt x="84765" y="55245"/>
                  </a:moveTo>
                  <a:lnTo>
                    <a:pt x="28044" y="55245"/>
                  </a:lnTo>
                  <a:lnTo>
                    <a:pt x="28044" y="0"/>
                  </a:lnTo>
                  <a:lnTo>
                    <a:pt x="0" y="0"/>
                  </a:lnTo>
                  <a:lnTo>
                    <a:pt x="0" y="141626"/>
                  </a:lnTo>
                  <a:lnTo>
                    <a:pt x="28044" y="141626"/>
                  </a:lnTo>
                  <a:lnTo>
                    <a:pt x="28044" y="79774"/>
                  </a:lnTo>
                  <a:lnTo>
                    <a:pt x="84765" y="79774"/>
                  </a:lnTo>
                  <a:lnTo>
                    <a:pt x="84765" y="141626"/>
                  </a:lnTo>
                  <a:lnTo>
                    <a:pt x="112809" y="141626"/>
                  </a:lnTo>
                  <a:lnTo>
                    <a:pt x="112809" y="0"/>
                  </a:lnTo>
                  <a:lnTo>
                    <a:pt x="84765" y="0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31828E8-E2E7-4826-9F99-FE5FC1D1C7DC}"/>
                </a:ext>
              </a:extLst>
            </p:cNvPr>
            <p:cNvSpPr/>
            <p:nvPr/>
          </p:nvSpPr>
          <p:spPr>
            <a:xfrm>
              <a:off x="3164458" y="4972287"/>
              <a:ext cx="98400" cy="141625"/>
            </a:xfrm>
            <a:custGeom>
              <a:avLst/>
              <a:gdLst>
                <a:gd name="connsiteX0" fmla="*/ 34651 w 98400"/>
                <a:gd name="connsiteY0" fmla="*/ 141626 h 141625"/>
                <a:gd name="connsiteX1" fmla="*/ 63679 w 98400"/>
                <a:gd name="connsiteY1" fmla="*/ 141626 h 141625"/>
                <a:gd name="connsiteX2" fmla="*/ 63679 w 98400"/>
                <a:gd name="connsiteY2" fmla="*/ 24530 h 141625"/>
                <a:gd name="connsiteX3" fmla="*/ 98400 w 98400"/>
                <a:gd name="connsiteY3" fmla="*/ 24530 h 141625"/>
                <a:gd name="connsiteX4" fmla="*/ 98400 w 98400"/>
                <a:gd name="connsiteY4" fmla="*/ 0 h 141625"/>
                <a:gd name="connsiteX5" fmla="*/ 63679 w 98400"/>
                <a:gd name="connsiteY5" fmla="*/ 0 h 141625"/>
                <a:gd name="connsiteX6" fmla="*/ 34651 w 98400"/>
                <a:gd name="connsiteY6" fmla="*/ 0 h 141625"/>
                <a:gd name="connsiteX7" fmla="*/ 0 w 98400"/>
                <a:gd name="connsiteY7" fmla="*/ 0 h 141625"/>
                <a:gd name="connsiteX8" fmla="*/ 0 w 98400"/>
                <a:gd name="connsiteY8" fmla="*/ 24530 h 141625"/>
                <a:gd name="connsiteX9" fmla="*/ 34651 w 98400"/>
                <a:gd name="connsiteY9" fmla="*/ 24530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400" h="141625">
                  <a:moveTo>
                    <a:pt x="34651" y="141626"/>
                  </a:moveTo>
                  <a:lnTo>
                    <a:pt x="63679" y="141626"/>
                  </a:lnTo>
                  <a:lnTo>
                    <a:pt x="63679" y="24530"/>
                  </a:lnTo>
                  <a:lnTo>
                    <a:pt x="98400" y="24530"/>
                  </a:lnTo>
                  <a:lnTo>
                    <a:pt x="98400" y="0"/>
                  </a:lnTo>
                  <a:lnTo>
                    <a:pt x="63679" y="0"/>
                  </a:lnTo>
                  <a:lnTo>
                    <a:pt x="34651" y="0"/>
                  </a:lnTo>
                  <a:lnTo>
                    <a:pt x="0" y="0"/>
                  </a:lnTo>
                  <a:lnTo>
                    <a:pt x="0" y="24530"/>
                  </a:lnTo>
                  <a:lnTo>
                    <a:pt x="34651" y="24530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5C4C82-42D3-4C55-A295-35A8699C819C}"/>
                </a:ext>
              </a:extLst>
            </p:cNvPr>
            <p:cNvSpPr/>
            <p:nvPr/>
          </p:nvSpPr>
          <p:spPr>
            <a:xfrm>
              <a:off x="3384944" y="4972287"/>
              <a:ext cx="112316" cy="145491"/>
            </a:xfrm>
            <a:custGeom>
              <a:avLst/>
              <a:gdLst>
                <a:gd name="connsiteX0" fmla="*/ 55807 w 112316"/>
                <a:gd name="connsiteY0" fmla="*/ 145491 h 145491"/>
                <a:gd name="connsiteX1" fmla="*/ 112317 w 112316"/>
                <a:gd name="connsiteY1" fmla="*/ 97416 h 145491"/>
                <a:gd name="connsiteX2" fmla="*/ 112317 w 112316"/>
                <a:gd name="connsiteY2" fmla="*/ 0 h 145491"/>
                <a:gd name="connsiteX3" fmla="*/ 83781 w 112316"/>
                <a:gd name="connsiteY3" fmla="*/ 0 h 145491"/>
                <a:gd name="connsiteX4" fmla="*/ 83781 w 112316"/>
                <a:gd name="connsiteY4" fmla="*/ 99946 h 145491"/>
                <a:gd name="connsiteX5" fmla="*/ 55807 w 112316"/>
                <a:gd name="connsiteY5" fmla="*/ 122297 h 145491"/>
                <a:gd name="connsiteX6" fmla="*/ 28044 w 112316"/>
                <a:gd name="connsiteY6" fmla="*/ 99946 h 145491"/>
                <a:gd name="connsiteX7" fmla="*/ 28044 w 112316"/>
                <a:gd name="connsiteY7" fmla="*/ 0 h 145491"/>
                <a:gd name="connsiteX8" fmla="*/ 0 w 112316"/>
                <a:gd name="connsiteY8" fmla="*/ 0 h 145491"/>
                <a:gd name="connsiteX9" fmla="*/ 0 w 112316"/>
                <a:gd name="connsiteY9" fmla="*/ 97346 h 145491"/>
                <a:gd name="connsiteX10" fmla="*/ 55807 w 112316"/>
                <a:gd name="connsiteY10" fmla="*/ 145491 h 14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2316" h="145491">
                  <a:moveTo>
                    <a:pt x="55807" y="145491"/>
                  </a:moveTo>
                  <a:cubicBezTo>
                    <a:pt x="92145" y="145491"/>
                    <a:pt x="112317" y="128974"/>
                    <a:pt x="112317" y="97416"/>
                  </a:cubicBezTo>
                  <a:lnTo>
                    <a:pt x="112317" y="0"/>
                  </a:lnTo>
                  <a:lnTo>
                    <a:pt x="83781" y="0"/>
                  </a:lnTo>
                  <a:lnTo>
                    <a:pt x="83781" y="99946"/>
                  </a:lnTo>
                  <a:cubicBezTo>
                    <a:pt x="83781" y="112176"/>
                    <a:pt x="73519" y="122297"/>
                    <a:pt x="55807" y="122297"/>
                  </a:cubicBezTo>
                  <a:cubicBezTo>
                    <a:pt x="34370" y="122297"/>
                    <a:pt x="28044" y="110349"/>
                    <a:pt x="28044" y="99946"/>
                  </a:cubicBezTo>
                  <a:lnTo>
                    <a:pt x="28044" y="0"/>
                  </a:lnTo>
                  <a:lnTo>
                    <a:pt x="0" y="0"/>
                  </a:lnTo>
                  <a:lnTo>
                    <a:pt x="0" y="97346"/>
                  </a:lnTo>
                  <a:cubicBezTo>
                    <a:pt x="0" y="131434"/>
                    <a:pt x="21086" y="145491"/>
                    <a:pt x="55807" y="145491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7B46036-91AC-4BA5-A3BA-3DE82414BED7}"/>
                </a:ext>
              </a:extLst>
            </p:cNvPr>
            <p:cNvSpPr/>
            <p:nvPr/>
          </p:nvSpPr>
          <p:spPr>
            <a:xfrm>
              <a:off x="4228654" y="4972146"/>
              <a:ext cx="106904" cy="141625"/>
            </a:xfrm>
            <a:custGeom>
              <a:avLst/>
              <a:gdLst>
                <a:gd name="connsiteX0" fmla="*/ 28677 w 106904"/>
                <a:gd name="connsiteY0" fmla="*/ 79353 h 141625"/>
                <a:gd name="connsiteX1" fmla="*/ 96432 w 106904"/>
                <a:gd name="connsiteY1" fmla="*/ 79353 h 141625"/>
                <a:gd name="connsiteX2" fmla="*/ 96432 w 106904"/>
                <a:gd name="connsiteY2" fmla="*/ 54753 h 141625"/>
                <a:gd name="connsiteX3" fmla="*/ 28677 w 106904"/>
                <a:gd name="connsiteY3" fmla="*/ 54753 h 141625"/>
                <a:gd name="connsiteX4" fmla="*/ 28677 w 106904"/>
                <a:gd name="connsiteY4" fmla="*/ 24600 h 141625"/>
                <a:gd name="connsiteX5" fmla="*/ 104866 w 106904"/>
                <a:gd name="connsiteY5" fmla="*/ 24600 h 141625"/>
                <a:gd name="connsiteX6" fmla="*/ 104866 w 106904"/>
                <a:gd name="connsiteY6" fmla="*/ 0 h 141625"/>
                <a:gd name="connsiteX7" fmla="*/ 28677 w 106904"/>
                <a:gd name="connsiteY7" fmla="*/ 0 h 141625"/>
                <a:gd name="connsiteX8" fmla="*/ 0 w 106904"/>
                <a:gd name="connsiteY8" fmla="*/ 0 h 141625"/>
                <a:gd name="connsiteX9" fmla="*/ 0 w 106904"/>
                <a:gd name="connsiteY9" fmla="*/ 24600 h 141625"/>
                <a:gd name="connsiteX10" fmla="*/ 0 w 106904"/>
                <a:gd name="connsiteY10" fmla="*/ 117096 h 141625"/>
                <a:gd name="connsiteX11" fmla="*/ 0 w 106904"/>
                <a:gd name="connsiteY11" fmla="*/ 141626 h 141625"/>
                <a:gd name="connsiteX12" fmla="*/ 28677 w 106904"/>
                <a:gd name="connsiteY12" fmla="*/ 141626 h 141625"/>
                <a:gd name="connsiteX13" fmla="*/ 106905 w 106904"/>
                <a:gd name="connsiteY13" fmla="*/ 141626 h 141625"/>
                <a:gd name="connsiteX14" fmla="*/ 106905 w 106904"/>
                <a:gd name="connsiteY14" fmla="*/ 117096 h 141625"/>
                <a:gd name="connsiteX15" fmla="*/ 28677 w 106904"/>
                <a:gd name="connsiteY15" fmla="*/ 11709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6904" h="141625">
                  <a:moveTo>
                    <a:pt x="28677" y="79353"/>
                  </a:moveTo>
                  <a:lnTo>
                    <a:pt x="96432" y="79353"/>
                  </a:lnTo>
                  <a:lnTo>
                    <a:pt x="96432" y="54753"/>
                  </a:lnTo>
                  <a:lnTo>
                    <a:pt x="28677" y="54753"/>
                  </a:lnTo>
                  <a:lnTo>
                    <a:pt x="28677" y="24600"/>
                  </a:lnTo>
                  <a:lnTo>
                    <a:pt x="104866" y="24600"/>
                  </a:lnTo>
                  <a:lnTo>
                    <a:pt x="104866" y="0"/>
                  </a:lnTo>
                  <a:lnTo>
                    <a:pt x="28677" y="0"/>
                  </a:lnTo>
                  <a:lnTo>
                    <a:pt x="0" y="0"/>
                  </a:lnTo>
                  <a:lnTo>
                    <a:pt x="0" y="24600"/>
                  </a:lnTo>
                  <a:lnTo>
                    <a:pt x="0" y="117096"/>
                  </a:lnTo>
                  <a:lnTo>
                    <a:pt x="0" y="141626"/>
                  </a:lnTo>
                  <a:lnTo>
                    <a:pt x="28677" y="141626"/>
                  </a:lnTo>
                  <a:lnTo>
                    <a:pt x="106905" y="141626"/>
                  </a:lnTo>
                  <a:lnTo>
                    <a:pt x="106905" y="117096"/>
                  </a:lnTo>
                  <a:lnTo>
                    <a:pt x="28677" y="11709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B6D2D83-1816-4BF6-BC35-58AB1867154C}"/>
                </a:ext>
              </a:extLst>
            </p:cNvPr>
            <p:cNvSpPr/>
            <p:nvPr/>
          </p:nvSpPr>
          <p:spPr>
            <a:xfrm>
              <a:off x="3506046" y="4972357"/>
              <a:ext cx="112738" cy="141625"/>
            </a:xfrm>
            <a:custGeom>
              <a:avLst/>
              <a:gdLst>
                <a:gd name="connsiteX0" fmla="*/ 29309 w 112738"/>
                <a:gd name="connsiteY0" fmla="*/ 141555 h 141625"/>
                <a:gd name="connsiteX1" fmla="*/ 70215 w 112738"/>
                <a:gd name="connsiteY1" fmla="*/ 141555 h 141625"/>
                <a:gd name="connsiteX2" fmla="*/ 112738 w 112738"/>
                <a:gd name="connsiteY2" fmla="*/ 103320 h 141625"/>
                <a:gd name="connsiteX3" fmla="*/ 85467 w 112738"/>
                <a:gd name="connsiteY3" fmla="*/ 66279 h 141625"/>
                <a:gd name="connsiteX4" fmla="*/ 107959 w 112738"/>
                <a:gd name="connsiteY4" fmla="*/ 34791 h 141625"/>
                <a:gd name="connsiteX5" fmla="*/ 63819 w 112738"/>
                <a:gd name="connsiteY5" fmla="*/ 0 h 141625"/>
                <a:gd name="connsiteX6" fmla="*/ 29379 w 112738"/>
                <a:gd name="connsiteY6" fmla="*/ 0 h 141625"/>
                <a:gd name="connsiteX7" fmla="*/ 70 w 112738"/>
                <a:gd name="connsiteY7" fmla="*/ 0 h 141625"/>
                <a:gd name="connsiteX8" fmla="*/ 0 w 112738"/>
                <a:gd name="connsiteY8" fmla="*/ 0 h 141625"/>
                <a:gd name="connsiteX9" fmla="*/ 0 w 112738"/>
                <a:gd name="connsiteY9" fmla="*/ 141626 h 141625"/>
                <a:gd name="connsiteX10" fmla="*/ 70 w 112738"/>
                <a:gd name="connsiteY10" fmla="*/ 141626 h 141625"/>
                <a:gd name="connsiteX11" fmla="*/ 29309 w 112738"/>
                <a:gd name="connsiteY11" fmla="*/ 141626 h 141625"/>
                <a:gd name="connsiteX12" fmla="*/ 61641 w 112738"/>
                <a:gd name="connsiteY12" fmla="*/ 120118 h 141625"/>
                <a:gd name="connsiteX13" fmla="*/ 28114 w 112738"/>
                <a:gd name="connsiteY13" fmla="*/ 120118 h 141625"/>
                <a:gd name="connsiteX14" fmla="*/ 28114 w 112738"/>
                <a:gd name="connsiteY14" fmla="*/ 79071 h 141625"/>
                <a:gd name="connsiteX15" fmla="*/ 61289 w 112738"/>
                <a:gd name="connsiteY15" fmla="*/ 79071 h 141625"/>
                <a:gd name="connsiteX16" fmla="*/ 83289 w 112738"/>
                <a:gd name="connsiteY16" fmla="*/ 99665 h 141625"/>
                <a:gd name="connsiteX17" fmla="*/ 61641 w 112738"/>
                <a:gd name="connsiteY17" fmla="*/ 120118 h 141625"/>
                <a:gd name="connsiteX18" fmla="*/ 63749 w 112738"/>
                <a:gd name="connsiteY18" fmla="*/ 22421 h 141625"/>
                <a:gd name="connsiteX19" fmla="*/ 80266 w 112738"/>
                <a:gd name="connsiteY19" fmla="*/ 39219 h 141625"/>
                <a:gd name="connsiteX20" fmla="*/ 62203 w 112738"/>
                <a:gd name="connsiteY20" fmla="*/ 57002 h 141625"/>
                <a:gd name="connsiteX21" fmla="*/ 28114 w 112738"/>
                <a:gd name="connsiteY21" fmla="*/ 57002 h 141625"/>
                <a:gd name="connsiteX22" fmla="*/ 28114 w 112738"/>
                <a:gd name="connsiteY22" fmla="*/ 22421 h 141625"/>
                <a:gd name="connsiteX23" fmla="*/ 63749 w 112738"/>
                <a:gd name="connsiteY23" fmla="*/ 22421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2738" h="141625">
                  <a:moveTo>
                    <a:pt x="29309" y="141555"/>
                  </a:moveTo>
                  <a:lnTo>
                    <a:pt x="70215" y="141555"/>
                  </a:lnTo>
                  <a:cubicBezTo>
                    <a:pt x="96854" y="141555"/>
                    <a:pt x="112738" y="125601"/>
                    <a:pt x="112738" y="103320"/>
                  </a:cubicBezTo>
                  <a:cubicBezTo>
                    <a:pt x="112738" y="85257"/>
                    <a:pt x="99665" y="69864"/>
                    <a:pt x="85467" y="66279"/>
                  </a:cubicBezTo>
                  <a:cubicBezTo>
                    <a:pt x="97908" y="63187"/>
                    <a:pt x="107959" y="50395"/>
                    <a:pt x="107959" y="34791"/>
                  </a:cubicBezTo>
                  <a:cubicBezTo>
                    <a:pt x="107959" y="13917"/>
                    <a:pt x="92496" y="0"/>
                    <a:pt x="63819" y="0"/>
                  </a:cubicBezTo>
                  <a:lnTo>
                    <a:pt x="29379" y="0"/>
                  </a:lnTo>
                  <a:lnTo>
                    <a:pt x="70" y="0"/>
                  </a:lnTo>
                  <a:lnTo>
                    <a:pt x="0" y="0"/>
                  </a:lnTo>
                  <a:lnTo>
                    <a:pt x="0" y="141626"/>
                  </a:lnTo>
                  <a:lnTo>
                    <a:pt x="70" y="141626"/>
                  </a:lnTo>
                  <a:lnTo>
                    <a:pt x="29309" y="141626"/>
                  </a:lnTo>
                  <a:moveTo>
                    <a:pt x="61641" y="120118"/>
                  </a:moveTo>
                  <a:lnTo>
                    <a:pt x="28114" y="120118"/>
                  </a:lnTo>
                  <a:lnTo>
                    <a:pt x="28114" y="79071"/>
                  </a:lnTo>
                  <a:lnTo>
                    <a:pt x="61289" y="79071"/>
                  </a:lnTo>
                  <a:cubicBezTo>
                    <a:pt x="73097" y="79071"/>
                    <a:pt x="83289" y="85959"/>
                    <a:pt x="83289" y="99665"/>
                  </a:cubicBezTo>
                  <a:cubicBezTo>
                    <a:pt x="83359" y="111262"/>
                    <a:pt x="74222" y="120118"/>
                    <a:pt x="61641" y="120118"/>
                  </a:cubicBezTo>
                  <a:moveTo>
                    <a:pt x="63749" y="22421"/>
                  </a:moveTo>
                  <a:cubicBezTo>
                    <a:pt x="71481" y="22421"/>
                    <a:pt x="80266" y="29661"/>
                    <a:pt x="80266" y="39219"/>
                  </a:cubicBezTo>
                  <a:cubicBezTo>
                    <a:pt x="80266" y="47654"/>
                    <a:pt x="74222" y="57002"/>
                    <a:pt x="62203" y="57002"/>
                  </a:cubicBezTo>
                  <a:lnTo>
                    <a:pt x="28114" y="57002"/>
                  </a:lnTo>
                  <a:lnTo>
                    <a:pt x="28114" y="22421"/>
                  </a:lnTo>
                  <a:lnTo>
                    <a:pt x="63749" y="22421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699DCBF-1616-4F9B-92C5-0237AF9340B4}"/>
                </a:ext>
              </a:extLst>
            </p:cNvPr>
            <p:cNvSpPr/>
            <p:nvPr/>
          </p:nvSpPr>
          <p:spPr>
            <a:xfrm>
              <a:off x="5181306" y="4971865"/>
              <a:ext cx="111894" cy="141695"/>
            </a:xfrm>
            <a:custGeom>
              <a:avLst/>
              <a:gdLst>
                <a:gd name="connsiteX0" fmla="*/ 85608 w 111894"/>
                <a:gd name="connsiteY0" fmla="*/ 73870 h 141695"/>
                <a:gd name="connsiteX1" fmla="*/ 110770 w 111894"/>
                <a:gd name="connsiteY1" fmla="*/ 39711 h 141695"/>
                <a:gd name="connsiteX2" fmla="*/ 64733 w 111894"/>
                <a:gd name="connsiteY2" fmla="*/ 0 h 141695"/>
                <a:gd name="connsiteX3" fmla="*/ 28817 w 111894"/>
                <a:gd name="connsiteY3" fmla="*/ 0 h 141695"/>
                <a:gd name="connsiteX4" fmla="*/ 281 w 111894"/>
                <a:gd name="connsiteY4" fmla="*/ 0 h 141695"/>
                <a:gd name="connsiteX5" fmla="*/ 0 w 111894"/>
                <a:gd name="connsiteY5" fmla="*/ 0 h 141695"/>
                <a:gd name="connsiteX6" fmla="*/ 0 w 111894"/>
                <a:gd name="connsiteY6" fmla="*/ 141696 h 141695"/>
                <a:gd name="connsiteX7" fmla="*/ 28817 w 111894"/>
                <a:gd name="connsiteY7" fmla="*/ 141696 h 141695"/>
                <a:gd name="connsiteX8" fmla="*/ 28817 w 111894"/>
                <a:gd name="connsiteY8" fmla="*/ 85819 h 141695"/>
                <a:gd name="connsiteX9" fmla="*/ 53066 w 111894"/>
                <a:gd name="connsiteY9" fmla="*/ 85819 h 141695"/>
                <a:gd name="connsiteX10" fmla="*/ 78228 w 111894"/>
                <a:gd name="connsiteY10" fmla="*/ 103531 h 141695"/>
                <a:gd name="connsiteX11" fmla="*/ 83078 w 111894"/>
                <a:gd name="connsiteY11" fmla="*/ 141626 h 141695"/>
                <a:gd name="connsiteX12" fmla="*/ 111895 w 111894"/>
                <a:gd name="connsiteY12" fmla="*/ 141626 h 141695"/>
                <a:gd name="connsiteX13" fmla="*/ 106834 w 111894"/>
                <a:gd name="connsiteY13" fmla="*/ 104374 h 141695"/>
                <a:gd name="connsiteX14" fmla="*/ 85608 w 111894"/>
                <a:gd name="connsiteY14" fmla="*/ 73870 h 141695"/>
                <a:gd name="connsiteX15" fmla="*/ 28817 w 111894"/>
                <a:gd name="connsiteY15" fmla="*/ 63257 h 141695"/>
                <a:gd name="connsiteX16" fmla="*/ 28817 w 111894"/>
                <a:gd name="connsiteY16" fmla="*/ 24600 h 141695"/>
                <a:gd name="connsiteX17" fmla="*/ 63257 w 111894"/>
                <a:gd name="connsiteY17" fmla="*/ 24600 h 141695"/>
                <a:gd name="connsiteX18" fmla="*/ 82726 w 111894"/>
                <a:gd name="connsiteY18" fmla="*/ 43929 h 141695"/>
                <a:gd name="connsiteX19" fmla="*/ 64101 w 111894"/>
                <a:gd name="connsiteY19" fmla="*/ 63187 h 141695"/>
                <a:gd name="connsiteX20" fmla="*/ 28817 w 111894"/>
                <a:gd name="connsiteY20" fmla="*/ 63187 h 1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894" h="141695">
                  <a:moveTo>
                    <a:pt x="85608" y="73870"/>
                  </a:moveTo>
                  <a:cubicBezTo>
                    <a:pt x="97767" y="70215"/>
                    <a:pt x="110770" y="59321"/>
                    <a:pt x="110770" y="39711"/>
                  </a:cubicBezTo>
                  <a:cubicBezTo>
                    <a:pt x="110770" y="14479"/>
                    <a:pt x="93691" y="0"/>
                    <a:pt x="64733" y="0"/>
                  </a:cubicBezTo>
                  <a:lnTo>
                    <a:pt x="28817" y="0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41696"/>
                  </a:lnTo>
                  <a:lnTo>
                    <a:pt x="28817" y="141696"/>
                  </a:lnTo>
                  <a:lnTo>
                    <a:pt x="28817" y="85819"/>
                  </a:lnTo>
                  <a:lnTo>
                    <a:pt x="53066" y="85819"/>
                  </a:lnTo>
                  <a:cubicBezTo>
                    <a:pt x="67826" y="85819"/>
                    <a:pt x="75838" y="93480"/>
                    <a:pt x="78228" y="103531"/>
                  </a:cubicBezTo>
                  <a:cubicBezTo>
                    <a:pt x="80899" y="114706"/>
                    <a:pt x="80196" y="131294"/>
                    <a:pt x="83078" y="141626"/>
                  </a:cubicBezTo>
                  <a:lnTo>
                    <a:pt x="111895" y="141626"/>
                  </a:lnTo>
                  <a:cubicBezTo>
                    <a:pt x="109083" y="130731"/>
                    <a:pt x="107467" y="115971"/>
                    <a:pt x="106834" y="104374"/>
                  </a:cubicBezTo>
                  <a:cubicBezTo>
                    <a:pt x="105780" y="85327"/>
                    <a:pt x="95799" y="77666"/>
                    <a:pt x="85608" y="73870"/>
                  </a:cubicBezTo>
                  <a:moveTo>
                    <a:pt x="28817" y="63257"/>
                  </a:moveTo>
                  <a:lnTo>
                    <a:pt x="28817" y="24600"/>
                  </a:lnTo>
                  <a:lnTo>
                    <a:pt x="63257" y="24600"/>
                  </a:lnTo>
                  <a:cubicBezTo>
                    <a:pt x="74995" y="24600"/>
                    <a:pt x="82726" y="32823"/>
                    <a:pt x="82726" y="43929"/>
                  </a:cubicBezTo>
                  <a:cubicBezTo>
                    <a:pt x="82726" y="51801"/>
                    <a:pt x="75838" y="63187"/>
                    <a:pt x="64101" y="63187"/>
                  </a:cubicBezTo>
                  <a:lnTo>
                    <a:pt x="28817" y="63187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56A256F2-9F08-4BDA-B1E2-D9297FBB7025}"/>
                </a:ext>
              </a:extLst>
            </p:cNvPr>
            <p:cNvSpPr/>
            <p:nvPr/>
          </p:nvSpPr>
          <p:spPr>
            <a:xfrm>
              <a:off x="5555015" y="4971865"/>
              <a:ext cx="111754" cy="141695"/>
            </a:xfrm>
            <a:custGeom>
              <a:avLst/>
              <a:gdLst>
                <a:gd name="connsiteX0" fmla="*/ 85467 w 111754"/>
                <a:gd name="connsiteY0" fmla="*/ 73870 h 141695"/>
                <a:gd name="connsiteX1" fmla="*/ 110700 w 111754"/>
                <a:gd name="connsiteY1" fmla="*/ 39711 h 141695"/>
                <a:gd name="connsiteX2" fmla="*/ 64522 w 111754"/>
                <a:gd name="connsiteY2" fmla="*/ 0 h 141695"/>
                <a:gd name="connsiteX3" fmla="*/ 28606 w 111754"/>
                <a:gd name="connsiteY3" fmla="*/ 0 h 141695"/>
                <a:gd name="connsiteX4" fmla="*/ 211 w 111754"/>
                <a:gd name="connsiteY4" fmla="*/ 0 h 141695"/>
                <a:gd name="connsiteX5" fmla="*/ 0 w 111754"/>
                <a:gd name="connsiteY5" fmla="*/ 0 h 141695"/>
                <a:gd name="connsiteX6" fmla="*/ 0 w 111754"/>
                <a:gd name="connsiteY6" fmla="*/ 141696 h 141695"/>
                <a:gd name="connsiteX7" fmla="*/ 28606 w 111754"/>
                <a:gd name="connsiteY7" fmla="*/ 141696 h 141695"/>
                <a:gd name="connsiteX8" fmla="*/ 28606 w 111754"/>
                <a:gd name="connsiteY8" fmla="*/ 85819 h 141695"/>
                <a:gd name="connsiteX9" fmla="*/ 52995 w 111754"/>
                <a:gd name="connsiteY9" fmla="*/ 85819 h 141695"/>
                <a:gd name="connsiteX10" fmla="*/ 78088 w 111754"/>
                <a:gd name="connsiteY10" fmla="*/ 103531 h 141695"/>
                <a:gd name="connsiteX11" fmla="*/ 82937 w 111754"/>
                <a:gd name="connsiteY11" fmla="*/ 141626 h 141695"/>
                <a:gd name="connsiteX12" fmla="*/ 111754 w 111754"/>
                <a:gd name="connsiteY12" fmla="*/ 141626 h 141695"/>
                <a:gd name="connsiteX13" fmla="*/ 106694 w 111754"/>
                <a:gd name="connsiteY13" fmla="*/ 104374 h 141695"/>
                <a:gd name="connsiteX14" fmla="*/ 85467 w 111754"/>
                <a:gd name="connsiteY14" fmla="*/ 73870 h 141695"/>
                <a:gd name="connsiteX15" fmla="*/ 28606 w 111754"/>
                <a:gd name="connsiteY15" fmla="*/ 63257 h 141695"/>
                <a:gd name="connsiteX16" fmla="*/ 28606 w 111754"/>
                <a:gd name="connsiteY16" fmla="*/ 24600 h 141695"/>
                <a:gd name="connsiteX17" fmla="*/ 63187 w 111754"/>
                <a:gd name="connsiteY17" fmla="*/ 24600 h 141695"/>
                <a:gd name="connsiteX18" fmla="*/ 82586 w 111754"/>
                <a:gd name="connsiteY18" fmla="*/ 43929 h 141695"/>
                <a:gd name="connsiteX19" fmla="*/ 64030 w 111754"/>
                <a:gd name="connsiteY19" fmla="*/ 63187 h 141695"/>
                <a:gd name="connsiteX20" fmla="*/ 28606 w 111754"/>
                <a:gd name="connsiteY20" fmla="*/ 63187 h 1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754" h="141695">
                  <a:moveTo>
                    <a:pt x="85467" y="73870"/>
                  </a:moveTo>
                  <a:cubicBezTo>
                    <a:pt x="97697" y="70215"/>
                    <a:pt x="110700" y="59321"/>
                    <a:pt x="110700" y="39711"/>
                  </a:cubicBezTo>
                  <a:cubicBezTo>
                    <a:pt x="110700" y="14479"/>
                    <a:pt x="93621" y="0"/>
                    <a:pt x="64522" y="0"/>
                  </a:cubicBezTo>
                  <a:lnTo>
                    <a:pt x="28606" y="0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41696"/>
                  </a:lnTo>
                  <a:lnTo>
                    <a:pt x="28606" y="141696"/>
                  </a:lnTo>
                  <a:lnTo>
                    <a:pt x="28606" y="85819"/>
                  </a:lnTo>
                  <a:lnTo>
                    <a:pt x="52995" y="85819"/>
                  </a:lnTo>
                  <a:cubicBezTo>
                    <a:pt x="67685" y="85819"/>
                    <a:pt x="75768" y="93480"/>
                    <a:pt x="78088" y="103531"/>
                  </a:cubicBezTo>
                  <a:cubicBezTo>
                    <a:pt x="80758" y="114706"/>
                    <a:pt x="80126" y="131294"/>
                    <a:pt x="82937" y="141626"/>
                  </a:cubicBezTo>
                  <a:lnTo>
                    <a:pt x="111754" y="141626"/>
                  </a:lnTo>
                  <a:cubicBezTo>
                    <a:pt x="108943" y="130731"/>
                    <a:pt x="107326" y="115971"/>
                    <a:pt x="106694" y="104374"/>
                  </a:cubicBezTo>
                  <a:cubicBezTo>
                    <a:pt x="105710" y="85327"/>
                    <a:pt x="95589" y="77666"/>
                    <a:pt x="85467" y="73870"/>
                  </a:cubicBezTo>
                  <a:moveTo>
                    <a:pt x="28606" y="63257"/>
                  </a:moveTo>
                  <a:lnTo>
                    <a:pt x="28606" y="24600"/>
                  </a:lnTo>
                  <a:lnTo>
                    <a:pt x="63187" y="24600"/>
                  </a:lnTo>
                  <a:cubicBezTo>
                    <a:pt x="74854" y="24600"/>
                    <a:pt x="82586" y="32823"/>
                    <a:pt x="82586" y="43929"/>
                  </a:cubicBezTo>
                  <a:cubicBezTo>
                    <a:pt x="82586" y="51801"/>
                    <a:pt x="75698" y="63187"/>
                    <a:pt x="64030" y="63187"/>
                  </a:cubicBezTo>
                  <a:lnTo>
                    <a:pt x="28606" y="63187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4B8ACFDA-D0DB-4EF3-A94B-1B39442FC0EE}"/>
                </a:ext>
              </a:extLst>
            </p:cNvPr>
            <p:cNvSpPr/>
            <p:nvPr/>
          </p:nvSpPr>
          <p:spPr>
            <a:xfrm>
              <a:off x="4124139" y="4972146"/>
              <a:ext cx="95448" cy="141625"/>
            </a:xfrm>
            <a:custGeom>
              <a:avLst/>
              <a:gdLst>
                <a:gd name="connsiteX0" fmla="*/ 28677 w 95448"/>
                <a:gd name="connsiteY0" fmla="*/ 0 h 141625"/>
                <a:gd name="connsiteX1" fmla="*/ 0 w 95448"/>
                <a:gd name="connsiteY1" fmla="*/ 0 h 141625"/>
                <a:gd name="connsiteX2" fmla="*/ 0 w 95448"/>
                <a:gd name="connsiteY2" fmla="*/ 117096 h 141625"/>
                <a:gd name="connsiteX3" fmla="*/ 0 w 95448"/>
                <a:gd name="connsiteY3" fmla="*/ 141626 h 141625"/>
                <a:gd name="connsiteX4" fmla="*/ 28677 w 95448"/>
                <a:gd name="connsiteY4" fmla="*/ 141626 h 141625"/>
                <a:gd name="connsiteX5" fmla="*/ 95448 w 95448"/>
                <a:gd name="connsiteY5" fmla="*/ 141626 h 141625"/>
                <a:gd name="connsiteX6" fmla="*/ 95448 w 95448"/>
                <a:gd name="connsiteY6" fmla="*/ 117096 h 141625"/>
                <a:gd name="connsiteX7" fmla="*/ 28677 w 95448"/>
                <a:gd name="connsiteY7" fmla="*/ 11709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448" h="141625">
                  <a:moveTo>
                    <a:pt x="28677" y="0"/>
                  </a:moveTo>
                  <a:lnTo>
                    <a:pt x="0" y="0"/>
                  </a:lnTo>
                  <a:lnTo>
                    <a:pt x="0" y="117096"/>
                  </a:lnTo>
                  <a:lnTo>
                    <a:pt x="0" y="141626"/>
                  </a:lnTo>
                  <a:lnTo>
                    <a:pt x="28677" y="141626"/>
                  </a:lnTo>
                  <a:lnTo>
                    <a:pt x="95448" y="141626"/>
                  </a:lnTo>
                  <a:lnTo>
                    <a:pt x="95448" y="117096"/>
                  </a:lnTo>
                  <a:lnTo>
                    <a:pt x="28677" y="11709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4716BD3C-AED2-4663-BFDA-6D2A34A18DF6}"/>
                </a:ext>
              </a:extLst>
            </p:cNvPr>
            <p:cNvSpPr/>
            <p:nvPr/>
          </p:nvSpPr>
          <p:spPr>
            <a:xfrm>
              <a:off x="3263069" y="4968000"/>
              <a:ext cx="114425" cy="149568"/>
            </a:xfrm>
            <a:custGeom>
              <a:avLst/>
              <a:gdLst>
                <a:gd name="connsiteX0" fmla="*/ 48567 w 114425"/>
                <a:gd name="connsiteY0" fmla="*/ 86030 h 149568"/>
                <a:gd name="connsiteX1" fmla="*/ 84624 w 114425"/>
                <a:gd name="connsiteY1" fmla="*/ 108029 h 149568"/>
                <a:gd name="connsiteX2" fmla="*/ 56299 w 114425"/>
                <a:gd name="connsiteY2" fmla="*/ 126163 h 149568"/>
                <a:gd name="connsiteX3" fmla="*/ 27552 w 114425"/>
                <a:gd name="connsiteY3" fmla="*/ 102406 h 149568"/>
                <a:gd name="connsiteX4" fmla="*/ 0 w 114425"/>
                <a:gd name="connsiteY4" fmla="*/ 102406 h 149568"/>
                <a:gd name="connsiteX5" fmla="*/ 57564 w 114425"/>
                <a:gd name="connsiteY5" fmla="*/ 149568 h 149568"/>
                <a:gd name="connsiteX6" fmla="*/ 114425 w 114425"/>
                <a:gd name="connsiteY6" fmla="*/ 104655 h 149568"/>
                <a:gd name="connsiteX7" fmla="*/ 73589 w 114425"/>
                <a:gd name="connsiteY7" fmla="*/ 62976 h 149568"/>
                <a:gd name="connsiteX8" fmla="*/ 31277 w 114425"/>
                <a:gd name="connsiteY8" fmla="*/ 41117 h 149568"/>
                <a:gd name="connsiteX9" fmla="*/ 56650 w 114425"/>
                <a:gd name="connsiteY9" fmla="*/ 23686 h 149568"/>
                <a:gd name="connsiteX10" fmla="*/ 82375 w 114425"/>
                <a:gd name="connsiteY10" fmla="*/ 45334 h 149568"/>
                <a:gd name="connsiteX11" fmla="*/ 110067 w 114425"/>
                <a:gd name="connsiteY11" fmla="*/ 45334 h 149568"/>
                <a:gd name="connsiteX12" fmla="*/ 55526 w 114425"/>
                <a:gd name="connsiteY12" fmla="*/ 0 h 149568"/>
                <a:gd name="connsiteX13" fmla="*/ 2601 w 114425"/>
                <a:gd name="connsiteY13" fmla="*/ 42945 h 149568"/>
                <a:gd name="connsiteX14" fmla="*/ 48567 w 114425"/>
                <a:gd name="connsiteY14" fmla="*/ 86030 h 14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425" h="149568">
                  <a:moveTo>
                    <a:pt x="48567" y="86030"/>
                  </a:moveTo>
                  <a:cubicBezTo>
                    <a:pt x="71551" y="90036"/>
                    <a:pt x="84624" y="94323"/>
                    <a:pt x="84624" y="108029"/>
                  </a:cubicBezTo>
                  <a:cubicBezTo>
                    <a:pt x="84624" y="117307"/>
                    <a:pt x="75417" y="126163"/>
                    <a:pt x="56299" y="126163"/>
                  </a:cubicBezTo>
                  <a:cubicBezTo>
                    <a:pt x="37322" y="126163"/>
                    <a:pt x="27552" y="115339"/>
                    <a:pt x="27552" y="102406"/>
                  </a:cubicBezTo>
                  <a:lnTo>
                    <a:pt x="0" y="102406"/>
                  </a:lnTo>
                  <a:cubicBezTo>
                    <a:pt x="0" y="127077"/>
                    <a:pt x="15955" y="149568"/>
                    <a:pt x="57564" y="149568"/>
                  </a:cubicBezTo>
                  <a:cubicBezTo>
                    <a:pt x="97205" y="149568"/>
                    <a:pt x="114425" y="128553"/>
                    <a:pt x="114425" y="104655"/>
                  </a:cubicBezTo>
                  <a:cubicBezTo>
                    <a:pt x="114425" y="82375"/>
                    <a:pt x="99735" y="68177"/>
                    <a:pt x="73589" y="62976"/>
                  </a:cubicBezTo>
                  <a:cubicBezTo>
                    <a:pt x="48497" y="58056"/>
                    <a:pt x="31277" y="57002"/>
                    <a:pt x="31277" y="41117"/>
                  </a:cubicBezTo>
                  <a:cubicBezTo>
                    <a:pt x="31277" y="30153"/>
                    <a:pt x="41258" y="23686"/>
                    <a:pt x="56650" y="23686"/>
                  </a:cubicBezTo>
                  <a:cubicBezTo>
                    <a:pt x="73027" y="23686"/>
                    <a:pt x="82375" y="31769"/>
                    <a:pt x="82375" y="45334"/>
                  </a:cubicBezTo>
                  <a:lnTo>
                    <a:pt x="110067" y="45334"/>
                  </a:lnTo>
                  <a:cubicBezTo>
                    <a:pt x="110067" y="23054"/>
                    <a:pt x="93199" y="0"/>
                    <a:pt x="55526" y="0"/>
                  </a:cubicBezTo>
                  <a:cubicBezTo>
                    <a:pt x="29590" y="0"/>
                    <a:pt x="2601" y="14901"/>
                    <a:pt x="2601" y="42945"/>
                  </a:cubicBezTo>
                  <a:cubicBezTo>
                    <a:pt x="2530" y="66420"/>
                    <a:pt x="19821" y="81039"/>
                    <a:pt x="48567" y="86030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245ADC7-DC01-436F-B2C1-408C0624E9AD}"/>
                </a:ext>
              </a:extLst>
            </p:cNvPr>
            <p:cNvSpPr/>
            <p:nvPr/>
          </p:nvSpPr>
          <p:spPr>
            <a:xfrm>
              <a:off x="3661870" y="4968000"/>
              <a:ext cx="114354" cy="149568"/>
            </a:xfrm>
            <a:custGeom>
              <a:avLst/>
              <a:gdLst>
                <a:gd name="connsiteX0" fmla="*/ 48567 w 114354"/>
                <a:gd name="connsiteY0" fmla="*/ 86030 h 149568"/>
                <a:gd name="connsiteX1" fmla="*/ 84624 w 114354"/>
                <a:gd name="connsiteY1" fmla="*/ 108029 h 149568"/>
                <a:gd name="connsiteX2" fmla="*/ 56369 w 114354"/>
                <a:gd name="connsiteY2" fmla="*/ 126163 h 149568"/>
                <a:gd name="connsiteX3" fmla="*/ 27482 w 114354"/>
                <a:gd name="connsiteY3" fmla="*/ 102406 h 149568"/>
                <a:gd name="connsiteX4" fmla="*/ 0 w 114354"/>
                <a:gd name="connsiteY4" fmla="*/ 102406 h 149568"/>
                <a:gd name="connsiteX5" fmla="*/ 57564 w 114354"/>
                <a:gd name="connsiteY5" fmla="*/ 149568 h 149568"/>
                <a:gd name="connsiteX6" fmla="*/ 114355 w 114354"/>
                <a:gd name="connsiteY6" fmla="*/ 104655 h 149568"/>
                <a:gd name="connsiteX7" fmla="*/ 73519 w 114354"/>
                <a:gd name="connsiteY7" fmla="*/ 62976 h 149568"/>
                <a:gd name="connsiteX8" fmla="*/ 31137 w 114354"/>
                <a:gd name="connsiteY8" fmla="*/ 41117 h 149568"/>
                <a:gd name="connsiteX9" fmla="*/ 56510 w 114354"/>
                <a:gd name="connsiteY9" fmla="*/ 23686 h 149568"/>
                <a:gd name="connsiteX10" fmla="*/ 82234 w 114354"/>
                <a:gd name="connsiteY10" fmla="*/ 45334 h 149568"/>
                <a:gd name="connsiteX11" fmla="*/ 109997 w 114354"/>
                <a:gd name="connsiteY11" fmla="*/ 45334 h 149568"/>
                <a:gd name="connsiteX12" fmla="*/ 55385 w 114354"/>
                <a:gd name="connsiteY12" fmla="*/ 0 h 149568"/>
                <a:gd name="connsiteX13" fmla="*/ 2460 w 114354"/>
                <a:gd name="connsiteY13" fmla="*/ 42945 h 149568"/>
                <a:gd name="connsiteX14" fmla="*/ 48567 w 114354"/>
                <a:gd name="connsiteY14" fmla="*/ 86030 h 149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354" h="149568">
                  <a:moveTo>
                    <a:pt x="48567" y="86030"/>
                  </a:moveTo>
                  <a:cubicBezTo>
                    <a:pt x="71481" y="90036"/>
                    <a:pt x="84624" y="94323"/>
                    <a:pt x="84624" y="108029"/>
                  </a:cubicBezTo>
                  <a:cubicBezTo>
                    <a:pt x="84624" y="117307"/>
                    <a:pt x="75417" y="126163"/>
                    <a:pt x="56369" y="126163"/>
                  </a:cubicBezTo>
                  <a:cubicBezTo>
                    <a:pt x="37322" y="126163"/>
                    <a:pt x="27482" y="115339"/>
                    <a:pt x="27482" y="102406"/>
                  </a:cubicBezTo>
                  <a:lnTo>
                    <a:pt x="0" y="102406"/>
                  </a:lnTo>
                  <a:cubicBezTo>
                    <a:pt x="0" y="127077"/>
                    <a:pt x="16025" y="149568"/>
                    <a:pt x="57564" y="149568"/>
                  </a:cubicBezTo>
                  <a:cubicBezTo>
                    <a:pt x="97205" y="149568"/>
                    <a:pt x="114355" y="128553"/>
                    <a:pt x="114355" y="104655"/>
                  </a:cubicBezTo>
                  <a:cubicBezTo>
                    <a:pt x="114355" y="82375"/>
                    <a:pt x="99665" y="68177"/>
                    <a:pt x="73519" y="62976"/>
                  </a:cubicBezTo>
                  <a:cubicBezTo>
                    <a:pt x="48427" y="58056"/>
                    <a:pt x="31137" y="57002"/>
                    <a:pt x="31137" y="41117"/>
                  </a:cubicBezTo>
                  <a:cubicBezTo>
                    <a:pt x="31137" y="30153"/>
                    <a:pt x="41187" y="23686"/>
                    <a:pt x="56510" y="23686"/>
                  </a:cubicBezTo>
                  <a:cubicBezTo>
                    <a:pt x="72886" y="23686"/>
                    <a:pt x="82234" y="31769"/>
                    <a:pt x="82234" y="45334"/>
                  </a:cubicBezTo>
                  <a:lnTo>
                    <a:pt x="109997" y="45334"/>
                  </a:lnTo>
                  <a:cubicBezTo>
                    <a:pt x="109997" y="23054"/>
                    <a:pt x="93058" y="0"/>
                    <a:pt x="55385" y="0"/>
                  </a:cubicBezTo>
                  <a:cubicBezTo>
                    <a:pt x="29450" y="0"/>
                    <a:pt x="2460" y="14901"/>
                    <a:pt x="2460" y="42945"/>
                  </a:cubicBezTo>
                  <a:cubicBezTo>
                    <a:pt x="2530" y="66420"/>
                    <a:pt x="19821" y="81039"/>
                    <a:pt x="48567" y="86030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D8B19F7-FAB3-4C41-8593-FD4440FF526A}"/>
                </a:ext>
              </a:extLst>
            </p:cNvPr>
            <p:cNvSpPr/>
            <p:nvPr/>
          </p:nvSpPr>
          <p:spPr>
            <a:xfrm>
              <a:off x="4334926" y="4968702"/>
              <a:ext cx="126373" cy="148092"/>
            </a:xfrm>
            <a:custGeom>
              <a:avLst/>
              <a:gdLst>
                <a:gd name="connsiteX0" fmla="*/ 66069 w 126373"/>
                <a:gd name="connsiteY0" fmla="*/ 123211 h 148092"/>
                <a:gd name="connsiteX1" fmla="*/ 29450 w 126373"/>
                <a:gd name="connsiteY1" fmla="*/ 73730 h 148092"/>
                <a:gd name="connsiteX2" fmla="*/ 66069 w 126373"/>
                <a:gd name="connsiteY2" fmla="*/ 24108 h 148092"/>
                <a:gd name="connsiteX3" fmla="*/ 96432 w 126373"/>
                <a:gd name="connsiteY3" fmla="*/ 48357 h 148092"/>
                <a:gd name="connsiteX4" fmla="*/ 126163 w 126373"/>
                <a:gd name="connsiteY4" fmla="*/ 48357 h 148092"/>
                <a:gd name="connsiteX5" fmla="*/ 65225 w 126373"/>
                <a:gd name="connsiteY5" fmla="*/ 0 h 148092"/>
                <a:gd name="connsiteX6" fmla="*/ 0 w 126373"/>
                <a:gd name="connsiteY6" fmla="*/ 74081 h 148092"/>
                <a:gd name="connsiteX7" fmla="*/ 65225 w 126373"/>
                <a:gd name="connsiteY7" fmla="*/ 148092 h 148092"/>
                <a:gd name="connsiteX8" fmla="*/ 126374 w 126373"/>
                <a:gd name="connsiteY8" fmla="*/ 98049 h 148092"/>
                <a:gd name="connsiteX9" fmla="*/ 96432 w 126373"/>
                <a:gd name="connsiteY9" fmla="*/ 98049 h 148092"/>
                <a:gd name="connsiteX10" fmla="*/ 66069 w 126373"/>
                <a:gd name="connsiteY10" fmla="*/ 123211 h 1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373" h="148092">
                  <a:moveTo>
                    <a:pt x="66069" y="123211"/>
                  </a:moveTo>
                  <a:cubicBezTo>
                    <a:pt x="43015" y="123211"/>
                    <a:pt x="29450" y="100649"/>
                    <a:pt x="29450" y="73730"/>
                  </a:cubicBezTo>
                  <a:cubicBezTo>
                    <a:pt x="29450" y="46740"/>
                    <a:pt x="42453" y="24108"/>
                    <a:pt x="66069" y="24108"/>
                  </a:cubicBezTo>
                  <a:cubicBezTo>
                    <a:pt x="83640" y="24108"/>
                    <a:pt x="92566" y="34932"/>
                    <a:pt x="96432" y="48357"/>
                  </a:cubicBezTo>
                  <a:lnTo>
                    <a:pt x="126163" y="48357"/>
                  </a:lnTo>
                  <a:cubicBezTo>
                    <a:pt x="121243" y="20594"/>
                    <a:pt x="99665" y="0"/>
                    <a:pt x="65225" y="0"/>
                  </a:cubicBezTo>
                  <a:cubicBezTo>
                    <a:pt x="21929" y="0"/>
                    <a:pt x="0" y="33105"/>
                    <a:pt x="0" y="74081"/>
                  </a:cubicBezTo>
                  <a:cubicBezTo>
                    <a:pt x="0" y="114917"/>
                    <a:pt x="22843" y="148092"/>
                    <a:pt x="65225" y="148092"/>
                  </a:cubicBezTo>
                  <a:cubicBezTo>
                    <a:pt x="99173" y="148092"/>
                    <a:pt x="122157" y="128342"/>
                    <a:pt x="126374" y="98049"/>
                  </a:cubicBezTo>
                  <a:lnTo>
                    <a:pt x="96432" y="98049"/>
                  </a:lnTo>
                  <a:cubicBezTo>
                    <a:pt x="92637" y="112387"/>
                    <a:pt x="83289" y="123211"/>
                    <a:pt x="66069" y="123211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AFFFBDE4-E4E8-472F-9F3A-4508E2EB17B3}"/>
                </a:ext>
              </a:extLst>
            </p:cNvPr>
            <p:cNvSpPr/>
            <p:nvPr/>
          </p:nvSpPr>
          <p:spPr>
            <a:xfrm>
              <a:off x="4721076" y="4968702"/>
              <a:ext cx="126373" cy="148092"/>
            </a:xfrm>
            <a:custGeom>
              <a:avLst/>
              <a:gdLst>
                <a:gd name="connsiteX0" fmla="*/ 66068 w 126373"/>
                <a:gd name="connsiteY0" fmla="*/ 123211 h 148092"/>
                <a:gd name="connsiteX1" fmla="*/ 29520 w 126373"/>
                <a:gd name="connsiteY1" fmla="*/ 73730 h 148092"/>
                <a:gd name="connsiteX2" fmla="*/ 66068 w 126373"/>
                <a:gd name="connsiteY2" fmla="*/ 24108 h 148092"/>
                <a:gd name="connsiteX3" fmla="*/ 96432 w 126373"/>
                <a:gd name="connsiteY3" fmla="*/ 48357 h 148092"/>
                <a:gd name="connsiteX4" fmla="*/ 126163 w 126373"/>
                <a:gd name="connsiteY4" fmla="*/ 48357 h 148092"/>
                <a:gd name="connsiteX5" fmla="*/ 65295 w 126373"/>
                <a:gd name="connsiteY5" fmla="*/ 0 h 148092"/>
                <a:gd name="connsiteX6" fmla="*/ 0 w 126373"/>
                <a:gd name="connsiteY6" fmla="*/ 74081 h 148092"/>
                <a:gd name="connsiteX7" fmla="*/ 65295 w 126373"/>
                <a:gd name="connsiteY7" fmla="*/ 148092 h 148092"/>
                <a:gd name="connsiteX8" fmla="*/ 126374 w 126373"/>
                <a:gd name="connsiteY8" fmla="*/ 98049 h 148092"/>
                <a:gd name="connsiteX9" fmla="*/ 96502 w 126373"/>
                <a:gd name="connsiteY9" fmla="*/ 98049 h 148092"/>
                <a:gd name="connsiteX10" fmla="*/ 66068 w 126373"/>
                <a:gd name="connsiteY10" fmla="*/ 123211 h 1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373" h="148092">
                  <a:moveTo>
                    <a:pt x="66068" y="123211"/>
                  </a:moveTo>
                  <a:cubicBezTo>
                    <a:pt x="43015" y="123211"/>
                    <a:pt x="29520" y="100649"/>
                    <a:pt x="29520" y="73730"/>
                  </a:cubicBezTo>
                  <a:cubicBezTo>
                    <a:pt x="29520" y="46740"/>
                    <a:pt x="42523" y="24108"/>
                    <a:pt x="66068" y="24108"/>
                  </a:cubicBezTo>
                  <a:cubicBezTo>
                    <a:pt x="83640" y="24108"/>
                    <a:pt x="92637" y="34932"/>
                    <a:pt x="96432" y="48357"/>
                  </a:cubicBezTo>
                  <a:lnTo>
                    <a:pt x="126163" y="48357"/>
                  </a:lnTo>
                  <a:cubicBezTo>
                    <a:pt x="121313" y="20594"/>
                    <a:pt x="99665" y="0"/>
                    <a:pt x="65295" y="0"/>
                  </a:cubicBezTo>
                  <a:cubicBezTo>
                    <a:pt x="21929" y="0"/>
                    <a:pt x="0" y="33105"/>
                    <a:pt x="0" y="74081"/>
                  </a:cubicBezTo>
                  <a:cubicBezTo>
                    <a:pt x="0" y="114917"/>
                    <a:pt x="22843" y="148092"/>
                    <a:pt x="65295" y="148092"/>
                  </a:cubicBezTo>
                  <a:cubicBezTo>
                    <a:pt x="99173" y="148092"/>
                    <a:pt x="122157" y="128342"/>
                    <a:pt x="126374" y="98049"/>
                  </a:cubicBezTo>
                  <a:lnTo>
                    <a:pt x="96502" y="98049"/>
                  </a:lnTo>
                  <a:cubicBezTo>
                    <a:pt x="92637" y="112387"/>
                    <a:pt x="83289" y="123211"/>
                    <a:pt x="66068" y="123211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871865F-0C4A-45C1-9860-0F612A3E770A}"/>
                </a:ext>
              </a:extLst>
            </p:cNvPr>
            <p:cNvSpPr/>
            <p:nvPr/>
          </p:nvSpPr>
          <p:spPr>
            <a:xfrm>
              <a:off x="4909160" y="4968702"/>
              <a:ext cx="126373" cy="148092"/>
            </a:xfrm>
            <a:custGeom>
              <a:avLst/>
              <a:gdLst>
                <a:gd name="connsiteX0" fmla="*/ 66139 w 126373"/>
                <a:gd name="connsiteY0" fmla="*/ 123211 h 148092"/>
                <a:gd name="connsiteX1" fmla="*/ 29590 w 126373"/>
                <a:gd name="connsiteY1" fmla="*/ 73730 h 148092"/>
                <a:gd name="connsiteX2" fmla="*/ 66139 w 126373"/>
                <a:gd name="connsiteY2" fmla="*/ 24108 h 148092"/>
                <a:gd name="connsiteX3" fmla="*/ 96502 w 126373"/>
                <a:gd name="connsiteY3" fmla="*/ 48357 h 148092"/>
                <a:gd name="connsiteX4" fmla="*/ 126163 w 126373"/>
                <a:gd name="connsiteY4" fmla="*/ 48357 h 148092"/>
                <a:gd name="connsiteX5" fmla="*/ 65225 w 126373"/>
                <a:gd name="connsiteY5" fmla="*/ 0 h 148092"/>
                <a:gd name="connsiteX6" fmla="*/ 0 w 126373"/>
                <a:gd name="connsiteY6" fmla="*/ 74081 h 148092"/>
                <a:gd name="connsiteX7" fmla="*/ 65225 w 126373"/>
                <a:gd name="connsiteY7" fmla="*/ 148092 h 148092"/>
                <a:gd name="connsiteX8" fmla="*/ 126374 w 126373"/>
                <a:gd name="connsiteY8" fmla="*/ 98049 h 148092"/>
                <a:gd name="connsiteX9" fmla="*/ 96432 w 126373"/>
                <a:gd name="connsiteY9" fmla="*/ 98049 h 148092"/>
                <a:gd name="connsiteX10" fmla="*/ 66139 w 126373"/>
                <a:gd name="connsiteY10" fmla="*/ 123211 h 148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373" h="148092">
                  <a:moveTo>
                    <a:pt x="66139" y="123211"/>
                  </a:moveTo>
                  <a:cubicBezTo>
                    <a:pt x="43085" y="123211"/>
                    <a:pt x="29590" y="100649"/>
                    <a:pt x="29590" y="73730"/>
                  </a:cubicBezTo>
                  <a:cubicBezTo>
                    <a:pt x="29590" y="46740"/>
                    <a:pt x="42593" y="24108"/>
                    <a:pt x="66139" y="24108"/>
                  </a:cubicBezTo>
                  <a:cubicBezTo>
                    <a:pt x="83710" y="24108"/>
                    <a:pt x="92637" y="34932"/>
                    <a:pt x="96502" y="48357"/>
                  </a:cubicBezTo>
                  <a:lnTo>
                    <a:pt x="126163" y="48357"/>
                  </a:lnTo>
                  <a:cubicBezTo>
                    <a:pt x="121313" y="20594"/>
                    <a:pt x="99665" y="0"/>
                    <a:pt x="65225" y="0"/>
                  </a:cubicBezTo>
                  <a:cubicBezTo>
                    <a:pt x="21929" y="0"/>
                    <a:pt x="0" y="33105"/>
                    <a:pt x="0" y="74081"/>
                  </a:cubicBezTo>
                  <a:cubicBezTo>
                    <a:pt x="0" y="114917"/>
                    <a:pt x="22843" y="148092"/>
                    <a:pt x="65225" y="148092"/>
                  </a:cubicBezTo>
                  <a:cubicBezTo>
                    <a:pt x="99173" y="148092"/>
                    <a:pt x="122157" y="128342"/>
                    <a:pt x="126374" y="98049"/>
                  </a:cubicBezTo>
                  <a:lnTo>
                    <a:pt x="96432" y="98049"/>
                  </a:lnTo>
                  <a:cubicBezTo>
                    <a:pt x="92637" y="112387"/>
                    <a:pt x="83289" y="123211"/>
                    <a:pt x="66139" y="123211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38245CE-6CC7-4BF8-910D-8CD93DE8F5B5}"/>
                </a:ext>
              </a:extLst>
            </p:cNvPr>
            <p:cNvSpPr/>
            <p:nvPr/>
          </p:nvSpPr>
          <p:spPr>
            <a:xfrm>
              <a:off x="5882266" y="4972146"/>
              <a:ext cx="28536" cy="141625"/>
            </a:xfrm>
            <a:custGeom>
              <a:avLst/>
              <a:gdLst>
                <a:gd name="connsiteX0" fmla="*/ 0 w 28536"/>
                <a:gd name="connsiteY0" fmla="*/ 0 h 141625"/>
                <a:gd name="connsiteX1" fmla="*/ 28536 w 28536"/>
                <a:gd name="connsiteY1" fmla="*/ 0 h 141625"/>
                <a:gd name="connsiteX2" fmla="*/ 28536 w 28536"/>
                <a:gd name="connsiteY2" fmla="*/ 141626 h 141625"/>
                <a:gd name="connsiteX3" fmla="*/ 0 w 28536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36" h="141625">
                  <a:moveTo>
                    <a:pt x="0" y="0"/>
                  </a:moveTo>
                  <a:lnTo>
                    <a:pt x="28536" y="0"/>
                  </a:lnTo>
                  <a:lnTo>
                    <a:pt x="2853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E19E243-7F18-4326-8545-13517B9D7B13}"/>
                </a:ext>
              </a:extLst>
            </p:cNvPr>
            <p:cNvSpPr/>
            <p:nvPr/>
          </p:nvSpPr>
          <p:spPr>
            <a:xfrm>
              <a:off x="5775221" y="4972146"/>
              <a:ext cx="98329" cy="141625"/>
            </a:xfrm>
            <a:custGeom>
              <a:avLst/>
              <a:gdLst>
                <a:gd name="connsiteX0" fmla="*/ 34651 w 98329"/>
                <a:gd name="connsiteY0" fmla="*/ 141626 h 141625"/>
                <a:gd name="connsiteX1" fmla="*/ 63679 w 98329"/>
                <a:gd name="connsiteY1" fmla="*/ 141626 h 141625"/>
                <a:gd name="connsiteX2" fmla="*/ 63679 w 98329"/>
                <a:gd name="connsiteY2" fmla="*/ 24600 h 141625"/>
                <a:gd name="connsiteX3" fmla="*/ 98330 w 98329"/>
                <a:gd name="connsiteY3" fmla="*/ 24600 h 141625"/>
                <a:gd name="connsiteX4" fmla="*/ 98330 w 98329"/>
                <a:gd name="connsiteY4" fmla="*/ 0 h 141625"/>
                <a:gd name="connsiteX5" fmla="*/ 63679 w 98329"/>
                <a:gd name="connsiteY5" fmla="*/ 0 h 141625"/>
                <a:gd name="connsiteX6" fmla="*/ 34651 w 98329"/>
                <a:gd name="connsiteY6" fmla="*/ 0 h 141625"/>
                <a:gd name="connsiteX7" fmla="*/ 0 w 98329"/>
                <a:gd name="connsiteY7" fmla="*/ 0 h 141625"/>
                <a:gd name="connsiteX8" fmla="*/ 0 w 98329"/>
                <a:gd name="connsiteY8" fmla="*/ 24600 h 141625"/>
                <a:gd name="connsiteX9" fmla="*/ 34651 w 98329"/>
                <a:gd name="connsiteY9" fmla="*/ 24600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29" h="141625">
                  <a:moveTo>
                    <a:pt x="34651" y="141626"/>
                  </a:moveTo>
                  <a:lnTo>
                    <a:pt x="63679" y="141626"/>
                  </a:lnTo>
                  <a:lnTo>
                    <a:pt x="63679" y="24600"/>
                  </a:lnTo>
                  <a:lnTo>
                    <a:pt x="98330" y="24600"/>
                  </a:lnTo>
                  <a:lnTo>
                    <a:pt x="98330" y="0"/>
                  </a:lnTo>
                  <a:lnTo>
                    <a:pt x="63679" y="0"/>
                  </a:lnTo>
                  <a:lnTo>
                    <a:pt x="34651" y="0"/>
                  </a:lnTo>
                  <a:lnTo>
                    <a:pt x="0" y="0"/>
                  </a:lnTo>
                  <a:lnTo>
                    <a:pt x="0" y="24600"/>
                  </a:lnTo>
                  <a:lnTo>
                    <a:pt x="34651" y="24600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6C10E0A-5CEA-4C28-A2A8-23A7E4DC0D4A}"/>
                </a:ext>
              </a:extLst>
            </p:cNvPr>
            <p:cNvSpPr/>
            <p:nvPr/>
          </p:nvSpPr>
          <p:spPr>
            <a:xfrm>
              <a:off x="4565533" y="4971865"/>
              <a:ext cx="111824" cy="141695"/>
            </a:xfrm>
            <a:custGeom>
              <a:avLst/>
              <a:gdLst>
                <a:gd name="connsiteX0" fmla="*/ 85467 w 111824"/>
                <a:gd name="connsiteY0" fmla="*/ 73870 h 141695"/>
                <a:gd name="connsiteX1" fmla="*/ 110700 w 111824"/>
                <a:gd name="connsiteY1" fmla="*/ 39711 h 141695"/>
                <a:gd name="connsiteX2" fmla="*/ 64593 w 111824"/>
                <a:gd name="connsiteY2" fmla="*/ 0 h 141695"/>
                <a:gd name="connsiteX3" fmla="*/ 28677 w 111824"/>
                <a:gd name="connsiteY3" fmla="*/ 0 h 141695"/>
                <a:gd name="connsiteX4" fmla="*/ 281 w 111824"/>
                <a:gd name="connsiteY4" fmla="*/ 0 h 141695"/>
                <a:gd name="connsiteX5" fmla="*/ 0 w 111824"/>
                <a:gd name="connsiteY5" fmla="*/ 0 h 141695"/>
                <a:gd name="connsiteX6" fmla="*/ 0 w 111824"/>
                <a:gd name="connsiteY6" fmla="*/ 141696 h 141695"/>
                <a:gd name="connsiteX7" fmla="*/ 28677 w 111824"/>
                <a:gd name="connsiteY7" fmla="*/ 141696 h 141695"/>
                <a:gd name="connsiteX8" fmla="*/ 28677 w 111824"/>
                <a:gd name="connsiteY8" fmla="*/ 85819 h 141695"/>
                <a:gd name="connsiteX9" fmla="*/ 52995 w 111824"/>
                <a:gd name="connsiteY9" fmla="*/ 85819 h 141695"/>
                <a:gd name="connsiteX10" fmla="*/ 78228 w 111824"/>
                <a:gd name="connsiteY10" fmla="*/ 103531 h 141695"/>
                <a:gd name="connsiteX11" fmla="*/ 83007 w 111824"/>
                <a:gd name="connsiteY11" fmla="*/ 141626 h 141695"/>
                <a:gd name="connsiteX12" fmla="*/ 111825 w 111824"/>
                <a:gd name="connsiteY12" fmla="*/ 141626 h 141695"/>
                <a:gd name="connsiteX13" fmla="*/ 106764 w 111824"/>
                <a:gd name="connsiteY13" fmla="*/ 104374 h 141695"/>
                <a:gd name="connsiteX14" fmla="*/ 85467 w 111824"/>
                <a:gd name="connsiteY14" fmla="*/ 73870 h 141695"/>
                <a:gd name="connsiteX15" fmla="*/ 28677 w 111824"/>
                <a:gd name="connsiteY15" fmla="*/ 63257 h 141695"/>
                <a:gd name="connsiteX16" fmla="*/ 28677 w 111824"/>
                <a:gd name="connsiteY16" fmla="*/ 24600 h 141695"/>
                <a:gd name="connsiteX17" fmla="*/ 63187 w 111824"/>
                <a:gd name="connsiteY17" fmla="*/ 24600 h 141695"/>
                <a:gd name="connsiteX18" fmla="*/ 82656 w 111824"/>
                <a:gd name="connsiteY18" fmla="*/ 43929 h 141695"/>
                <a:gd name="connsiteX19" fmla="*/ 64101 w 111824"/>
                <a:gd name="connsiteY19" fmla="*/ 63187 h 141695"/>
                <a:gd name="connsiteX20" fmla="*/ 28677 w 111824"/>
                <a:gd name="connsiteY20" fmla="*/ 63187 h 1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1824" h="141695">
                  <a:moveTo>
                    <a:pt x="85467" y="73870"/>
                  </a:moveTo>
                  <a:cubicBezTo>
                    <a:pt x="97627" y="70215"/>
                    <a:pt x="110700" y="59321"/>
                    <a:pt x="110700" y="39711"/>
                  </a:cubicBezTo>
                  <a:cubicBezTo>
                    <a:pt x="110700" y="14479"/>
                    <a:pt x="93621" y="0"/>
                    <a:pt x="64593" y="0"/>
                  </a:cubicBezTo>
                  <a:lnTo>
                    <a:pt x="28677" y="0"/>
                  </a:lnTo>
                  <a:lnTo>
                    <a:pt x="281" y="0"/>
                  </a:lnTo>
                  <a:lnTo>
                    <a:pt x="0" y="0"/>
                  </a:lnTo>
                  <a:lnTo>
                    <a:pt x="0" y="141696"/>
                  </a:lnTo>
                  <a:lnTo>
                    <a:pt x="28677" y="141696"/>
                  </a:lnTo>
                  <a:lnTo>
                    <a:pt x="28677" y="85819"/>
                  </a:lnTo>
                  <a:lnTo>
                    <a:pt x="52995" y="85819"/>
                  </a:lnTo>
                  <a:cubicBezTo>
                    <a:pt x="67755" y="85819"/>
                    <a:pt x="75768" y="93480"/>
                    <a:pt x="78228" y="103531"/>
                  </a:cubicBezTo>
                  <a:cubicBezTo>
                    <a:pt x="80829" y="114706"/>
                    <a:pt x="80196" y="131294"/>
                    <a:pt x="83007" y="141626"/>
                  </a:cubicBezTo>
                  <a:lnTo>
                    <a:pt x="111825" y="141626"/>
                  </a:lnTo>
                  <a:cubicBezTo>
                    <a:pt x="109083" y="130731"/>
                    <a:pt x="107326" y="115971"/>
                    <a:pt x="106764" y="104374"/>
                  </a:cubicBezTo>
                  <a:cubicBezTo>
                    <a:pt x="105710" y="85327"/>
                    <a:pt x="95589" y="77666"/>
                    <a:pt x="85467" y="73870"/>
                  </a:cubicBezTo>
                  <a:moveTo>
                    <a:pt x="28677" y="63257"/>
                  </a:moveTo>
                  <a:lnTo>
                    <a:pt x="28677" y="24600"/>
                  </a:lnTo>
                  <a:lnTo>
                    <a:pt x="63187" y="24600"/>
                  </a:lnTo>
                  <a:cubicBezTo>
                    <a:pt x="74854" y="24600"/>
                    <a:pt x="82656" y="32823"/>
                    <a:pt x="82656" y="43929"/>
                  </a:cubicBezTo>
                  <a:cubicBezTo>
                    <a:pt x="82656" y="51801"/>
                    <a:pt x="75768" y="63187"/>
                    <a:pt x="64101" y="63187"/>
                  </a:cubicBezTo>
                  <a:lnTo>
                    <a:pt x="28677" y="63187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1A1C1D6-E009-46F5-B732-A9490585D334}"/>
                </a:ext>
              </a:extLst>
            </p:cNvPr>
            <p:cNvSpPr/>
            <p:nvPr/>
          </p:nvSpPr>
          <p:spPr>
            <a:xfrm>
              <a:off x="4684246" y="4972146"/>
              <a:ext cx="28465" cy="141625"/>
            </a:xfrm>
            <a:custGeom>
              <a:avLst/>
              <a:gdLst>
                <a:gd name="connsiteX0" fmla="*/ 0 w 28465"/>
                <a:gd name="connsiteY0" fmla="*/ 0 h 141625"/>
                <a:gd name="connsiteX1" fmla="*/ 28466 w 28465"/>
                <a:gd name="connsiteY1" fmla="*/ 0 h 141625"/>
                <a:gd name="connsiteX2" fmla="*/ 28466 w 28465"/>
                <a:gd name="connsiteY2" fmla="*/ 141626 h 141625"/>
                <a:gd name="connsiteX3" fmla="*/ 0 w 28465"/>
                <a:gd name="connsiteY3" fmla="*/ 141626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65" h="141625">
                  <a:moveTo>
                    <a:pt x="0" y="0"/>
                  </a:moveTo>
                  <a:lnTo>
                    <a:pt x="28466" y="0"/>
                  </a:lnTo>
                  <a:lnTo>
                    <a:pt x="28466" y="141626"/>
                  </a:lnTo>
                  <a:lnTo>
                    <a:pt x="0" y="14162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095342F-C0F9-4D42-8737-8688D2B49157}"/>
                </a:ext>
              </a:extLst>
            </p:cNvPr>
            <p:cNvSpPr/>
            <p:nvPr/>
          </p:nvSpPr>
          <p:spPr>
            <a:xfrm>
              <a:off x="4458769" y="4972146"/>
              <a:ext cx="98329" cy="141625"/>
            </a:xfrm>
            <a:custGeom>
              <a:avLst/>
              <a:gdLst>
                <a:gd name="connsiteX0" fmla="*/ 34651 w 98329"/>
                <a:gd name="connsiteY0" fmla="*/ 141626 h 141625"/>
                <a:gd name="connsiteX1" fmla="*/ 63679 w 98329"/>
                <a:gd name="connsiteY1" fmla="*/ 141626 h 141625"/>
                <a:gd name="connsiteX2" fmla="*/ 63679 w 98329"/>
                <a:gd name="connsiteY2" fmla="*/ 24600 h 141625"/>
                <a:gd name="connsiteX3" fmla="*/ 98330 w 98329"/>
                <a:gd name="connsiteY3" fmla="*/ 24600 h 141625"/>
                <a:gd name="connsiteX4" fmla="*/ 98330 w 98329"/>
                <a:gd name="connsiteY4" fmla="*/ 0 h 141625"/>
                <a:gd name="connsiteX5" fmla="*/ 63679 w 98329"/>
                <a:gd name="connsiteY5" fmla="*/ 0 h 141625"/>
                <a:gd name="connsiteX6" fmla="*/ 34651 w 98329"/>
                <a:gd name="connsiteY6" fmla="*/ 0 h 141625"/>
                <a:gd name="connsiteX7" fmla="*/ 0 w 98329"/>
                <a:gd name="connsiteY7" fmla="*/ 0 h 141625"/>
                <a:gd name="connsiteX8" fmla="*/ 0 w 98329"/>
                <a:gd name="connsiteY8" fmla="*/ 24600 h 141625"/>
                <a:gd name="connsiteX9" fmla="*/ 34651 w 98329"/>
                <a:gd name="connsiteY9" fmla="*/ 24600 h 1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329" h="141625">
                  <a:moveTo>
                    <a:pt x="34651" y="141626"/>
                  </a:moveTo>
                  <a:lnTo>
                    <a:pt x="63679" y="141626"/>
                  </a:lnTo>
                  <a:lnTo>
                    <a:pt x="63679" y="24600"/>
                  </a:lnTo>
                  <a:lnTo>
                    <a:pt x="98330" y="24600"/>
                  </a:lnTo>
                  <a:lnTo>
                    <a:pt x="98330" y="0"/>
                  </a:lnTo>
                  <a:lnTo>
                    <a:pt x="63679" y="0"/>
                  </a:lnTo>
                  <a:lnTo>
                    <a:pt x="34651" y="0"/>
                  </a:lnTo>
                  <a:lnTo>
                    <a:pt x="0" y="0"/>
                  </a:lnTo>
                  <a:lnTo>
                    <a:pt x="0" y="24600"/>
                  </a:lnTo>
                  <a:lnTo>
                    <a:pt x="34651" y="24600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20F9D7E-A7B8-45C0-B53B-C739347668B8}"/>
                </a:ext>
              </a:extLst>
            </p:cNvPr>
            <p:cNvSpPr/>
            <p:nvPr/>
          </p:nvSpPr>
          <p:spPr>
            <a:xfrm>
              <a:off x="5039821" y="4969265"/>
              <a:ext cx="132910" cy="145702"/>
            </a:xfrm>
            <a:custGeom>
              <a:avLst/>
              <a:gdLst>
                <a:gd name="connsiteX0" fmla="*/ 66490 w 132910"/>
                <a:gd name="connsiteY0" fmla="*/ 0 h 145702"/>
                <a:gd name="connsiteX1" fmla="*/ 132910 w 132910"/>
                <a:gd name="connsiteY1" fmla="*/ 72886 h 145702"/>
                <a:gd name="connsiteX2" fmla="*/ 66490 w 132910"/>
                <a:gd name="connsiteY2" fmla="*/ 145702 h 145702"/>
                <a:gd name="connsiteX3" fmla="*/ 0 w 132910"/>
                <a:gd name="connsiteY3" fmla="*/ 72886 h 145702"/>
                <a:gd name="connsiteX4" fmla="*/ 66490 w 132910"/>
                <a:gd name="connsiteY4" fmla="*/ 0 h 145702"/>
                <a:gd name="connsiteX5" fmla="*/ 66490 w 132910"/>
                <a:gd name="connsiteY5" fmla="*/ 121243 h 145702"/>
                <a:gd name="connsiteX6" fmla="*/ 104023 w 132910"/>
                <a:gd name="connsiteY6" fmla="*/ 72886 h 145702"/>
                <a:gd name="connsiteX7" fmla="*/ 66490 w 132910"/>
                <a:gd name="connsiteY7" fmla="*/ 24459 h 145702"/>
                <a:gd name="connsiteX8" fmla="*/ 28888 w 132910"/>
                <a:gd name="connsiteY8" fmla="*/ 72886 h 145702"/>
                <a:gd name="connsiteX9" fmla="*/ 66490 w 132910"/>
                <a:gd name="connsiteY9" fmla="*/ 121243 h 14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910" h="145702">
                  <a:moveTo>
                    <a:pt x="66490" y="0"/>
                  </a:moveTo>
                  <a:cubicBezTo>
                    <a:pt x="84765" y="0"/>
                    <a:pt x="132910" y="7872"/>
                    <a:pt x="132910" y="72886"/>
                  </a:cubicBezTo>
                  <a:cubicBezTo>
                    <a:pt x="132910" y="137830"/>
                    <a:pt x="84765" y="145702"/>
                    <a:pt x="66490" y="145702"/>
                  </a:cubicBezTo>
                  <a:cubicBezTo>
                    <a:pt x="48146" y="145702"/>
                    <a:pt x="0" y="137760"/>
                    <a:pt x="0" y="72886"/>
                  </a:cubicBezTo>
                  <a:cubicBezTo>
                    <a:pt x="0" y="7942"/>
                    <a:pt x="48146" y="0"/>
                    <a:pt x="66490" y="0"/>
                  </a:cubicBezTo>
                  <a:moveTo>
                    <a:pt x="66490" y="121243"/>
                  </a:moveTo>
                  <a:cubicBezTo>
                    <a:pt x="82024" y="121243"/>
                    <a:pt x="104023" y="111614"/>
                    <a:pt x="104023" y="72886"/>
                  </a:cubicBezTo>
                  <a:cubicBezTo>
                    <a:pt x="104023" y="34089"/>
                    <a:pt x="82024" y="24459"/>
                    <a:pt x="66490" y="24459"/>
                  </a:cubicBezTo>
                  <a:cubicBezTo>
                    <a:pt x="50817" y="24459"/>
                    <a:pt x="28888" y="34089"/>
                    <a:pt x="28888" y="72886"/>
                  </a:cubicBezTo>
                  <a:cubicBezTo>
                    <a:pt x="28888" y="111614"/>
                    <a:pt x="50817" y="121243"/>
                    <a:pt x="66490" y="121243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9989572-928A-4B8F-807F-DDD64062E4B6}"/>
                </a:ext>
              </a:extLst>
            </p:cNvPr>
            <p:cNvSpPr/>
            <p:nvPr/>
          </p:nvSpPr>
          <p:spPr>
            <a:xfrm>
              <a:off x="5413741" y="4969265"/>
              <a:ext cx="132910" cy="145702"/>
            </a:xfrm>
            <a:custGeom>
              <a:avLst/>
              <a:gdLst>
                <a:gd name="connsiteX0" fmla="*/ 66490 w 132910"/>
                <a:gd name="connsiteY0" fmla="*/ 0 h 145702"/>
                <a:gd name="connsiteX1" fmla="*/ 132910 w 132910"/>
                <a:gd name="connsiteY1" fmla="*/ 72886 h 145702"/>
                <a:gd name="connsiteX2" fmla="*/ 66490 w 132910"/>
                <a:gd name="connsiteY2" fmla="*/ 145702 h 145702"/>
                <a:gd name="connsiteX3" fmla="*/ 0 w 132910"/>
                <a:gd name="connsiteY3" fmla="*/ 72886 h 145702"/>
                <a:gd name="connsiteX4" fmla="*/ 66490 w 132910"/>
                <a:gd name="connsiteY4" fmla="*/ 0 h 145702"/>
                <a:gd name="connsiteX5" fmla="*/ 66490 w 132910"/>
                <a:gd name="connsiteY5" fmla="*/ 121243 h 145702"/>
                <a:gd name="connsiteX6" fmla="*/ 104093 w 132910"/>
                <a:gd name="connsiteY6" fmla="*/ 72886 h 145702"/>
                <a:gd name="connsiteX7" fmla="*/ 66490 w 132910"/>
                <a:gd name="connsiteY7" fmla="*/ 24459 h 145702"/>
                <a:gd name="connsiteX8" fmla="*/ 28887 w 132910"/>
                <a:gd name="connsiteY8" fmla="*/ 72886 h 145702"/>
                <a:gd name="connsiteX9" fmla="*/ 66490 w 132910"/>
                <a:gd name="connsiteY9" fmla="*/ 121243 h 14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910" h="145702">
                  <a:moveTo>
                    <a:pt x="66490" y="0"/>
                  </a:moveTo>
                  <a:cubicBezTo>
                    <a:pt x="84765" y="0"/>
                    <a:pt x="132910" y="7872"/>
                    <a:pt x="132910" y="72886"/>
                  </a:cubicBezTo>
                  <a:cubicBezTo>
                    <a:pt x="132910" y="137830"/>
                    <a:pt x="84765" y="145702"/>
                    <a:pt x="66490" y="145702"/>
                  </a:cubicBezTo>
                  <a:cubicBezTo>
                    <a:pt x="48146" y="145702"/>
                    <a:pt x="0" y="137760"/>
                    <a:pt x="0" y="72886"/>
                  </a:cubicBezTo>
                  <a:cubicBezTo>
                    <a:pt x="0" y="7942"/>
                    <a:pt x="48216" y="0"/>
                    <a:pt x="66490" y="0"/>
                  </a:cubicBezTo>
                  <a:moveTo>
                    <a:pt x="66490" y="121243"/>
                  </a:moveTo>
                  <a:cubicBezTo>
                    <a:pt x="82023" y="121243"/>
                    <a:pt x="104093" y="111614"/>
                    <a:pt x="104093" y="72886"/>
                  </a:cubicBezTo>
                  <a:cubicBezTo>
                    <a:pt x="104093" y="34089"/>
                    <a:pt x="82023" y="24459"/>
                    <a:pt x="66490" y="24459"/>
                  </a:cubicBezTo>
                  <a:cubicBezTo>
                    <a:pt x="50816" y="24459"/>
                    <a:pt x="28887" y="34089"/>
                    <a:pt x="28887" y="72886"/>
                  </a:cubicBezTo>
                  <a:cubicBezTo>
                    <a:pt x="28887" y="111614"/>
                    <a:pt x="50816" y="121243"/>
                    <a:pt x="66490" y="121243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477A702-29C9-4345-961C-07BD66CFD232}"/>
                </a:ext>
              </a:extLst>
            </p:cNvPr>
            <p:cNvSpPr/>
            <p:nvPr/>
          </p:nvSpPr>
          <p:spPr>
            <a:xfrm>
              <a:off x="5919869" y="4969265"/>
              <a:ext cx="132980" cy="145702"/>
            </a:xfrm>
            <a:custGeom>
              <a:avLst/>
              <a:gdLst>
                <a:gd name="connsiteX0" fmla="*/ 66490 w 132980"/>
                <a:gd name="connsiteY0" fmla="*/ 0 h 145702"/>
                <a:gd name="connsiteX1" fmla="*/ 132981 w 132980"/>
                <a:gd name="connsiteY1" fmla="*/ 72886 h 145702"/>
                <a:gd name="connsiteX2" fmla="*/ 66490 w 132980"/>
                <a:gd name="connsiteY2" fmla="*/ 145702 h 145702"/>
                <a:gd name="connsiteX3" fmla="*/ 0 w 132980"/>
                <a:gd name="connsiteY3" fmla="*/ 72886 h 145702"/>
                <a:gd name="connsiteX4" fmla="*/ 66490 w 132980"/>
                <a:gd name="connsiteY4" fmla="*/ 0 h 145702"/>
                <a:gd name="connsiteX5" fmla="*/ 66490 w 132980"/>
                <a:gd name="connsiteY5" fmla="*/ 121243 h 145702"/>
                <a:gd name="connsiteX6" fmla="*/ 104023 w 132980"/>
                <a:gd name="connsiteY6" fmla="*/ 72886 h 145702"/>
                <a:gd name="connsiteX7" fmla="*/ 66490 w 132980"/>
                <a:gd name="connsiteY7" fmla="*/ 24459 h 145702"/>
                <a:gd name="connsiteX8" fmla="*/ 28888 w 132980"/>
                <a:gd name="connsiteY8" fmla="*/ 72886 h 145702"/>
                <a:gd name="connsiteX9" fmla="*/ 66490 w 132980"/>
                <a:gd name="connsiteY9" fmla="*/ 121243 h 145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2980" h="145702">
                  <a:moveTo>
                    <a:pt x="66490" y="0"/>
                  </a:moveTo>
                  <a:cubicBezTo>
                    <a:pt x="84765" y="0"/>
                    <a:pt x="132981" y="7872"/>
                    <a:pt x="132981" y="72886"/>
                  </a:cubicBezTo>
                  <a:cubicBezTo>
                    <a:pt x="132981" y="137830"/>
                    <a:pt x="84765" y="145702"/>
                    <a:pt x="66490" y="145702"/>
                  </a:cubicBezTo>
                  <a:cubicBezTo>
                    <a:pt x="48146" y="145702"/>
                    <a:pt x="0" y="137760"/>
                    <a:pt x="0" y="72886"/>
                  </a:cubicBezTo>
                  <a:cubicBezTo>
                    <a:pt x="0" y="7942"/>
                    <a:pt x="48146" y="0"/>
                    <a:pt x="66490" y="0"/>
                  </a:cubicBezTo>
                  <a:moveTo>
                    <a:pt x="66490" y="121243"/>
                  </a:moveTo>
                  <a:cubicBezTo>
                    <a:pt x="82094" y="121243"/>
                    <a:pt x="104023" y="111614"/>
                    <a:pt x="104023" y="72886"/>
                  </a:cubicBezTo>
                  <a:cubicBezTo>
                    <a:pt x="104023" y="34089"/>
                    <a:pt x="82024" y="24459"/>
                    <a:pt x="66490" y="24459"/>
                  </a:cubicBezTo>
                  <a:cubicBezTo>
                    <a:pt x="50887" y="24459"/>
                    <a:pt x="28888" y="34089"/>
                    <a:pt x="28888" y="72886"/>
                  </a:cubicBezTo>
                  <a:cubicBezTo>
                    <a:pt x="28888" y="111614"/>
                    <a:pt x="50817" y="121243"/>
                    <a:pt x="66490" y="121243"/>
                  </a:cubicBezTo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37A91F6-E0AF-4671-8F2D-C1E3929BFD2E}"/>
                </a:ext>
              </a:extLst>
            </p:cNvPr>
            <p:cNvSpPr/>
            <p:nvPr/>
          </p:nvSpPr>
          <p:spPr>
            <a:xfrm>
              <a:off x="5302338" y="4973552"/>
              <a:ext cx="106201" cy="140290"/>
            </a:xfrm>
            <a:custGeom>
              <a:avLst/>
              <a:gdLst>
                <a:gd name="connsiteX0" fmla="*/ 28887 w 106201"/>
                <a:gd name="connsiteY0" fmla="*/ 140290 h 140290"/>
                <a:gd name="connsiteX1" fmla="*/ 0 w 106201"/>
                <a:gd name="connsiteY1" fmla="*/ 140290 h 140290"/>
                <a:gd name="connsiteX2" fmla="*/ 0 w 106201"/>
                <a:gd name="connsiteY2" fmla="*/ 0 h 140290"/>
                <a:gd name="connsiteX3" fmla="*/ 63187 w 106201"/>
                <a:gd name="connsiteY3" fmla="*/ 0 h 140290"/>
                <a:gd name="connsiteX4" fmla="*/ 106202 w 106201"/>
                <a:gd name="connsiteY4" fmla="*/ 44913 h 140290"/>
                <a:gd name="connsiteX5" fmla="*/ 62062 w 106201"/>
                <a:gd name="connsiteY5" fmla="*/ 89685 h 140290"/>
                <a:gd name="connsiteX6" fmla="*/ 28887 w 106201"/>
                <a:gd name="connsiteY6" fmla="*/ 89685 h 140290"/>
                <a:gd name="connsiteX7" fmla="*/ 28887 w 106201"/>
                <a:gd name="connsiteY7" fmla="*/ 140290 h 140290"/>
                <a:gd name="connsiteX8" fmla="*/ 55737 w 106201"/>
                <a:gd name="connsiteY8" fmla="*/ 65436 h 140290"/>
                <a:gd name="connsiteX9" fmla="*/ 77314 w 106201"/>
                <a:gd name="connsiteY9" fmla="*/ 43577 h 140290"/>
                <a:gd name="connsiteX10" fmla="*/ 51801 w 106201"/>
                <a:gd name="connsiteY10" fmla="*/ 24249 h 140290"/>
                <a:gd name="connsiteX11" fmla="*/ 28887 w 106201"/>
                <a:gd name="connsiteY11" fmla="*/ 24249 h 140290"/>
                <a:gd name="connsiteX12" fmla="*/ 28887 w 106201"/>
                <a:gd name="connsiteY12" fmla="*/ 65506 h 140290"/>
                <a:gd name="connsiteX13" fmla="*/ 55737 w 106201"/>
                <a:gd name="connsiteY13" fmla="*/ 65506 h 140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201" h="140290">
                  <a:moveTo>
                    <a:pt x="28887" y="140290"/>
                  </a:moveTo>
                  <a:lnTo>
                    <a:pt x="0" y="140290"/>
                  </a:lnTo>
                  <a:lnTo>
                    <a:pt x="0" y="0"/>
                  </a:lnTo>
                  <a:lnTo>
                    <a:pt x="63187" y="0"/>
                  </a:lnTo>
                  <a:cubicBezTo>
                    <a:pt x="89966" y="0"/>
                    <a:pt x="106202" y="17431"/>
                    <a:pt x="106202" y="44913"/>
                  </a:cubicBezTo>
                  <a:cubicBezTo>
                    <a:pt x="106202" y="57564"/>
                    <a:pt x="99314" y="89685"/>
                    <a:pt x="62062" y="89685"/>
                  </a:cubicBezTo>
                  <a:lnTo>
                    <a:pt x="28887" y="89685"/>
                  </a:lnTo>
                  <a:lnTo>
                    <a:pt x="28887" y="140290"/>
                  </a:lnTo>
                  <a:moveTo>
                    <a:pt x="55737" y="65436"/>
                  </a:moveTo>
                  <a:cubicBezTo>
                    <a:pt x="77314" y="65436"/>
                    <a:pt x="77314" y="49833"/>
                    <a:pt x="77314" y="43577"/>
                  </a:cubicBezTo>
                  <a:cubicBezTo>
                    <a:pt x="77314" y="29871"/>
                    <a:pt x="69794" y="24249"/>
                    <a:pt x="51801" y="24249"/>
                  </a:cubicBezTo>
                  <a:lnTo>
                    <a:pt x="28887" y="24249"/>
                  </a:lnTo>
                  <a:lnTo>
                    <a:pt x="28887" y="65506"/>
                  </a:lnTo>
                  <a:lnTo>
                    <a:pt x="55737" y="65506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C4CF1F9-93DE-450B-9A82-AE446E5493E3}"/>
                </a:ext>
              </a:extLst>
            </p:cNvPr>
            <p:cNvSpPr/>
            <p:nvPr/>
          </p:nvSpPr>
          <p:spPr>
            <a:xfrm>
              <a:off x="5669370" y="4972919"/>
              <a:ext cx="131434" cy="140360"/>
            </a:xfrm>
            <a:custGeom>
              <a:avLst/>
              <a:gdLst>
                <a:gd name="connsiteX0" fmla="*/ 30363 w 131434"/>
                <a:gd name="connsiteY0" fmla="*/ 140361 h 140360"/>
                <a:gd name="connsiteX1" fmla="*/ 0 w 131434"/>
                <a:gd name="connsiteY1" fmla="*/ 140361 h 140360"/>
                <a:gd name="connsiteX2" fmla="*/ 49270 w 131434"/>
                <a:gd name="connsiteY2" fmla="*/ 0 h 140360"/>
                <a:gd name="connsiteX3" fmla="*/ 82656 w 131434"/>
                <a:gd name="connsiteY3" fmla="*/ 0 h 140360"/>
                <a:gd name="connsiteX4" fmla="*/ 131434 w 131434"/>
                <a:gd name="connsiteY4" fmla="*/ 140361 h 140360"/>
                <a:gd name="connsiteX5" fmla="*/ 100016 w 131434"/>
                <a:gd name="connsiteY5" fmla="*/ 140361 h 140360"/>
                <a:gd name="connsiteX6" fmla="*/ 91161 w 131434"/>
                <a:gd name="connsiteY6" fmla="*/ 111403 h 140360"/>
                <a:gd name="connsiteX7" fmla="*/ 40063 w 131434"/>
                <a:gd name="connsiteY7" fmla="*/ 111403 h 140360"/>
                <a:gd name="connsiteX8" fmla="*/ 30363 w 131434"/>
                <a:gd name="connsiteY8" fmla="*/ 140361 h 140360"/>
                <a:gd name="connsiteX9" fmla="*/ 47724 w 131434"/>
                <a:gd name="connsiteY9" fmla="*/ 87225 h 140360"/>
                <a:gd name="connsiteX10" fmla="*/ 83007 w 131434"/>
                <a:gd name="connsiteY10" fmla="*/ 87225 h 140360"/>
                <a:gd name="connsiteX11" fmla="*/ 65858 w 131434"/>
                <a:gd name="connsiteY11" fmla="*/ 31629 h 140360"/>
                <a:gd name="connsiteX12" fmla="*/ 65436 w 131434"/>
                <a:gd name="connsiteY12" fmla="*/ 31629 h 140360"/>
                <a:gd name="connsiteX13" fmla="*/ 47724 w 131434"/>
                <a:gd name="connsiteY13" fmla="*/ 87225 h 14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1434" h="140360">
                  <a:moveTo>
                    <a:pt x="30363" y="140361"/>
                  </a:moveTo>
                  <a:lnTo>
                    <a:pt x="0" y="140361"/>
                  </a:lnTo>
                  <a:lnTo>
                    <a:pt x="49270" y="0"/>
                  </a:lnTo>
                  <a:lnTo>
                    <a:pt x="82656" y="0"/>
                  </a:lnTo>
                  <a:lnTo>
                    <a:pt x="131434" y="140361"/>
                  </a:lnTo>
                  <a:lnTo>
                    <a:pt x="100016" y="140361"/>
                  </a:lnTo>
                  <a:lnTo>
                    <a:pt x="91161" y="111403"/>
                  </a:lnTo>
                  <a:lnTo>
                    <a:pt x="40063" y="111403"/>
                  </a:lnTo>
                  <a:lnTo>
                    <a:pt x="30363" y="140361"/>
                  </a:lnTo>
                  <a:close/>
                  <a:moveTo>
                    <a:pt x="47724" y="87225"/>
                  </a:moveTo>
                  <a:lnTo>
                    <a:pt x="83007" y="87225"/>
                  </a:lnTo>
                  <a:lnTo>
                    <a:pt x="65858" y="31629"/>
                  </a:lnTo>
                  <a:lnTo>
                    <a:pt x="65436" y="31629"/>
                  </a:lnTo>
                  <a:lnTo>
                    <a:pt x="47724" y="87225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4B65EEF-C4B5-4088-B41D-AD37E617F96C}"/>
                </a:ext>
              </a:extLst>
            </p:cNvPr>
            <p:cNvSpPr/>
            <p:nvPr/>
          </p:nvSpPr>
          <p:spPr>
            <a:xfrm>
              <a:off x="6061705" y="4973482"/>
              <a:ext cx="112738" cy="140360"/>
            </a:xfrm>
            <a:custGeom>
              <a:avLst/>
              <a:gdLst>
                <a:gd name="connsiteX0" fmla="*/ 85748 w 112738"/>
                <a:gd name="connsiteY0" fmla="*/ 0 h 140360"/>
                <a:gd name="connsiteX1" fmla="*/ 112738 w 112738"/>
                <a:gd name="connsiteY1" fmla="*/ 0 h 140360"/>
                <a:gd name="connsiteX2" fmla="*/ 112738 w 112738"/>
                <a:gd name="connsiteY2" fmla="*/ 140361 h 140360"/>
                <a:gd name="connsiteX3" fmla="*/ 83780 w 112738"/>
                <a:gd name="connsiteY3" fmla="*/ 140361 h 140360"/>
                <a:gd name="connsiteX4" fmla="*/ 27271 w 112738"/>
                <a:gd name="connsiteY4" fmla="*/ 40274 h 140360"/>
                <a:gd name="connsiteX5" fmla="*/ 26919 w 112738"/>
                <a:gd name="connsiteY5" fmla="*/ 40274 h 140360"/>
                <a:gd name="connsiteX6" fmla="*/ 26919 w 112738"/>
                <a:gd name="connsiteY6" fmla="*/ 140361 h 140360"/>
                <a:gd name="connsiteX7" fmla="*/ 0 w 112738"/>
                <a:gd name="connsiteY7" fmla="*/ 140361 h 140360"/>
                <a:gd name="connsiteX8" fmla="*/ 0 w 112738"/>
                <a:gd name="connsiteY8" fmla="*/ 0 h 140360"/>
                <a:gd name="connsiteX9" fmla="*/ 30363 w 112738"/>
                <a:gd name="connsiteY9" fmla="*/ 0 h 140360"/>
                <a:gd name="connsiteX10" fmla="*/ 85327 w 112738"/>
                <a:gd name="connsiteY10" fmla="*/ 97767 h 140360"/>
                <a:gd name="connsiteX11" fmla="*/ 85748 w 112738"/>
                <a:gd name="connsiteY11" fmla="*/ 97767 h 140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738" h="140360">
                  <a:moveTo>
                    <a:pt x="85748" y="0"/>
                  </a:moveTo>
                  <a:lnTo>
                    <a:pt x="112738" y="0"/>
                  </a:lnTo>
                  <a:lnTo>
                    <a:pt x="112738" y="140361"/>
                  </a:lnTo>
                  <a:lnTo>
                    <a:pt x="83780" y="140361"/>
                  </a:lnTo>
                  <a:lnTo>
                    <a:pt x="27271" y="40274"/>
                  </a:lnTo>
                  <a:lnTo>
                    <a:pt x="26919" y="40274"/>
                  </a:lnTo>
                  <a:lnTo>
                    <a:pt x="26919" y="140361"/>
                  </a:lnTo>
                  <a:lnTo>
                    <a:pt x="0" y="140361"/>
                  </a:lnTo>
                  <a:lnTo>
                    <a:pt x="0" y="0"/>
                  </a:lnTo>
                  <a:lnTo>
                    <a:pt x="30363" y="0"/>
                  </a:lnTo>
                  <a:lnTo>
                    <a:pt x="85327" y="97767"/>
                  </a:lnTo>
                  <a:lnTo>
                    <a:pt x="85748" y="97767"/>
                  </a:lnTo>
                  <a:close/>
                </a:path>
              </a:pathLst>
            </a:custGeom>
            <a:solidFill>
              <a:srgbClr val="000000"/>
            </a:solidFill>
            <a:ln w="127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50" name="Title Underline with 0.1pt Outline">
            <a:extLst>
              <a:ext uri="{FF2B5EF4-FFF2-40B4-BE49-F238E27FC236}">
                <a16:creationId xmlns:a16="http://schemas.microsoft.com/office/drawing/2014/main" id="{D7D3EAE9-0235-4609-9146-ED19501720DA}"/>
              </a:ext>
            </a:extLst>
          </p:cNvPr>
          <p:cNvSpPr/>
          <p:nvPr userDrawn="1"/>
        </p:nvSpPr>
        <p:spPr>
          <a:xfrm>
            <a:off x="2915944" y="3507237"/>
            <a:ext cx="6355028" cy="18000"/>
          </a:xfrm>
          <a:prstGeom prst="rect">
            <a:avLst/>
          </a:prstGeom>
          <a:solidFill>
            <a:srgbClr val="E60012"/>
          </a:solidFill>
          <a:ln w="1270">
            <a:solidFill>
              <a:srgbClr val="E600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65" name="ME Logo with 0.1pt Outline">
            <a:extLst>
              <a:ext uri="{FF2B5EF4-FFF2-40B4-BE49-F238E27FC236}">
                <a16:creationId xmlns:a16="http://schemas.microsoft.com/office/drawing/2014/main" id="{48C94D0C-DEC2-4749-8FA6-16DA8DEB2796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CEF9425D-1860-4578-8BBD-7DC2F948B2E2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2C8BE8ED-E62C-4304-B1DA-8B2D8ADF7D0B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CF833C66-BD85-45A5-A0AE-EEC495AC9746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8EC8B1E6-8563-4D27-A35C-7B613E9480E4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5142367-E32C-453C-8130-16C57C1D02BF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995F6DF6-AF40-4166-BB06-B75638B1B303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8B90D0AA-F1D7-4417-B373-72B7AB1E8ABD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A5CE439E-74F0-4250-AD1C-D9F7D9489618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1C0F67D7-057F-4DC1-AD66-5E79195B38F9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4CB7E0FB-6E2C-450F-950C-D9E2B3D9B28C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F71009AD-4D6E-4911-BAB6-26C196C6055C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11FCDF8F-053D-424F-8A01-6B078FB415A3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590C833-4D87-4271-A22B-56BFE4F8B563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8DCA20DC-5A6A-4E7C-A491-F251FCE399E6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73267D4A-F180-4E50-9917-5A8B7EEDC078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5E3170B7-0A07-46AA-AC10-76918E88E1DF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631D77D2-4C2F-4E45-A0A7-711F1664E5FF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C6EAC280-D62F-4DD0-8E55-E29F1DA1784B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E92FFCD-1B17-41C0-870A-B85FCEE3FE4A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135967F7-2F19-4AA1-91EF-A181CA7A4CC4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270" cap="flat">
                <a:solidFill>
                  <a:srgbClr val="66666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EFF02395-80F1-4136-9D18-FB6C74A2DD05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52EF8238-4B49-463C-B530-E34F0544D98D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F39E2BD5-B44C-4C1C-8D87-61B2813185C4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9714889C-4C2B-477D-852B-0A6F5AEED0AE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270" cap="flat">
                <a:solidFill>
                  <a:srgbClr val="FF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B4F4D574-0F2A-41AE-B88E-FD56CE484176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88074620-DE36-48B9-BE9A-9524BCF9D153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6C0B3E4C-639A-48F8-8E52-3F4225C016A5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CF35053C-19DA-4A35-A40B-A3D52E28F8C4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A847D486-DBBC-40B4-97D2-C8B536930D4B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FBC4C84B-3124-4557-8152-B4218CF7BE5D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4921352C-36ED-4C9A-823F-D44E5A52C8A6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CFFD7FF3-935F-4327-A6F3-E9F72CC72E8E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BC059108-51CC-4A64-8133-4EA23F7FF01C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95EA8EC7-9A15-478B-BCBA-81063C7F9C17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41EAFE20-CAF3-46CE-842B-BE6A36B5919E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2A7EBE9F-AD98-40D0-8D5E-BF4031CAC3CE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A03A5099-B6FB-4B23-A0DE-0CFA45201E5B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E9BECBF-9882-48B2-B94E-33C3B58834C5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77237FE-D729-43F4-81A4-E116D8249E12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A377ECC9-A9BD-4547-93B1-4612F587967B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D92B4651-4E61-4DF8-A68D-39ECAFBBAD44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1199D8B-3D75-4B7D-9A10-7A0564634F2C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E847E6B0-C144-441F-A598-216CD388BF9B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27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120" name="Title">
            <a:extLst>
              <a:ext uri="{FF2B5EF4-FFF2-40B4-BE49-F238E27FC236}">
                <a16:creationId xmlns:a16="http://schemas.microsoft.com/office/drawing/2014/main" id="{024B1232-7182-463A-90A5-BFBE6CF58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957" y="1754981"/>
            <a:ext cx="7264086" cy="1762371"/>
          </a:xfrm>
          <a:custGeom>
            <a:avLst/>
            <a:gdLst>
              <a:gd name="connsiteX0" fmla="*/ 0 w 7264086"/>
              <a:gd name="connsiteY0" fmla="*/ 0 h 1762371"/>
              <a:gd name="connsiteX1" fmla="*/ 7264086 w 7264086"/>
              <a:gd name="connsiteY1" fmla="*/ 0 h 1762371"/>
              <a:gd name="connsiteX2" fmla="*/ 7264086 w 7264086"/>
              <a:gd name="connsiteY2" fmla="*/ 1762371 h 1762371"/>
              <a:gd name="connsiteX3" fmla="*/ 6807015 w 7264086"/>
              <a:gd name="connsiteY3" fmla="*/ 1762371 h 1762371"/>
              <a:gd name="connsiteX4" fmla="*/ 6807015 w 7264086"/>
              <a:gd name="connsiteY4" fmla="*/ 1752256 h 1762371"/>
              <a:gd name="connsiteX5" fmla="*/ 451987 w 7264086"/>
              <a:gd name="connsiteY5" fmla="*/ 1752256 h 1762371"/>
              <a:gd name="connsiteX6" fmla="*/ 451987 w 7264086"/>
              <a:gd name="connsiteY6" fmla="*/ 1762371 h 1762371"/>
              <a:gd name="connsiteX7" fmla="*/ 0 w 7264086"/>
              <a:gd name="connsiteY7" fmla="*/ 1762371 h 1762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64086" h="1762371">
                <a:moveTo>
                  <a:pt x="0" y="0"/>
                </a:moveTo>
                <a:lnTo>
                  <a:pt x="7264086" y="0"/>
                </a:lnTo>
                <a:lnTo>
                  <a:pt x="7264086" y="1762371"/>
                </a:lnTo>
                <a:lnTo>
                  <a:pt x="6807015" y="1762371"/>
                </a:lnTo>
                <a:lnTo>
                  <a:pt x="6807015" y="1752256"/>
                </a:lnTo>
                <a:lnTo>
                  <a:pt x="451987" y="1752256"/>
                </a:lnTo>
                <a:lnTo>
                  <a:pt x="451987" y="1762371"/>
                </a:lnTo>
                <a:lnTo>
                  <a:pt x="0" y="1762371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0" rIns="0" bIns="180000" anchor="b">
            <a:noAutofit/>
          </a:bodyPr>
          <a:lstStyle>
            <a:lvl1pPr algn="ctr">
              <a:defRPr sz="2800" b="1" spc="600">
                <a:solidFill>
                  <a:schemeClr val="tx1"/>
                </a:solidFill>
              </a:defRPr>
            </a:lvl1pPr>
          </a:lstStyle>
          <a:p>
            <a:r>
              <a:rPr lang="fr-FR" altLang="ja-JP"/>
              <a:t>Modifiez le style du titre</a:t>
            </a:r>
            <a:endParaRPr lang="en-US"/>
          </a:p>
        </p:txBody>
      </p:sp>
      <p:sp>
        <p:nvSpPr>
          <p:cNvPr id="149" name="Subtitle">
            <a:extLst>
              <a:ext uri="{FF2B5EF4-FFF2-40B4-BE49-F238E27FC236}">
                <a16:creationId xmlns:a16="http://schemas.microsoft.com/office/drawing/2014/main" id="{2CD56123-DF84-4E79-852D-8D6B6EDD0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2972" y="3517352"/>
            <a:ext cx="7266057" cy="1018648"/>
          </a:xfrm>
          <a:custGeom>
            <a:avLst/>
            <a:gdLst>
              <a:gd name="connsiteX0" fmla="*/ 0 w 7266057"/>
              <a:gd name="connsiteY0" fmla="*/ 0 h 1018648"/>
              <a:gd name="connsiteX1" fmla="*/ 451972 w 7266057"/>
              <a:gd name="connsiteY1" fmla="*/ 0 h 1018648"/>
              <a:gd name="connsiteX2" fmla="*/ 451972 w 7266057"/>
              <a:gd name="connsiteY2" fmla="*/ 5130 h 1018648"/>
              <a:gd name="connsiteX3" fmla="*/ 452972 w 7266057"/>
              <a:gd name="connsiteY3" fmla="*/ 5130 h 1018648"/>
              <a:gd name="connsiteX4" fmla="*/ 452972 w 7266057"/>
              <a:gd name="connsiteY4" fmla="*/ 7885 h 1018648"/>
              <a:gd name="connsiteX5" fmla="*/ 6808000 w 7266057"/>
              <a:gd name="connsiteY5" fmla="*/ 7885 h 1018648"/>
              <a:gd name="connsiteX6" fmla="*/ 6808000 w 7266057"/>
              <a:gd name="connsiteY6" fmla="*/ 0 h 1018648"/>
              <a:gd name="connsiteX7" fmla="*/ 7264086 w 7266057"/>
              <a:gd name="connsiteY7" fmla="*/ 0 h 1018648"/>
              <a:gd name="connsiteX8" fmla="*/ 7264086 w 7266057"/>
              <a:gd name="connsiteY8" fmla="*/ 907968 h 1018648"/>
              <a:gd name="connsiteX9" fmla="*/ 7266057 w 7266057"/>
              <a:gd name="connsiteY9" fmla="*/ 907968 h 1018648"/>
              <a:gd name="connsiteX10" fmla="*/ 7266057 w 7266057"/>
              <a:gd name="connsiteY10" fmla="*/ 1018648 h 1018648"/>
              <a:gd name="connsiteX11" fmla="*/ 1972 w 7266057"/>
              <a:gd name="connsiteY11" fmla="*/ 1018648 h 1018648"/>
              <a:gd name="connsiteX12" fmla="*/ 1972 w 7266057"/>
              <a:gd name="connsiteY12" fmla="*/ 1011600 h 1018648"/>
              <a:gd name="connsiteX13" fmla="*/ 0 w 7266057"/>
              <a:gd name="connsiteY13" fmla="*/ 1011600 h 101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66057" h="1018648">
                <a:moveTo>
                  <a:pt x="0" y="0"/>
                </a:moveTo>
                <a:lnTo>
                  <a:pt x="451972" y="0"/>
                </a:lnTo>
                <a:lnTo>
                  <a:pt x="451972" y="5130"/>
                </a:lnTo>
                <a:lnTo>
                  <a:pt x="452972" y="5130"/>
                </a:lnTo>
                <a:lnTo>
                  <a:pt x="452972" y="7885"/>
                </a:lnTo>
                <a:lnTo>
                  <a:pt x="6808000" y="7885"/>
                </a:lnTo>
                <a:lnTo>
                  <a:pt x="6808000" y="0"/>
                </a:lnTo>
                <a:lnTo>
                  <a:pt x="7264086" y="0"/>
                </a:lnTo>
                <a:lnTo>
                  <a:pt x="7264086" y="907968"/>
                </a:lnTo>
                <a:lnTo>
                  <a:pt x="7266057" y="907968"/>
                </a:lnTo>
                <a:lnTo>
                  <a:pt x="7266057" y="1018648"/>
                </a:lnTo>
                <a:lnTo>
                  <a:pt x="1972" y="1018648"/>
                </a:lnTo>
                <a:lnTo>
                  <a:pt x="1972" y="1011600"/>
                </a:lnTo>
                <a:lnTo>
                  <a:pt x="0" y="1011600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wrap="square" lIns="0" tIns="187200" rIns="0" bIns="0">
            <a:noAutofit/>
          </a:bodyPr>
          <a:lstStyle>
            <a:lvl1pPr marL="0" indent="0" algn="ctr">
              <a:buNone/>
              <a:defRPr sz="1050" b="1" spc="2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altLang="ja-JP"/>
              <a:t>Modifiez le style des sous-titres du masque</a:t>
            </a:r>
            <a:endParaRPr lang="en-US" dirty="0"/>
          </a:p>
        </p:txBody>
      </p:sp>
      <p:sp>
        <p:nvSpPr>
          <p:cNvPr id="187" name="Date Placeholder">
            <a:extLst>
              <a:ext uri="{FF2B5EF4-FFF2-40B4-BE49-F238E27FC236}">
                <a16:creationId xmlns:a16="http://schemas.microsoft.com/office/drawing/2014/main" id="{30300F8B-4101-457B-BC47-8FB484A5AD3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2463600" y="4536000"/>
            <a:ext cx="7264800" cy="741600"/>
          </a:xfrm>
          <a:custGeom>
            <a:avLst/>
            <a:gdLst>
              <a:gd name="connsiteX0" fmla="*/ 2878165 w 7264800"/>
              <a:gd name="connsiteY0" fmla="*/ 512797 h 741600"/>
              <a:gd name="connsiteX1" fmla="*/ 2902274 w 7264800"/>
              <a:gd name="connsiteY1" fmla="*/ 512797 h 741600"/>
              <a:gd name="connsiteX2" fmla="*/ 2918263 w 7264800"/>
              <a:gd name="connsiteY2" fmla="*/ 527763 h 741600"/>
              <a:gd name="connsiteX3" fmla="*/ 2902530 w 7264800"/>
              <a:gd name="connsiteY3" fmla="*/ 542627 h 741600"/>
              <a:gd name="connsiteX4" fmla="*/ 2878165 w 7264800"/>
              <a:gd name="connsiteY4" fmla="*/ 542627 h 741600"/>
              <a:gd name="connsiteX5" fmla="*/ 4477453 w 7264800"/>
              <a:gd name="connsiteY5" fmla="*/ 478728 h 741600"/>
              <a:gd name="connsiteX6" fmla="*/ 4477760 w 7264800"/>
              <a:gd name="connsiteY6" fmla="*/ 478728 h 741600"/>
              <a:gd name="connsiteX7" fmla="*/ 4490223 w 7264800"/>
              <a:gd name="connsiteY7" fmla="*/ 519131 h 741600"/>
              <a:gd name="connsiteX8" fmla="*/ 4464581 w 7264800"/>
              <a:gd name="connsiteY8" fmla="*/ 519131 h 741600"/>
              <a:gd name="connsiteX9" fmla="*/ 4184156 w 7264800"/>
              <a:gd name="connsiteY9" fmla="*/ 473825 h 741600"/>
              <a:gd name="connsiteX10" fmla="*/ 4200809 w 7264800"/>
              <a:gd name="connsiteY10" fmla="*/ 473825 h 741600"/>
              <a:gd name="connsiteX11" fmla="*/ 4219350 w 7264800"/>
              <a:gd name="connsiteY11" fmla="*/ 487871 h 741600"/>
              <a:gd name="connsiteX12" fmla="*/ 4203669 w 7264800"/>
              <a:gd name="connsiteY12" fmla="*/ 503757 h 741600"/>
              <a:gd name="connsiteX13" fmla="*/ 4203669 w 7264800"/>
              <a:gd name="connsiteY13" fmla="*/ 503808 h 741600"/>
              <a:gd name="connsiteX14" fmla="*/ 4184156 w 7264800"/>
              <a:gd name="connsiteY14" fmla="*/ 503808 h 741600"/>
              <a:gd name="connsiteX15" fmla="*/ 4367581 w 7264800"/>
              <a:gd name="connsiteY15" fmla="*/ 472854 h 741600"/>
              <a:gd name="connsiteX16" fmla="*/ 4392713 w 7264800"/>
              <a:gd name="connsiteY16" fmla="*/ 472854 h 741600"/>
              <a:gd name="connsiteX17" fmla="*/ 4406811 w 7264800"/>
              <a:gd name="connsiteY17" fmla="*/ 486901 h 741600"/>
              <a:gd name="connsiteX18" fmla="*/ 4393325 w 7264800"/>
              <a:gd name="connsiteY18" fmla="*/ 500897 h 741600"/>
              <a:gd name="connsiteX19" fmla="*/ 4367581 w 7264800"/>
              <a:gd name="connsiteY19" fmla="*/ 500897 h 741600"/>
              <a:gd name="connsiteX20" fmla="*/ 4096146 w 7264800"/>
              <a:gd name="connsiteY20" fmla="*/ 472854 h 741600"/>
              <a:gd name="connsiteX21" fmla="*/ 4121175 w 7264800"/>
              <a:gd name="connsiteY21" fmla="*/ 472854 h 741600"/>
              <a:gd name="connsiteX22" fmla="*/ 4135324 w 7264800"/>
              <a:gd name="connsiteY22" fmla="*/ 486901 h 741600"/>
              <a:gd name="connsiteX23" fmla="*/ 4121789 w 7264800"/>
              <a:gd name="connsiteY23" fmla="*/ 500897 h 741600"/>
              <a:gd name="connsiteX24" fmla="*/ 4096146 w 7264800"/>
              <a:gd name="connsiteY24" fmla="*/ 500897 h 741600"/>
              <a:gd name="connsiteX25" fmla="*/ 3648541 w 7264800"/>
              <a:gd name="connsiteY25" fmla="*/ 472854 h 741600"/>
              <a:gd name="connsiteX26" fmla="*/ 3673620 w 7264800"/>
              <a:gd name="connsiteY26" fmla="*/ 472854 h 741600"/>
              <a:gd name="connsiteX27" fmla="*/ 3687769 w 7264800"/>
              <a:gd name="connsiteY27" fmla="*/ 486901 h 741600"/>
              <a:gd name="connsiteX28" fmla="*/ 3674284 w 7264800"/>
              <a:gd name="connsiteY28" fmla="*/ 500897 h 741600"/>
              <a:gd name="connsiteX29" fmla="*/ 3648541 w 7264800"/>
              <a:gd name="connsiteY29" fmla="*/ 500897 h 741600"/>
              <a:gd name="connsiteX30" fmla="*/ 2878165 w 7264800"/>
              <a:gd name="connsiteY30" fmla="*/ 471627 h 741600"/>
              <a:gd name="connsiteX31" fmla="*/ 2904062 w 7264800"/>
              <a:gd name="connsiteY31" fmla="*/ 471627 h 741600"/>
              <a:gd name="connsiteX32" fmla="*/ 2916066 w 7264800"/>
              <a:gd name="connsiteY32" fmla="*/ 483835 h 741600"/>
              <a:gd name="connsiteX33" fmla="*/ 2902939 w 7264800"/>
              <a:gd name="connsiteY33" fmla="*/ 496759 h 741600"/>
              <a:gd name="connsiteX34" fmla="*/ 2878165 w 7264800"/>
              <a:gd name="connsiteY34" fmla="*/ 496759 h 741600"/>
              <a:gd name="connsiteX35" fmla="*/ 4660265 w 7264800"/>
              <a:gd name="connsiteY35" fmla="*/ 470862 h 741600"/>
              <a:gd name="connsiteX36" fmla="*/ 4687541 w 7264800"/>
              <a:gd name="connsiteY36" fmla="*/ 506055 h 741600"/>
              <a:gd name="connsiteX37" fmla="*/ 4660265 w 7264800"/>
              <a:gd name="connsiteY37" fmla="*/ 541198 h 741600"/>
              <a:gd name="connsiteX38" fmla="*/ 4632938 w 7264800"/>
              <a:gd name="connsiteY38" fmla="*/ 506055 h 741600"/>
              <a:gd name="connsiteX39" fmla="*/ 4660265 w 7264800"/>
              <a:gd name="connsiteY39" fmla="*/ 470862 h 741600"/>
              <a:gd name="connsiteX40" fmla="*/ 4292444 w 7264800"/>
              <a:gd name="connsiteY40" fmla="*/ 470862 h 741600"/>
              <a:gd name="connsiteX41" fmla="*/ 4319771 w 7264800"/>
              <a:gd name="connsiteY41" fmla="*/ 506055 h 741600"/>
              <a:gd name="connsiteX42" fmla="*/ 4292444 w 7264800"/>
              <a:gd name="connsiteY42" fmla="*/ 541198 h 741600"/>
              <a:gd name="connsiteX43" fmla="*/ 4265116 w 7264800"/>
              <a:gd name="connsiteY43" fmla="*/ 506055 h 741600"/>
              <a:gd name="connsiteX44" fmla="*/ 4292444 w 7264800"/>
              <a:gd name="connsiteY44" fmla="*/ 470862 h 741600"/>
              <a:gd name="connsiteX45" fmla="*/ 4020703 w 7264800"/>
              <a:gd name="connsiteY45" fmla="*/ 470862 h 741600"/>
              <a:gd name="connsiteX46" fmla="*/ 4047979 w 7264800"/>
              <a:gd name="connsiteY46" fmla="*/ 506055 h 741600"/>
              <a:gd name="connsiteX47" fmla="*/ 4020703 w 7264800"/>
              <a:gd name="connsiteY47" fmla="*/ 541198 h 741600"/>
              <a:gd name="connsiteX48" fmla="*/ 3993376 w 7264800"/>
              <a:gd name="connsiteY48" fmla="*/ 506055 h 741600"/>
              <a:gd name="connsiteX49" fmla="*/ 4020703 w 7264800"/>
              <a:gd name="connsiteY49" fmla="*/ 470862 h 741600"/>
              <a:gd name="connsiteX50" fmla="*/ 4163163 w 7264800"/>
              <a:gd name="connsiteY50" fmla="*/ 456202 h 741600"/>
              <a:gd name="connsiteX51" fmla="*/ 4163163 w 7264800"/>
              <a:gd name="connsiteY51" fmla="*/ 558156 h 741600"/>
              <a:gd name="connsiteX52" fmla="*/ 4184156 w 7264800"/>
              <a:gd name="connsiteY52" fmla="*/ 558156 h 741600"/>
              <a:gd name="connsiteX53" fmla="*/ 4184156 w 7264800"/>
              <a:gd name="connsiteY53" fmla="*/ 521380 h 741600"/>
              <a:gd name="connsiteX54" fmla="*/ 4208266 w 7264800"/>
              <a:gd name="connsiteY54" fmla="*/ 521380 h 741600"/>
              <a:gd name="connsiteX55" fmla="*/ 4240344 w 7264800"/>
              <a:gd name="connsiteY55" fmla="*/ 488842 h 741600"/>
              <a:gd name="connsiteX56" fmla="*/ 4209083 w 7264800"/>
              <a:gd name="connsiteY56" fmla="*/ 456202 h 741600"/>
              <a:gd name="connsiteX57" fmla="*/ 4715021 w 7264800"/>
              <a:gd name="connsiteY57" fmla="*/ 456151 h 741600"/>
              <a:gd name="connsiteX58" fmla="*/ 4715021 w 7264800"/>
              <a:gd name="connsiteY58" fmla="*/ 558156 h 741600"/>
              <a:gd name="connsiteX59" fmla="*/ 4734584 w 7264800"/>
              <a:gd name="connsiteY59" fmla="*/ 558156 h 741600"/>
              <a:gd name="connsiteX60" fmla="*/ 4734584 w 7264800"/>
              <a:gd name="connsiteY60" fmla="*/ 485420 h 741600"/>
              <a:gd name="connsiteX61" fmla="*/ 4734840 w 7264800"/>
              <a:gd name="connsiteY61" fmla="*/ 485420 h 741600"/>
              <a:gd name="connsiteX62" fmla="*/ 4775907 w 7264800"/>
              <a:gd name="connsiteY62" fmla="*/ 558156 h 741600"/>
              <a:gd name="connsiteX63" fmla="*/ 4796952 w 7264800"/>
              <a:gd name="connsiteY63" fmla="*/ 558156 h 741600"/>
              <a:gd name="connsiteX64" fmla="*/ 4796952 w 7264800"/>
              <a:gd name="connsiteY64" fmla="*/ 456151 h 741600"/>
              <a:gd name="connsiteX65" fmla="*/ 4777338 w 7264800"/>
              <a:gd name="connsiteY65" fmla="*/ 456151 h 741600"/>
              <a:gd name="connsiteX66" fmla="*/ 4777338 w 7264800"/>
              <a:gd name="connsiteY66" fmla="*/ 527202 h 741600"/>
              <a:gd name="connsiteX67" fmla="*/ 4777032 w 7264800"/>
              <a:gd name="connsiteY67" fmla="*/ 527202 h 741600"/>
              <a:gd name="connsiteX68" fmla="*/ 4737087 w 7264800"/>
              <a:gd name="connsiteY68" fmla="*/ 456151 h 741600"/>
              <a:gd name="connsiteX69" fmla="*/ 4465705 w 7264800"/>
              <a:gd name="connsiteY69" fmla="*/ 455742 h 741600"/>
              <a:gd name="connsiteX70" fmla="*/ 4429898 w 7264800"/>
              <a:gd name="connsiteY70" fmla="*/ 557747 h 741600"/>
              <a:gd name="connsiteX71" fmla="*/ 4451964 w 7264800"/>
              <a:gd name="connsiteY71" fmla="*/ 557747 h 741600"/>
              <a:gd name="connsiteX72" fmla="*/ 4459014 w 7264800"/>
              <a:gd name="connsiteY72" fmla="*/ 536702 h 741600"/>
              <a:gd name="connsiteX73" fmla="*/ 4496148 w 7264800"/>
              <a:gd name="connsiteY73" fmla="*/ 536702 h 741600"/>
              <a:gd name="connsiteX74" fmla="*/ 4502584 w 7264800"/>
              <a:gd name="connsiteY74" fmla="*/ 557747 h 741600"/>
              <a:gd name="connsiteX75" fmla="*/ 4525416 w 7264800"/>
              <a:gd name="connsiteY75" fmla="*/ 557747 h 741600"/>
              <a:gd name="connsiteX76" fmla="*/ 4489967 w 7264800"/>
              <a:gd name="connsiteY76" fmla="*/ 455742 h 741600"/>
              <a:gd name="connsiteX77" fmla="*/ 2857733 w 7264800"/>
              <a:gd name="connsiteY77" fmla="*/ 455333 h 741600"/>
              <a:gd name="connsiteX78" fmla="*/ 2857733 w 7264800"/>
              <a:gd name="connsiteY78" fmla="*/ 558258 h 741600"/>
              <a:gd name="connsiteX79" fmla="*/ 2857784 w 7264800"/>
              <a:gd name="connsiteY79" fmla="*/ 558258 h 741600"/>
              <a:gd name="connsiteX80" fmla="*/ 2879033 w 7264800"/>
              <a:gd name="connsiteY80" fmla="*/ 558258 h 741600"/>
              <a:gd name="connsiteX81" fmla="*/ 2879033 w 7264800"/>
              <a:gd name="connsiteY81" fmla="*/ 558206 h 741600"/>
              <a:gd name="connsiteX82" fmla="*/ 2908761 w 7264800"/>
              <a:gd name="connsiteY82" fmla="*/ 558206 h 741600"/>
              <a:gd name="connsiteX83" fmla="*/ 2939664 w 7264800"/>
              <a:gd name="connsiteY83" fmla="*/ 530420 h 741600"/>
              <a:gd name="connsiteX84" fmla="*/ 2919845 w 7264800"/>
              <a:gd name="connsiteY84" fmla="*/ 503501 h 741600"/>
              <a:gd name="connsiteX85" fmla="*/ 2936191 w 7264800"/>
              <a:gd name="connsiteY85" fmla="*/ 480617 h 741600"/>
              <a:gd name="connsiteX86" fmla="*/ 2904113 w 7264800"/>
              <a:gd name="connsiteY86" fmla="*/ 455333 h 741600"/>
              <a:gd name="connsiteX87" fmla="*/ 2879084 w 7264800"/>
              <a:gd name="connsiteY87" fmla="*/ 455333 h 741600"/>
              <a:gd name="connsiteX88" fmla="*/ 2857784 w 7264800"/>
              <a:gd name="connsiteY88" fmla="*/ 455333 h 741600"/>
              <a:gd name="connsiteX89" fmla="*/ 3151337 w 7264800"/>
              <a:gd name="connsiteY89" fmla="*/ 455283 h 741600"/>
              <a:gd name="connsiteX90" fmla="*/ 3151337 w 7264800"/>
              <a:gd name="connsiteY90" fmla="*/ 558208 h 741600"/>
              <a:gd name="connsiteX91" fmla="*/ 3172075 w 7264800"/>
              <a:gd name="connsiteY91" fmla="*/ 558208 h 741600"/>
              <a:gd name="connsiteX92" fmla="*/ 3172075 w 7264800"/>
              <a:gd name="connsiteY92" fmla="*/ 455283 h 741600"/>
              <a:gd name="connsiteX93" fmla="*/ 3060058 w 7264800"/>
              <a:gd name="connsiteY93" fmla="*/ 455283 h 741600"/>
              <a:gd name="connsiteX94" fmla="*/ 3060058 w 7264800"/>
              <a:gd name="connsiteY94" fmla="*/ 558208 h 741600"/>
              <a:gd name="connsiteX95" fmla="*/ 3080439 w 7264800"/>
              <a:gd name="connsiteY95" fmla="*/ 558208 h 741600"/>
              <a:gd name="connsiteX96" fmla="*/ 3080439 w 7264800"/>
              <a:gd name="connsiteY96" fmla="*/ 513258 h 741600"/>
              <a:gd name="connsiteX97" fmla="*/ 3121660 w 7264800"/>
              <a:gd name="connsiteY97" fmla="*/ 513258 h 741600"/>
              <a:gd name="connsiteX98" fmla="*/ 3121660 w 7264800"/>
              <a:gd name="connsiteY98" fmla="*/ 558208 h 741600"/>
              <a:gd name="connsiteX99" fmla="*/ 3142041 w 7264800"/>
              <a:gd name="connsiteY99" fmla="*/ 558208 h 741600"/>
              <a:gd name="connsiteX100" fmla="*/ 3142041 w 7264800"/>
              <a:gd name="connsiteY100" fmla="*/ 455283 h 741600"/>
              <a:gd name="connsiteX101" fmla="*/ 3121660 w 7264800"/>
              <a:gd name="connsiteY101" fmla="*/ 455283 h 741600"/>
              <a:gd name="connsiteX102" fmla="*/ 3121660 w 7264800"/>
              <a:gd name="connsiteY102" fmla="*/ 495432 h 741600"/>
              <a:gd name="connsiteX103" fmla="*/ 3080439 w 7264800"/>
              <a:gd name="connsiteY103" fmla="*/ 495432 h 741600"/>
              <a:gd name="connsiteX104" fmla="*/ 3080439 w 7264800"/>
              <a:gd name="connsiteY104" fmla="*/ 455283 h 741600"/>
              <a:gd name="connsiteX105" fmla="*/ 2945539 w 7264800"/>
              <a:gd name="connsiteY105" fmla="*/ 455283 h 741600"/>
              <a:gd name="connsiteX106" fmla="*/ 2945539 w 7264800"/>
              <a:gd name="connsiteY106" fmla="*/ 558208 h 741600"/>
              <a:gd name="connsiteX107" fmla="*/ 2966277 w 7264800"/>
              <a:gd name="connsiteY107" fmla="*/ 558208 h 741600"/>
              <a:gd name="connsiteX108" fmla="*/ 2966277 w 7264800"/>
              <a:gd name="connsiteY108" fmla="*/ 455283 h 741600"/>
              <a:gd name="connsiteX109" fmla="*/ 2769724 w 7264800"/>
              <a:gd name="connsiteY109" fmla="*/ 455283 h 741600"/>
              <a:gd name="connsiteX110" fmla="*/ 2769724 w 7264800"/>
              <a:gd name="connsiteY110" fmla="*/ 526028 h 741600"/>
              <a:gd name="connsiteX111" fmla="*/ 2810281 w 7264800"/>
              <a:gd name="connsiteY111" fmla="*/ 561016 h 741600"/>
              <a:gd name="connsiteX112" fmla="*/ 2851349 w 7264800"/>
              <a:gd name="connsiteY112" fmla="*/ 526079 h 741600"/>
              <a:gd name="connsiteX113" fmla="*/ 2851349 w 7264800"/>
              <a:gd name="connsiteY113" fmla="*/ 455283 h 741600"/>
              <a:gd name="connsiteX114" fmla="*/ 2830611 w 7264800"/>
              <a:gd name="connsiteY114" fmla="*/ 455283 h 741600"/>
              <a:gd name="connsiteX115" fmla="*/ 2830611 w 7264800"/>
              <a:gd name="connsiteY115" fmla="*/ 527917 h 741600"/>
              <a:gd name="connsiteX116" fmla="*/ 2810281 w 7264800"/>
              <a:gd name="connsiteY116" fmla="*/ 544160 h 741600"/>
              <a:gd name="connsiteX117" fmla="*/ 2790105 w 7264800"/>
              <a:gd name="connsiteY117" fmla="*/ 527917 h 741600"/>
              <a:gd name="connsiteX118" fmla="*/ 2790105 w 7264800"/>
              <a:gd name="connsiteY118" fmla="*/ 455283 h 741600"/>
              <a:gd name="connsiteX119" fmla="*/ 2609489 w 7264800"/>
              <a:gd name="connsiteY119" fmla="*/ 455283 h 741600"/>
              <a:gd name="connsiteX120" fmla="*/ 2609489 w 7264800"/>
              <a:gd name="connsiteY120" fmla="*/ 473110 h 741600"/>
              <a:gd name="connsiteX121" fmla="*/ 2634671 w 7264800"/>
              <a:gd name="connsiteY121" fmla="*/ 473110 h 741600"/>
              <a:gd name="connsiteX122" fmla="*/ 2634671 w 7264800"/>
              <a:gd name="connsiteY122" fmla="*/ 558208 h 741600"/>
              <a:gd name="connsiteX123" fmla="*/ 2655767 w 7264800"/>
              <a:gd name="connsiteY123" fmla="*/ 558208 h 741600"/>
              <a:gd name="connsiteX124" fmla="*/ 2655767 w 7264800"/>
              <a:gd name="connsiteY124" fmla="*/ 473110 h 741600"/>
              <a:gd name="connsiteX125" fmla="*/ 2681000 w 7264800"/>
              <a:gd name="connsiteY125" fmla="*/ 473110 h 741600"/>
              <a:gd name="connsiteX126" fmla="*/ 2681000 w 7264800"/>
              <a:gd name="connsiteY126" fmla="*/ 455283 h 741600"/>
              <a:gd name="connsiteX127" fmla="*/ 2655767 w 7264800"/>
              <a:gd name="connsiteY127" fmla="*/ 455283 h 741600"/>
              <a:gd name="connsiteX128" fmla="*/ 2634671 w 7264800"/>
              <a:gd name="connsiteY128" fmla="*/ 455283 h 741600"/>
              <a:gd name="connsiteX129" fmla="*/ 2582928 w 7264800"/>
              <a:gd name="connsiteY129" fmla="*/ 455283 h 741600"/>
              <a:gd name="connsiteX130" fmla="*/ 2582928 w 7264800"/>
              <a:gd name="connsiteY130" fmla="*/ 558208 h 741600"/>
              <a:gd name="connsiteX131" fmla="*/ 2603616 w 7264800"/>
              <a:gd name="connsiteY131" fmla="*/ 558208 h 741600"/>
              <a:gd name="connsiteX132" fmla="*/ 2603616 w 7264800"/>
              <a:gd name="connsiteY132" fmla="*/ 455283 h 741600"/>
              <a:gd name="connsiteX133" fmla="*/ 2470350 w 7264800"/>
              <a:gd name="connsiteY133" fmla="*/ 455283 h 741600"/>
              <a:gd name="connsiteX134" fmla="*/ 2470350 w 7264800"/>
              <a:gd name="connsiteY134" fmla="*/ 558208 h 741600"/>
              <a:gd name="connsiteX135" fmla="*/ 2489761 w 7264800"/>
              <a:gd name="connsiteY135" fmla="*/ 558208 h 741600"/>
              <a:gd name="connsiteX136" fmla="*/ 2489761 w 7264800"/>
              <a:gd name="connsiteY136" fmla="*/ 481691 h 741600"/>
              <a:gd name="connsiteX137" fmla="*/ 2511622 w 7264800"/>
              <a:gd name="connsiteY137" fmla="*/ 558208 h 741600"/>
              <a:gd name="connsiteX138" fmla="*/ 2512491 w 7264800"/>
              <a:gd name="connsiteY138" fmla="*/ 558208 h 741600"/>
              <a:gd name="connsiteX139" fmla="*/ 2530777 w 7264800"/>
              <a:gd name="connsiteY139" fmla="*/ 558208 h 741600"/>
              <a:gd name="connsiteX140" fmla="*/ 2531645 w 7264800"/>
              <a:gd name="connsiteY140" fmla="*/ 558208 h 741600"/>
              <a:gd name="connsiteX141" fmla="*/ 2553507 w 7264800"/>
              <a:gd name="connsiteY141" fmla="*/ 481691 h 741600"/>
              <a:gd name="connsiteX142" fmla="*/ 2553507 w 7264800"/>
              <a:gd name="connsiteY142" fmla="*/ 558208 h 741600"/>
              <a:gd name="connsiteX143" fmla="*/ 2572968 w 7264800"/>
              <a:gd name="connsiteY143" fmla="*/ 558208 h 741600"/>
              <a:gd name="connsiteX144" fmla="*/ 2572968 w 7264800"/>
              <a:gd name="connsiteY144" fmla="*/ 455283 h 741600"/>
              <a:gd name="connsiteX145" fmla="*/ 2562292 w 7264800"/>
              <a:gd name="connsiteY145" fmla="*/ 455283 h 741600"/>
              <a:gd name="connsiteX146" fmla="*/ 2553149 w 7264800"/>
              <a:gd name="connsiteY146" fmla="*/ 455283 h 741600"/>
              <a:gd name="connsiteX147" fmla="*/ 2543189 w 7264800"/>
              <a:gd name="connsiteY147" fmla="*/ 455283 h 741600"/>
              <a:gd name="connsiteX148" fmla="*/ 2521634 w 7264800"/>
              <a:gd name="connsiteY148" fmla="*/ 527509 h 741600"/>
              <a:gd name="connsiteX149" fmla="*/ 2500078 w 7264800"/>
              <a:gd name="connsiteY149" fmla="*/ 455283 h 741600"/>
              <a:gd name="connsiteX150" fmla="*/ 2490067 w 7264800"/>
              <a:gd name="connsiteY150" fmla="*/ 455283 h 741600"/>
              <a:gd name="connsiteX151" fmla="*/ 2480974 w 7264800"/>
              <a:gd name="connsiteY151" fmla="*/ 455283 h 741600"/>
              <a:gd name="connsiteX152" fmla="*/ 4584617 w 7264800"/>
              <a:gd name="connsiteY152" fmla="*/ 455180 h 741600"/>
              <a:gd name="connsiteX153" fmla="*/ 4584617 w 7264800"/>
              <a:gd name="connsiteY153" fmla="*/ 558105 h 741600"/>
              <a:gd name="connsiteX154" fmla="*/ 4605355 w 7264800"/>
              <a:gd name="connsiteY154" fmla="*/ 558105 h 741600"/>
              <a:gd name="connsiteX155" fmla="*/ 4605355 w 7264800"/>
              <a:gd name="connsiteY155" fmla="*/ 455180 h 741600"/>
              <a:gd name="connsiteX156" fmla="*/ 4506823 w 7264800"/>
              <a:gd name="connsiteY156" fmla="*/ 455180 h 741600"/>
              <a:gd name="connsiteX157" fmla="*/ 4506823 w 7264800"/>
              <a:gd name="connsiteY157" fmla="*/ 473058 h 741600"/>
              <a:gd name="connsiteX158" fmla="*/ 4532005 w 7264800"/>
              <a:gd name="connsiteY158" fmla="*/ 473058 h 741600"/>
              <a:gd name="connsiteX159" fmla="*/ 4532005 w 7264800"/>
              <a:gd name="connsiteY159" fmla="*/ 558105 h 741600"/>
              <a:gd name="connsiteX160" fmla="*/ 4553101 w 7264800"/>
              <a:gd name="connsiteY160" fmla="*/ 558105 h 741600"/>
              <a:gd name="connsiteX161" fmla="*/ 4553101 w 7264800"/>
              <a:gd name="connsiteY161" fmla="*/ 473058 h 741600"/>
              <a:gd name="connsiteX162" fmla="*/ 4578283 w 7264800"/>
              <a:gd name="connsiteY162" fmla="*/ 473058 h 741600"/>
              <a:gd name="connsiteX163" fmla="*/ 4578283 w 7264800"/>
              <a:gd name="connsiteY163" fmla="*/ 455180 h 741600"/>
              <a:gd name="connsiteX164" fmla="*/ 4553101 w 7264800"/>
              <a:gd name="connsiteY164" fmla="*/ 455180 h 741600"/>
              <a:gd name="connsiteX165" fmla="*/ 4532005 w 7264800"/>
              <a:gd name="connsiteY165" fmla="*/ 455180 h 741600"/>
              <a:gd name="connsiteX166" fmla="*/ 3713973 w 7264800"/>
              <a:gd name="connsiteY166" fmla="*/ 455180 h 741600"/>
              <a:gd name="connsiteX167" fmla="*/ 3713973 w 7264800"/>
              <a:gd name="connsiteY167" fmla="*/ 558105 h 741600"/>
              <a:gd name="connsiteX168" fmla="*/ 3734661 w 7264800"/>
              <a:gd name="connsiteY168" fmla="*/ 558105 h 741600"/>
              <a:gd name="connsiteX169" fmla="*/ 3734661 w 7264800"/>
              <a:gd name="connsiteY169" fmla="*/ 455180 h 741600"/>
              <a:gd name="connsiteX170" fmla="*/ 3550111 w 7264800"/>
              <a:gd name="connsiteY170" fmla="*/ 455180 h 741600"/>
              <a:gd name="connsiteX171" fmla="*/ 3550111 w 7264800"/>
              <a:gd name="connsiteY171" fmla="*/ 473058 h 741600"/>
              <a:gd name="connsiteX172" fmla="*/ 3575293 w 7264800"/>
              <a:gd name="connsiteY172" fmla="*/ 473058 h 741600"/>
              <a:gd name="connsiteX173" fmla="*/ 3575293 w 7264800"/>
              <a:gd name="connsiteY173" fmla="*/ 558105 h 741600"/>
              <a:gd name="connsiteX174" fmla="*/ 3596389 w 7264800"/>
              <a:gd name="connsiteY174" fmla="*/ 558105 h 741600"/>
              <a:gd name="connsiteX175" fmla="*/ 3596389 w 7264800"/>
              <a:gd name="connsiteY175" fmla="*/ 473058 h 741600"/>
              <a:gd name="connsiteX176" fmla="*/ 3621571 w 7264800"/>
              <a:gd name="connsiteY176" fmla="*/ 473058 h 741600"/>
              <a:gd name="connsiteX177" fmla="*/ 3621571 w 7264800"/>
              <a:gd name="connsiteY177" fmla="*/ 455180 h 741600"/>
              <a:gd name="connsiteX178" fmla="*/ 3596389 w 7264800"/>
              <a:gd name="connsiteY178" fmla="*/ 455180 h 741600"/>
              <a:gd name="connsiteX179" fmla="*/ 3575293 w 7264800"/>
              <a:gd name="connsiteY179" fmla="*/ 455180 h 741600"/>
              <a:gd name="connsiteX180" fmla="*/ 3382878 w 7264800"/>
              <a:gd name="connsiteY180" fmla="*/ 455180 h 741600"/>
              <a:gd name="connsiteX181" fmla="*/ 3382878 w 7264800"/>
              <a:gd name="connsiteY181" fmla="*/ 473058 h 741600"/>
              <a:gd name="connsiteX182" fmla="*/ 3382878 w 7264800"/>
              <a:gd name="connsiteY182" fmla="*/ 540278 h 741600"/>
              <a:gd name="connsiteX183" fmla="*/ 3382878 w 7264800"/>
              <a:gd name="connsiteY183" fmla="*/ 558105 h 741600"/>
              <a:gd name="connsiteX184" fmla="*/ 3403719 w 7264800"/>
              <a:gd name="connsiteY184" fmla="*/ 558105 h 741600"/>
              <a:gd name="connsiteX185" fmla="*/ 3460570 w 7264800"/>
              <a:gd name="connsiteY185" fmla="*/ 558105 h 741600"/>
              <a:gd name="connsiteX186" fmla="*/ 3460570 w 7264800"/>
              <a:gd name="connsiteY186" fmla="*/ 540278 h 741600"/>
              <a:gd name="connsiteX187" fmla="*/ 3403719 w 7264800"/>
              <a:gd name="connsiteY187" fmla="*/ 540278 h 741600"/>
              <a:gd name="connsiteX188" fmla="*/ 3403719 w 7264800"/>
              <a:gd name="connsiteY188" fmla="*/ 512849 h 741600"/>
              <a:gd name="connsiteX189" fmla="*/ 3452959 w 7264800"/>
              <a:gd name="connsiteY189" fmla="*/ 512849 h 741600"/>
              <a:gd name="connsiteX190" fmla="*/ 3452959 w 7264800"/>
              <a:gd name="connsiteY190" fmla="*/ 494971 h 741600"/>
              <a:gd name="connsiteX191" fmla="*/ 3403719 w 7264800"/>
              <a:gd name="connsiteY191" fmla="*/ 494971 h 741600"/>
              <a:gd name="connsiteX192" fmla="*/ 3403719 w 7264800"/>
              <a:gd name="connsiteY192" fmla="*/ 473058 h 741600"/>
              <a:gd name="connsiteX193" fmla="*/ 3459088 w 7264800"/>
              <a:gd name="connsiteY193" fmla="*/ 473058 h 741600"/>
              <a:gd name="connsiteX194" fmla="*/ 3459088 w 7264800"/>
              <a:gd name="connsiteY194" fmla="*/ 455180 h 741600"/>
              <a:gd name="connsiteX195" fmla="*/ 3403719 w 7264800"/>
              <a:gd name="connsiteY195" fmla="*/ 455180 h 741600"/>
              <a:gd name="connsiteX196" fmla="*/ 3306924 w 7264800"/>
              <a:gd name="connsiteY196" fmla="*/ 455180 h 741600"/>
              <a:gd name="connsiteX197" fmla="*/ 3306924 w 7264800"/>
              <a:gd name="connsiteY197" fmla="*/ 540278 h 741600"/>
              <a:gd name="connsiteX198" fmla="*/ 3306924 w 7264800"/>
              <a:gd name="connsiteY198" fmla="*/ 558105 h 741600"/>
              <a:gd name="connsiteX199" fmla="*/ 3327765 w 7264800"/>
              <a:gd name="connsiteY199" fmla="*/ 558105 h 741600"/>
              <a:gd name="connsiteX200" fmla="*/ 3376289 w 7264800"/>
              <a:gd name="connsiteY200" fmla="*/ 558105 h 741600"/>
              <a:gd name="connsiteX201" fmla="*/ 3376289 w 7264800"/>
              <a:gd name="connsiteY201" fmla="*/ 540278 h 741600"/>
              <a:gd name="connsiteX202" fmla="*/ 3327765 w 7264800"/>
              <a:gd name="connsiteY202" fmla="*/ 540278 h 741600"/>
              <a:gd name="connsiteX203" fmla="*/ 3327765 w 7264800"/>
              <a:gd name="connsiteY203" fmla="*/ 455180 h 741600"/>
              <a:gd name="connsiteX204" fmla="*/ 3223920 w 7264800"/>
              <a:gd name="connsiteY204" fmla="*/ 455180 h 741600"/>
              <a:gd name="connsiteX205" fmla="*/ 3223920 w 7264800"/>
              <a:gd name="connsiteY205" fmla="*/ 473058 h 741600"/>
              <a:gd name="connsiteX206" fmla="*/ 3223920 w 7264800"/>
              <a:gd name="connsiteY206" fmla="*/ 540278 h 741600"/>
              <a:gd name="connsiteX207" fmla="*/ 3223920 w 7264800"/>
              <a:gd name="connsiteY207" fmla="*/ 558105 h 741600"/>
              <a:gd name="connsiteX208" fmla="*/ 3244812 w 7264800"/>
              <a:gd name="connsiteY208" fmla="*/ 558105 h 741600"/>
              <a:gd name="connsiteX209" fmla="*/ 3301560 w 7264800"/>
              <a:gd name="connsiteY209" fmla="*/ 558105 h 741600"/>
              <a:gd name="connsiteX210" fmla="*/ 3301560 w 7264800"/>
              <a:gd name="connsiteY210" fmla="*/ 540278 h 741600"/>
              <a:gd name="connsiteX211" fmla="*/ 3244812 w 7264800"/>
              <a:gd name="connsiteY211" fmla="*/ 540278 h 741600"/>
              <a:gd name="connsiteX212" fmla="*/ 3244812 w 7264800"/>
              <a:gd name="connsiteY212" fmla="*/ 512849 h 741600"/>
              <a:gd name="connsiteX213" fmla="*/ 3293950 w 7264800"/>
              <a:gd name="connsiteY213" fmla="*/ 512849 h 741600"/>
              <a:gd name="connsiteX214" fmla="*/ 3293950 w 7264800"/>
              <a:gd name="connsiteY214" fmla="*/ 494971 h 741600"/>
              <a:gd name="connsiteX215" fmla="*/ 3244812 w 7264800"/>
              <a:gd name="connsiteY215" fmla="*/ 494971 h 741600"/>
              <a:gd name="connsiteX216" fmla="*/ 3244812 w 7264800"/>
              <a:gd name="connsiteY216" fmla="*/ 473058 h 741600"/>
              <a:gd name="connsiteX217" fmla="*/ 3300079 w 7264800"/>
              <a:gd name="connsiteY217" fmla="*/ 473058 h 741600"/>
              <a:gd name="connsiteX218" fmla="*/ 3300079 w 7264800"/>
              <a:gd name="connsiteY218" fmla="*/ 455180 h 741600"/>
              <a:gd name="connsiteX219" fmla="*/ 3244812 w 7264800"/>
              <a:gd name="connsiteY219" fmla="*/ 455180 h 741600"/>
              <a:gd name="connsiteX220" fmla="*/ 4346792 w 7264800"/>
              <a:gd name="connsiteY220" fmla="*/ 454976 h 741600"/>
              <a:gd name="connsiteX221" fmla="*/ 4346792 w 7264800"/>
              <a:gd name="connsiteY221" fmla="*/ 557952 h 741600"/>
              <a:gd name="connsiteX222" fmla="*/ 4367581 w 7264800"/>
              <a:gd name="connsiteY222" fmla="*/ 557952 h 741600"/>
              <a:gd name="connsiteX223" fmla="*/ 4367581 w 7264800"/>
              <a:gd name="connsiteY223" fmla="*/ 517344 h 741600"/>
              <a:gd name="connsiteX224" fmla="*/ 4385306 w 7264800"/>
              <a:gd name="connsiteY224" fmla="*/ 517344 h 741600"/>
              <a:gd name="connsiteX225" fmla="*/ 4403542 w 7264800"/>
              <a:gd name="connsiteY225" fmla="*/ 530216 h 741600"/>
              <a:gd name="connsiteX226" fmla="*/ 4407066 w 7264800"/>
              <a:gd name="connsiteY226" fmla="*/ 557901 h 741600"/>
              <a:gd name="connsiteX227" fmla="*/ 4428008 w 7264800"/>
              <a:gd name="connsiteY227" fmla="*/ 557901 h 741600"/>
              <a:gd name="connsiteX228" fmla="*/ 4424331 w 7264800"/>
              <a:gd name="connsiteY228" fmla="*/ 530829 h 741600"/>
              <a:gd name="connsiteX229" fmla="*/ 4408904 w 7264800"/>
              <a:gd name="connsiteY229" fmla="*/ 508660 h 741600"/>
              <a:gd name="connsiteX230" fmla="*/ 4427242 w 7264800"/>
              <a:gd name="connsiteY230" fmla="*/ 483836 h 741600"/>
              <a:gd name="connsiteX231" fmla="*/ 4393683 w 7264800"/>
              <a:gd name="connsiteY231" fmla="*/ 454976 h 741600"/>
              <a:gd name="connsiteX232" fmla="*/ 4367581 w 7264800"/>
              <a:gd name="connsiteY232" fmla="*/ 454976 h 741600"/>
              <a:gd name="connsiteX233" fmla="*/ 4346946 w 7264800"/>
              <a:gd name="connsiteY233" fmla="*/ 454976 h 741600"/>
              <a:gd name="connsiteX234" fmla="*/ 4075204 w 7264800"/>
              <a:gd name="connsiteY234" fmla="*/ 454976 h 741600"/>
              <a:gd name="connsiteX235" fmla="*/ 4075204 w 7264800"/>
              <a:gd name="connsiteY235" fmla="*/ 557952 h 741600"/>
              <a:gd name="connsiteX236" fmla="*/ 4096146 w 7264800"/>
              <a:gd name="connsiteY236" fmla="*/ 557952 h 741600"/>
              <a:gd name="connsiteX237" fmla="*/ 4096146 w 7264800"/>
              <a:gd name="connsiteY237" fmla="*/ 517344 h 741600"/>
              <a:gd name="connsiteX238" fmla="*/ 4113769 w 7264800"/>
              <a:gd name="connsiteY238" fmla="*/ 517344 h 741600"/>
              <a:gd name="connsiteX239" fmla="*/ 4132055 w 7264800"/>
              <a:gd name="connsiteY239" fmla="*/ 530216 h 741600"/>
              <a:gd name="connsiteX240" fmla="*/ 4135580 w 7264800"/>
              <a:gd name="connsiteY240" fmla="*/ 557901 h 741600"/>
              <a:gd name="connsiteX241" fmla="*/ 4156522 w 7264800"/>
              <a:gd name="connsiteY241" fmla="*/ 557901 h 741600"/>
              <a:gd name="connsiteX242" fmla="*/ 4152844 w 7264800"/>
              <a:gd name="connsiteY242" fmla="*/ 530829 h 741600"/>
              <a:gd name="connsiteX243" fmla="*/ 4137418 w 7264800"/>
              <a:gd name="connsiteY243" fmla="*/ 508660 h 741600"/>
              <a:gd name="connsiteX244" fmla="*/ 4155704 w 7264800"/>
              <a:gd name="connsiteY244" fmla="*/ 483836 h 741600"/>
              <a:gd name="connsiteX245" fmla="*/ 4122248 w 7264800"/>
              <a:gd name="connsiteY245" fmla="*/ 454976 h 741600"/>
              <a:gd name="connsiteX246" fmla="*/ 4096146 w 7264800"/>
              <a:gd name="connsiteY246" fmla="*/ 454976 h 741600"/>
              <a:gd name="connsiteX247" fmla="*/ 4075408 w 7264800"/>
              <a:gd name="connsiteY247" fmla="*/ 454976 h 741600"/>
              <a:gd name="connsiteX248" fmla="*/ 3627700 w 7264800"/>
              <a:gd name="connsiteY248" fmla="*/ 454976 h 741600"/>
              <a:gd name="connsiteX249" fmla="*/ 3627700 w 7264800"/>
              <a:gd name="connsiteY249" fmla="*/ 557952 h 741600"/>
              <a:gd name="connsiteX250" fmla="*/ 3648541 w 7264800"/>
              <a:gd name="connsiteY250" fmla="*/ 557952 h 741600"/>
              <a:gd name="connsiteX251" fmla="*/ 3648541 w 7264800"/>
              <a:gd name="connsiteY251" fmla="*/ 517344 h 741600"/>
              <a:gd name="connsiteX252" fmla="*/ 3666213 w 7264800"/>
              <a:gd name="connsiteY252" fmla="*/ 517344 h 741600"/>
              <a:gd name="connsiteX253" fmla="*/ 3684551 w 7264800"/>
              <a:gd name="connsiteY253" fmla="*/ 530216 h 741600"/>
              <a:gd name="connsiteX254" fmla="*/ 3688024 w 7264800"/>
              <a:gd name="connsiteY254" fmla="*/ 557901 h 741600"/>
              <a:gd name="connsiteX255" fmla="*/ 3708967 w 7264800"/>
              <a:gd name="connsiteY255" fmla="*/ 557901 h 741600"/>
              <a:gd name="connsiteX256" fmla="*/ 3705289 w 7264800"/>
              <a:gd name="connsiteY256" fmla="*/ 530829 h 741600"/>
              <a:gd name="connsiteX257" fmla="*/ 3689812 w 7264800"/>
              <a:gd name="connsiteY257" fmla="*/ 508660 h 741600"/>
              <a:gd name="connsiteX258" fmla="*/ 3708149 w 7264800"/>
              <a:gd name="connsiteY258" fmla="*/ 483836 h 741600"/>
              <a:gd name="connsiteX259" fmla="*/ 3674642 w 7264800"/>
              <a:gd name="connsiteY259" fmla="*/ 454976 h 741600"/>
              <a:gd name="connsiteX260" fmla="*/ 3648541 w 7264800"/>
              <a:gd name="connsiteY260" fmla="*/ 454976 h 741600"/>
              <a:gd name="connsiteX261" fmla="*/ 3627904 w 7264800"/>
              <a:gd name="connsiteY261" fmla="*/ 454976 h 741600"/>
              <a:gd name="connsiteX262" fmla="*/ 4660265 w 7264800"/>
              <a:gd name="connsiteY262" fmla="*/ 453086 h 741600"/>
              <a:gd name="connsiteX263" fmla="*/ 4611944 w 7264800"/>
              <a:gd name="connsiteY263" fmla="*/ 506055 h 741600"/>
              <a:gd name="connsiteX264" fmla="*/ 4660265 w 7264800"/>
              <a:gd name="connsiteY264" fmla="*/ 558973 h 741600"/>
              <a:gd name="connsiteX265" fmla="*/ 4708586 w 7264800"/>
              <a:gd name="connsiteY265" fmla="*/ 506055 h 741600"/>
              <a:gd name="connsiteX266" fmla="*/ 4660265 w 7264800"/>
              <a:gd name="connsiteY266" fmla="*/ 453086 h 741600"/>
              <a:gd name="connsiteX267" fmla="*/ 4292444 w 7264800"/>
              <a:gd name="connsiteY267" fmla="*/ 453086 h 741600"/>
              <a:gd name="connsiteX268" fmla="*/ 4244123 w 7264800"/>
              <a:gd name="connsiteY268" fmla="*/ 506055 h 741600"/>
              <a:gd name="connsiteX269" fmla="*/ 4292444 w 7264800"/>
              <a:gd name="connsiteY269" fmla="*/ 558973 h 741600"/>
              <a:gd name="connsiteX270" fmla="*/ 4340713 w 7264800"/>
              <a:gd name="connsiteY270" fmla="*/ 506055 h 741600"/>
              <a:gd name="connsiteX271" fmla="*/ 4292444 w 7264800"/>
              <a:gd name="connsiteY271" fmla="*/ 453086 h 741600"/>
              <a:gd name="connsiteX272" fmla="*/ 4020703 w 7264800"/>
              <a:gd name="connsiteY272" fmla="*/ 453086 h 741600"/>
              <a:gd name="connsiteX273" fmla="*/ 3972382 w 7264800"/>
              <a:gd name="connsiteY273" fmla="*/ 506055 h 741600"/>
              <a:gd name="connsiteX274" fmla="*/ 4020703 w 7264800"/>
              <a:gd name="connsiteY274" fmla="*/ 558973 h 741600"/>
              <a:gd name="connsiteX275" fmla="*/ 4068972 w 7264800"/>
              <a:gd name="connsiteY275" fmla="*/ 506055 h 741600"/>
              <a:gd name="connsiteX276" fmla="*/ 4020703 w 7264800"/>
              <a:gd name="connsiteY276" fmla="*/ 453086 h 741600"/>
              <a:gd name="connsiteX277" fmla="*/ 3924828 w 7264800"/>
              <a:gd name="connsiteY277" fmla="*/ 452677 h 741600"/>
              <a:gd name="connsiteX278" fmla="*/ 3877426 w 7264800"/>
              <a:gd name="connsiteY278" fmla="*/ 506515 h 741600"/>
              <a:gd name="connsiteX279" fmla="*/ 3924828 w 7264800"/>
              <a:gd name="connsiteY279" fmla="*/ 560301 h 741600"/>
              <a:gd name="connsiteX280" fmla="*/ 3969267 w 7264800"/>
              <a:gd name="connsiteY280" fmla="*/ 523933 h 741600"/>
              <a:gd name="connsiteX281" fmla="*/ 3947507 w 7264800"/>
              <a:gd name="connsiteY281" fmla="*/ 523933 h 741600"/>
              <a:gd name="connsiteX282" fmla="*/ 3925492 w 7264800"/>
              <a:gd name="connsiteY282" fmla="*/ 542219 h 741600"/>
              <a:gd name="connsiteX283" fmla="*/ 3898930 w 7264800"/>
              <a:gd name="connsiteY283" fmla="*/ 506260 h 741600"/>
              <a:gd name="connsiteX284" fmla="*/ 3925492 w 7264800"/>
              <a:gd name="connsiteY284" fmla="*/ 470197 h 741600"/>
              <a:gd name="connsiteX285" fmla="*/ 3947558 w 7264800"/>
              <a:gd name="connsiteY285" fmla="*/ 487820 h 741600"/>
              <a:gd name="connsiteX286" fmla="*/ 3969114 w 7264800"/>
              <a:gd name="connsiteY286" fmla="*/ 487820 h 741600"/>
              <a:gd name="connsiteX287" fmla="*/ 3924828 w 7264800"/>
              <a:gd name="connsiteY287" fmla="*/ 452677 h 741600"/>
              <a:gd name="connsiteX288" fmla="*/ 3788192 w 7264800"/>
              <a:gd name="connsiteY288" fmla="*/ 452677 h 741600"/>
              <a:gd name="connsiteX289" fmla="*/ 3740739 w 7264800"/>
              <a:gd name="connsiteY289" fmla="*/ 506515 h 741600"/>
              <a:gd name="connsiteX290" fmla="*/ 3788192 w 7264800"/>
              <a:gd name="connsiteY290" fmla="*/ 560301 h 741600"/>
              <a:gd name="connsiteX291" fmla="*/ 3832580 w 7264800"/>
              <a:gd name="connsiteY291" fmla="*/ 523933 h 741600"/>
              <a:gd name="connsiteX292" fmla="*/ 3810871 w 7264800"/>
              <a:gd name="connsiteY292" fmla="*/ 523933 h 741600"/>
              <a:gd name="connsiteX293" fmla="*/ 3788753 w 7264800"/>
              <a:gd name="connsiteY293" fmla="*/ 542219 h 741600"/>
              <a:gd name="connsiteX294" fmla="*/ 3762193 w 7264800"/>
              <a:gd name="connsiteY294" fmla="*/ 506260 h 741600"/>
              <a:gd name="connsiteX295" fmla="*/ 3788753 w 7264800"/>
              <a:gd name="connsiteY295" fmla="*/ 470197 h 741600"/>
              <a:gd name="connsiteX296" fmla="*/ 3810820 w 7264800"/>
              <a:gd name="connsiteY296" fmla="*/ 487820 h 741600"/>
              <a:gd name="connsiteX297" fmla="*/ 3832427 w 7264800"/>
              <a:gd name="connsiteY297" fmla="*/ 487820 h 741600"/>
              <a:gd name="connsiteX298" fmla="*/ 3788192 w 7264800"/>
              <a:gd name="connsiteY298" fmla="*/ 452677 h 741600"/>
              <a:gd name="connsiteX299" fmla="*/ 3507512 w 7264800"/>
              <a:gd name="connsiteY299" fmla="*/ 452677 h 741600"/>
              <a:gd name="connsiteX300" fmla="*/ 3460110 w 7264800"/>
              <a:gd name="connsiteY300" fmla="*/ 506515 h 741600"/>
              <a:gd name="connsiteX301" fmla="*/ 3507512 w 7264800"/>
              <a:gd name="connsiteY301" fmla="*/ 560301 h 741600"/>
              <a:gd name="connsiteX302" fmla="*/ 3551951 w 7264800"/>
              <a:gd name="connsiteY302" fmla="*/ 523933 h 741600"/>
              <a:gd name="connsiteX303" fmla="*/ 3530191 w 7264800"/>
              <a:gd name="connsiteY303" fmla="*/ 523933 h 741600"/>
              <a:gd name="connsiteX304" fmla="*/ 3508125 w 7264800"/>
              <a:gd name="connsiteY304" fmla="*/ 542219 h 741600"/>
              <a:gd name="connsiteX305" fmla="*/ 3481513 w 7264800"/>
              <a:gd name="connsiteY305" fmla="*/ 506260 h 741600"/>
              <a:gd name="connsiteX306" fmla="*/ 3508125 w 7264800"/>
              <a:gd name="connsiteY306" fmla="*/ 470197 h 741600"/>
              <a:gd name="connsiteX307" fmla="*/ 3530191 w 7264800"/>
              <a:gd name="connsiteY307" fmla="*/ 487820 h 741600"/>
              <a:gd name="connsiteX308" fmla="*/ 3551798 w 7264800"/>
              <a:gd name="connsiteY308" fmla="*/ 487820 h 741600"/>
              <a:gd name="connsiteX309" fmla="*/ 3507512 w 7264800"/>
              <a:gd name="connsiteY309" fmla="*/ 452677 h 741600"/>
              <a:gd name="connsiteX310" fmla="*/ 3011226 w 7264800"/>
              <a:gd name="connsiteY310" fmla="*/ 452167 h 741600"/>
              <a:gd name="connsiteX311" fmla="*/ 2972764 w 7264800"/>
              <a:gd name="connsiteY311" fmla="*/ 483377 h 741600"/>
              <a:gd name="connsiteX312" fmla="*/ 3006272 w 7264800"/>
              <a:gd name="connsiteY312" fmla="*/ 514688 h 741600"/>
              <a:gd name="connsiteX313" fmla="*/ 3032475 w 7264800"/>
              <a:gd name="connsiteY313" fmla="*/ 530675 h 741600"/>
              <a:gd name="connsiteX314" fmla="*/ 3011942 w 7264800"/>
              <a:gd name="connsiteY314" fmla="*/ 543854 h 741600"/>
              <a:gd name="connsiteX315" fmla="*/ 2990948 w 7264800"/>
              <a:gd name="connsiteY315" fmla="*/ 526589 h 741600"/>
              <a:gd name="connsiteX316" fmla="*/ 2970976 w 7264800"/>
              <a:gd name="connsiteY316" fmla="*/ 526589 h 741600"/>
              <a:gd name="connsiteX317" fmla="*/ 3012810 w 7264800"/>
              <a:gd name="connsiteY317" fmla="*/ 560863 h 741600"/>
              <a:gd name="connsiteX318" fmla="*/ 3054082 w 7264800"/>
              <a:gd name="connsiteY318" fmla="*/ 528223 h 741600"/>
              <a:gd name="connsiteX319" fmla="*/ 3024405 w 7264800"/>
              <a:gd name="connsiteY319" fmla="*/ 497934 h 741600"/>
              <a:gd name="connsiteX320" fmla="*/ 2993605 w 7264800"/>
              <a:gd name="connsiteY320" fmla="*/ 482048 h 741600"/>
              <a:gd name="connsiteX321" fmla="*/ 3012044 w 7264800"/>
              <a:gd name="connsiteY321" fmla="*/ 469381 h 741600"/>
              <a:gd name="connsiteX322" fmla="*/ 3030739 w 7264800"/>
              <a:gd name="connsiteY322" fmla="*/ 485113 h 741600"/>
              <a:gd name="connsiteX323" fmla="*/ 3050915 w 7264800"/>
              <a:gd name="connsiteY323" fmla="*/ 485113 h 741600"/>
              <a:gd name="connsiteX324" fmla="*/ 3011226 w 7264800"/>
              <a:gd name="connsiteY324" fmla="*/ 452167 h 741600"/>
              <a:gd name="connsiteX325" fmla="*/ 2721506 w 7264800"/>
              <a:gd name="connsiteY325" fmla="*/ 452167 h 741600"/>
              <a:gd name="connsiteX326" fmla="*/ 2683043 w 7264800"/>
              <a:gd name="connsiteY326" fmla="*/ 483377 h 741600"/>
              <a:gd name="connsiteX327" fmla="*/ 2716449 w 7264800"/>
              <a:gd name="connsiteY327" fmla="*/ 514688 h 741600"/>
              <a:gd name="connsiteX328" fmla="*/ 2742653 w 7264800"/>
              <a:gd name="connsiteY328" fmla="*/ 530675 h 741600"/>
              <a:gd name="connsiteX329" fmla="*/ 2722068 w 7264800"/>
              <a:gd name="connsiteY329" fmla="*/ 543854 h 741600"/>
              <a:gd name="connsiteX330" fmla="*/ 2701176 w 7264800"/>
              <a:gd name="connsiteY330" fmla="*/ 526589 h 741600"/>
              <a:gd name="connsiteX331" fmla="*/ 2681153 w 7264800"/>
              <a:gd name="connsiteY331" fmla="*/ 526589 h 741600"/>
              <a:gd name="connsiteX332" fmla="*/ 2722987 w 7264800"/>
              <a:gd name="connsiteY332" fmla="*/ 560863 h 741600"/>
              <a:gd name="connsiteX333" fmla="*/ 2764310 w 7264800"/>
              <a:gd name="connsiteY333" fmla="*/ 528223 h 741600"/>
              <a:gd name="connsiteX334" fmla="*/ 2734633 w 7264800"/>
              <a:gd name="connsiteY334" fmla="*/ 497934 h 741600"/>
              <a:gd name="connsiteX335" fmla="*/ 2703883 w 7264800"/>
              <a:gd name="connsiteY335" fmla="*/ 482048 h 741600"/>
              <a:gd name="connsiteX336" fmla="*/ 2722323 w 7264800"/>
              <a:gd name="connsiteY336" fmla="*/ 469381 h 741600"/>
              <a:gd name="connsiteX337" fmla="*/ 2741018 w 7264800"/>
              <a:gd name="connsiteY337" fmla="*/ 485113 h 741600"/>
              <a:gd name="connsiteX338" fmla="*/ 2761143 w 7264800"/>
              <a:gd name="connsiteY338" fmla="*/ 485113 h 741600"/>
              <a:gd name="connsiteX339" fmla="*/ 2721506 w 7264800"/>
              <a:gd name="connsiteY339" fmla="*/ 452167 h 741600"/>
              <a:gd name="connsiteX340" fmla="*/ 0 w 7264800"/>
              <a:gd name="connsiteY340" fmla="*/ 0 h 741600"/>
              <a:gd name="connsiteX341" fmla="*/ 7264800 w 7264800"/>
              <a:gd name="connsiteY341" fmla="*/ 0 h 741600"/>
              <a:gd name="connsiteX342" fmla="*/ 7264800 w 7264800"/>
              <a:gd name="connsiteY342" fmla="*/ 741600 h 741600"/>
              <a:gd name="connsiteX343" fmla="*/ 0 w 7264800"/>
              <a:gd name="connsiteY343" fmla="*/ 741600 h 7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</a:cxnLst>
            <a:rect l="l" t="t" r="r" b="b"/>
            <a:pathLst>
              <a:path w="7264800" h="741600">
                <a:moveTo>
                  <a:pt x="2878165" y="512797"/>
                </a:moveTo>
                <a:lnTo>
                  <a:pt x="2902274" y="512797"/>
                </a:lnTo>
                <a:cubicBezTo>
                  <a:pt x="2910856" y="512797"/>
                  <a:pt x="2918263" y="517803"/>
                  <a:pt x="2918263" y="527763"/>
                </a:cubicBezTo>
                <a:cubicBezTo>
                  <a:pt x="2918313" y="536191"/>
                  <a:pt x="2911673" y="542627"/>
                  <a:pt x="2902530" y="542627"/>
                </a:cubicBezTo>
                <a:lnTo>
                  <a:pt x="2878165" y="542627"/>
                </a:lnTo>
                <a:close/>
                <a:moveTo>
                  <a:pt x="4477453" y="478728"/>
                </a:moveTo>
                <a:lnTo>
                  <a:pt x="4477760" y="478728"/>
                </a:lnTo>
                <a:lnTo>
                  <a:pt x="4490223" y="519131"/>
                </a:lnTo>
                <a:lnTo>
                  <a:pt x="4464581" y="519131"/>
                </a:lnTo>
                <a:close/>
                <a:moveTo>
                  <a:pt x="4184156" y="473825"/>
                </a:moveTo>
                <a:lnTo>
                  <a:pt x="4200809" y="473825"/>
                </a:lnTo>
                <a:cubicBezTo>
                  <a:pt x="4213885" y="473825"/>
                  <a:pt x="4219350" y="477911"/>
                  <a:pt x="4219350" y="487871"/>
                </a:cubicBezTo>
                <a:cubicBezTo>
                  <a:pt x="4219350" y="492418"/>
                  <a:pt x="4219350" y="503757"/>
                  <a:pt x="4203669" y="503757"/>
                </a:cubicBezTo>
                <a:lnTo>
                  <a:pt x="4203669" y="503808"/>
                </a:lnTo>
                <a:lnTo>
                  <a:pt x="4184156" y="503808"/>
                </a:lnTo>
                <a:close/>
                <a:moveTo>
                  <a:pt x="4367581" y="472854"/>
                </a:moveTo>
                <a:lnTo>
                  <a:pt x="4392713" y="472854"/>
                </a:lnTo>
                <a:cubicBezTo>
                  <a:pt x="4401192" y="472854"/>
                  <a:pt x="4406811" y="478830"/>
                  <a:pt x="4406811" y="486901"/>
                </a:cubicBezTo>
                <a:cubicBezTo>
                  <a:pt x="4406811" y="492622"/>
                  <a:pt x="4401805" y="500897"/>
                  <a:pt x="4393325" y="500897"/>
                </a:cubicBezTo>
                <a:lnTo>
                  <a:pt x="4367581" y="500897"/>
                </a:lnTo>
                <a:close/>
                <a:moveTo>
                  <a:pt x="4096146" y="472854"/>
                </a:moveTo>
                <a:lnTo>
                  <a:pt x="4121175" y="472854"/>
                </a:lnTo>
                <a:cubicBezTo>
                  <a:pt x="4129706" y="472854"/>
                  <a:pt x="4135324" y="478830"/>
                  <a:pt x="4135324" y="486901"/>
                </a:cubicBezTo>
                <a:cubicBezTo>
                  <a:pt x="4135324" y="492622"/>
                  <a:pt x="4130318" y="500897"/>
                  <a:pt x="4121789" y="500897"/>
                </a:cubicBezTo>
                <a:lnTo>
                  <a:pt x="4096146" y="500897"/>
                </a:lnTo>
                <a:close/>
                <a:moveTo>
                  <a:pt x="3648541" y="472854"/>
                </a:moveTo>
                <a:lnTo>
                  <a:pt x="3673620" y="472854"/>
                </a:lnTo>
                <a:cubicBezTo>
                  <a:pt x="3682099" y="472854"/>
                  <a:pt x="3687769" y="478830"/>
                  <a:pt x="3687769" y="486901"/>
                </a:cubicBezTo>
                <a:cubicBezTo>
                  <a:pt x="3687769" y="492622"/>
                  <a:pt x="3682763" y="500897"/>
                  <a:pt x="3674284" y="500897"/>
                </a:cubicBezTo>
                <a:lnTo>
                  <a:pt x="3648541" y="500897"/>
                </a:lnTo>
                <a:close/>
                <a:moveTo>
                  <a:pt x="2878165" y="471627"/>
                </a:moveTo>
                <a:lnTo>
                  <a:pt x="2904062" y="471627"/>
                </a:lnTo>
                <a:cubicBezTo>
                  <a:pt x="2909681" y="471627"/>
                  <a:pt x="2916066" y="476889"/>
                  <a:pt x="2916066" y="483835"/>
                </a:cubicBezTo>
                <a:cubicBezTo>
                  <a:pt x="2916066" y="489965"/>
                  <a:pt x="2911673" y="496759"/>
                  <a:pt x="2902939" y="496759"/>
                </a:cubicBezTo>
                <a:lnTo>
                  <a:pt x="2878165" y="496759"/>
                </a:lnTo>
                <a:close/>
                <a:moveTo>
                  <a:pt x="4660265" y="470862"/>
                </a:moveTo>
                <a:cubicBezTo>
                  <a:pt x="4671554" y="470862"/>
                  <a:pt x="4687541" y="477860"/>
                  <a:pt x="4687541" y="506055"/>
                </a:cubicBezTo>
                <a:cubicBezTo>
                  <a:pt x="4687541" y="534200"/>
                  <a:pt x="4671605" y="541198"/>
                  <a:pt x="4660265" y="541198"/>
                </a:cubicBezTo>
                <a:cubicBezTo>
                  <a:pt x="4648875" y="541198"/>
                  <a:pt x="4632938" y="534200"/>
                  <a:pt x="4632938" y="506055"/>
                </a:cubicBezTo>
                <a:cubicBezTo>
                  <a:pt x="4632938" y="477860"/>
                  <a:pt x="4648926" y="470862"/>
                  <a:pt x="4660265" y="470862"/>
                </a:cubicBezTo>
                <a:close/>
                <a:moveTo>
                  <a:pt x="4292444" y="470862"/>
                </a:moveTo>
                <a:cubicBezTo>
                  <a:pt x="4303732" y="470862"/>
                  <a:pt x="4319771" y="477860"/>
                  <a:pt x="4319771" y="506055"/>
                </a:cubicBezTo>
                <a:cubicBezTo>
                  <a:pt x="4319771" y="534200"/>
                  <a:pt x="4303732" y="541198"/>
                  <a:pt x="4292444" y="541198"/>
                </a:cubicBezTo>
                <a:cubicBezTo>
                  <a:pt x="4281053" y="541198"/>
                  <a:pt x="4265116" y="534200"/>
                  <a:pt x="4265116" y="506055"/>
                </a:cubicBezTo>
                <a:cubicBezTo>
                  <a:pt x="4265116" y="477860"/>
                  <a:pt x="4281053" y="470862"/>
                  <a:pt x="4292444" y="470862"/>
                </a:cubicBezTo>
                <a:close/>
                <a:moveTo>
                  <a:pt x="4020703" y="470862"/>
                </a:moveTo>
                <a:cubicBezTo>
                  <a:pt x="4031992" y="470862"/>
                  <a:pt x="4047979" y="477860"/>
                  <a:pt x="4047979" y="506055"/>
                </a:cubicBezTo>
                <a:cubicBezTo>
                  <a:pt x="4047979" y="534200"/>
                  <a:pt x="4031992" y="541198"/>
                  <a:pt x="4020703" y="541198"/>
                </a:cubicBezTo>
                <a:cubicBezTo>
                  <a:pt x="4009313" y="541198"/>
                  <a:pt x="3993376" y="534200"/>
                  <a:pt x="3993376" y="506055"/>
                </a:cubicBezTo>
                <a:cubicBezTo>
                  <a:pt x="3993376" y="477860"/>
                  <a:pt x="4009313" y="470862"/>
                  <a:pt x="4020703" y="470862"/>
                </a:cubicBezTo>
                <a:close/>
                <a:moveTo>
                  <a:pt x="4163163" y="456202"/>
                </a:moveTo>
                <a:lnTo>
                  <a:pt x="4163163" y="558156"/>
                </a:lnTo>
                <a:lnTo>
                  <a:pt x="4184156" y="558156"/>
                </a:lnTo>
                <a:lnTo>
                  <a:pt x="4184156" y="521380"/>
                </a:lnTo>
                <a:lnTo>
                  <a:pt x="4208266" y="521380"/>
                </a:lnTo>
                <a:cubicBezTo>
                  <a:pt x="4235338" y="521380"/>
                  <a:pt x="4240344" y="498036"/>
                  <a:pt x="4240344" y="488842"/>
                </a:cubicBezTo>
                <a:cubicBezTo>
                  <a:pt x="4240344" y="468870"/>
                  <a:pt x="4228545" y="456202"/>
                  <a:pt x="4209083" y="456202"/>
                </a:cubicBezTo>
                <a:close/>
                <a:moveTo>
                  <a:pt x="4715021" y="456151"/>
                </a:moveTo>
                <a:lnTo>
                  <a:pt x="4715021" y="558156"/>
                </a:lnTo>
                <a:lnTo>
                  <a:pt x="4734584" y="558156"/>
                </a:lnTo>
                <a:lnTo>
                  <a:pt x="4734584" y="485420"/>
                </a:lnTo>
                <a:lnTo>
                  <a:pt x="4734840" y="485420"/>
                </a:lnTo>
                <a:lnTo>
                  <a:pt x="4775907" y="558156"/>
                </a:lnTo>
                <a:lnTo>
                  <a:pt x="4796952" y="558156"/>
                </a:lnTo>
                <a:lnTo>
                  <a:pt x="4796952" y="456151"/>
                </a:lnTo>
                <a:lnTo>
                  <a:pt x="4777338" y="456151"/>
                </a:lnTo>
                <a:lnTo>
                  <a:pt x="4777338" y="527202"/>
                </a:lnTo>
                <a:lnTo>
                  <a:pt x="4777032" y="527202"/>
                </a:lnTo>
                <a:lnTo>
                  <a:pt x="4737087" y="456151"/>
                </a:lnTo>
                <a:close/>
                <a:moveTo>
                  <a:pt x="4465705" y="455742"/>
                </a:moveTo>
                <a:lnTo>
                  <a:pt x="4429898" y="557747"/>
                </a:lnTo>
                <a:lnTo>
                  <a:pt x="4451964" y="557747"/>
                </a:lnTo>
                <a:lnTo>
                  <a:pt x="4459014" y="536702"/>
                </a:lnTo>
                <a:lnTo>
                  <a:pt x="4496148" y="536702"/>
                </a:lnTo>
                <a:lnTo>
                  <a:pt x="4502584" y="557747"/>
                </a:lnTo>
                <a:lnTo>
                  <a:pt x="4525416" y="557747"/>
                </a:lnTo>
                <a:lnTo>
                  <a:pt x="4489967" y="455742"/>
                </a:lnTo>
                <a:close/>
                <a:moveTo>
                  <a:pt x="2857733" y="455333"/>
                </a:moveTo>
                <a:lnTo>
                  <a:pt x="2857733" y="558258"/>
                </a:lnTo>
                <a:lnTo>
                  <a:pt x="2857784" y="558258"/>
                </a:lnTo>
                <a:lnTo>
                  <a:pt x="2879033" y="558258"/>
                </a:lnTo>
                <a:lnTo>
                  <a:pt x="2879033" y="558206"/>
                </a:lnTo>
                <a:lnTo>
                  <a:pt x="2908761" y="558206"/>
                </a:lnTo>
                <a:cubicBezTo>
                  <a:pt x="2928121" y="558206"/>
                  <a:pt x="2939664" y="546612"/>
                  <a:pt x="2939664" y="530420"/>
                </a:cubicBezTo>
                <a:cubicBezTo>
                  <a:pt x="2939664" y="517293"/>
                  <a:pt x="2930164" y="506106"/>
                  <a:pt x="2919845" y="503501"/>
                </a:cubicBezTo>
                <a:cubicBezTo>
                  <a:pt x="2928887" y="501254"/>
                  <a:pt x="2936191" y="491957"/>
                  <a:pt x="2936191" y="480617"/>
                </a:cubicBezTo>
                <a:cubicBezTo>
                  <a:pt x="2936191" y="465447"/>
                  <a:pt x="2924954" y="455333"/>
                  <a:pt x="2904113" y="455333"/>
                </a:cubicBezTo>
                <a:lnTo>
                  <a:pt x="2879084" y="455333"/>
                </a:lnTo>
                <a:lnTo>
                  <a:pt x="2857784" y="455333"/>
                </a:lnTo>
                <a:close/>
                <a:moveTo>
                  <a:pt x="3151337" y="455283"/>
                </a:moveTo>
                <a:lnTo>
                  <a:pt x="3151337" y="558208"/>
                </a:lnTo>
                <a:lnTo>
                  <a:pt x="3172075" y="558208"/>
                </a:lnTo>
                <a:lnTo>
                  <a:pt x="3172075" y="455283"/>
                </a:lnTo>
                <a:close/>
                <a:moveTo>
                  <a:pt x="3060058" y="455283"/>
                </a:moveTo>
                <a:lnTo>
                  <a:pt x="3060058" y="558208"/>
                </a:lnTo>
                <a:lnTo>
                  <a:pt x="3080439" y="558208"/>
                </a:lnTo>
                <a:lnTo>
                  <a:pt x="3080439" y="513258"/>
                </a:lnTo>
                <a:lnTo>
                  <a:pt x="3121660" y="513258"/>
                </a:lnTo>
                <a:lnTo>
                  <a:pt x="3121660" y="558208"/>
                </a:lnTo>
                <a:lnTo>
                  <a:pt x="3142041" y="558208"/>
                </a:lnTo>
                <a:lnTo>
                  <a:pt x="3142041" y="455283"/>
                </a:lnTo>
                <a:lnTo>
                  <a:pt x="3121660" y="455283"/>
                </a:lnTo>
                <a:lnTo>
                  <a:pt x="3121660" y="495432"/>
                </a:lnTo>
                <a:lnTo>
                  <a:pt x="3080439" y="495432"/>
                </a:lnTo>
                <a:lnTo>
                  <a:pt x="3080439" y="455283"/>
                </a:lnTo>
                <a:close/>
                <a:moveTo>
                  <a:pt x="2945539" y="455283"/>
                </a:moveTo>
                <a:lnTo>
                  <a:pt x="2945539" y="558208"/>
                </a:lnTo>
                <a:lnTo>
                  <a:pt x="2966277" y="558208"/>
                </a:lnTo>
                <a:lnTo>
                  <a:pt x="2966277" y="455283"/>
                </a:lnTo>
                <a:close/>
                <a:moveTo>
                  <a:pt x="2769724" y="455283"/>
                </a:moveTo>
                <a:lnTo>
                  <a:pt x="2769724" y="526028"/>
                </a:lnTo>
                <a:cubicBezTo>
                  <a:pt x="2769724" y="550801"/>
                  <a:pt x="2785048" y="561016"/>
                  <a:pt x="2810281" y="561016"/>
                </a:cubicBezTo>
                <a:cubicBezTo>
                  <a:pt x="2836689" y="561016"/>
                  <a:pt x="2851349" y="549013"/>
                  <a:pt x="2851349" y="526079"/>
                </a:cubicBezTo>
                <a:lnTo>
                  <a:pt x="2851349" y="455283"/>
                </a:lnTo>
                <a:lnTo>
                  <a:pt x="2830611" y="455283"/>
                </a:lnTo>
                <a:lnTo>
                  <a:pt x="2830611" y="527917"/>
                </a:lnTo>
                <a:cubicBezTo>
                  <a:pt x="2830611" y="536805"/>
                  <a:pt x="2823153" y="544160"/>
                  <a:pt x="2810281" y="544160"/>
                </a:cubicBezTo>
                <a:cubicBezTo>
                  <a:pt x="2794702" y="544160"/>
                  <a:pt x="2790105" y="535477"/>
                  <a:pt x="2790105" y="527917"/>
                </a:cubicBezTo>
                <a:lnTo>
                  <a:pt x="2790105" y="455283"/>
                </a:lnTo>
                <a:close/>
                <a:moveTo>
                  <a:pt x="2609489" y="455283"/>
                </a:moveTo>
                <a:lnTo>
                  <a:pt x="2609489" y="473110"/>
                </a:lnTo>
                <a:lnTo>
                  <a:pt x="2634671" y="473110"/>
                </a:lnTo>
                <a:lnTo>
                  <a:pt x="2634671" y="558208"/>
                </a:lnTo>
                <a:lnTo>
                  <a:pt x="2655767" y="558208"/>
                </a:lnTo>
                <a:lnTo>
                  <a:pt x="2655767" y="473110"/>
                </a:lnTo>
                <a:lnTo>
                  <a:pt x="2681000" y="473110"/>
                </a:lnTo>
                <a:lnTo>
                  <a:pt x="2681000" y="455283"/>
                </a:lnTo>
                <a:lnTo>
                  <a:pt x="2655767" y="455283"/>
                </a:lnTo>
                <a:lnTo>
                  <a:pt x="2634671" y="455283"/>
                </a:lnTo>
                <a:close/>
                <a:moveTo>
                  <a:pt x="2582928" y="455283"/>
                </a:moveTo>
                <a:lnTo>
                  <a:pt x="2582928" y="558208"/>
                </a:lnTo>
                <a:lnTo>
                  <a:pt x="2603616" y="558208"/>
                </a:lnTo>
                <a:lnTo>
                  <a:pt x="2603616" y="455283"/>
                </a:lnTo>
                <a:close/>
                <a:moveTo>
                  <a:pt x="2470350" y="455283"/>
                </a:moveTo>
                <a:lnTo>
                  <a:pt x="2470350" y="558208"/>
                </a:lnTo>
                <a:lnTo>
                  <a:pt x="2489761" y="558208"/>
                </a:lnTo>
                <a:lnTo>
                  <a:pt x="2489761" y="481691"/>
                </a:lnTo>
                <a:lnTo>
                  <a:pt x="2511622" y="558208"/>
                </a:lnTo>
                <a:lnTo>
                  <a:pt x="2512491" y="558208"/>
                </a:lnTo>
                <a:lnTo>
                  <a:pt x="2530777" y="558208"/>
                </a:lnTo>
                <a:lnTo>
                  <a:pt x="2531645" y="558208"/>
                </a:lnTo>
                <a:lnTo>
                  <a:pt x="2553507" y="481691"/>
                </a:lnTo>
                <a:lnTo>
                  <a:pt x="2553507" y="558208"/>
                </a:lnTo>
                <a:lnTo>
                  <a:pt x="2572968" y="558208"/>
                </a:lnTo>
                <a:lnTo>
                  <a:pt x="2572968" y="455283"/>
                </a:lnTo>
                <a:lnTo>
                  <a:pt x="2562292" y="455283"/>
                </a:lnTo>
                <a:lnTo>
                  <a:pt x="2553149" y="455283"/>
                </a:lnTo>
                <a:lnTo>
                  <a:pt x="2543189" y="455283"/>
                </a:lnTo>
                <a:lnTo>
                  <a:pt x="2521634" y="527509"/>
                </a:lnTo>
                <a:lnTo>
                  <a:pt x="2500078" y="455283"/>
                </a:lnTo>
                <a:lnTo>
                  <a:pt x="2490067" y="455283"/>
                </a:lnTo>
                <a:lnTo>
                  <a:pt x="2480974" y="455283"/>
                </a:lnTo>
                <a:close/>
                <a:moveTo>
                  <a:pt x="4584617" y="455180"/>
                </a:moveTo>
                <a:lnTo>
                  <a:pt x="4584617" y="558105"/>
                </a:lnTo>
                <a:lnTo>
                  <a:pt x="4605355" y="558105"/>
                </a:lnTo>
                <a:lnTo>
                  <a:pt x="4605355" y="455180"/>
                </a:lnTo>
                <a:close/>
                <a:moveTo>
                  <a:pt x="4506823" y="455180"/>
                </a:moveTo>
                <a:lnTo>
                  <a:pt x="4506823" y="473058"/>
                </a:lnTo>
                <a:lnTo>
                  <a:pt x="4532005" y="473058"/>
                </a:lnTo>
                <a:lnTo>
                  <a:pt x="4532005" y="558105"/>
                </a:lnTo>
                <a:lnTo>
                  <a:pt x="4553101" y="558105"/>
                </a:lnTo>
                <a:lnTo>
                  <a:pt x="4553101" y="473058"/>
                </a:lnTo>
                <a:lnTo>
                  <a:pt x="4578283" y="473058"/>
                </a:lnTo>
                <a:lnTo>
                  <a:pt x="4578283" y="455180"/>
                </a:lnTo>
                <a:lnTo>
                  <a:pt x="4553101" y="455180"/>
                </a:lnTo>
                <a:lnTo>
                  <a:pt x="4532005" y="455180"/>
                </a:lnTo>
                <a:close/>
                <a:moveTo>
                  <a:pt x="3713973" y="455180"/>
                </a:moveTo>
                <a:lnTo>
                  <a:pt x="3713973" y="558105"/>
                </a:lnTo>
                <a:lnTo>
                  <a:pt x="3734661" y="558105"/>
                </a:lnTo>
                <a:lnTo>
                  <a:pt x="3734661" y="455180"/>
                </a:lnTo>
                <a:close/>
                <a:moveTo>
                  <a:pt x="3550111" y="455180"/>
                </a:moveTo>
                <a:lnTo>
                  <a:pt x="3550111" y="473058"/>
                </a:lnTo>
                <a:lnTo>
                  <a:pt x="3575293" y="473058"/>
                </a:lnTo>
                <a:lnTo>
                  <a:pt x="3575293" y="558105"/>
                </a:lnTo>
                <a:lnTo>
                  <a:pt x="3596389" y="558105"/>
                </a:lnTo>
                <a:lnTo>
                  <a:pt x="3596389" y="473058"/>
                </a:lnTo>
                <a:lnTo>
                  <a:pt x="3621571" y="473058"/>
                </a:lnTo>
                <a:lnTo>
                  <a:pt x="3621571" y="455180"/>
                </a:lnTo>
                <a:lnTo>
                  <a:pt x="3596389" y="455180"/>
                </a:lnTo>
                <a:lnTo>
                  <a:pt x="3575293" y="455180"/>
                </a:lnTo>
                <a:close/>
                <a:moveTo>
                  <a:pt x="3382878" y="455180"/>
                </a:moveTo>
                <a:lnTo>
                  <a:pt x="3382878" y="473058"/>
                </a:lnTo>
                <a:lnTo>
                  <a:pt x="3382878" y="540278"/>
                </a:lnTo>
                <a:lnTo>
                  <a:pt x="3382878" y="558105"/>
                </a:lnTo>
                <a:lnTo>
                  <a:pt x="3403719" y="558105"/>
                </a:lnTo>
                <a:lnTo>
                  <a:pt x="3460570" y="558105"/>
                </a:lnTo>
                <a:lnTo>
                  <a:pt x="3460570" y="540278"/>
                </a:lnTo>
                <a:lnTo>
                  <a:pt x="3403719" y="540278"/>
                </a:lnTo>
                <a:lnTo>
                  <a:pt x="3403719" y="512849"/>
                </a:lnTo>
                <a:lnTo>
                  <a:pt x="3452959" y="512849"/>
                </a:lnTo>
                <a:lnTo>
                  <a:pt x="3452959" y="494971"/>
                </a:lnTo>
                <a:lnTo>
                  <a:pt x="3403719" y="494971"/>
                </a:lnTo>
                <a:lnTo>
                  <a:pt x="3403719" y="473058"/>
                </a:lnTo>
                <a:lnTo>
                  <a:pt x="3459088" y="473058"/>
                </a:lnTo>
                <a:lnTo>
                  <a:pt x="3459088" y="455180"/>
                </a:lnTo>
                <a:lnTo>
                  <a:pt x="3403719" y="455180"/>
                </a:lnTo>
                <a:close/>
                <a:moveTo>
                  <a:pt x="3306924" y="455180"/>
                </a:moveTo>
                <a:lnTo>
                  <a:pt x="3306924" y="540278"/>
                </a:lnTo>
                <a:lnTo>
                  <a:pt x="3306924" y="558105"/>
                </a:lnTo>
                <a:lnTo>
                  <a:pt x="3327765" y="558105"/>
                </a:lnTo>
                <a:lnTo>
                  <a:pt x="3376289" y="558105"/>
                </a:lnTo>
                <a:lnTo>
                  <a:pt x="3376289" y="540278"/>
                </a:lnTo>
                <a:lnTo>
                  <a:pt x="3327765" y="540278"/>
                </a:lnTo>
                <a:lnTo>
                  <a:pt x="3327765" y="455180"/>
                </a:lnTo>
                <a:close/>
                <a:moveTo>
                  <a:pt x="3223920" y="455180"/>
                </a:moveTo>
                <a:lnTo>
                  <a:pt x="3223920" y="473058"/>
                </a:lnTo>
                <a:lnTo>
                  <a:pt x="3223920" y="540278"/>
                </a:lnTo>
                <a:lnTo>
                  <a:pt x="3223920" y="558105"/>
                </a:lnTo>
                <a:lnTo>
                  <a:pt x="3244812" y="558105"/>
                </a:lnTo>
                <a:lnTo>
                  <a:pt x="3301560" y="558105"/>
                </a:lnTo>
                <a:lnTo>
                  <a:pt x="3301560" y="540278"/>
                </a:lnTo>
                <a:lnTo>
                  <a:pt x="3244812" y="540278"/>
                </a:lnTo>
                <a:lnTo>
                  <a:pt x="3244812" y="512849"/>
                </a:lnTo>
                <a:lnTo>
                  <a:pt x="3293950" y="512849"/>
                </a:lnTo>
                <a:lnTo>
                  <a:pt x="3293950" y="494971"/>
                </a:lnTo>
                <a:lnTo>
                  <a:pt x="3244812" y="494971"/>
                </a:lnTo>
                <a:lnTo>
                  <a:pt x="3244812" y="473058"/>
                </a:lnTo>
                <a:lnTo>
                  <a:pt x="3300079" y="473058"/>
                </a:lnTo>
                <a:lnTo>
                  <a:pt x="3300079" y="455180"/>
                </a:lnTo>
                <a:lnTo>
                  <a:pt x="3244812" y="455180"/>
                </a:lnTo>
                <a:close/>
                <a:moveTo>
                  <a:pt x="4346792" y="454976"/>
                </a:moveTo>
                <a:lnTo>
                  <a:pt x="4346792" y="557952"/>
                </a:lnTo>
                <a:lnTo>
                  <a:pt x="4367581" y="557952"/>
                </a:lnTo>
                <a:lnTo>
                  <a:pt x="4367581" y="517344"/>
                </a:lnTo>
                <a:lnTo>
                  <a:pt x="4385306" y="517344"/>
                </a:lnTo>
                <a:cubicBezTo>
                  <a:pt x="4395982" y="517344"/>
                  <a:pt x="4401856" y="522912"/>
                  <a:pt x="4403542" y="530216"/>
                </a:cubicBezTo>
                <a:cubicBezTo>
                  <a:pt x="4405482" y="538337"/>
                  <a:pt x="4405023" y="550392"/>
                  <a:pt x="4407066" y="557901"/>
                </a:cubicBezTo>
                <a:lnTo>
                  <a:pt x="4428008" y="557901"/>
                </a:lnTo>
                <a:cubicBezTo>
                  <a:pt x="4425965" y="549983"/>
                  <a:pt x="4424790" y="539257"/>
                  <a:pt x="4424331" y="530829"/>
                </a:cubicBezTo>
                <a:cubicBezTo>
                  <a:pt x="4423616" y="516987"/>
                  <a:pt x="4416261" y="511419"/>
                  <a:pt x="4408904" y="508660"/>
                </a:cubicBezTo>
                <a:cubicBezTo>
                  <a:pt x="4417792" y="506004"/>
                  <a:pt x="4427242" y="498087"/>
                  <a:pt x="4427242" y="483836"/>
                </a:cubicBezTo>
                <a:cubicBezTo>
                  <a:pt x="4427242" y="465499"/>
                  <a:pt x="4414830" y="454976"/>
                  <a:pt x="4393683" y="454976"/>
                </a:cubicBezTo>
                <a:lnTo>
                  <a:pt x="4367581" y="454976"/>
                </a:lnTo>
                <a:lnTo>
                  <a:pt x="4346946" y="454976"/>
                </a:lnTo>
                <a:close/>
                <a:moveTo>
                  <a:pt x="4075204" y="454976"/>
                </a:moveTo>
                <a:lnTo>
                  <a:pt x="4075204" y="557952"/>
                </a:lnTo>
                <a:lnTo>
                  <a:pt x="4096146" y="557952"/>
                </a:lnTo>
                <a:lnTo>
                  <a:pt x="4096146" y="517344"/>
                </a:lnTo>
                <a:lnTo>
                  <a:pt x="4113769" y="517344"/>
                </a:lnTo>
                <a:cubicBezTo>
                  <a:pt x="4124496" y="517344"/>
                  <a:pt x="4130318" y="522912"/>
                  <a:pt x="4132055" y="530216"/>
                </a:cubicBezTo>
                <a:cubicBezTo>
                  <a:pt x="4133996" y="538337"/>
                  <a:pt x="4133485" y="550392"/>
                  <a:pt x="4135580" y="557901"/>
                </a:cubicBezTo>
                <a:lnTo>
                  <a:pt x="4156522" y="557901"/>
                </a:lnTo>
                <a:cubicBezTo>
                  <a:pt x="4154478" y="549983"/>
                  <a:pt x="4153304" y="539257"/>
                  <a:pt x="4152844" y="530829"/>
                </a:cubicBezTo>
                <a:cubicBezTo>
                  <a:pt x="4152078" y="516987"/>
                  <a:pt x="4144824" y="511419"/>
                  <a:pt x="4137418" y="508660"/>
                </a:cubicBezTo>
                <a:cubicBezTo>
                  <a:pt x="4146255" y="506004"/>
                  <a:pt x="4155704" y="498087"/>
                  <a:pt x="4155704" y="483836"/>
                </a:cubicBezTo>
                <a:cubicBezTo>
                  <a:pt x="4155704" y="465499"/>
                  <a:pt x="4143293" y="454976"/>
                  <a:pt x="4122248" y="454976"/>
                </a:cubicBezTo>
                <a:lnTo>
                  <a:pt x="4096146" y="454976"/>
                </a:lnTo>
                <a:lnTo>
                  <a:pt x="4075408" y="454976"/>
                </a:lnTo>
                <a:close/>
                <a:moveTo>
                  <a:pt x="3627700" y="454976"/>
                </a:moveTo>
                <a:lnTo>
                  <a:pt x="3627700" y="557952"/>
                </a:lnTo>
                <a:lnTo>
                  <a:pt x="3648541" y="557952"/>
                </a:lnTo>
                <a:lnTo>
                  <a:pt x="3648541" y="517344"/>
                </a:lnTo>
                <a:lnTo>
                  <a:pt x="3666213" y="517344"/>
                </a:lnTo>
                <a:cubicBezTo>
                  <a:pt x="3676940" y="517344"/>
                  <a:pt x="3682763" y="522912"/>
                  <a:pt x="3684551" y="530216"/>
                </a:cubicBezTo>
                <a:cubicBezTo>
                  <a:pt x="3686441" y="538337"/>
                  <a:pt x="3685981" y="550392"/>
                  <a:pt x="3688024" y="557901"/>
                </a:cubicBezTo>
                <a:lnTo>
                  <a:pt x="3708967" y="557901"/>
                </a:lnTo>
                <a:cubicBezTo>
                  <a:pt x="3706974" y="549983"/>
                  <a:pt x="3705697" y="539257"/>
                  <a:pt x="3705289" y="530829"/>
                </a:cubicBezTo>
                <a:cubicBezTo>
                  <a:pt x="3704523" y="516987"/>
                  <a:pt x="3697168" y="511419"/>
                  <a:pt x="3689812" y="508660"/>
                </a:cubicBezTo>
                <a:cubicBezTo>
                  <a:pt x="3698649" y="506004"/>
                  <a:pt x="3708149" y="498087"/>
                  <a:pt x="3708149" y="483836"/>
                </a:cubicBezTo>
                <a:cubicBezTo>
                  <a:pt x="3708149" y="465499"/>
                  <a:pt x="3695738" y="454976"/>
                  <a:pt x="3674642" y="454976"/>
                </a:cubicBezTo>
                <a:lnTo>
                  <a:pt x="3648541" y="454976"/>
                </a:lnTo>
                <a:lnTo>
                  <a:pt x="3627904" y="454976"/>
                </a:lnTo>
                <a:close/>
                <a:moveTo>
                  <a:pt x="4660265" y="453086"/>
                </a:moveTo>
                <a:cubicBezTo>
                  <a:pt x="4646934" y="453086"/>
                  <a:pt x="4611944" y="458858"/>
                  <a:pt x="4611944" y="506055"/>
                </a:cubicBezTo>
                <a:cubicBezTo>
                  <a:pt x="4611944" y="553202"/>
                  <a:pt x="4646934" y="558973"/>
                  <a:pt x="4660265" y="558973"/>
                </a:cubicBezTo>
                <a:cubicBezTo>
                  <a:pt x="4673546" y="558973"/>
                  <a:pt x="4708586" y="553252"/>
                  <a:pt x="4708586" y="506055"/>
                </a:cubicBezTo>
                <a:cubicBezTo>
                  <a:pt x="4708586" y="458807"/>
                  <a:pt x="4673546" y="453086"/>
                  <a:pt x="4660265" y="453086"/>
                </a:cubicBezTo>
                <a:close/>
                <a:moveTo>
                  <a:pt x="4292444" y="453086"/>
                </a:moveTo>
                <a:cubicBezTo>
                  <a:pt x="4279163" y="453086"/>
                  <a:pt x="4244123" y="458858"/>
                  <a:pt x="4244123" y="506055"/>
                </a:cubicBezTo>
                <a:cubicBezTo>
                  <a:pt x="4244123" y="553202"/>
                  <a:pt x="4279113" y="558973"/>
                  <a:pt x="4292444" y="558973"/>
                </a:cubicBezTo>
                <a:cubicBezTo>
                  <a:pt x="4305725" y="558973"/>
                  <a:pt x="4340713" y="553252"/>
                  <a:pt x="4340713" y="506055"/>
                </a:cubicBezTo>
                <a:cubicBezTo>
                  <a:pt x="4340713" y="458807"/>
                  <a:pt x="4305725" y="453086"/>
                  <a:pt x="4292444" y="453086"/>
                </a:cubicBezTo>
                <a:close/>
                <a:moveTo>
                  <a:pt x="4020703" y="453086"/>
                </a:moveTo>
                <a:cubicBezTo>
                  <a:pt x="4007372" y="453086"/>
                  <a:pt x="3972382" y="458858"/>
                  <a:pt x="3972382" y="506055"/>
                </a:cubicBezTo>
                <a:cubicBezTo>
                  <a:pt x="3972382" y="553202"/>
                  <a:pt x="4007372" y="558973"/>
                  <a:pt x="4020703" y="558973"/>
                </a:cubicBezTo>
                <a:cubicBezTo>
                  <a:pt x="4033984" y="558973"/>
                  <a:pt x="4068972" y="553252"/>
                  <a:pt x="4068972" y="506055"/>
                </a:cubicBezTo>
                <a:cubicBezTo>
                  <a:pt x="4068972" y="458807"/>
                  <a:pt x="4033984" y="453086"/>
                  <a:pt x="4020703" y="453086"/>
                </a:cubicBezTo>
                <a:close/>
                <a:moveTo>
                  <a:pt x="3924828" y="452677"/>
                </a:moveTo>
                <a:cubicBezTo>
                  <a:pt x="3893363" y="452677"/>
                  <a:pt x="3877426" y="476736"/>
                  <a:pt x="3877426" y="506515"/>
                </a:cubicBezTo>
                <a:cubicBezTo>
                  <a:pt x="3877426" y="536192"/>
                  <a:pt x="3894027" y="560301"/>
                  <a:pt x="3924828" y="560301"/>
                </a:cubicBezTo>
                <a:cubicBezTo>
                  <a:pt x="3949499" y="560301"/>
                  <a:pt x="3966202" y="545948"/>
                  <a:pt x="3969267" y="523933"/>
                </a:cubicBezTo>
                <a:lnTo>
                  <a:pt x="3947507" y="523933"/>
                </a:lnTo>
                <a:cubicBezTo>
                  <a:pt x="3944749" y="534353"/>
                  <a:pt x="3937955" y="542219"/>
                  <a:pt x="3925492" y="542219"/>
                </a:cubicBezTo>
                <a:cubicBezTo>
                  <a:pt x="3908738" y="542219"/>
                  <a:pt x="3898930" y="525823"/>
                  <a:pt x="3898930" y="506260"/>
                </a:cubicBezTo>
                <a:cubicBezTo>
                  <a:pt x="3898930" y="486645"/>
                  <a:pt x="3908380" y="470197"/>
                  <a:pt x="3925492" y="470197"/>
                </a:cubicBezTo>
                <a:cubicBezTo>
                  <a:pt x="3938261" y="470197"/>
                  <a:pt x="3944749" y="478064"/>
                  <a:pt x="3947558" y="487820"/>
                </a:cubicBezTo>
                <a:lnTo>
                  <a:pt x="3969114" y="487820"/>
                </a:lnTo>
                <a:cubicBezTo>
                  <a:pt x="3965589" y="467644"/>
                  <a:pt x="3949857" y="452677"/>
                  <a:pt x="3924828" y="452677"/>
                </a:cubicBezTo>
                <a:close/>
                <a:moveTo>
                  <a:pt x="3788192" y="452677"/>
                </a:moveTo>
                <a:cubicBezTo>
                  <a:pt x="3756676" y="452677"/>
                  <a:pt x="3740739" y="476736"/>
                  <a:pt x="3740739" y="506515"/>
                </a:cubicBezTo>
                <a:cubicBezTo>
                  <a:pt x="3740739" y="536192"/>
                  <a:pt x="3757340" y="560301"/>
                  <a:pt x="3788192" y="560301"/>
                </a:cubicBezTo>
                <a:cubicBezTo>
                  <a:pt x="3812812" y="560301"/>
                  <a:pt x="3829515" y="545948"/>
                  <a:pt x="3832580" y="523933"/>
                </a:cubicBezTo>
                <a:lnTo>
                  <a:pt x="3810871" y="523933"/>
                </a:lnTo>
                <a:cubicBezTo>
                  <a:pt x="3808062" y="534353"/>
                  <a:pt x="3801268" y="542219"/>
                  <a:pt x="3788753" y="542219"/>
                </a:cubicBezTo>
                <a:cubicBezTo>
                  <a:pt x="3772000" y="542219"/>
                  <a:pt x="3762193" y="525823"/>
                  <a:pt x="3762193" y="506260"/>
                </a:cubicBezTo>
                <a:cubicBezTo>
                  <a:pt x="3762193" y="486645"/>
                  <a:pt x="3771642" y="470197"/>
                  <a:pt x="3788753" y="470197"/>
                </a:cubicBezTo>
                <a:cubicBezTo>
                  <a:pt x="3801524" y="470197"/>
                  <a:pt x="3808062" y="478064"/>
                  <a:pt x="3810820" y="487820"/>
                </a:cubicBezTo>
                <a:lnTo>
                  <a:pt x="3832427" y="487820"/>
                </a:lnTo>
                <a:cubicBezTo>
                  <a:pt x="3828902" y="467644"/>
                  <a:pt x="3813170" y="452677"/>
                  <a:pt x="3788192" y="452677"/>
                </a:cubicBezTo>
                <a:close/>
                <a:moveTo>
                  <a:pt x="3507512" y="452677"/>
                </a:moveTo>
                <a:cubicBezTo>
                  <a:pt x="3476047" y="452677"/>
                  <a:pt x="3460110" y="476736"/>
                  <a:pt x="3460110" y="506515"/>
                </a:cubicBezTo>
                <a:cubicBezTo>
                  <a:pt x="3460110" y="536192"/>
                  <a:pt x="3476711" y="560301"/>
                  <a:pt x="3507512" y="560301"/>
                </a:cubicBezTo>
                <a:cubicBezTo>
                  <a:pt x="3532183" y="560301"/>
                  <a:pt x="3548886" y="545948"/>
                  <a:pt x="3551951" y="523933"/>
                </a:cubicBezTo>
                <a:lnTo>
                  <a:pt x="3530191" y="523933"/>
                </a:lnTo>
                <a:cubicBezTo>
                  <a:pt x="3527433" y="534353"/>
                  <a:pt x="3520639" y="542219"/>
                  <a:pt x="3508125" y="542219"/>
                </a:cubicBezTo>
                <a:cubicBezTo>
                  <a:pt x="3491371" y="542219"/>
                  <a:pt x="3481513" y="525823"/>
                  <a:pt x="3481513" y="506260"/>
                </a:cubicBezTo>
                <a:cubicBezTo>
                  <a:pt x="3481513" y="486645"/>
                  <a:pt x="3490962" y="470197"/>
                  <a:pt x="3508125" y="470197"/>
                </a:cubicBezTo>
                <a:cubicBezTo>
                  <a:pt x="3520895" y="470197"/>
                  <a:pt x="3527381" y="478064"/>
                  <a:pt x="3530191" y="487820"/>
                </a:cubicBezTo>
                <a:lnTo>
                  <a:pt x="3551798" y="487820"/>
                </a:lnTo>
                <a:cubicBezTo>
                  <a:pt x="3548222" y="467644"/>
                  <a:pt x="3532541" y="452677"/>
                  <a:pt x="3507512" y="452677"/>
                </a:cubicBezTo>
                <a:close/>
                <a:moveTo>
                  <a:pt x="3011226" y="452167"/>
                </a:moveTo>
                <a:cubicBezTo>
                  <a:pt x="2992379" y="452167"/>
                  <a:pt x="2972764" y="462996"/>
                  <a:pt x="2972764" y="483377"/>
                </a:cubicBezTo>
                <a:cubicBezTo>
                  <a:pt x="2972815" y="500437"/>
                  <a:pt x="2985381" y="511061"/>
                  <a:pt x="3006272" y="514688"/>
                </a:cubicBezTo>
                <a:cubicBezTo>
                  <a:pt x="3022924" y="517599"/>
                  <a:pt x="3032475" y="520715"/>
                  <a:pt x="3032475" y="530675"/>
                </a:cubicBezTo>
                <a:cubicBezTo>
                  <a:pt x="3032475" y="537418"/>
                  <a:pt x="3025784" y="543854"/>
                  <a:pt x="3011942" y="543854"/>
                </a:cubicBezTo>
                <a:cubicBezTo>
                  <a:pt x="2998099" y="543854"/>
                  <a:pt x="2990948" y="535988"/>
                  <a:pt x="2990948" y="526589"/>
                </a:cubicBezTo>
                <a:lnTo>
                  <a:pt x="2970976" y="526589"/>
                </a:lnTo>
                <a:cubicBezTo>
                  <a:pt x="2970976" y="544518"/>
                  <a:pt x="2982622" y="560863"/>
                  <a:pt x="3012810" y="560863"/>
                </a:cubicBezTo>
                <a:cubicBezTo>
                  <a:pt x="3041618" y="560863"/>
                  <a:pt x="3054082" y="545591"/>
                  <a:pt x="3054082" y="528223"/>
                </a:cubicBezTo>
                <a:cubicBezTo>
                  <a:pt x="3054082" y="512032"/>
                  <a:pt x="3043406" y="501714"/>
                  <a:pt x="3024405" y="497934"/>
                </a:cubicBezTo>
                <a:cubicBezTo>
                  <a:pt x="3006170" y="494358"/>
                  <a:pt x="2993605" y="493592"/>
                  <a:pt x="2993605" y="482048"/>
                </a:cubicBezTo>
                <a:cubicBezTo>
                  <a:pt x="2993605" y="474080"/>
                  <a:pt x="3000908" y="469381"/>
                  <a:pt x="3012044" y="469381"/>
                </a:cubicBezTo>
                <a:cubicBezTo>
                  <a:pt x="3023945" y="469381"/>
                  <a:pt x="3030739" y="475255"/>
                  <a:pt x="3030739" y="485113"/>
                </a:cubicBezTo>
                <a:lnTo>
                  <a:pt x="3050915" y="485113"/>
                </a:lnTo>
                <a:cubicBezTo>
                  <a:pt x="3050915" y="468921"/>
                  <a:pt x="3038605" y="452167"/>
                  <a:pt x="3011226" y="452167"/>
                </a:cubicBezTo>
                <a:close/>
                <a:moveTo>
                  <a:pt x="2721506" y="452167"/>
                </a:moveTo>
                <a:cubicBezTo>
                  <a:pt x="2702657" y="452167"/>
                  <a:pt x="2683043" y="462996"/>
                  <a:pt x="2683043" y="483377"/>
                </a:cubicBezTo>
                <a:cubicBezTo>
                  <a:pt x="2682992" y="500437"/>
                  <a:pt x="2695558" y="511061"/>
                  <a:pt x="2716449" y="514688"/>
                </a:cubicBezTo>
                <a:cubicBezTo>
                  <a:pt x="2733152" y="517599"/>
                  <a:pt x="2742653" y="520715"/>
                  <a:pt x="2742653" y="530675"/>
                </a:cubicBezTo>
                <a:cubicBezTo>
                  <a:pt x="2742653" y="537418"/>
                  <a:pt x="2735962" y="543854"/>
                  <a:pt x="2722068" y="543854"/>
                </a:cubicBezTo>
                <a:cubicBezTo>
                  <a:pt x="2708277" y="543854"/>
                  <a:pt x="2701176" y="535988"/>
                  <a:pt x="2701176" y="526589"/>
                </a:cubicBezTo>
                <a:lnTo>
                  <a:pt x="2681153" y="526589"/>
                </a:lnTo>
                <a:cubicBezTo>
                  <a:pt x="2681153" y="544518"/>
                  <a:pt x="2692748" y="560863"/>
                  <a:pt x="2722987" y="560863"/>
                </a:cubicBezTo>
                <a:cubicBezTo>
                  <a:pt x="2751796" y="560863"/>
                  <a:pt x="2764310" y="545591"/>
                  <a:pt x="2764310" y="528223"/>
                </a:cubicBezTo>
                <a:cubicBezTo>
                  <a:pt x="2764310" y="512032"/>
                  <a:pt x="2753634" y="501714"/>
                  <a:pt x="2734633" y="497934"/>
                </a:cubicBezTo>
                <a:cubicBezTo>
                  <a:pt x="2716398" y="494358"/>
                  <a:pt x="2703883" y="493592"/>
                  <a:pt x="2703883" y="482048"/>
                </a:cubicBezTo>
                <a:cubicBezTo>
                  <a:pt x="2703883" y="474080"/>
                  <a:pt x="2711137" y="469381"/>
                  <a:pt x="2722323" y="469381"/>
                </a:cubicBezTo>
                <a:cubicBezTo>
                  <a:pt x="2734225" y="469381"/>
                  <a:pt x="2741018" y="475255"/>
                  <a:pt x="2741018" y="485113"/>
                </a:cubicBezTo>
                <a:lnTo>
                  <a:pt x="2761143" y="485113"/>
                </a:lnTo>
                <a:cubicBezTo>
                  <a:pt x="2761143" y="468921"/>
                  <a:pt x="2748885" y="452167"/>
                  <a:pt x="2721506" y="452167"/>
                </a:cubicBezTo>
                <a:close/>
                <a:moveTo>
                  <a:pt x="0" y="0"/>
                </a:moveTo>
                <a:lnTo>
                  <a:pt x="7264800" y="0"/>
                </a:lnTo>
                <a:lnTo>
                  <a:pt x="7264800" y="741600"/>
                </a:lnTo>
                <a:lnTo>
                  <a:pt x="0" y="741600"/>
                </a:lnTo>
                <a:close/>
              </a:path>
            </a:pathLst>
          </a:custGeom>
          <a:solidFill>
            <a:schemeClr val="bg1">
              <a:alpha val="45000"/>
            </a:schemeClr>
          </a:solidFill>
        </p:spPr>
        <p:txBody>
          <a:bodyPr vert="horz" wrap="square" lIns="0" tIns="0" rIns="0" bIns="435600" rtlCol="0" anchor="b" anchorCtr="1">
            <a:noAutofit/>
          </a:bodyPr>
          <a:lstStyle>
            <a:lvl1pPr>
              <a:defRPr lang="ja-JP" altLang="en-US" sz="900" b="1" spc="25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algn="ctr" defTabSz="914400"/>
            <a:endParaRPr lang="ja-JP" alt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A27F3943-5830-4A24-AB3A-0B4EDA0052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vert="horz" lIns="0" tIns="0" rIns="0" bIns="0" rtlCol="0" anchor="ctr"/>
          <a:lstStyle>
            <a:lvl1pPr>
              <a:defRPr lang="en-US" altLang="ja-JP" smtClean="0">
                <a:solidFill>
                  <a:srgbClr val="000000"/>
                </a:solidFill>
              </a:defRPr>
            </a:lvl1pPr>
          </a:lstStyle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‹N°›</a:t>
            </a:fld>
            <a:endParaRPr lang="ja-JP" altLang="en-US" dirty="0"/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02A2D127-9D83-4E8A-A4E2-D601143ADC1E}"/>
              </a:ext>
            </a:extLst>
          </p:cNvPr>
          <p:cNvSpPr txBox="1"/>
          <p:nvPr userDrawn="1"/>
        </p:nvSpPr>
        <p:spPr>
          <a:xfrm>
            <a:off x="4538449" y="4906800"/>
            <a:ext cx="302198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latin typeface="Arial Narrow" panose="020B0606020202030204" pitchFamily="34" charset="0"/>
              </a:rPr>
              <a:t>MITSUBISHI</a:t>
            </a:r>
            <a:r>
              <a:rPr lang="en-GB" sz="1200" b="1" baseline="0" dirty="0">
                <a:latin typeface="Arial Narrow" panose="020B0606020202030204" pitchFamily="34" charset="0"/>
              </a:rPr>
              <a:t> ELECTRIC R&amp;D CENTRE EUROPE</a:t>
            </a:r>
            <a:endParaRPr lang="en-GB" sz="1200" b="1" dirty="0">
              <a:latin typeface="Arial Narrow" panose="020B0606020202030204" pitchFamily="34" charset="0"/>
            </a:endParaRPr>
          </a:p>
        </p:txBody>
      </p:sp>
      <p:sp>
        <p:nvSpPr>
          <p:cNvPr id="87" name="Confidentiality">
            <a:extLst>
              <a:ext uri="{FF2B5EF4-FFF2-40B4-BE49-F238E27FC236}">
                <a16:creationId xmlns:a16="http://schemas.microsoft.com/office/drawing/2014/main" id="{3E0100A6-BB8A-4024-9A90-5420E19297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8" name="ExportControl">
            <a:extLst>
              <a:ext uri="{FF2B5EF4-FFF2-40B4-BE49-F238E27FC236}">
                <a16:creationId xmlns:a16="http://schemas.microsoft.com/office/drawing/2014/main" id="{2BBF8A9F-3C90-4E41-A6DA-2900E8FD0A9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Divider">
            <a:extLst>
              <a:ext uri="{FF2B5EF4-FFF2-40B4-BE49-F238E27FC236}">
                <a16:creationId xmlns:a16="http://schemas.microsoft.com/office/drawing/2014/main" id="{60308DB4-A1E9-42F9-B95E-27EAACEE6F15}"/>
              </a:ext>
            </a:extLst>
          </p:cNvPr>
          <p:cNvSpPr/>
          <p:nvPr userDrawn="1"/>
        </p:nvSpPr>
        <p:spPr>
          <a:xfrm>
            <a:off x="11606802" y="6588000"/>
            <a:ext cx="10800" cy="270535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 dirty="0"/>
          </a:p>
        </p:txBody>
      </p:sp>
      <p:sp>
        <p:nvSpPr>
          <p:cNvPr id="197" name="Copyright">
            <a:extLst>
              <a:ext uri="{FF2B5EF4-FFF2-40B4-BE49-F238E27FC236}">
                <a16:creationId xmlns:a16="http://schemas.microsoft.com/office/drawing/2014/main" id="{3ECB3BBF-BCFE-4263-A587-E82E29FFE8EE}"/>
              </a:ext>
            </a:extLst>
          </p:cNvPr>
          <p:cNvSpPr txBox="1"/>
          <p:nvPr userDrawn="1"/>
        </p:nvSpPr>
        <p:spPr>
          <a:xfrm>
            <a:off x="180975" y="6655185"/>
            <a:ext cx="1628399" cy="1074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ja-JP"/>
            </a:defPPr>
            <a:lvl1pPr defTabSz="914400">
              <a:lnSpc>
                <a:spcPct val="130000"/>
              </a:lnSpc>
              <a:defRPr kumimoji="1" sz="600">
                <a:solidFill>
                  <a:srgbClr val="666666"/>
                </a:solidFill>
              </a:defRPr>
            </a:lvl1pPr>
            <a:lvl2pPr defTabSz="914400">
              <a:defRPr kumimoji="1"/>
            </a:lvl2pPr>
            <a:lvl3pPr defTabSz="914400">
              <a:defRPr kumimoji="1"/>
            </a:lvl3pPr>
            <a:lvl4pPr defTabSz="914400">
              <a:defRPr kumimoji="1"/>
            </a:lvl4pPr>
            <a:lvl5pPr defTabSz="914400">
              <a:defRPr kumimoji="1"/>
            </a:lvl5pPr>
            <a:lvl6pPr defTabSz="914400">
              <a:defRPr kumimoji="1"/>
            </a:lvl6pPr>
            <a:lvl7pPr defTabSz="914400">
              <a:defRPr kumimoji="1"/>
            </a:lvl7pPr>
            <a:lvl8pPr defTabSz="914400">
              <a:defRPr kumimoji="1"/>
            </a:lvl8pPr>
            <a:lvl9pPr defTabSz="914400">
              <a:defRPr kumimoji="1"/>
            </a:lvl9pPr>
          </a:lstStyle>
          <a:p>
            <a:pPr lvl="0"/>
            <a:r>
              <a:rPr lang="en-US" altLang="ja-JP" dirty="0"/>
              <a:t>©Mitsubishi</a:t>
            </a:r>
            <a:r>
              <a:rPr lang="ja-JP" altLang="en-US" dirty="0"/>
              <a:t> </a:t>
            </a:r>
            <a:r>
              <a:rPr lang="en-US" altLang="ja-JP" dirty="0"/>
              <a:t>Electric</a:t>
            </a:r>
            <a:r>
              <a:rPr lang="ja-JP" altLang="en-US" dirty="0"/>
              <a:t> </a:t>
            </a:r>
            <a:r>
              <a:rPr lang="en-US" altLang="ja-JP" dirty="0"/>
              <a:t>R&amp;D Centre Europe</a:t>
            </a:r>
            <a:endParaRPr lang="ja-JP" altLang="en-US" dirty="0"/>
          </a:p>
        </p:txBody>
      </p:sp>
      <p:cxnSp>
        <p:nvCxnSpPr>
          <p:cNvPr id="9" name="Header Divider">
            <a:extLst>
              <a:ext uri="{FF2B5EF4-FFF2-40B4-BE49-F238E27FC236}">
                <a16:creationId xmlns:a16="http://schemas.microsoft.com/office/drawing/2014/main" id="{24120B97-C947-4A0C-96AA-609125DB01F1}"/>
              </a:ext>
            </a:extLst>
          </p:cNvPr>
          <p:cNvCxnSpPr/>
          <p:nvPr userDrawn="1"/>
        </p:nvCxnSpPr>
        <p:spPr>
          <a:xfrm>
            <a:off x="0" y="689613"/>
            <a:ext cx="12192000" cy="0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ction Number Background">
            <a:extLst>
              <a:ext uri="{FF2B5EF4-FFF2-40B4-BE49-F238E27FC236}">
                <a16:creationId xmlns:a16="http://schemas.microsoft.com/office/drawing/2014/main" id="{794BE07A-F803-409A-AC88-D02DFC77F20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177200" cy="689472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grpSp>
        <p:nvGrpSpPr>
          <p:cNvPr id="146" name="ME Logo">
            <a:extLst>
              <a:ext uri="{FF2B5EF4-FFF2-40B4-BE49-F238E27FC236}">
                <a16:creationId xmlns:a16="http://schemas.microsoft.com/office/drawing/2014/main" id="{7E39655B-ECBA-411D-98E2-A79D17929CD0}"/>
              </a:ext>
            </a:extLst>
          </p:cNvPr>
          <p:cNvGrpSpPr/>
          <p:nvPr userDrawn="1"/>
        </p:nvGrpSpPr>
        <p:grpSpPr>
          <a:xfrm>
            <a:off x="10982730" y="127323"/>
            <a:ext cx="1033210" cy="431118"/>
            <a:chOff x="6732027" y="127323"/>
            <a:chExt cx="1033210" cy="431118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8C08DB1-8F82-4EF1-98EB-44FD81810DFB}"/>
                </a:ext>
              </a:extLst>
            </p:cNvPr>
            <p:cNvGrpSpPr/>
            <p:nvPr userDrawn="1"/>
          </p:nvGrpSpPr>
          <p:grpSpPr>
            <a:xfrm>
              <a:off x="6732779" y="465257"/>
              <a:ext cx="1032458" cy="93184"/>
              <a:chOff x="6732779" y="465257"/>
              <a:chExt cx="1032458" cy="93184"/>
            </a:xfrm>
          </p:grpSpPr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F0C3A81-74AC-462B-A5C9-F9419DF77AC5}"/>
                  </a:ext>
                </a:extLst>
              </p:cNvPr>
              <p:cNvSpPr/>
              <p:nvPr/>
            </p:nvSpPr>
            <p:spPr>
              <a:xfrm>
                <a:off x="6863311" y="495192"/>
                <a:ext cx="54785" cy="47186"/>
              </a:xfrm>
              <a:custGeom>
                <a:avLst/>
                <a:gdLst>
                  <a:gd name="connsiteX0" fmla="*/ 34693 w 54785"/>
                  <a:gd name="connsiteY0" fmla="*/ 15339 h 47186"/>
                  <a:gd name="connsiteX1" fmla="*/ 27228 w 54785"/>
                  <a:gd name="connsiteY1" fmla="*/ 25292 h 47186"/>
                  <a:gd name="connsiteX2" fmla="*/ 17535 w 54785"/>
                  <a:gd name="connsiteY2" fmla="*/ 33649 h 47186"/>
                  <a:gd name="connsiteX3" fmla="*/ 16049 w 54785"/>
                  <a:gd name="connsiteY3" fmla="*/ 31049 h 47186"/>
                  <a:gd name="connsiteX4" fmla="*/ 20692 w 54785"/>
                  <a:gd name="connsiteY4" fmla="*/ 17604 h 47186"/>
                  <a:gd name="connsiteX5" fmla="*/ 31165 w 54785"/>
                  <a:gd name="connsiteY5" fmla="*/ 9322 h 47186"/>
                  <a:gd name="connsiteX6" fmla="*/ 35993 w 54785"/>
                  <a:gd name="connsiteY6" fmla="*/ 10789 h 47186"/>
                  <a:gd name="connsiteX7" fmla="*/ 34693 w 54785"/>
                  <a:gd name="connsiteY7" fmla="*/ 15339 h 47186"/>
                  <a:gd name="connsiteX8" fmla="*/ 44053 w 54785"/>
                  <a:gd name="connsiteY8" fmla="*/ 74 h 47186"/>
                  <a:gd name="connsiteX9" fmla="*/ 32595 w 54785"/>
                  <a:gd name="connsiteY9" fmla="*/ 241 h 47186"/>
                  <a:gd name="connsiteX10" fmla="*/ 11072 w 54785"/>
                  <a:gd name="connsiteY10" fmla="*/ 12330 h 47186"/>
                  <a:gd name="connsiteX11" fmla="*/ 79 w 54785"/>
                  <a:gd name="connsiteY11" fmla="*/ 35301 h 47186"/>
                  <a:gd name="connsiteX12" fmla="*/ 1955 w 54785"/>
                  <a:gd name="connsiteY12" fmla="*/ 43472 h 47186"/>
                  <a:gd name="connsiteX13" fmla="*/ 8918 w 54785"/>
                  <a:gd name="connsiteY13" fmla="*/ 47186 h 47186"/>
                  <a:gd name="connsiteX14" fmla="*/ 22029 w 54785"/>
                  <a:gd name="connsiteY14" fmla="*/ 40055 h 47186"/>
                  <a:gd name="connsiteX15" fmla="*/ 31276 w 54785"/>
                  <a:gd name="connsiteY15" fmla="*/ 27131 h 47186"/>
                  <a:gd name="connsiteX16" fmla="*/ 32279 w 54785"/>
                  <a:gd name="connsiteY16" fmla="*/ 27131 h 47186"/>
                  <a:gd name="connsiteX17" fmla="*/ 25835 w 54785"/>
                  <a:gd name="connsiteY17" fmla="*/ 46146 h 47186"/>
                  <a:gd name="connsiteX18" fmla="*/ 41323 w 54785"/>
                  <a:gd name="connsiteY18" fmla="*/ 46146 h 47186"/>
                  <a:gd name="connsiteX19" fmla="*/ 54786 w 54785"/>
                  <a:gd name="connsiteY19" fmla="*/ 0 h 47186"/>
                  <a:gd name="connsiteX20" fmla="*/ 44053 w 54785"/>
                  <a:gd name="connsiteY20" fmla="*/ 74 h 47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785" h="47186">
                    <a:moveTo>
                      <a:pt x="34693" y="15339"/>
                    </a:moveTo>
                    <a:cubicBezTo>
                      <a:pt x="34192" y="16769"/>
                      <a:pt x="31722" y="20093"/>
                      <a:pt x="27228" y="25292"/>
                    </a:cubicBezTo>
                    <a:cubicBezTo>
                      <a:pt x="22400" y="30863"/>
                      <a:pt x="19169" y="33649"/>
                      <a:pt x="17535" y="33649"/>
                    </a:cubicBezTo>
                    <a:cubicBezTo>
                      <a:pt x="16365" y="33649"/>
                      <a:pt x="15863" y="32776"/>
                      <a:pt x="16049" y="31049"/>
                    </a:cubicBezTo>
                    <a:cubicBezTo>
                      <a:pt x="16439" y="26759"/>
                      <a:pt x="17999" y="22284"/>
                      <a:pt x="20692" y="17604"/>
                    </a:cubicBezTo>
                    <a:cubicBezTo>
                      <a:pt x="23923" y="12070"/>
                      <a:pt x="27414" y="9322"/>
                      <a:pt x="31165" y="9322"/>
                    </a:cubicBezTo>
                    <a:cubicBezTo>
                      <a:pt x="32743" y="9322"/>
                      <a:pt x="34359" y="9805"/>
                      <a:pt x="35993" y="10789"/>
                    </a:cubicBezTo>
                    <a:lnTo>
                      <a:pt x="34693" y="15339"/>
                    </a:lnTo>
                    <a:close/>
                    <a:moveTo>
                      <a:pt x="44053" y="74"/>
                    </a:moveTo>
                    <a:cubicBezTo>
                      <a:pt x="39206" y="-37"/>
                      <a:pt x="34990" y="241"/>
                      <a:pt x="32595" y="241"/>
                    </a:cubicBezTo>
                    <a:cubicBezTo>
                      <a:pt x="25204" y="241"/>
                      <a:pt x="18018" y="4290"/>
                      <a:pt x="11072" y="12330"/>
                    </a:cubicBezTo>
                    <a:cubicBezTo>
                      <a:pt x="4462" y="19944"/>
                      <a:pt x="822" y="27576"/>
                      <a:pt x="79" y="35301"/>
                    </a:cubicBezTo>
                    <a:cubicBezTo>
                      <a:pt x="-237" y="38421"/>
                      <a:pt x="395" y="41132"/>
                      <a:pt x="1955" y="43472"/>
                    </a:cubicBezTo>
                    <a:cubicBezTo>
                      <a:pt x="3644" y="45923"/>
                      <a:pt x="5947" y="47186"/>
                      <a:pt x="8918" y="47186"/>
                    </a:cubicBezTo>
                    <a:cubicBezTo>
                      <a:pt x="13022" y="47186"/>
                      <a:pt x="17386" y="44791"/>
                      <a:pt x="22029" y="40055"/>
                    </a:cubicBezTo>
                    <a:cubicBezTo>
                      <a:pt x="25650" y="36304"/>
                      <a:pt x="28751" y="31996"/>
                      <a:pt x="31276" y="27131"/>
                    </a:cubicBezTo>
                    <a:lnTo>
                      <a:pt x="32279" y="27131"/>
                    </a:lnTo>
                    <a:lnTo>
                      <a:pt x="25835" y="46146"/>
                    </a:lnTo>
                    <a:lnTo>
                      <a:pt x="41323" y="46146"/>
                    </a:lnTo>
                    <a:lnTo>
                      <a:pt x="54786" y="0"/>
                    </a:lnTo>
                    <a:cubicBezTo>
                      <a:pt x="52279" y="0"/>
                      <a:pt x="49122" y="186"/>
                      <a:pt x="44053" y="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CB4FBA01-38BE-4105-9CF8-4F40038E3091}"/>
                  </a:ext>
                </a:extLst>
              </p:cNvPr>
              <p:cNvSpPr/>
              <p:nvPr/>
            </p:nvSpPr>
            <p:spPr>
              <a:xfrm>
                <a:off x="6968477" y="495217"/>
                <a:ext cx="57529" cy="63224"/>
              </a:xfrm>
              <a:custGeom>
                <a:avLst/>
                <a:gdLst>
                  <a:gd name="connsiteX0" fmla="*/ 37548 w 57529"/>
                  <a:gd name="connsiteY0" fmla="*/ 15258 h 63224"/>
                  <a:gd name="connsiteX1" fmla="*/ 30046 w 57529"/>
                  <a:gd name="connsiteY1" fmla="*/ 25268 h 63224"/>
                  <a:gd name="connsiteX2" fmla="*/ 20910 w 57529"/>
                  <a:gd name="connsiteY2" fmla="*/ 32696 h 63224"/>
                  <a:gd name="connsiteX3" fmla="*/ 19796 w 57529"/>
                  <a:gd name="connsiteY3" fmla="*/ 30040 h 63224"/>
                  <a:gd name="connsiteX4" fmla="*/ 24289 w 57529"/>
                  <a:gd name="connsiteY4" fmla="*/ 17190 h 63224"/>
                  <a:gd name="connsiteX5" fmla="*/ 34187 w 57529"/>
                  <a:gd name="connsiteY5" fmla="*/ 9298 h 63224"/>
                  <a:gd name="connsiteX6" fmla="*/ 38904 w 57529"/>
                  <a:gd name="connsiteY6" fmla="*/ 10505 h 63224"/>
                  <a:gd name="connsiteX7" fmla="*/ 37548 w 57529"/>
                  <a:gd name="connsiteY7" fmla="*/ 15258 h 63224"/>
                  <a:gd name="connsiteX8" fmla="*/ 46740 w 57529"/>
                  <a:gd name="connsiteY8" fmla="*/ 13 h 63224"/>
                  <a:gd name="connsiteX9" fmla="*/ 36286 w 57529"/>
                  <a:gd name="connsiteY9" fmla="*/ 217 h 63224"/>
                  <a:gd name="connsiteX10" fmla="*/ 14800 w 57529"/>
                  <a:gd name="connsiteY10" fmla="*/ 11507 h 63224"/>
                  <a:gd name="connsiteX11" fmla="*/ 3807 w 57529"/>
                  <a:gd name="connsiteY11" fmla="*/ 34033 h 63224"/>
                  <a:gd name="connsiteX12" fmla="*/ 5701 w 57529"/>
                  <a:gd name="connsiteY12" fmla="*/ 42222 h 63224"/>
                  <a:gd name="connsiteX13" fmla="*/ 12962 w 57529"/>
                  <a:gd name="connsiteY13" fmla="*/ 45769 h 63224"/>
                  <a:gd name="connsiteX14" fmla="*/ 34261 w 57529"/>
                  <a:gd name="connsiteY14" fmla="*/ 27162 h 63224"/>
                  <a:gd name="connsiteX15" fmla="*/ 36118 w 57529"/>
                  <a:gd name="connsiteY15" fmla="*/ 27162 h 63224"/>
                  <a:gd name="connsiteX16" fmla="*/ 32850 w 57529"/>
                  <a:gd name="connsiteY16" fmla="*/ 37747 h 63224"/>
                  <a:gd name="connsiteX17" fmla="*/ 27725 w 57529"/>
                  <a:gd name="connsiteY17" fmla="*/ 49019 h 63224"/>
                  <a:gd name="connsiteX18" fmla="*/ 18737 w 57529"/>
                  <a:gd name="connsiteY18" fmla="*/ 54237 h 63224"/>
                  <a:gd name="connsiteX19" fmla="*/ 0 w 57529"/>
                  <a:gd name="connsiteY19" fmla="*/ 48666 h 63224"/>
                  <a:gd name="connsiteX20" fmla="*/ 1188 w 57529"/>
                  <a:gd name="connsiteY20" fmla="*/ 61962 h 63224"/>
                  <a:gd name="connsiteX21" fmla="*/ 15543 w 57529"/>
                  <a:gd name="connsiteY21" fmla="*/ 63225 h 63224"/>
                  <a:gd name="connsiteX22" fmla="*/ 45459 w 57529"/>
                  <a:gd name="connsiteY22" fmla="*/ 43150 h 63224"/>
                  <a:gd name="connsiteX23" fmla="*/ 57530 w 57529"/>
                  <a:gd name="connsiteY23" fmla="*/ 13 h 63224"/>
                  <a:gd name="connsiteX24" fmla="*/ 46740 w 57529"/>
                  <a:gd name="connsiteY24" fmla="*/ 13 h 63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7529" h="63224">
                    <a:moveTo>
                      <a:pt x="37548" y="15258"/>
                    </a:moveTo>
                    <a:cubicBezTo>
                      <a:pt x="37010" y="17115"/>
                      <a:pt x="34503" y="20458"/>
                      <a:pt x="30046" y="25268"/>
                    </a:cubicBezTo>
                    <a:cubicBezTo>
                      <a:pt x="25478" y="30207"/>
                      <a:pt x="22432" y="32696"/>
                      <a:pt x="20910" y="32696"/>
                    </a:cubicBezTo>
                    <a:cubicBezTo>
                      <a:pt x="20000" y="32696"/>
                      <a:pt x="19591" y="31804"/>
                      <a:pt x="19796" y="30040"/>
                    </a:cubicBezTo>
                    <a:cubicBezTo>
                      <a:pt x="20185" y="25955"/>
                      <a:pt x="21671" y="21665"/>
                      <a:pt x="24289" y="17190"/>
                    </a:cubicBezTo>
                    <a:cubicBezTo>
                      <a:pt x="27335" y="11934"/>
                      <a:pt x="30640" y="9298"/>
                      <a:pt x="34187" y="9298"/>
                    </a:cubicBezTo>
                    <a:cubicBezTo>
                      <a:pt x="35877" y="9298"/>
                      <a:pt x="37437" y="9688"/>
                      <a:pt x="38904" y="10505"/>
                    </a:cubicBezTo>
                    <a:lnTo>
                      <a:pt x="37548" y="15258"/>
                    </a:lnTo>
                    <a:close/>
                    <a:moveTo>
                      <a:pt x="46740" y="13"/>
                    </a:moveTo>
                    <a:cubicBezTo>
                      <a:pt x="42098" y="-62"/>
                      <a:pt x="36286" y="217"/>
                      <a:pt x="36286" y="217"/>
                    </a:cubicBezTo>
                    <a:cubicBezTo>
                      <a:pt x="28820" y="217"/>
                      <a:pt x="21653" y="3987"/>
                      <a:pt x="14800" y="11507"/>
                    </a:cubicBezTo>
                    <a:cubicBezTo>
                      <a:pt x="8226" y="18694"/>
                      <a:pt x="4587" y="26233"/>
                      <a:pt x="3807" y="34033"/>
                    </a:cubicBezTo>
                    <a:cubicBezTo>
                      <a:pt x="3510" y="37338"/>
                      <a:pt x="4123" y="40049"/>
                      <a:pt x="5701" y="42222"/>
                    </a:cubicBezTo>
                    <a:cubicBezTo>
                      <a:pt x="7391" y="44580"/>
                      <a:pt x="9805" y="45769"/>
                      <a:pt x="12962" y="45769"/>
                    </a:cubicBezTo>
                    <a:cubicBezTo>
                      <a:pt x="20557" y="45769"/>
                      <a:pt x="27613" y="39566"/>
                      <a:pt x="34261" y="27162"/>
                    </a:cubicBezTo>
                    <a:lnTo>
                      <a:pt x="36118" y="27162"/>
                    </a:lnTo>
                    <a:cubicBezTo>
                      <a:pt x="35041" y="30690"/>
                      <a:pt x="33964" y="34218"/>
                      <a:pt x="32850" y="37747"/>
                    </a:cubicBezTo>
                    <a:cubicBezTo>
                      <a:pt x="31253" y="42742"/>
                      <a:pt x="29545" y="46493"/>
                      <a:pt x="27725" y="49019"/>
                    </a:cubicBezTo>
                    <a:cubicBezTo>
                      <a:pt x="25218" y="52491"/>
                      <a:pt x="22228" y="54237"/>
                      <a:pt x="18737" y="54237"/>
                    </a:cubicBezTo>
                    <a:cubicBezTo>
                      <a:pt x="13500" y="54237"/>
                      <a:pt x="7242" y="52398"/>
                      <a:pt x="0" y="48666"/>
                    </a:cubicBezTo>
                    <a:lnTo>
                      <a:pt x="1188" y="61962"/>
                    </a:lnTo>
                    <a:cubicBezTo>
                      <a:pt x="5032" y="62816"/>
                      <a:pt x="9842" y="63225"/>
                      <a:pt x="15543" y="63225"/>
                    </a:cubicBezTo>
                    <a:cubicBezTo>
                      <a:pt x="31792" y="63225"/>
                      <a:pt x="41764" y="56521"/>
                      <a:pt x="45459" y="43150"/>
                    </a:cubicBezTo>
                    <a:lnTo>
                      <a:pt x="57530" y="13"/>
                    </a:lnTo>
                    <a:cubicBezTo>
                      <a:pt x="55171" y="13"/>
                      <a:pt x="51513" y="87"/>
                      <a:pt x="46740" y="13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BA8F122-D62F-4119-A973-B9753D0D4A5D}"/>
                  </a:ext>
                </a:extLst>
              </p:cNvPr>
              <p:cNvSpPr/>
              <p:nvPr/>
            </p:nvSpPr>
            <p:spPr>
              <a:xfrm>
                <a:off x="7026336" y="495266"/>
                <a:ext cx="45256" cy="47130"/>
              </a:xfrm>
              <a:custGeom>
                <a:avLst/>
                <a:gdLst>
                  <a:gd name="connsiteX0" fmla="*/ 17666 w 45256"/>
                  <a:gd name="connsiteY0" fmla="*/ 21745 h 47130"/>
                  <a:gd name="connsiteX1" fmla="*/ 21361 w 45256"/>
                  <a:gd name="connsiteY1" fmla="*/ 14299 h 47130"/>
                  <a:gd name="connsiteX2" fmla="*/ 27990 w 45256"/>
                  <a:gd name="connsiteY2" fmla="*/ 10065 h 47130"/>
                  <a:gd name="connsiteX3" fmla="*/ 30887 w 45256"/>
                  <a:gd name="connsiteY3" fmla="*/ 13426 h 47130"/>
                  <a:gd name="connsiteX4" fmla="*/ 17666 w 45256"/>
                  <a:gd name="connsiteY4" fmla="*/ 21745 h 47130"/>
                  <a:gd name="connsiteX5" fmla="*/ 23069 w 45256"/>
                  <a:gd name="connsiteY5" fmla="*/ 37585 h 47130"/>
                  <a:gd name="connsiteX6" fmla="*/ 15790 w 45256"/>
                  <a:gd name="connsiteY6" fmla="*/ 30752 h 47130"/>
                  <a:gd name="connsiteX7" fmla="*/ 34230 w 45256"/>
                  <a:gd name="connsiteY7" fmla="*/ 25366 h 47130"/>
                  <a:gd name="connsiteX8" fmla="*/ 45205 w 45256"/>
                  <a:gd name="connsiteY8" fmla="*/ 10102 h 47130"/>
                  <a:gd name="connsiteX9" fmla="*/ 42215 w 45256"/>
                  <a:gd name="connsiteY9" fmla="*/ 2563 h 47130"/>
                  <a:gd name="connsiteX10" fmla="*/ 34304 w 45256"/>
                  <a:gd name="connsiteY10" fmla="*/ 0 h 47130"/>
                  <a:gd name="connsiteX11" fmla="*/ 11593 w 45256"/>
                  <a:gd name="connsiteY11" fmla="*/ 9619 h 47130"/>
                  <a:gd name="connsiteX12" fmla="*/ 80 w 45256"/>
                  <a:gd name="connsiteY12" fmla="*/ 32033 h 47130"/>
                  <a:gd name="connsiteX13" fmla="*/ 4797 w 45256"/>
                  <a:gd name="connsiteY13" fmla="*/ 43472 h 47130"/>
                  <a:gd name="connsiteX14" fmla="*/ 17053 w 45256"/>
                  <a:gd name="connsiteY14" fmla="*/ 47130 h 47130"/>
                  <a:gd name="connsiteX15" fmla="*/ 40469 w 45256"/>
                  <a:gd name="connsiteY15" fmla="*/ 42172 h 47130"/>
                  <a:gd name="connsiteX16" fmla="*/ 43738 w 45256"/>
                  <a:gd name="connsiteY16" fmla="*/ 30993 h 47130"/>
                  <a:gd name="connsiteX17" fmla="*/ 23069 w 45256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56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61" y="14299"/>
                    </a:cubicBezTo>
                    <a:cubicBezTo>
                      <a:pt x="23459" y="11495"/>
                      <a:pt x="25669" y="10065"/>
                      <a:pt x="27990" y="10065"/>
                    </a:cubicBezTo>
                    <a:cubicBezTo>
                      <a:pt x="30126" y="10065"/>
                      <a:pt x="31110" y="11161"/>
                      <a:pt x="30887" y="13426"/>
                    </a:cubicBezTo>
                    <a:cubicBezTo>
                      <a:pt x="30367" y="18997"/>
                      <a:pt x="25966" y="21745"/>
                      <a:pt x="17666" y="21745"/>
                    </a:cubicBezTo>
                    <a:moveTo>
                      <a:pt x="23069" y="37585"/>
                    </a:moveTo>
                    <a:cubicBezTo>
                      <a:pt x="17851" y="37585"/>
                      <a:pt x="15419" y="35301"/>
                      <a:pt x="15790" y="30752"/>
                    </a:cubicBezTo>
                    <a:cubicBezTo>
                      <a:pt x="22122" y="30752"/>
                      <a:pt x="28269" y="28950"/>
                      <a:pt x="34230" y="25366"/>
                    </a:cubicBezTo>
                    <a:cubicBezTo>
                      <a:pt x="40971" y="21244"/>
                      <a:pt x="44610" y="16174"/>
                      <a:pt x="45205" y="10102"/>
                    </a:cubicBezTo>
                    <a:cubicBezTo>
                      <a:pt x="45502" y="6927"/>
                      <a:pt x="44518" y="4457"/>
                      <a:pt x="42215" y="2563"/>
                    </a:cubicBezTo>
                    <a:cubicBezTo>
                      <a:pt x="40079" y="836"/>
                      <a:pt x="37461" y="0"/>
                      <a:pt x="34304" y="0"/>
                    </a:cubicBezTo>
                    <a:cubicBezTo>
                      <a:pt x="26022" y="0"/>
                      <a:pt x="18445" y="3194"/>
                      <a:pt x="11593" y="9619"/>
                    </a:cubicBezTo>
                    <a:cubicBezTo>
                      <a:pt x="4759" y="16026"/>
                      <a:pt x="915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02" y="47130"/>
                      <a:pt x="17053" y="47130"/>
                    </a:cubicBezTo>
                    <a:cubicBezTo>
                      <a:pt x="23311" y="47130"/>
                      <a:pt x="31129" y="45459"/>
                      <a:pt x="40469" y="42172"/>
                    </a:cubicBezTo>
                    <a:lnTo>
                      <a:pt x="43738" y="30993"/>
                    </a:lnTo>
                    <a:cubicBezTo>
                      <a:pt x="35548" y="35376"/>
                      <a:pt x="28659" y="37585"/>
                      <a:pt x="23069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0E68A20-0058-4B98-AEB0-90A2B53D1F0F}"/>
                  </a:ext>
                </a:extLst>
              </p:cNvPr>
              <p:cNvSpPr/>
              <p:nvPr/>
            </p:nvSpPr>
            <p:spPr>
              <a:xfrm>
                <a:off x="7073713" y="495062"/>
                <a:ext cx="44846" cy="47074"/>
              </a:xfrm>
              <a:custGeom>
                <a:avLst/>
                <a:gdLst>
                  <a:gd name="connsiteX0" fmla="*/ 44846 w 44846"/>
                  <a:gd name="connsiteY0" fmla="*/ 1374 h 47074"/>
                  <a:gd name="connsiteX1" fmla="*/ 42079 w 44846"/>
                  <a:gd name="connsiteY1" fmla="*/ 11086 h 47074"/>
                  <a:gd name="connsiteX2" fmla="*/ 32479 w 44846"/>
                  <a:gd name="connsiteY2" fmla="*/ 9025 h 47074"/>
                  <a:gd name="connsiteX3" fmla="*/ 25961 w 44846"/>
                  <a:gd name="connsiteY3" fmla="*/ 13166 h 47074"/>
                  <a:gd name="connsiteX4" fmla="*/ 28951 w 44846"/>
                  <a:gd name="connsiteY4" fmla="*/ 18180 h 47074"/>
                  <a:gd name="connsiteX5" fmla="*/ 34893 w 44846"/>
                  <a:gd name="connsiteY5" fmla="*/ 24029 h 47074"/>
                  <a:gd name="connsiteX6" fmla="*/ 37567 w 44846"/>
                  <a:gd name="connsiteY6" fmla="*/ 32126 h 47074"/>
                  <a:gd name="connsiteX7" fmla="*/ 29749 w 44846"/>
                  <a:gd name="connsiteY7" fmla="*/ 43899 h 47074"/>
                  <a:gd name="connsiteX8" fmla="*/ 15729 w 44846"/>
                  <a:gd name="connsiteY8" fmla="*/ 47075 h 47074"/>
                  <a:gd name="connsiteX9" fmla="*/ 0 w 44846"/>
                  <a:gd name="connsiteY9" fmla="*/ 44623 h 47074"/>
                  <a:gd name="connsiteX10" fmla="*/ 3045 w 44846"/>
                  <a:gd name="connsiteY10" fmla="*/ 34057 h 47074"/>
                  <a:gd name="connsiteX11" fmla="*/ 16564 w 44846"/>
                  <a:gd name="connsiteY11" fmla="*/ 38050 h 47074"/>
                  <a:gd name="connsiteX12" fmla="*/ 20074 w 44846"/>
                  <a:gd name="connsiteY12" fmla="*/ 36843 h 47074"/>
                  <a:gd name="connsiteX13" fmla="*/ 21838 w 44846"/>
                  <a:gd name="connsiteY13" fmla="*/ 33779 h 47074"/>
                  <a:gd name="connsiteX14" fmla="*/ 19183 w 44846"/>
                  <a:gd name="connsiteY14" fmla="*/ 27966 h 47074"/>
                  <a:gd name="connsiteX15" fmla="*/ 13723 w 44846"/>
                  <a:gd name="connsiteY15" fmla="*/ 21968 h 47074"/>
                  <a:gd name="connsiteX16" fmla="*/ 11216 w 44846"/>
                  <a:gd name="connsiteY16" fmla="*/ 13965 h 47074"/>
                  <a:gd name="connsiteX17" fmla="*/ 19164 w 44846"/>
                  <a:gd name="connsiteY17" fmla="*/ 2878 h 47074"/>
                  <a:gd name="connsiteX18" fmla="*/ 32757 w 44846"/>
                  <a:gd name="connsiteY18" fmla="*/ 0 h 47074"/>
                  <a:gd name="connsiteX19" fmla="*/ 44846 w 44846"/>
                  <a:gd name="connsiteY19" fmla="*/ 1374 h 4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4846" h="47074">
                    <a:moveTo>
                      <a:pt x="44846" y="1374"/>
                    </a:moveTo>
                    <a:lnTo>
                      <a:pt x="42079" y="11086"/>
                    </a:lnTo>
                    <a:cubicBezTo>
                      <a:pt x="38477" y="9749"/>
                      <a:pt x="35283" y="9025"/>
                      <a:pt x="32479" y="9025"/>
                    </a:cubicBezTo>
                    <a:cubicBezTo>
                      <a:pt x="28412" y="9025"/>
                      <a:pt x="26221" y="10436"/>
                      <a:pt x="25961" y="13166"/>
                    </a:cubicBezTo>
                    <a:cubicBezTo>
                      <a:pt x="25849" y="14447"/>
                      <a:pt x="26834" y="16100"/>
                      <a:pt x="28951" y="18180"/>
                    </a:cubicBezTo>
                    <a:cubicBezTo>
                      <a:pt x="32367" y="21430"/>
                      <a:pt x="34354" y="23379"/>
                      <a:pt x="34893" y="24029"/>
                    </a:cubicBezTo>
                    <a:cubicBezTo>
                      <a:pt x="36973" y="26685"/>
                      <a:pt x="37864" y="29378"/>
                      <a:pt x="37567" y="32126"/>
                    </a:cubicBezTo>
                    <a:cubicBezTo>
                      <a:pt x="37084" y="37400"/>
                      <a:pt x="34447" y="41281"/>
                      <a:pt x="29749" y="43899"/>
                    </a:cubicBezTo>
                    <a:cubicBezTo>
                      <a:pt x="25924" y="46016"/>
                      <a:pt x="21244" y="47075"/>
                      <a:pt x="15729" y="47075"/>
                    </a:cubicBezTo>
                    <a:cubicBezTo>
                      <a:pt x="11458" y="47075"/>
                      <a:pt x="6202" y="46258"/>
                      <a:pt x="0" y="44623"/>
                    </a:cubicBezTo>
                    <a:lnTo>
                      <a:pt x="3045" y="34057"/>
                    </a:lnTo>
                    <a:cubicBezTo>
                      <a:pt x="8765" y="36731"/>
                      <a:pt x="13277" y="38050"/>
                      <a:pt x="16564" y="38050"/>
                    </a:cubicBezTo>
                    <a:cubicBezTo>
                      <a:pt x="17827" y="38050"/>
                      <a:pt x="19016" y="37641"/>
                      <a:pt x="20074" y="36843"/>
                    </a:cubicBezTo>
                    <a:cubicBezTo>
                      <a:pt x="21133" y="36063"/>
                      <a:pt x="21727" y="35060"/>
                      <a:pt x="21838" y="33779"/>
                    </a:cubicBezTo>
                    <a:cubicBezTo>
                      <a:pt x="21987" y="32126"/>
                      <a:pt x="21114" y="30195"/>
                      <a:pt x="19183" y="27966"/>
                    </a:cubicBezTo>
                    <a:cubicBezTo>
                      <a:pt x="17363" y="25998"/>
                      <a:pt x="15524" y="23974"/>
                      <a:pt x="13723" y="21968"/>
                    </a:cubicBezTo>
                    <a:cubicBezTo>
                      <a:pt x="11792" y="19368"/>
                      <a:pt x="10956" y="16676"/>
                      <a:pt x="11216" y="13965"/>
                    </a:cubicBezTo>
                    <a:cubicBezTo>
                      <a:pt x="11699" y="8988"/>
                      <a:pt x="14336" y="5292"/>
                      <a:pt x="19164" y="2878"/>
                    </a:cubicBezTo>
                    <a:cubicBezTo>
                      <a:pt x="22934" y="947"/>
                      <a:pt x="27428" y="0"/>
                      <a:pt x="32757" y="0"/>
                    </a:cubicBezTo>
                    <a:cubicBezTo>
                      <a:pt x="33556" y="0"/>
                      <a:pt x="37567" y="427"/>
                      <a:pt x="44846" y="1374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5FA5A605-B111-4106-9DE7-066ADEE7DC8A}"/>
                  </a:ext>
                </a:extLst>
              </p:cNvPr>
              <p:cNvSpPr/>
              <p:nvPr/>
            </p:nvSpPr>
            <p:spPr>
              <a:xfrm>
                <a:off x="7143981" y="476214"/>
                <a:ext cx="53388" cy="75375"/>
              </a:xfrm>
              <a:custGeom>
                <a:avLst/>
                <a:gdLst>
                  <a:gd name="connsiteX0" fmla="*/ 53389 w 53388"/>
                  <a:gd name="connsiteY0" fmla="*/ 1931 h 75375"/>
                  <a:gd name="connsiteX1" fmla="*/ 50677 w 53388"/>
                  <a:gd name="connsiteY1" fmla="*/ 11495 h 75375"/>
                  <a:gd name="connsiteX2" fmla="*/ 40761 w 53388"/>
                  <a:gd name="connsiteY2" fmla="*/ 8932 h 75375"/>
                  <a:gd name="connsiteX3" fmla="*/ 34206 w 53388"/>
                  <a:gd name="connsiteY3" fmla="*/ 12405 h 75375"/>
                  <a:gd name="connsiteX4" fmla="*/ 31606 w 53388"/>
                  <a:gd name="connsiteY4" fmla="*/ 20037 h 75375"/>
                  <a:gd name="connsiteX5" fmla="*/ 43082 w 53388"/>
                  <a:gd name="connsiteY5" fmla="*/ 20037 h 75375"/>
                  <a:gd name="connsiteX6" fmla="*/ 40408 w 53388"/>
                  <a:gd name="connsiteY6" fmla="*/ 29006 h 75375"/>
                  <a:gd name="connsiteX7" fmla="*/ 29118 w 53388"/>
                  <a:gd name="connsiteY7" fmla="*/ 29006 h 75375"/>
                  <a:gd name="connsiteX8" fmla="*/ 15673 w 53388"/>
                  <a:gd name="connsiteY8" fmla="*/ 75375 h 75375"/>
                  <a:gd name="connsiteX9" fmla="*/ 0 w 53388"/>
                  <a:gd name="connsiteY9" fmla="*/ 75375 h 75375"/>
                  <a:gd name="connsiteX10" fmla="*/ 16100 w 53388"/>
                  <a:gd name="connsiteY10" fmla="*/ 20037 h 75375"/>
                  <a:gd name="connsiteX11" fmla="*/ 26091 w 53388"/>
                  <a:gd name="connsiteY11" fmla="*/ 5460 h 75375"/>
                  <a:gd name="connsiteX12" fmla="*/ 42302 w 53388"/>
                  <a:gd name="connsiteY12" fmla="*/ 0 h 75375"/>
                  <a:gd name="connsiteX13" fmla="*/ 53389 w 53388"/>
                  <a:gd name="connsiteY13" fmla="*/ 1931 h 75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3388" h="75375">
                    <a:moveTo>
                      <a:pt x="53389" y="1931"/>
                    </a:moveTo>
                    <a:lnTo>
                      <a:pt x="50677" y="11495"/>
                    </a:lnTo>
                    <a:cubicBezTo>
                      <a:pt x="47093" y="9805"/>
                      <a:pt x="43788" y="8932"/>
                      <a:pt x="40761" y="8932"/>
                    </a:cubicBezTo>
                    <a:cubicBezTo>
                      <a:pt x="37808" y="8932"/>
                      <a:pt x="35636" y="10102"/>
                      <a:pt x="34206" y="12405"/>
                    </a:cubicBezTo>
                    <a:cubicBezTo>
                      <a:pt x="33537" y="13519"/>
                      <a:pt x="32702" y="16026"/>
                      <a:pt x="31606" y="20037"/>
                    </a:cubicBezTo>
                    <a:lnTo>
                      <a:pt x="43082" y="20037"/>
                    </a:lnTo>
                    <a:lnTo>
                      <a:pt x="40408" y="29006"/>
                    </a:lnTo>
                    <a:lnTo>
                      <a:pt x="29118" y="29006"/>
                    </a:lnTo>
                    <a:lnTo>
                      <a:pt x="15673" y="75375"/>
                    </a:lnTo>
                    <a:lnTo>
                      <a:pt x="0" y="75375"/>
                    </a:lnTo>
                    <a:lnTo>
                      <a:pt x="16100" y="20037"/>
                    </a:lnTo>
                    <a:cubicBezTo>
                      <a:pt x="18254" y="13872"/>
                      <a:pt x="21597" y="9006"/>
                      <a:pt x="26091" y="5460"/>
                    </a:cubicBezTo>
                    <a:cubicBezTo>
                      <a:pt x="30770" y="1820"/>
                      <a:pt x="36174" y="0"/>
                      <a:pt x="42302" y="0"/>
                    </a:cubicBezTo>
                    <a:cubicBezTo>
                      <a:pt x="46276" y="19"/>
                      <a:pt x="49972" y="669"/>
                      <a:pt x="53389" y="193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2E9302E-F4BC-40C4-B974-137A2C09D8E3}"/>
                  </a:ext>
                </a:extLst>
              </p:cNvPr>
              <p:cNvSpPr/>
              <p:nvPr/>
            </p:nvSpPr>
            <p:spPr>
              <a:xfrm>
                <a:off x="7184668" y="495266"/>
                <a:ext cx="51356" cy="47130"/>
              </a:xfrm>
              <a:custGeom>
                <a:avLst/>
                <a:gdLst>
                  <a:gd name="connsiteX0" fmla="*/ 31328 w 51356"/>
                  <a:gd name="connsiteY0" fmla="*/ 30417 h 47130"/>
                  <a:gd name="connsiteX1" fmla="*/ 21170 w 51356"/>
                  <a:gd name="connsiteY1" fmla="*/ 37585 h 47130"/>
                  <a:gd name="connsiteX2" fmla="*/ 16751 w 51356"/>
                  <a:gd name="connsiteY2" fmla="*/ 34874 h 47130"/>
                  <a:gd name="connsiteX3" fmla="*/ 15952 w 51356"/>
                  <a:gd name="connsiteY3" fmla="*/ 29285 h 47130"/>
                  <a:gd name="connsiteX4" fmla="*/ 20000 w 51356"/>
                  <a:gd name="connsiteY4" fmla="*/ 16657 h 47130"/>
                  <a:gd name="connsiteX5" fmla="*/ 30177 w 51356"/>
                  <a:gd name="connsiteY5" fmla="*/ 9545 h 47130"/>
                  <a:gd name="connsiteX6" fmla="*/ 34652 w 51356"/>
                  <a:gd name="connsiteY6" fmla="*/ 12200 h 47130"/>
                  <a:gd name="connsiteX7" fmla="*/ 35413 w 51356"/>
                  <a:gd name="connsiteY7" fmla="*/ 17883 h 47130"/>
                  <a:gd name="connsiteX8" fmla="*/ 31328 w 51356"/>
                  <a:gd name="connsiteY8" fmla="*/ 30417 h 47130"/>
                  <a:gd name="connsiteX9" fmla="*/ 46592 w 51356"/>
                  <a:gd name="connsiteY9" fmla="*/ 3621 h 47130"/>
                  <a:gd name="connsiteX10" fmla="*/ 34281 w 51356"/>
                  <a:gd name="connsiteY10" fmla="*/ 0 h 47130"/>
                  <a:gd name="connsiteX11" fmla="*/ 11570 w 51356"/>
                  <a:gd name="connsiteY11" fmla="*/ 9619 h 47130"/>
                  <a:gd name="connsiteX12" fmla="*/ 75 w 51356"/>
                  <a:gd name="connsiteY12" fmla="*/ 32033 h 47130"/>
                  <a:gd name="connsiteX13" fmla="*/ 4773 w 51356"/>
                  <a:gd name="connsiteY13" fmla="*/ 43472 h 47130"/>
                  <a:gd name="connsiteX14" fmla="*/ 17048 w 51356"/>
                  <a:gd name="connsiteY14" fmla="*/ 47130 h 47130"/>
                  <a:gd name="connsiteX15" fmla="*/ 39685 w 51356"/>
                  <a:gd name="connsiteY15" fmla="*/ 37344 h 47130"/>
                  <a:gd name="connsiteX16" fmla="*/ 51272 w 51356"/>
                  <a:gd name="connsiteY16" fmla="*/ 15042 h 47130"/>
                  <a:gd name="connsiteX17" fmla="*/ 46592 w 51356"/>
                  <a:gd name="connsiteY17" fmla="*/ 3621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356" h="47130">
                    <a:moveTo>
                      <a:pt x="31328" y="30417"/>
                    </a:moveTo>
                    <a:cubicBezTo>
                      <a:pt x="28487" y="35190"/>
                      <a:pt x="25107" y="37585"/>
                      <a:pt x="21170" y="37585"/>
                    </a:cubicBezTo>
                    <a:cubicBezTo>
                      <a:pt x="19146" y="37585"/>
                      <a:pt x="17661" y="36676"/>
                      <a:pt x="16751" y="34874"/>
                    </a:cubicBezTo>
                    <a:cubicBezTo>
                      <a:pt x="15989" y="33389"/>
                      <a:pt x="15729" y="31513"/>
                      <a:pt x="15952" y="29285"/>
                    </a:cubicBezTo>
                    <a:cubicBezTo>
                      <a:pt x="16361" y="24754"/>
                      <a:pt x="17716" y="20575"/>
                      <a:pt x="20000" y="16657"/>
                    </a:cubicBezTo>
                    <a:cubicBezTo>
                      <a:pt x="22804" y="11922"/>
                      <a:pt x="26184" y="9545"/>
                      <a:pt x="30177" y="9545"/>
                    </a:cubicBezTo>
                    <a:cubicBezTo>
                      <a:pt x="32257" y="9545"/>
                      <a:pt x="33761" y="10399"/>
                      <a:pt x="34652" y="12200"/>
                    </a:cubicBezTo>
                    <a:cubicBezTo>
                      <a:pt x="35395" y="13667"/>
                      <a:pt x="35636" y="15543"/>
                      <a:pt x="35413" y="17883"/>
                    </a:cubicBezTo>
                    <a:cubicBezTo>
                      <a:pt x="34986" y="22284"/>
                      <a:pt x="33631" y="26481"/>
                      <a:pt x="31328" y="30417"/>
                    </a:cubicBezTo>
                    <a:moveTo>
                      <a:pt x="46592" y="3621"/>
                    </a:moveTo>
                    <a:cubicBezTo>
                      <a:pt x="43417" y="1188"/>
                      <a:pt x="39313" y="0"/>
                      <a:pt x="34281" y="0"/>
                    </a:cubicBezTo>
                    <a:cubicBezTo>
                      <a:pt x="26017" y="0"/>
                      <a:pt x="18441" y="3194"/>
                      <a:pt x="11570" y="9619"/>
                    </a:cubicBezTo>
                    <a:cubicBezTo>
                      <a:pt x="4717" y="16026"/>
                      <a:pt x="892" y="23509"/>
                      <a:pt x="75" y="32033"/>
                    </a:cubicBezTo>
                    <a:cubicBezTo>
                      <a:pt x="-371" y="36936"/>
                      <a:pt x="1171" y="40724"/>
                      <a:pt x="4773" y="43472"/>
                    </a:cubicBezTo>
                    <a:cubicBezTo>
                      <a:pt x="7949" y="45886"/>
                      <a:pt x="12052" y="47130"/>
                      <a:pt x="17048" y="47130"/>
                    </a:cubicBezTo>
                    <a:cubicBezTo>
                      <a:pt x="25219" y="47130"/>
                      <a:pt x="32795" y="43844"/>
                      <a:pt x="39685" y="37344"/>
                    </a:cubicBezTo>
                    <a:cubicBezTo>
                      <a:pt x="46611" y="30826"/>
                      <a:pt x="50474" y="23417"/>
                      <a:pt x="51272" y="15042"/>
                    </a:cubicBezTo>
                    <a:cubicBezTo>
                      <a:pt x="51755" y="10176"/>
                      <a:pt x="50158" y="6388"/>
                      <a:pt x="46592" y="3621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38D1A1C-7EF1-4E1B-BD9A-9925588F0634}"/>
                  </a:ext>
                </a:extLst>
              </p:cNvPr>
              <p:cNvSpPr/>
              <p:nvPr/>
            </p:nvSpPr>
            <p:spPr>
              <a:xfrm>
                <a:off x="7236924" y="495248"/>
                <a:ext cx="48634" cy="46071"/>
              </a:xfrm>
              <a:custGeom>
                <a:avLst/>
                <a:gdLst>
                  <a:gd name="connsiteX0" fmla="*/ 48635 w 48634"/>
                  <a:gd name="connsiteY0" fmla="*/ 520 h 46071"/>
                  <a:gd name="connsiteX1" fmla="*/ 44234 w 48634"/>
                  <a:gd name="connsiteY1" fmla="*/ 14856 h 46071"/>
                  <a:gd name="connsiteX2" fmla="*/ 39108 w 48634"/>
                  <a:gd name="connsiteY2" fmla="*/ 13816 h 46071"/>
                  <a:gd name="connsiteX3" fmla="*/ 27799 w 48634"/>
                  <a:gd name="connsiteY3" fmla="*/ 20984 h 46071"/>
                  <a:gd name="connsiteX4" fmla="*/ 19666 w 48634"/>
                  <a:gd name="connsiteY4" fmla="*/ 32033 h 46071"/>
                  <a:gd name="connsiteX5" fmla="*/ 15580 w 48634"/>
                  <a:gd name="connsiteY5" fmla="*/ 46072 h 46071"/>
                  <a:gd name="connsiteX6" fmla="*/ 0 w 48634"/>
                  <a:gd name="connsiteY6" fmla="*/ 46072 h 46071"/>
                  <a:gd name="connsiteX7" fmla="*/ 13426 w 48634"/>
                  <a:gd name="connsiteY7" fmla="*/ 111 h 46071"/>
                  <a:gd name="connsiteX8" fmla="*/ 28858 w 48634"/>
                  <a:gd name="connsiteY8" fmla="*/ 111 h 46071"/>
                  <a:gd name="connsiteX9" fmla="*/ 22024 w 48634"/>
                  <a:gd name="connsiteY9" fmla="*/ 20074 h 46071"/>
                  <a:gd name="connsiteX10" fmla="*/ 22990 w 48634"/>
                  <a:gd name="connsiteY10" fmla="*/ 20074 h 46071"/>
                  <a:gd name="connsiteX11" fmla="*/ 32275 w 48634"/>
                  <a:gd name="connsiteY11" fmla="*/ 7131 h 46071"/>
                  <a:gd name="connsiteX12" fmla="*/ 45385 w 48634"/>
                  <a:gd name="connsiteY12" fmla="*/ 0 h 46071"/>
                  <a:gd name="connsiteX13" fmla="*/ 48635 w 48634"/>
                  <a:gd name="connsiteY13" fmla="*/ 520 h 46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8634" h="46071">
                    <a:moveTo>
                      <a:pt x="48635" y="520"/>
                    </a:moveTo>
                    <a:lnTo>
                      <a:pt x="44234" y="14856"/>
                    </a:lnTo>
                    <a:cubicBezTo>
                      <a:pt x="43231" y="13760"/>
                      <a:pt x="40315" y="13816"/>
                      <a:pt x="39108" y="13816"/>
                    </a:cubicBezTo>
                    <a:cubicBezTo>
                      <a:pt x="36416" y="13816"/>
                      <a:pt x="32646" y="16193"/>
                      <a:pt x="27799" y="20984"/>
                    </a:cubicBezTo>
                    <a:cubicBezTo>
                      <a:pt x="23194" y="25534"/>
                      <a:pt x="20464" y="29248"/>
                      <a:pt x="19666" y="32033"/>
                    </a:cubicBezTo>
                    <a:lnTo>
                      <a:pt x="15580" y="46072"/>
                    </a:lnTo>
                    <a:lnTo>
                      <a:pt x="0" y="46072"/>
                    </a:lnTo>
                    <a:lnTo>
                      <a:pt x="13426" y="111"/>
                    </a:lnTo>
                    <a:lnTo>
                      <a:pt x="28858" y="111"/>
                    </a:lnTo>
                    <a:lnTo>
                      <a:pt x="22024" y="20074"/>
                    </a:lnTo>
                    <a:lnTo>
                      <a:pt x="22990" y="20074"/>
                    </a:lnTo>
                    <a:cubicBezTo>
                      <a:pt x="25589" y="15134"/>
                      <a:pt x="28709" y="10863"/>
                      <a:pt x="32275" y="7131"/>
                    </a:cubicBezTo>
                    <a:cubicBezTo>
                      <a:pt x="36917" y="2358"/>
                      <a:pt x="41300" y="0"/>
                      <a:pt x="45385" y="0"/>
                    </a:cubicBezTo>
                    <a:cubicBezTo>
                      <a:pt x="46908" y="19"/>
                      <a:pt x="47632" y="-111"/>
                      <a:pt x="48635" y="5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2C7FD01B-1010-4103-A1B7-3F468AC8B649}"/>
                  </a:ext>
                </a:extLst>
              </p:cNvPr>
              <p:cNvSpPr/>
              <p:nvPr/>
            </p:nvSpPr>
            <p:spPr>
              <a:xfrm>
                <a:off x="7313316" y="486854"/>
                <a:ext cx="33337" cy="55524"/>
              </a:xfrm>
              <a:custGeom>
                <a:avLst/>
                <a:gdLst>
                  <a:gd name="connsiteX0" fmla="*/ 33337 w 33337"/>
                  <a:gd name="connsiteY0" fmla="*/ 9415 h 55524"/>
                  <a:gd name="connsiteX1" fmla="*/ 30700 w 33337"/>
                  <a:gd name="connsiteY1" fmla="*/ 18366 h 55524"/>
                  <a:gd name="connsiteX2" fmla="*/ 23198 w 33337"/>
                  <a:gd name="connsiteY2" fmla="*/ 18366 h 55524"/>
                  <a:gd name="connsiteX3" fmla="*/ 19577 w 33337"/>
                  <a:gd name="connsiteY3" fmla="*/ 29656 h 55524"/>
                  <a:gd name="connsiteX4" fmla="*/ 17052 w 33337"/>
                  <a:gd name="connsiteY4" fmla="*/ 41132 h 55524"/>
                  <a:gd name="connsiteX5" fmla="*/ 20171 w 33337"/>
                  <a:gd name="connsiteY5" fmla="*/ 45552 h 55524"/>
                  <a:gd name="connsiteX6" fmla="*/ 25148 w 33337"/>
                  <a:gd name="connsiteY6" fmla="*/ 43676 h 55524"/>
                  <a:gd name="connsiteX7" fmla="*/ 22325 w 33337"/>
                  <a:gd name="connsiteY7" fmla="*/ 53500 h 55524"/>
                  <a:gd name="connsiteX8" fmla="*/ 10626 w 33337"/>
                  <a:gd name="connsiteY8" fmla="*/ 55524 h 55524"/>
                  <a:gd name="connsiteX9" fmla="*/ 2846 w 33337"/>
                  <a:gd name="connsiteY9" fmla="*/ 53296 h 55524"/>
                  <a:gd name="connsiteX10" fmla="*/ 60 w 33337"/>
                  <a:gd name="connsiteY10" fmla="*/ 45942 h 55524"/>
                  <a:gd name="connsiteX11" fmla="*/ 3254 w 33337"/>
                  <a:gd name="connsiteY11" fmla="*/ 31977 h 55524"/>
                  <a:gd name="connsiteX12" fmla="*/ 12298 w 33337"/>
                  <a:gd name="connsiteY12" fmla="*/ 2321 h 55524"/>
                  <a:gd name="connsiteX13" fmla="*/ 28546 w 33337"/>
                  <a:gd name="connsiteY13" fmla="*/ 0 h 55524"/>
                  <a:gd name="connsiteX14" fmla="*/ 25798 w 33337"/>
                  <a:gd name="connsiteY14" fmla="*/ 9396 h 55524"/>
                  <a:gd name="connsiteX15" fmla="*/ 33337 w 33337"/>
                  <a:gd name="connsiteY15" fmla="*/ 9396 h 55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337" h="55524">
                    <a:moveTo>
                      <a:pt x="33337" y="9415"/>
                    </a:moveTo>
                    <a:lnTo>
                      <a:pt x="30700" y="18366"/>
                    </a:lnTo>
                    <a:lnTo>
                      <a:pt x="23198" y="18366"/>
                    </a:lnTo>
                    <a:cubicBezTo>
                      <a:pt x="21973" y="22154"/>
                      <a:pt x="20784" y="25924"/>
                      <a:pt x="19577" y="29656"/>
                    </a:cubicBezTo>
                    <a:cubicBezTo>
                      <a:pt x="18184" y="34243"/>
                      <a:pt x="17312" y="38050"/>
                      <a:pt x="17052" y="41132"/>
                    </a:cubicBezTo>
                    <a:cubicBezTo>
                      <a:pt x="16754" y="44048"/>
                      <a:pt x="17794" y="45552"/>
                      <a:pt x="20171" y="45552"/>
                    </a:cubicBezTo>
                    <a:cubicBezTo>
                      <a:pt x="21583" y="45552"/>
                      <a:pt x="23254" y="44939"/>
                      <a:pt x="25148" y="43676"/>
                    </a:cubicBezTo>
                    <a:lnTo>
                      <a:pt x="22325" y="53500"/>
                    </a:lnTo>
                    <a:cubicBezTo>
                      <a:pt x="17367" y="54837"/>
                      <a:pt x="13430" y="55524"/>
                      <a:pt x="10626" y="55524"/>
                    </a:cubicBezTo>
                    <a:cubicBezTo>
                      <a:pt x="7339" y="55524"/>
                      <a:pt x="4758" y="54781"/>
                      <a:pt x="2846" y="53296"/>
                    </a:cubicBezTo>
                    <a:cubicBezTo>
                      <a:pt x="673" y="51643"/>
                      <a:pt x="-256" y="49155"/>
                      <a:pt x="60" y="45942"/>
                    </a:cubicBezTo>
                    <a:cubicBezTo>
                      <a:pt x="394" y="42302"/>
                      <a:pt x="1471" y="37641"/>
                      <a:pt x="3254" y="31977"/>
                    </a:cubicBezTo>
                    <a:cubicBezTo>
                      <a:pt x="4740" y="27428"/>
                      <a:pt x="12298" y="2321"/>
                      <a:pt x="12298" y="2321"/>
                    </a:cubicBezTo>
                    <a:lnTo>
                      <a:pt x="28546" y="0"/>
                    </a:lnTo>
                    <a:lnTo>
                      <a:pt x="25798" y="9396"/>
                    </a:lnTo>
                    <a:lnTo>
                      <a:pt x="33337" y="93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50DA409-E34A-4F01-8F6C-07CC26378925}"/>
                  </a:ext>
                </a:extLst>
              </p:cNvPr>
              <p:cNvSpPr/>
              <p:nvPr/>
            </p:nvSpPr>
            <p:spPr>
              <a:xfrm>
                <a:off x="7401806" y="495266"/>
                <a:ext cx="45232" cy="47130"/>
              </a:xfrm>
              <a:custGeom>
                <a:avLst/>
                <a:gdLst>
                  <a:gd name="connsiteX0" fmla="*/ 17697 w 45232"/>
                  <a:gd name="connsiteY0" fmla="*/ 21745 h 47130"/>
                  <a:gd name="connsiteX1" fmla="*/ 21355 w 45232"/>
                  <a:gd name="connsiteY1" fmla="*/ 14299 h 47130"/>
                  <a:gd name="connsiteX2" fmla="*/ 27985 w 45232"/>
                  <a:gd name="connsiteY2" fmla="*/ 10065 h 47130"/>
                  <a:gd name="connsiteX3" fmla="*/ 30882 w 45232"/>
                  <a:gd name="connsiteY3" fmla="*/ 13426 h 47130"/>
                  <a:gd name="connsiteX4" fmla="*/ 17697 w 45232"/>
                  <a:gd name="connsiteY4" fmla="*/ 21745 h 47130"/>
                  <a:gd name="connsiteX5" fmla="*/ 23064 w 45232"/>
                  <a:gd name="connsiteY5" fmla="*/ 37585 h 47130"/>
                  <a:gd name="connsiteX6" fmla="*/ 15766 w 45232"/>
                  <a:gd name="connsiteY6" fmla="*/ 30752 h 47130"/>
                  <a:gd name="connsiteX7" fmla="*/ 34224 w 45232"/>
                  <a:gd name="connsiteY7" fmla="*/ 25366 h 47130"/>
                  <a:gd name="connsiteX8" fmla="*/ 45181 w 45232"/>
                  <a:gd name="connsiteY8" fmla="*/ 10102 h 47130"/>
                  <a:gd name="connsiteX9" fmla="*/ 42209 w 45232"/>
                  <a:gd name="connsiteY9" fmla="*/ 2563 h 47130"/>
                  <a:gd name="connsiteX10" fmla="*/ 34280 w 45232"/>
                  <a:gd name="connsiteY10" fmla="*/ 0 h 47130"/>
                  <a:gd name="connsiteX11" fmla="*/ 11569 w 45232"/>
                  <a:gd name="connsiteY11" fmla="*/ 9619 h 47130"/>
                  <a:gd name="connsiteX12" fmla="*/ 74 w 45232"/>
                  <a:gd name="connsiteY12" fmla="*/ 32033 h 47130"/>
                  <a:gd name="connsiteX13" fmla="*/ 4810 w 45232"/>
                  <a:gd name="connsiteY13" fmla="*/ 43472 h 47130"/>
                  <a:gd name="connsiteX14" fmla="*/ 17029 w 45232"/>
                  <a:gd name="connsiteY14" fmla="*/ 47130 h 47130"/>
                  <a:gd name="connsiteX15" fmla="*/ 40482 w 45232"/>
                  <a:gd name="connsiteY15" fmla="*/ 42172 h 47130"/>
                  <a:gd name="connsiteX16" fmla="*/ 43713 w 45232"/>
                  <a:gd name="connsiteY16" fmla="*/ 30993 h 47130"/>
                  <a:gd name="connsiteX17" fmla="*/ 23064 w 45232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32" h="47130">
                    <a:moveTo>
                      <a:pt x="17697" y="21745"/>
                    </a:moveTo>
                    <a:cubicBezTo>
                      <a:pt x="18403" y="19071"/>
                      <a:pt x="19628" y="16620"/>
                      <a:pt x="21355" y="14299"/>
                    </a:cubicBezTo>
                    <a:cubicBezTo>
                      <a:pt x="23491" y="11495"/>
                      <a:pt x="25664" y="10065"/>
                      <a:pt x="27985" y="10065"/>
                    </a:cubicBezTo>
                    <a:cubicBezTo>
                      <a:pt x="30157" y="10065"/>
                      <a:pt x="31123" y="11161"/>
                      <a:pt x="30882" y="13426"/>
                    </a:cubicBezTo>
                    <a:cubicBezTo>
                      <a:pt x="30399" y="18997"/>
                      <a:pt x="25961" y="21745"/>
                      <a:pt x="17697" y="21745"/>
                    </a:cubicBezTo>
                    <a:moveTo>
                      <a:pt x="23064" y="37585"/>
                    </a:moveTo>
                    <a:cubicBezTo>
                      <a:pt x="17846" y="37585"/>
                      <a:pt x="15413" y="35301"/>
                      <a:pt x="15766" y="30752"/>
                    </a:cubicBezTo>
                    <a:cubicBezTo>
                      <a:pt x="22117" y="30752"/>
                      <a:pt x="28263" y="28950"/>
                      <a:pt x="34224" y="25366"/>
                    </a:cubicBezTo>
                    <a:cubicBezTo>
                      <a:pt x="40947" y="21244"/>
                      <a:pt x="44623" y="16174"/>
                      <a:pt x="45181" y="10102"/>
                    </a:cubicBezTo>
                    <a:cubicBezTo>
                      <a:pt x="45478" y="6927"/>
                      <a:pt x="44512" y="4457"/>
                      <a:pt x="42209" y="2563"/>
                    </a:cubicBezTo>
                    <a:cubicBezTo>
                      <a:pt x="40092" y="836"/>
                      <a:pt x="37418" y="0"/>
                      <a:pt x="34280" y="0"/>
                    </a:cubicBezTo>
                    <a:cubicBezTo>
                      <a:pt x="25998" y="0"/>
                      <a:pt x="18440" y="3194"/>
                      <a:pt x="11569" y="9619"/>
                    </a:cubicBezTo>
                    <a:cubicBezTo>
                      <a:pt x="4754" y="16026"/>
                      <a:pt x="891" y="23509"/>
                      <a:pt x="74" y="32033"/>
                    </a:cubicBezTo>
                    <a:cubicBezTo>
                      <a:pt x="-371" y="36936"/>
                      <a:pt x="1188" y="40724"/>
                      <a:pt x="4810" y="43472"/>
                    </a:cubicBezTo>
                    <a:cubicBezTo>
                      <a:pt x="7929" y="45886"/>
                      <a:pt x="12033" y="47130"/>
                      <a:pt x="17029" y="47130"/>
                    </a:cubicBezTo>
                    <a:cubicBezTo>
                      <a:pt x="23305" y="47130"/>
                      <a:pt x="31123" y="45459"/>
                      <a:pt x="40482" y="42172"/>
                    </a:cubicBezTo>
                    <a:lnTo>
                      <a:pt x="43713" y="30993"/>
                    </a:lnTo>
                    <a:cubicBezTo>
                      <a:pt x="35561" y="35376"/>
                      <a:pt x="28690" y="37585"/>
                      <a:pt x="23064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05D1EB0-1B11-4EDA-96A0-06AAC5407AF0}"/>
                  </a:ext>
                </a:extLst>
              </p:cNvPr>
              <p:cNvSpPr/>
              <p:nvPr/>
            </p:nvSpPr>
            <p:spPr>
              <a:xfrm>
                <a:off x="7552714" y="495266"/>
                <a:ext cx="45273" cy="47130"/>
              </a:xfrm>
              <a:custGeom>
                <a:avLst/>
                <a:gdLst>
                  <a:gd name="connsiteX0" fmla="*/ 17707 w 45273"/>
                  <a:gd name="connsiteY0" fmla="*/ 21745 h 47130"/>
                  <a:gd name="connsiteX1" fmla="*/ 21347 w 45273"/>
                  <a:gd name="connsiteY1" fmla="*/ 14299 h 47130"/>
                  <a:gd name="connsiteX2" fmla="*/ 27976 w 45273"/>
                  <a:gd name="connsiteY2" fmla="*/ 10065 h 47130"/>
                  <a:gd name="connsiteX3" fmla="*/ 30910 w 45273"/>
                  <a:gd name="connsiteY3" fmla="*/ 13426 h 47130"/>
                  <a:gd name="connsiteX4" fmla="*/ 17707 w 45273"/>
                  <a:gd name="connsiteY4" fmla="*/ 21745 h 47130"/>
                  <a:gd name="connsiteX5" fmla="*/ 23055 w 45273"/>
                  <a:gd name="connsiteY5" fmla="*/ 37585 h 47130"/>
                  <a:gd name="connsiteX6" fmla="*/ 15794 w 45273"/>
                  <a:gd name="connsiteY6" fmla="*/ 30752 h 47130"/>
                  <a:gd name="connsiteX7" fmla="*/ 34234 w 45273"/>
                  <a:gd name="connsiteY7" fmla="*/ 25366 h 47130"/>
                  <a:gd name="connsiteX8" fmla="*/ 45228 w 45273"/>
                  <a:gd name="connsiteY8" fmla="*/ 10102 h 47130"/>
                  <a:gd name="connsiteX9" fmla="*/ 42219 w 45273"/>
                  <a:gd name="connsiteY9" fmla="*/ 2563 h 47130"/>
                  <a:gd name="connsiteX10" fmla="*/ 34327 w 45273"/>
                  <a:gd name="connsiteY10" fmla="*/ 0 h 47130"/>
                  <a:gd name="connsiteX11" fmla="*/ 11598 w 45273"/>
                  <a:gd name="connsiteY11" fmla="*/ 9619 h 47130"/>
                  <a:gd name="connsiteX12" fmla="*/ 84 w 45273"/>
                  <a:gd name="connsiteY12" fmla="*/ 32033 h 47130"/>
                  <a:gd name="connsiteX13" fmla="*/ 4782 w 45273"/>
                  <a:gd name="connsiteY13" fmla="*/ 43472 h 47130"/>
                  <a:gd name="connsiteX14" fmla="*/ 17057 w 45273"/>
                  <a:gd name="connsiteY14" fmla="*/ 47130 h 47130"/>
                  <a:gd name="connsiteX15" fmla="*/ 40474 w 45273"/>
                  <a:gd name="connsiteY15" fmla="*/ 42172 h 47130"/>
                  <a:gd name="connsiteX16" fmla="*/ 43724 w 45273"/>
                  <a:gd name="connsiteY16" fmla="*/ 30993 h 47130"/>
                  <a:gd name="connsiteX17" fmla="*/ 23055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707" y="21745"/>
                    </a:moveTo>
                    <a:cubicBezTo>
                      <a:pt x="18376" y="19071"/>
                      <a:pt x="19601" y="16620"/>
                      <a:pt x="21347" y="14299"/>
                    </a:cubicBezTo>
                    <a:cubicBezTo>
                      <a:pt x="23464" y="11495"/>
                      <a:pt x="25655" y="10065"/>
                      <a:pt x="27976" y="10065"/>
                    </a:cubicBezTo>
                    <a:cubicBezTo>
                      <a:pt x="30130" y="10065"/>
                      <a:pt x="31152" y="11161"/>
                      <a:pt x="30910" y="13426"/>
                    </a:cubicBezTo>
                    <a:cubicBezTo>
                      <a:pt x="30353" y="18997"/>
                      <a:pt x="25934" y="21745"/>
                      <a:pt x="17707" y="21745"/>
                    </a:cubicBezTo>
                    <a:moveTo>
                      <a:pt x="23055" y="37585"/>
                    </a:moveTo>
                    <a:cubicBezTo>
                      <a:pt x="17856" y="37585"/>
                      <a:pt x="15404" y="35301"/>
                      <a:pt x="15794" y="30752"/>
                    </a:cubicBezTo>
                    <a:cubicBezTo>
                      <a:pt x="22145" y="30752"/>
                      <a:pt x="28292" y="28950"/>
                      <a:pt x="34234" y="25366"/>
                    </a:cubicBezTo>
                    <a:cubicBezTo>
                      <a:pt x="40957" y="21244"/>
                      <a:pt x="44633" y="16174"/>
                      <a:pt x="45228" y="10102"/>
                    </a:cubicBezTo>
                    <a:cubicBezTo>
                      <a:pt x="45506" y="6927"/>
                      <a:pt x="44503" y="4457"/>
                      <a:pt x="42219" y="2563"/>
                    </a:cubicBezTo>
                    <a:cubicBezTo>
                      <a:pt x="40102" y="836"/>
                      <a:pt x="37466" y="0"/>
                      <a:pt x="34327" y="0"/>
                    </a:cubicBezTo>
                    <a:cubicBezTo>
                      <a:pt x="26026" y="0"/>
                      <a:pt x="18431" y="3194"/>
                      <a:pt x="11598" y="9619"/>
                    </a:cubicBezTo>
                    <a:cubicBezTo>
                      <a:pt x="4745" y="16026"/>
                      <a:pt x="901" y="23509"/>
                      <a:pt x="84" y="32033"/>
                    </a:cubicBezTo>
                    <a:cubicBezTo>
                      <a:pt x="-399" y="36936"/>
                      <a:pt x="1198" y="40724"/>
                      <a:pt x="4782" y="43472"/>
                    </a:cubicBezTo>
                    <a:cubicBezTo>
                      <a:pt x="7939" y="45886"/>
                      <a:pt x="12006" y="47130"/>
                      <a:pt x="17057" y="47130"/>
                    </a:cubicBezTo>
                    <a:cubicBezTo>
                      <a:pt x="23334" y="47130"/>
                      <a:pt x="31115" y="45459"/>
                      <a:pt x="40474" y="42172"/>
                    </a:cubicBezTo>
                    <a:lnTo>
                      <a:pt x="43724" y="30993"/>
                    </a:lnTo>
                    <a:cubicBezTo>
                      <a:pt x="35553" y="35376"/>
                      <a:pt x="28663" y="37585"/>
                      <a:pt x="23055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8014DE5-E3B5-4B68-9B65-6AD355E68B90}"/>
                  </a:ext>
                </a:extLst>
              </p:cNvPr>
              <p:cNvSpPr/>
              <p:nvPr/>
            </p:nvSpPr>
            <p:spPr>
              <a:xfrm>
                <a:off x="7603607" y="486873"/>
                <a:ext cx="33461" cy="55523"/>
              </a:xfrm>
              <a:custGeom>
                <a:avLst/>
                <a:gdLst>
                  <a:gd name="connsiteX0" fmla="*/ 33461 w 33461"/>
                  <a:gd name="connsiteY0" fmla="*/ 8561 h 55523"/>
                  <a:gd name="connsiteX1" fmla="*/ 30806 w 33461"/>
                  <a:gd name="connsiteY1" fmla="*/ 17493 h 55523"/>
                  <a:gd name="connsiteX2" fmla="*/ 23266 w 33461"/>
                  <a:gd name="connsiteY2" fmla="*/ 17493 h 55523"/>
                  <a:gd name="connsiteX3" fmla="*/ 19590 w 33461"/>
                  <a:gd name="connsiteY3" fmla="*/ 29638 h 55523"/>
                  <a:gd name="connsiteX4" fmla="*/ 17027 w 33461"/>
                  <a:gd name="connsiteY4" fmla="*/ 41114 h 55523"/>
                  <a:gd name="connsiteX5" fmla="*/ 20202 w 33461"/>
                  <a:gd name="connsiteY5" fmla="*/ 45533 h 55523"/>
                  <a:gd name="connsiteX6" fmla="*/ 25161 w 33461"/>
                  <a:gd name="connsiteY6" fmla="*/ 43658 h 55523"/>
                  <a:gd name="connsiteX7" fmla="*/ 22338 w 33461"/>
                  <a:gd name="connsiteY7" fmla="*/ 53500 h 55523"/>
                  <a:gd name="connsiteX8" fmla="*/ 10602 w 33461"/>
                  <a:gd name="connsiteY8" fmla="*/ 55524 h 55523"/>
                  <a:gd name="connsiteX9" fmla="*/ 2821 w 33461"/>
                  <a:gd name="connsiteY9" fmla="*/ 53296 h 55523"/>
                  <a:gd name="connsiteX10" fmla="*/ 54 w 33461"/>
                  <a:gd name="connsiteY10" fmla="*/ 45942 h 55523"/>
                  <a:gd name="connsiteX11" fmla="*/ 3267 w 33461"/>
                  <a:gd name="connsiteY11" fmla="*/ 31977 h 55523"/>
                  <a:gd name="connsiteX12" fmla="*/ 12292 w 33461"/>
                  <a:gd name="connsiteY12" fmla="*/ 2321 h 55523"/>
                  <a:gd name="connsiteX13" fmla="*/ 28540 w 33461"/>
                  <a:gd name="connsiteY13" fmla="*/ 0 h 55523"/>
                  <a:gd name="connsiteX14" fmla="*/ 25922 w 33461"/>
                  <a:gd name="connsiteY14" fmla="*/ 8579 h 55523"/>
                  <a:gd name="connsiteX15" fmla="*/ 33461 w 33461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461" h="55523">
                    <a:moveTo>
                      <a:pt x="33461" y="8561"/>
                    </a:moveTo>
                    <a:lnTo>
                      <a:pt x="30806" y="17493"/>
                    </a:lnTo>
                    <a:lnTo>
                      <a:pt x="23266" y="17493"/>
                    </a:lnTo>
                    <a:cubicBezTo>
                      <a:pt x="22059" y="21244"/>
                      <a:pt x="20815" y="25905"/>
                      <a:pt x="19590" y="29638"/>
                    </a:cubicBezTo>
                    <a:cubicBezTo>
                      <a:pt x="18178" y="34224"/>
                      <a:pt x="17324" y="38031"/>
                      <a:pt x="17027" y="41114"/>
                    </a:cubicBezTo>
                    <a:cubicBezTo>
                      <a:pt x="16748" y="44029"/>
                      <a:pt x="17807" y="45533"/>
                      <a:pt x="20202" y="45533"/>
                    </a:cubicBezTo>
                    <a:cubicBezTo>
                      <a:pt x="21595" y="45533"/>
                      <a:pt x="23229" y="44921"/>
                      <a:pt x="25161" y="43658"/>
                    </a:cubicBezTo>
                    <a:lnTo>
                      <a:pt x="22338" y="53500"/>
                    </a:lnTo>
                    <a:cubicBezTo>
                      <a:pt x="17380" y="54837"/>
                      <a:pt x="13462" y="55524"/>
                      <a:pt x="10602" y="55524"/>
                    </a:cubicBezTo>
                    <a:cubicBezTo>
                      <a:pt x="7352" y="55524"/>
                      <a:pt x="4771" y="54781"/>
                      <a:pt x="2821" y="53296"/>
                    </a:cubicBezTo>
                    <a:cubicBezTo>
                      <a:pt x="685" y="51643"/>
                      <a:pt x="-243" y="49155"/>
                      <a:pt x="54" y="45942"/>
                    </a:cubicBezTo>
                    <a:cubicBezTo>
                      <a:pt x="425" y="42302"/>
                      <a:pt x="1484" y="37641"/>
                      <a:pt x="3267" y="31977"/>
                    </a:cubicBezTo>
                    <a:cubicBezTo>
                      <a:pt x="4715" y="27428"/>
                      <a:pt x="12292" y="2321"/>
                      <a:pt x="12292" y="2321"/>
                    </a:cubicBezTo>
                    <a:lnTo>
                      <a:pt x="28540" y="0"/>
                    </a:lnTo>
                    <a:lnTo>
                      <a:pt x="25922" y="8579"/>
                    </a:lnTo>
                    <a:lnTo>
                      <a:pt x="33461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11477D4-052B-4BA6-B9F6-09DD30A09489}"/>
                  </a:ext>
                </a:extLst>
              </p:cNvPr>
              <p:cNvSpPr/>
              <p:nvPr/>
            </p:nvSpPr>
            <p:spPr>
              <a:xfrm>
                <a:off x="7636685" y="486873"/>
                <a:ext cx="33585" cy="55523"/>
              </a:xfrm>
              <a:custGeom>
                <a:avLst/>
                <a:gdLst>
                  <a:gd name="connsiteX0" fmla="*/ 33586 w 33585"/>
                  <a:gd name="connsiteY0" fmla="*/ 8561 h 55523"/>
                  <a:gd name="connsiteX1" fmla="*/ 30931 w 33585"/>
                  <a:gd name="connsiteY1" fmla="*/ 17493 h 55523"/>
                  <a:gd name="connsiteX2" fmla="*/ 23428 w 33585"/>
                  <a:gd name="connsiteY2" fmla="*/ 17493 h 55523"/>
                  <a:gd name="connsiteX3" fmla="*/ 19621 w 33585"/>
                  <a:gd name="connsiteY3" fmla="*/ 29638 h 55523"/>
                  <a:gd name="connsiteX4" fmla="*/ 17022 w 33585"/>
                  <a:gd name="connsiteY4" fmla="*/ 41114 h 55523"/>
                  <a:gd name="connsiteX5" fmla="*/ 20160 w 33585"/>
                  <a:gd name="connsiteY5" fmla="*/ 45533 h 55523"/>
                  <a:gd name="connsiteX6" fmla="*/ 25155 w 33585"/>
                  <a:gd name="connsiteY6" fmla="*/ 43658 h 55523"/>
                  <a:gd name="connsiteX7" fmla="*/ 22351 w 33585"/>
                  <a:gd name="connsiteY7" fmla="*/ 53500 h 55523"/>
                  <a:gd name="connsiteX8" fmla="*/ 10596 w 33585"/>
                  <a:gd name="connsiteY8" fmla="*/ 55524 h 55523"/>
                  <a:gd name="connsiteX9" fmla="*/ 2816 w 33585"/>
                  <a:gd name="connsiteY9" fmla="*/ 53296 h 55523"/>
                  <a:gd name="connsiteX10" fmla="*/ 67 w 33585"/>
                  <a:gd name="connsiteY10" fmla="*/ 45942 h 55523"/>
                  <a:gd name="connsiteX11" fmla="*/ 3280 w 33585"/>
                  <a:gd name="connsiteY11" fmla="*/ 31977 h 55523"/>
                  <a:gd name="connsiteX12" fmla="*/ 12305 w 33585"/>
                  <a:gd name="connsiteY12" fmla="*/ 2321 h 55523"/>
                  <a:gd name="connsiteX13" fmla="*/ 28554 w 33585"/>
                  <a:gd name="connsiteY13" fmla="*/ 0 h 55523"/>
                  <a:gd name="connsiteX14" fmla="*/ 26047 w 33585"/>
                  <a:gd name="connsiteY14" fmla="*/ 8579 h 55523"/>
                  <a:gd name="connsiteX15" fmla="*/ 33586 w 33585"/>
                  <a:gd name="connsiteY15" fmla="*/ 8579 h 55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3585" h="55523">
                    <a:moveTo>
                      <a:pt x="33586" y="8561"/>
                    </a:moveTo>
                    <a:lnTo>
                      <a:pt x="30931" y="17493"/>
                    </a:lnTo>
                    <a:lnTo>
                      <a:pt x="23428" y="17493"/>
                    </a:lnTo>
                    <a:cubicBezTo>
                      <a:pt x="22184" y="21244"/>
                      <a:pt x="20828" y="25905"/>
                      <a:pt x="19621" y="29638"/>
                    </a:cubicBezTo>
                    <a:cubicBezTo>
                      <a:pt x="18192" y="34224"/>
                      <a:pt x="17319" y="38031"/>
                      <a:pt x="17022" y="41114"/>
                    </a:cubicBezTo>
                    <a:cubicBezTo>
                      <a:pt x="16762" y="44029"/>
                      <a:pt x="17802" y="45533"/>
                      <a:pt x="20160" y="45533"/>
                    </a:cubicBezTo>
                    <a:cubicBezTo>
                      <a:pt x="21571" y="45533"/>
                      <a:pt x="23224" y="44921"/>
                      <a:pt x="25155" y="43658"/>
                    </a:cubicBezTo>
                    <a:lnTo>
                      <a:pt x="22351" y="53500"/>
                    </a:lnTo>
                    <a:cubicBezTo>
                      <a:pt x="17337" y="54837"/>
                      <a:pt x="13456" y="55524"/>
                      <a:pt x="10596" y="55524"/>
                    </a:cubicBezTo>
                    <a:cubicBezTo>
                      <a:pt x="7291" y="55524"/>
                      <a:pt x="4728" y="54781"/>
                      <a:pt x="2816" y="53296"/>
                    </a:cubicBezTo>
                    <a:cubicBezTo>
                      <a:pt x="643" y="51643"/>
                      <a:pt x="-267" y="49155"/>
                      <a:pt x="67" y="45942"/>
                    </a:cubicBezTo>
                    <a:cubicBezTo>
                      <a:pt x="402" y="42302"/>
                      <a:pt x="1497" y="37641"/>
                      <a:pt x="3280" y="31977"/>
                    </a:cubicBezTo>
                    <a:cubicBezTo>
                      <a:pt x="4691" y="27428"/>
                      <a:pt x="12305" y="2321"/>
                      <a:pt x="12305" y="2321"/>
                    </a:cubicBezTo>
                    <a:lnTo>
                      <a:pt x="28554" y="0"/>
                    </a:lnTo>
                    <a:lnTo>
                      <a:pt x="26047" y="8579"/>
                    </a:lnTo>
                    <a:lnTo>
                      <a:pt x="33586" y="8579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E728E03-2293-4963-B6E4-063CEAA5B3A7}"/>
                  </a:ext>
                </a:extLst>
              </p:cNvPr>
              <p:cNvSpPr/>
              <p:nvPr/>
            </p:nvSpPr>
            <p:spPr>
              <a:xfrm>
                <a:off x="7668966" y="495266"/>
                <a:ext cx="45273" cy="47130"/>
              </a:xfrm>
              <a:custGeom>
                <a:avLst/>
                <a:gdLst>
                  <a:gd name="connsiteX0" fmla="*/ 17666 w 45273"/>
                  <a:gd name="connsiteY0" fmla="*/ 21745 h 47130"/>
                  <a:gd name="connsiteX1" fmla="*/ 21342 w 45273"/>
                  <a:gd name="connsiteY1" fmla="*/ 14299 h 47130"/>
                  <a:gd name="connsiteX2" fmla="*/ 27972 w 45273"/>
                  <a:gd name="connsiteY2" fmla="*/ 10065 h 47130"/>
                  <a:gd name="connsiteX3" fmla="*/ 30887 w 45273"/>
                  <a:gd name="connsiteY3" fmla="*/ 13426 h 47130"/>
                  <a:gd name="connsiteX4" fmla="*/ 17666 w 45273"/>
                  <a:gd name="connsiteY4" fmla="*/ 21745 h 47130"/>
                  <a:gd name="connsiteX5" fmla="*/ 23051 w 45273"/>
                  <a:gd name="connsiteY5" fmla="*/ 37585 h 47130"/>
                  <a:gd name="connsiteX6" fmla="*/ 15790 w 45273"/>
                  <a:gd name="connsiteY6" fmla="*/ 30752 h 47130"/>
                  <a:gd name="connsiteX7" fmla="*/ 34211 w 45273"/>
                  <a:gd name="connsiteY7" fmla="*/ 25366 h 47130"/>
                  <a:gd name="connsiteX8" fmla="*/ 45223 w 45273"/>
                  <a:gd name="connsiteY8" fmla="*/ 10102 h 47130"/>
                  <a:gd name="connsiteX9" fmla="*/ 42234 w 45273"/>
                  <a:gd name="connsiteY9" fmla="*/ 2563 h 47130"/>
                  <a:gd name="connsiteX10" fmla="*/ 34286 w 45273"/>
                  <a:gd name="connsiteY10" fmla="*/ 0 h 47130"/>
                  <a:gd name="connsiteX11" fmla="*/ 11593 w 45273"/>
                  <a:gd name="connsiteY11" fmla="*/ 9619 h 47130"/>
                  <a:gd name="connsiteX12" fmla="*/ 80 w 45273"/>
                  <a:gd name="connsiteY12" fmla="*/ 32033 h 47130"/>
                  <a:gd name="connsiteX13" fmla="*/ 4797 w 45273"/>
                  <a:gd name="connsiteY13" fmla="*/ 43472 h 47130"/>
                  <a:gd name="connsiteX14" fmla="*/ 17071 w 45273"/>
                  <a:gd name="connsiteY14" fmla="*/ 47130 h 47130"/>
                  <a:gd name="connsiteX15" fmla="*/ 40469 w 45273"/>
                  <a:gd name="connsiteY15" fmla="*/ 42172 h 47130"/>
                  <a:gd name="connsiteX16" fmla="*/ 43719 w 45273"/>
                  <a:gd name="connsiteY16" fmla="*/ 30993 h 47130"/>
                  <a:gd name="connsiteX17" fmla="*/ 23051 w 45273"/>
                  <a:gd name="connsiteY17" fmla="*/ 37585 h 4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273" h="47130">
                    <a:moveTo>
                      <a:pt x="17666" y="21745"/>
                    </a:moveTo>
                    <a:cubicBezTo>
                      <a:pt x="18371" y="19071"/>
                      <a:pt x="19597" y="16620"/>
                      <a:pt x="21342" y="14299"/>
                    </a:cubicBezTo>
                    <a:cubicBezTo>
                      <a:pt x="23422" y="11495"/>
                      <a:pt x="25669" y="10065"/>
                      <a:pt x="27972" y="10065"/>
                    </a:cubicBezTo>
                    <a:cubicBezTo>
                      <a:pt x="30144" y="10065"/>
                      <a:pt x="31110" y="11161"/>
                      <a:pt x="30887" y="13426"/>
                    </a:cubicBezTo>
                    <a:cubicBezTo>
                      <a:pt x="30367" y="18997"/>
                      <a:pt x="25948" y="21745"/>
                      <a:pt x="17666" y="21745"/>
                    </a:cubicBezTo>
                    <a:moveTo>
                      <a:pt x="23051" y="37585"/>
                    </a:moveTo>
                    <a:cubicBezTo>
                      <a:pt x="17814" y="37585"/>
                      <a:pt x="15419" y="35301"/>
                      <a:pt x="15790" y="30752"/>
                    </a:cubicBezTo>
                    <a:cubicBezTo>
                      <a:pt x="22104" y="30752"/>
                      <a:pt x="28269" y="28950"/>
                      <a:pt x="34211" y="25366"/>
                    </a:cubicBezTo>
                    <a:cubicBezTo>
                      <a:pt x="40971" y="21244"/>
                      <a:pt x="44629" y="16174"/>
                      <a:pt x="45223" y="10102"/>
                    </a:cubicBezTo>
                    <a:cubicBezTo>
                      <a:pt x="45520" y="6927"/>
                      <a:pt x="44499" y="4457"/>
                      <a:pt x="42234" y="2563"/>
                    </a:cubicBezTo>
                    <a:cubicBezTo>
                      <a:pt x="40117" y="836"/>
                      <a:pt x="37461" y="0"/>
                      <a:pt x="34286" y="0"/>
                    </a:cubicBezTo>
                    <a:cubicBezTo>
                      <a:pt x="26003" y="0"/>
                      <a:pt x="18427" y="3194"/>
                      <a:pt x="11593" y="9619"/>
                    </a:cubicBezTo>
                    <a:cubicBezTo>
                      <a:pt x="4741" y="16026"/>
                      <a:pt x="878" y="23509"/>
                      <a:pt x="80" y="32033"/>
                    </a:cubicBezTo>
                    <a:cubicBezTo>
                      <a:pt x="-384" y="36936"/>
                      <a:pt x="1175" y="40724"/>
                      <a:pt x="4797" y="43472"/>
                    </a:cubicBezTo>
                    <a:cubicBezTo>
                      <a:pt x="7953" y="45886"/>
                      <a:pt x="12020" y="47130"/>
                      <a:pt x="17071" y="47130"/>
                    </a:cubicBezTo>
                    <a:cubicBezTo>
                      <a:pt x="23292" y="47130"/>
                      <a:pt x="31129" y="45459"/>
                      <a:pt x="40469" y="42172"/>
                    </a:cubicBezTo>
                    <a:lnTo>
                      <a:pt x="43719" y="30993"/>
                    </a:lnTo>
                    <a:cubicBezTo>
                      <a:pt x="35548" y="35376"/>
                      <a:pt x="28659" y="37585"/>
                      <a:pt x="23051" y="37585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8D5E6C4-7C7D-4EE9-8D17-CCDEC5BDCBBA}"/>
                  </a:ext>
                </a:extLst>
              </p:cNvPr>
              <p:cNvSpPr/>
              <p:nvPr/>
            </p:nvSpPr>
            <p:spPr>
              <a:xfrm>
                <a:off x="6732779" y="465257"/>
                <a:ext cx="84632" cy="80184"/>
              </a:xfrm>
              <a:custGeom>
                <a:avLst/>
                <a:gdLst>
                  <a:gd name="connsiteX0" fmla="*/ 176 w 84632"/>
                  <a:gd name="connsiteY0" fmla="*/ 51420 h 80184"/>
                  <a:gd name="connsiteX1" fmla="*/ 30315 w 84632"/>
                  <a:gd name="connsiteY1" fmla="*/ 80185 h 80184"/>
                  <a:gd name="connsiteX2" fmla="*/ 63166 w 84632"/>
                  <a:gd name="connsiteY2" fmla="*/ 76118 h 80184"/>
                  <a:gd name="connsiteX3" fmla="*/ 66638 w 84632"/>
                  <a:gd name="connsiteY3" fmla="*/ 64716 h 80184"/>
                  <a:gd name="connsiteX4" fmla="*/ 64818 w 84632"/>
                  <a:gd name="connsiteY4" fmla="*/ 65199 h 80184"/>
                  <a:gd name="connsiteX5" fmla="*/ 40362 w 84632"/>
                  <a:gd name="connsiteY5" fmla="*/ 69916 h 80184"/>
                  <a:gd name="connsiteX6" fmla="*/ 21476 w 84632"/>
                  <a:gd name="connsiteY6" fmla="*/ 48913 h 80184"/>
                  <a:gd name="connsiteX7" fmla="*/ 57873 w 84632"/>
                  <a:gd name="connsiteY7" fmla="*/ 10269 h 80184"/>
                  <a:gd name="connsiteX8" fmla="*/ 80974 w 84632"/>
                  <a:gd name="connsiteY8" fmla="*/ 15264 h 80184"/>
                  <a:gd name="connsiteX9" fmla="*/ 84632 w 84632"/>
                  <a:gd name="connsiteY9" fmla="*/ 3008 h 80184"/>
                  <a:gd name="connsiteX10" fmla="*/ 60640 w 84632"/>
                  <a:gd name="connsiteY10" fmla="*/ 0 h 80184"/>
                  <a:gd name="connsiteX11" fmla="*/ 176 w 84632"/>
                  <a:gd name="connsiteY11" fmla="*/ 51420 h 801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4632" h="80184">
                    <a:moveTo>
                      <a:pt x="176" y="51420"/>
                    </a:moveTo>
                    <a:cubicBezTo>
                      <a:pt x="-1569" y="69451"/>
                      <a:pt x="9721" y="80185"/>
                      <a:pt x="30315" y="80185"/>
                    </a:cubicBezTo>
                    <a:cubicBezTo>
                      <a:pt x="41829" y="80185"/>
                      <a:pt x="52878" y="78254"/>
                      <a:pt x="63166" y="76118"/>
                    </a:cubicBezTo>
                    <a:cubicBezTo>
                      <a:pt x="63556" y="74781"/>
                      <a:pt x="65710" y="67724"/>
                      <a:pt x="66638" y="64716"/>
                    </a:cubicBezTo>
                    <a:cubicBezTo>
                      <a:pt x="65747" y="64939"/>
                      <a:pt x="64818" y="65199"/>
                      <a:pt x="64818" y="65199"/>
                    </a:cubicBezTo>
                    <a:cubicBezTo>
                      <a:pt x="56870" y="67409"/>
                      <a:pt x="47920" y="69916"/>
                      <a:pt x="40362" y="69916"/>
                    </a:cubicBezTo>
                    <a:cubicBezTo>
                      <a:pt x="27864" y="69916"/>
                      <a:pt x="20269" y="61485"/>
                      <a:pt x="21476" y="48913"/>
                    </a:cubicBezTo>
                    <a:cubicBezTo>
                      <a:pt x="23259" y="30213"/>
                      <a:pt x="38319" y="10269"/>
                      <a:pt x="57873" y="10269"/>
                    </a:cubicBezTo>
                    <a:cubicBezTo>
                      <a:pt x="65190" y="10269"/>
                      <a:pt x="72952" y="11978"/>
                      <a:pt x="80974" y="15264"/>
                    </a:cubicBezTo>
                    <a:cubicBezTo>
                      <a:pt x="81587" y="13203"/>
                      <a:pt x="83945" y="5311"/>
                      <a:pt x="84632" y="3008"/>
                    </a:cubicBezTo>
                    <a:cubicBezTo>
                      <a:pt x="76629" y="1058"/>
                      <a:pt x="68569" y="0"/>
                      <a:pt x="60640" y="0"/>
                    </a:cubicBezTo>
                    <a:cubicBezTo>
                      <a:pt x="24410" y="19"/>
                      <a:pt x="2238" y="29879"/>
                      <a:pt x="176" y="51420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DBA3F7F-FFCE-4112-B668-A7F4274EFE2D}"/>
                  </a:ext>
                </a:extLst>
              </p:cNvPr>
              <p:cNvSpPr/>
              <p:nvPr/>
            </p:nvSpPr>
            <p:spPr>
              <a:xfrm>
                <a:off x="7481025" y="465536"/>
                <a:ext cx="73378" cy="76507"/>
              </a:xfrm>
              <a:custGeom>
                <a:avLst/>
                <a:gdLst>
                  <a:gd name="connsiteX0" fmla="*/ 28895 w 73378"/>
                  <a:gd name="connsiteY0" fmla="*/ 43175 h 76507"/>
                  <a:gd name="connsiteX1" fmla="*/ 46369 w 73378"/>
                  <a:gd name="connsiteY1" fmla="*/ 55208 h 76507"/>
                  <a:gd name="connsiteX2" fmla="*/ 29173 w 73378"/>
                  <a:gd name="connsiteY2" fmla="*/ 67093 h 76507"/>
                  <a:gd name="connsiteX3" fmla="*/ 21912 w 73378"/>
                  <a:gd name="connsiteY3" fmla="*/ 66220 h 76507"/>
                  <a:gd name="connsiteX4" fmla="*/ 28895 w 73378"/>
                  <a:gd name="connsiteY4" fmla="*/ 43175 h 76507"/>
                  <a:gd name="connsiteX5" fmla="*/ 38830 w 73378"/>
                  <a:gd name="connsiteY5" fmla="*/ 10863 h 76507"/>
                  <a:gd name="connsiteX6" fmla="*/ 44234 w 73378"/>
                  <a:gd name="connsiteY6" fmla="*/ 10009 h 76507"/>
                  <a:gd name="connsiteX7" fmla="*/ 54540 w 73378"/>
                  <a:gd name="connsiteY7" fmla="*/ 16453 h 76507"/>
                  <a:gd name="connsiteX8" fmla="*/ 38904 w 73378"/>
                  <a:gd name="connsiteY8" fmla="*/ 31179 h 76507"/>
                  <a:gd name="connsiteX9" fmla="*/ 32757 w 73378"/>
                  <a:gd name="connsiteY9" fmla="*/ 31179 h 76507"/>
                  <a:gd name="connsiteX10" fmla="*/ 38830 w 73378"/>
                  <a:gd name="connsiteY10" fmla="*/ 10863 h 76507"/>
                  <a:gd name="connsiteX11" fmla="*/ 0 w 73378"/>
                  <a:gd name="connsiteY11" fmla="*/ 76508 h 76507"/>
                  <a:gd name="connsiteX12" fmla="*/ 37474 w 73378"/>
                  <a:gd name="connsiteY12" fmla="*/ 76508 h 76507"/>
                  <a:gd name="connsiteX13" fmla="*/ 65403 w 73378"/>
                  <a:gd name="connsiteY13" fmla="*/ 54800 h 76507"/>
                  <a:gd name="connsiteX14" fmla="*/ 49359 w 73378"/>
                  <a:gd name="connsiteY14" fmla="*/ 37121 h 76507"/>
                  <a:gd name="connsiteX15" fmla="*/ 49377 w 73378"/>
                  <a:gd name="connsiteY15" fmla="*/ 36898 h 76507"/>
                  <a:gd name="connsiteX16" fmla="*/ 73295 w 73378"/>
                  <a:gd name="connsiteY16" fmla="*/ 14707 h 76507"/>
                  <a:gd name="connsiteX17" fmla="*/ 46759 w 73378"/>
                  <a:gd name="connsiteY17" fmla="*/ 0 h 76507"/>
                  <a:gd name="connsiteX18" fmla="*/ 22525 w 73378"/>
                  <a:gd name="connsiteY18" fmla="*/ 0 h 76507"/>
                  <a:gd name="connsiteX19" fmla="*/ 0 w 73378"/>
                  <a:gd name="connsiteY19" fmla="*/ 76508 h 7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3378" h="76507">
                    <a:moveTo>
                      <a:pt x="28895" y="43175"/>
                    </a:moveTo>
                    <a:cubicBezTo>
                      <a:pt x="37270" y="43175"/>
                      <a:pt x="47316" y="45181"/>
                      <a:pt x="46369" y="55208"/>
                    </a:cubicBezTo>
                    <a:cubicBezTo>
                      <a:pt x="45533" y="64382"/>
                      <a:pt x="37270" y="67093"/>
                      <a:pt x="29173" y="67093"/>
                    </a:cubicBezTo>
                    <a:cubicBezTo>
                      <a:pt x="26611" y="67093"/>
                      <a:pt x="24271" y="67019"/>
                      <a:pt x="21912" y="66220"/>
                    </a:cubicBezTo>
                    <a:lnTo>
                      <a:pt x="28895" y="43175"/>
                    </a:lnTo>
                    <a:close/>
                    <a:moveTo>
                      <a:pt x="38830" y="10863"/>
                    </a:moveTo>
                    <a:cubicBezTo>
                      <a:pt x="40371" y="10381"/>
                      <a:pt x="42507" y="10009"/>
                      <a:pt x="44234" y="10009"/>
                    </a:cubicBezTo>
                    <a:cubicBezTo>
                      <a:pt x="48950" y="10009"/>
                      <a:pt x="55097" y="10603"/>
                      <a:pt x="54540" y="16453"/>
                    </a:cubicBezTo>
                    <a:cubicBezTo>
                      <a:pt x="53500" y="27279"/>
                      <a:pt x="43008" y="31179"/>
                      <a:pt x="38904" y="31179"/>
                    </a:cubicBezTo>
                    <a:lnTo>
                      <a:pt x="32757" y="31179"/>
                    </a:lnTo>
                    <a:lnTo>
                      <a:pt x="38830" y="10863"/>
                    </a:lnTo>
                    <a:close/>
                    <a:moveTo>
                      <a:pt x="0" y="76508"/>
                    </a:moveTo>
                    <a:lnTo>
                      <a:pt x="37474" y="76508"/>
                    </a:lnTo>
                    <a:cubicBezTo>
                      <a:pt x="46109" y="76508"/>
                      <a:pt x="63825" y="71216"/>
                      <a:pt x="65403" y="54800"/>
                    </a:cubicBezTo>
                    <a:cubicBezTo>
                      <a:pt x="66350" y="44846"/>
                      <a:pt x="57975" y="39442"/>
                      <a:pt x="49359" y="37121"/>
                    </a:cubicBezTo>
                    <a:lnTo>
                      <a:pt x="49377" y="36898"/>
                    </a:lnTo>
                    <a:cubicBezTo>
                      <a:pt x="60129" y="34280"/>
                      <a:pt x="72218" y="26165"/>
                      <a:pt x="73295" y="14707"/>
                    </a:cubicBezTo>
                    <a:cubicBezTo>
                      <a:pt x="74707" y="-111"/>
                      <a:pt x="57752" y="0"/>
                      <a:pt x="46759" y="0"/>
                    </a:cubicBezTo>
                    <a:lnTo>
                      <a:pt x="22525" y="0"/>
                    </a:lnTo>
                    <a:lnTo>
                      <a:pt x="0" y="7650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099C32E7-1D2D-47DA-984F-70D8982EA17D}"/>
                  </a:ext>
                </a:extLst>
              </p:cNvPr>
              <p:cNvSpPr/>
              <p:nvPr/>
            </p:nvSpPr>
            <p:spPr>
              <a:xfrm>
                <a:off x="7716046" y="495284"/>
                <a:ext cx="49191" cy="46054"/>
              </a:xfrm>
              <a:custGeom>
                <a:avLst/>
                <a:gdLst>
                  <a:gd name="connsiteX0" fmla="*/ 49192 w 49191"/>
                  <a:gd name="connsiteY0" fmla="*/ 966 h 46054"/>
                  <a:gd name="connsiteX1" fmla="*/ 43899 w 49191"/>
                  <a:gd name="connsiteY1" fmla="*/ 14857 h 46054"/>
                  <a:gd name="connsiteX2" fmla="*/ 39108 w 49191"/>
                  <a:gd name="connsiteY2" fmla="*/ 13798 h 46054"/>
                  <a:gd name="connsiteX3" fmla="*/ 27799 w 49191"/>
                  <a:gd name="connsiteY3" fmla="*/ 20966 h 46054"/>
                  <a:gd name="connsiteX4" fmla="*/ 19666 w 49191"/>
                  <a:gd name="connsiteY4" fmla="*/ 32015 h 46054"/>
                  <a:gd name="connsiteX5" fmla="*/ 15599 w 49191"/>
                  <a:gd name="connsiteY5" fmla="*/ 46054 h 46054"/>
                  <a:gd name="connsiteX6" fmla="*/ 0 w 49191"/>
                  <a:gd name="connsiteY6" fmla="*/ 46054 h 46054"/>
                  <a:gd name="connsiteX7" fmla="*/ 13315 w 49191"/>
                  <a:gd name="connsiteY7" fmla="*/ 168 h 46054"/>
                  <a:gd name="connsiteX8" fmla="*/ 28746 w 49191"/>
                  <a:gd name="connsiteY8" fmla="*/ 168 h 46054"/>
                  <a:gd name="connsiteX9" fmla="*/ 22024 w 49191"/>
                  <a:gd name="connsiteY9" fmla="*/ 20075 h 46054"/>
                  <a:gd name="connsiteX10" fmla="*/ 23008 w 49191"/>
                  <a:gd name="connsiteY10" fmla="*/ 20075 h 46054"/>
                  <a:gd name="connsiteX11" fmla="*/ 32256 w 49191"/>
                  <a:gd name="connsiteY11" fmla="*/ 7132 h 46054"/>
                  <a:gd name="connsiteX12" fmla="*/ 45366 w 49191"/>
                  <a:gd name="connsiteY12" fmla="*/ 1 h 46054"/>
                  <a:gd name="connsiteX13" fmla="*/ 49192 w 49191"/>
                  <a:gd name="connsiteY13" fmla="*/ 966 h 4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191" h="46054">
                    <a:moveTo>
                      <a:pt x="49192" y="966"/>
                    </a:moveTo>
                    <a:lnTo>
                      <a:pt x="43899" y="14857"/>
                    </a:lnTo>
                    <a:cubicBezTo>
                      <a:pt x="42674" y="14188"/>
                      <a:pt x="40297" y="13798"/>
                      <a:pt x="39108" y="13798"/>
                    </a:cubicBezTo>
                    <a:cubicBezTo>
                      <a:pt x="36378" y="13798"/>
                      <a:pt x="32609" y="16175"/>
                      <a:pt x="27799" y="20966"/>
                    </a:cubicBezTo>
                    <a:cubicBezTo>
                      <a:pt x="23194" y="25516"/>
                      <a:pt x="20501" y="29230"/>
                      <a:pt x="19666" y="32015"/>
                    </a:cubicBezTo>
                    <a:lnTo>
                      <a:pt x="15599" y="46054"/>
                    </a:lnTo>
                    <a:lnTo>
                      <a:pt x="0" y="46054"/>
                    </a:lnTo>
                    <a:lnTo>
                      <a:pt x="13315" y="168"/>
                    </a:lnTo>
                    <a:lnTo>
                      <a:pt x="28746" y="168"/>
                    </a:lnTo>
                    <a:lnTo>
                      <a:pt x="22024" y="20075"/>
                    </a:lnTo>
                    <a:lnTo>
                      <a:pt x="23008" y="20075"/>
                    </a:lnTo>
                    <a:cubicBezTo>
                      <a:pt x="25571" y="15135"/>
                      <a:pt x="28653" y="10864"/>
                      <a:pt x="32256" y="7132"/>
                    </a:cubicBezTo>
                    <a:cubicBezTo>
                      <a:pt x="36843" y="2359"/>
                      <a:pt x="41244" y="1"/>
                      <a:pt x="45366" y="1"/>
                    </a:cubicBezTo>
                    <a:cubicBezTo>
                      <a:pt x="46889" y="-18"/>
                      <a:pt x="48189" y="279"/>
                      <a:pt x="49192" y="966"/>
                    </a:cubicBezTo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BB55FF9C-DA86-4351-837C-35BD096658D7}"/>
                  </a:ext>
                </a:extLst>
              </p:cNvPr>
              <p:cNvSpPr/>
              <p:nvPr/>
            </p:nvSpPr>
            <p:spPr>
              <a:xfrm>
                <a:off x="6916110" y="495248"/>
                <a:ext cx="53105" cy="46127"/>
              </a:xfrm>
              <a:custGeom>
                <a:avLst/>
                <a:gdLst>
                  <a:gd name="connsiteX0" fmla="*/ 42785 w 53105"/>
                  <a:gd name="connsiteY0" fmla="*/ 46128 h 46127"/>
                  <a:gd name="connsiteX1" fmla="*/ 27298 w 53105"/>
                  <a:gd name="connsiteY1" fmla="*/ 46090 h 46127"/>
                  <a:gd name="connsiteX2" fmla="*/ 36044 w 53105"/>
                  <a:gd name="connsiteY2" fmla="*/ 15506 h 46127"/>
                  <a:gd name="connsiteX3" fmla="*/ 35301 w 53105"/>
                  <a:gd name="connsiteY3" fmla="*/ 14225 h 46127"/>
                  <a:gd name="connsiteX4" fmla="*/ 26592 w 53105"/>
                  <a:gd name="connsiteY4" fmla="*/ 22525 h 46127"/>
                  <a:gd name="connsiteX5" fmla="*/ 19666 w 53105"/>
                  <a:gd name="connsiteY5" fmla="*/ 32070 h 46127"/>
                  <a:gd name="connsiteX6" fmla="*/ 15617 w 53105"/>
                  <a:gd name="connsiteY6" fmla="*/ 46109 h 46127"/>
                  <a:gd name="connsiteX7" fmla="*/ 0 w 53105"/>
                  <a:gd name="connsiteY7" fmla="*/ 46109 h 46127"/>
                  <a:gd name="connsiteX8" fmla="*/ 13370 w 53105"/>
                  <a:gd name="connsiteY8" fmla="*/ 37 h 46127"/>
                  <a:gd name="connsiteX9" fmla="*/ 28783 w 53105"/>
                  <a:gd name="connsiteY9" fmla="*/ 37 h 46127"/>
                  <a:gd name="connsiteX10" fmla="*/ 22042 w 53105"/>
                  <a:gd name="connsiteY10" fmla="*/ 20111 h 46127"/>
                  <a:gd name="connsiteX11" fmla="*/ 23045 w 53105"/>
                  <a:gd name="connsiteY11" fmla="*/ 20111 h 46127"/>
                  <a:gd name="connsiteX12" fmla="*/ 32275 w 53105"/>
                  <a:gd name="connsiteY12" fmla="*/ 7149 h 46127"/>
                  <a:gd name="connsiteX13" fmla="*/ 45403 w 53105"/>
                  <a:gd name="connsiteY13" fmla="*/ 0 h 46127"/>
                  <a:gd name="connsiteX14" fmla="*/ 51513 w 53105"/>
                  <a:gd name="connsiteY14" fmla="*/ 2711 h 46127"/>
                  <a:gd name="connsiteX15" fmla="*/ 52497 w 53105"/>
                  <a:gd name="connsiteY15" fmla="*/ 11940 h 46127"/>
                  <a:gd name="connsiteX16" fmla="*/ 42785 w 53105"/>
                  <a:gd name="connsiteY16" fmla="*/ 46128 h 4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105" h="46127">
                    <a:moveTo>
                      <a:pt x="42785" y="46128"/>
                    </a:moveTo>
                    <a:lnTo>
                      <a:pt x="27298" y="46090"/>
                    </a:lnTo>
                    <a:cubicBezTo>
                      <a:pt x="27298" y="46090"/>
                      <a:pt x="35394" y="20835"/>
                      <a:pt x="36044" y="15506"/>
                    </a:cubicBezTo>
                    <a:cubicBezTo>
                      <a:pt x="36044" y="15506"/>
                      <a:pt x="36397" y="13816"/>
                      <a:pt x="35301" y="14225"/>
                    </a:cubicBezTo>
                    <a:cubicBezTo>
                      <a:pt x="34224" y="14596"/>
                      <a:pt x="30752" y="17809"/>
                      <a:pt x="26592" y="22525"/>
                    </a:cubicBezTo>
                    <a:cubicBezTo>
                      <a:pt x="22451" y="27261"/>
                      <a:pt x="20148" y="30436"/>
                      <a:pt x="19666" y="32070"/>
                    </a:cubicBezTo>
                    <a:lnTo>
                      <a:pt x="15617" y="46109"/>
                    </a:lnTo>
                    <a:lnTo>
                      <a:pt x="0" y="46109"/>
                    </a:lnTo>
                    <a:lnTo>
                      <a:pt x="13370" y="37"/>
                    </a:lnTo>
                    <a:lnTo>
                      <a:pt x="28783" y="37"/>
                    </a:lnTo>
                    <a:lnTo>
                      <a:pt x="22042" y="20111"/>
                    </a:lnTo>
                    <a:lnTo>
                      <a:pt x="23045" y="20111"/>
                    </a:lnTo>
                    <a:cubicBezTo>
                      <a:pt x="25645" y="15190"/>
                      <a:pt x="28691" y="10826"/>
                      <a:pt x="32275" y="7149"/>
                    </a:cubicBezTo>
                    <a:cubicBezTo>
                      <a:pt x="36936" y="2377"/>
                      <a:pt x="41299" y="0"/>
                      <a:pt x="45403" y="0"/>
                    </a:cubicBezTo>
                    <a:cubicBezTo>
                      <a:pt x="48003" y="0"/>
                      <a:pt x="50064" y="891"/>
                      <a:pt x="51513" y="2711"/>
                    </a:cubicBezTo>
                    <a:cubicBezTo>
                      <a:pt x="52479" y="3974"/>
                      <a:pt x="53946" y="6444"/>
                      <a:pt x="52497" y="11940"/>
                    </a:cubicBezTo>
                    <a:lnTo>
                      <a:pt x="42785" y="46128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0AD6E693-9592-4734-84F5-E203BF3B114F}"/>
                  </a:ext>
                </a:extLst>
              </p:cNvPr>
              <p:cNvSpPr/>
              <p:nvPr/>
            </p:nvSpPr>
            <p:spPr>
              <a:xfrm>
                <a:off x="6807606" y="477161"/>
                <a:ext cx="53060" cy="64214"/>
              </a:xfrm>
              <a:custGeom>
                <a:avLst/>
                <a:gdLst>
                  <a:gd name="connsiteX0" fmla="*/ 27279 w 53060"/>
                  <a:gd name="connsiteY0" fmla="*/ 64178 h 64214"/>
                  <a:gd name="connsiteX1" fmla="*/ 36063 w 53060"/>
                  <a:gd name="connsiteY1" fmla="*/ 33593 h 64214"/>
                  <a:gd name="connsiteX2" fmla="*/ 35301 w 53060"/>
                  <a:gd name="connsiteY2" fmla="*/ 32312 h 64214"/>
                  <a:gd name="connsiteX3" fmla="*/ 26611 w 53060"/>
                  <a:gd name="connsiteY3" fmla="*/ 40631 h 64214"/>
                  <a:gd name="connsiteX4" fmla="*/ 19666 w 53060"/>
                  <a:gd name="connsiteY4" fmla="*/ 50139 h 64214"/>
                  <a:gd name="connsiteX5" fmla="*/ 15599 w 53060"/>
                  <a:gd name="connsiteY5" fmla="*/ 64215 h 64214"/>
                  <a:gd name="connsiteX6" fmla="*/ 0 w 53060"/>
                  <a:gd name="connsiteY6" fmla="*/ 64215 h 64214"/>
                  <a:gd name="connsiteX7" fmla="*/ 18570 w 53060"/>
                  <a:gd name="connsiteY7" fmla="*/ 0 h 64214"/>
                  <a:gd name="connsiteX8" fmla="*/ 34057 w 53060"/>
                  <a:gd name="connsiteY8" fmla="*/ 0 h 64214"/>
                  <a:gd name="connsiteX9" fmla="*/ 21968 w 53060"/>
                  <a:gd name="connsiteY9" fmla="*/ 38198 h 64214"/>
                  <a:gd name="connsiteX10" fmla="*/ 22971 w 53060"/>
                  <a:gd name="connsiteY10" fmla="*/ 38198 h 64214"/>
                  <a:gd name="connsiteX11" fmla="*/ 32219 w 53060"/>
                  <a:gd name="connsiteY11" fmla="*/ 25218 h 64214"/>
                  <a:gd name="connsiteX12" fmla="*/ 45348 w 53060"/>
                  <a:gd name="connsiteY12" fmla="*/ 18050 h 64214"/>
                  <a:gd name="connsiteX13" fmla="*/ 51476 w 53060"/>
                  <a:gd name="connsiteY13" fmla="*/ 20798 h 64214"/>
                  <a:gd name="connsiteX14" fmla="*/ 52460 w 53060"/>
                  <a:gd name="connsiteY14" fmla="*/ 30028 h 64214"/>
                  <a:gd name="connsiteX15" fmla="*/ 42767 w 53060"/>
                  <a:gd name="connsiteY15" fmla="*/ 64196 h 64214"/>
                  <a:gd name="connsiteX16" fmla="*/ 27279 w 53060"/>
                  <a:gd name="connsiteY16" fmla="*/ 64196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60" h="64214">
                    <a:moveTo>
                      <a:pt x="27279" y="64178"/>
                    </a:moveTo>
                    <a:cubicBezTo>
                      <a:pt x="27279" y="64178"/>
                      <a:pt x="35060" y="38365"/>
                      <a:pt x="36063" y="33593"/>
                    </a:cubicBezTo>
                    <a:cubicBezTo>
                      <a:pt x="36063" y="33593"/>
                      <a:pt x="36601" y="31773"/>
                      <a:pt x="35301" y="32312"/>
                    </a:cubicBezTo>
                    <a:cubicBezTo>
                      <a:pt x="34020" y="32813"/>
                      <a:pt x="30752" y="35896"/>
                      <a:pt x="26611" y="40631"/>
                    </a:cubicBezTo>
                    <a:cubicBezTo>
                      <a:pt x="22432" y="45348"/>
                      <a:pt x="20130" y="48560"/>
                      <a:pt x="19666" y="50139"/>
                    </a:cubicBezTo>
                    <a:lnTo>
                      <a:pt x="15599" y="64215"/>
                    </a:lnTo>
                    <a:lnTo>
                      <a:pt x="0" y="64215"/>
                    </a:lnTo>
                    <a:lnTo>
                      <a:pt x="18570" y="0"/>
                    </a:lnTo>
                    <a:lnTo>
                      <a:pt x="34057" y="0"/>
                    </a:lnTo>
                    <a:cubicBezTo>
                      <a:pt x="30566" y="12832"/>
                      <a:pt x="26518" y="25534"/>
                      <a:pt x="21968" y="38198"/>
                    </a:cubicBezTo>
                    <a:lnTo>
                      <a:pt x="22971" y="38198"/>
                    </a:lnTo>
                    <a:cubicBezTo>
                      <a:pt x="25571" y="33277"/>
                      <a:pt x="28616" y="28932"/>
                      <a:pt x="32219" y="25218"/>
                    </a:cubicBezTo>
                    <a:cubicBezTo>
                      <a:pt x="36898" y="20445"/>
                      <a:pt x="41244" y="18050"/>
                      <a:pt x="45348" y="18050"/>
                    </a:cubicBezTo>
                    <a:cubicBezTo>
                      <a:pt x="47966" y="18050"/>
                      <a:pt x="50046" y="18960"/>
                      <a:pt x="51476" y="20798"/>
                    </a:cubicBezTo>
                    <a:cubicBezTo>
                      <a:pt x="52441" y="22042"/>
                      <a:pt x="53890" y="24531"/>
                      <a:pt x="52460" y="30028"/>
                    </a:cubicBezTo>
                    <a:lnTo>
                      <a:pt x="42767" y="64196"/>
                    </a:lnTo>
                    <a:lnTo>
                      <a:pt x="27279" y="64196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BC7405EE-B648-4149-978E-2561761636C3}"/>
                  </a:ext>
                </a:extLst>
              </p:cNvPr>
              <p:cNvSpPr/>
              <p:nvPr/>
            </p:nvSpPr>
            <p:spPr>
              <a:xfrm>
                <a:off x="7345762" y="477142"/>
                <a:ext cx="53079" cy="64214"/>
              </a:xfrm>
              <a:custGeom>
                <a:avLst/>
                <a:gdLst>
                  <a:gd name="connsiteX0" fmla="*/ 27298 w 53079"/>
                  <a:gd name="connsiteY0" fmla="*/ 64196 h 64214"/>
                  <a:gd name="connsiteX1" fmla="*/ 36044 w 53079"/>
                  <a:gd name="connsiteY1" fmla="*/ 33593 h 64214"/>
                  <a:gd name="connsiteX2" fmla="*/ 35301 w 53079"/>
                  <a:gd name="connsiteY2" fmla="*/ 32312 h 64214"/>
                  <a:gd name="connsiteX3" fmla="*/ 26592 w 53079"/>
                  <a:gd name="connsiteY3" fmla="*/ 40612 h 64214"/>
                  <a:gd name="connsiteX4" fmla="*/ 19666 w 53079"/>
                  <a:gd name="connsiteY4" fmla="*/ 50157 h 64214"/>
                  <a:gd name="connsiteX5" fmla="*/ 15580 w 53079"/>
                  <a:gd name="connsiteY5" fmla="*/ 64196 h 64214"/>
                  <a:gd name="connsiteX6" fmla="*/ 0 w 53079"/>
                  <a:gd name="connsiteY6" fmla="*/ 64196 h 64214"/>
                  <a:gd name="connsiteX7" fmla="*/ 18570 w 53079"/>
                  <a:gd name="connsiteY7" fmla="*/ 0 h 64214"/>
                  <a:gd name="connsiteX8" fmla="*/ 34076 w 53079"/>
                  <a:gd name="connsiteY8" fmla="*/ 0 h 64214"/>
                  <a:gd name="connsiteX9" fmla="*/ 21987 w 53079"/>
                  <a:gd name="connsiteY9" fmla="*/ 38217 h 64214"/>
                  <a:gd name="connsiteX10" fmla="*/ 22990 w 53079"/>
                  <a:gd name="connsiteY10" fmla="*/ 38217 h 64214"/>
                  <a:gd name="connsiteX11" fmla="*/ 32237 w 53079"/>
                  <a:gd name="connsiteY11" fmla="*/ 25236 h 64214"/>
                  <a:gd name="connsiteX12" fmla="*/ 45366 w 53079"/>
                  <a:gd name="connsiteY12" fmla="*/ 18087 h 64214"/>
                  <a:gd name="connsiteX13" fmla="*/ 51494 w 53079"/>
                  <a:gd name="connsiteY13" fmla="*/ 20817 h 64214"/>
                  <a:gd name="connsiteX14" fmla="*/ 52479 w 53079"/>
                  <a:gd name="connsiteY14" fmla="*/ 30028 h 64214"/>
                  <a:gd name="connsiteX15" fmla="*/ 42785 w 53079"/>
                  <a:gd name="connsiteY15" fmla="*/ 64215 h 64214"/>
                  <a:gd name="connsiteX16" fmla="*/ 27298 w 53079"/>
                  <a:gd name="connsiteY16" fmla="*/ 64215 h 64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79" h="64214">
                    <a:moveTo>
                      <a:pt x="27298" y="64196"/>
                    </a:moveTo>
                    <a:cubicBezTo>
                      <a:pt x="27298" y="64196"/>
                      <a:pt x="35060" y="38347"/>
                      <a:pt x="36044" y="33593"/>
                    </a:cubicBezTo>
                    <a:cubicBezTo>
                      <a:pt x="36044" y="33593"/>
                      <a:pt x="36620" y="31773"/>
                      <a:pt x="35301" y="32312"/>
                    </a:cubicBezTo>
                    <a:cubicBezTo>
                      <a:pt x="34002" y="32813"/>
                      <a:pt x="30770" y="35914"/>
                      <a:pt x="26592" y="40612"/>
                    </a:cubicBezTo>
                    <a:cubicBezTo>
                      <a:pt x="22432" y="45348"/>
                      <a:pt x="20148" y="48523"/>
                      <a:pt x="19666" y="50157"/>
                    </a:cubicBezTo>
                    <a:lnTo>
                      <a:pt x="15580" y="64196"/>
                    </a:lnTo>
                    <a:lnTo>
                      <a:pt x="0" y="64196"/>
                    </a:lnTo>
                    <a:lnTo>
                      <a:pt x="18570" y="0"/>
                    </a:lnTo>
                    <a:lnTo>
                      <a:pt x="34076" y="0"/>
                    </a:lnTo>
                    <a:cubicBezTo>
                      <a:pt x="30603" y="12795"/>
                      <a:pt x="26555" y="25534"/>
                      <a:pt x="21987" y="38217"/>
                    </a:cubicBezTo>
                    <a:lnTo>
                      <a:pt x="22990" y="38217"/>
                    </a:lnTo>
                    <a:cubicBezTo>
                      <a:pt x="25589" y="33277"/>
                      <a:pt x="28635" y="28932"/>
                      <a:pt x="32237" y="25236"/>
                    </a:cubicBezTo>
                    <a:cubicBezTo>
                      <a:pt x="36898" y="20483"/>
                      <a:pt x="41281" y="18087"/>
                      <a:pt x="45366" y="18087"/>
                    </a:cubicBezTo>
                    <a:cubicBezTo>
                      <a:pt x="47966" y="18087"/>
                      <a:pt x="50009" y="18997"/>
                      <a:pt x="51494" y="20817"/>
                    </a:cubicBezTo>
                    <a:cubicBezTo>
                      <a:pt x="52460" y="22080"/>
                      <a:pt x="53908" y="24549"/>
                      <a:pt x="52479" y="30028"/>
                    </a:cubicBezTo>
                    <a:lnTo>
                      <a:pt x="42785" y="64215"/>
                    </a:lnTo>
                    <a:lnTo>
                      <a:pt x="27298" y="64215"/>
                    </a:lnTo>
                    <a:close/>
                  </a:path>
                </a:pathLst>
              </a:custGeom>
              <a:solidFill>
                <a:srgbClr val="666666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A0363E3-CDC1-4A3A-B990-D157C01E12D3}"/>
                </a:ext>
              </a:extLst>
            </p:cNvPr>
            <p:cNvGrpSpPr/>
            <p:nvPr userDrawn="1"/>
          </p:nvGrpSpPr>
          <p:grpSpPr>
            <a:xfrm>
              <a:off x="6732027" y="127323"/>
              <a:ext cx="345436" cy="299160"/>
              <a:chOff x="6732027" y="127323"/>
              <a:chExt cx="345436" cy="299160"/>
            </a:xfrm>
          </p:grpSpPr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97BD88B-F2F0-4FB9-93D2-7A9051C1353D}"/>
                  </a:ext>
                </a:extLst>
              </p:cNvPr>
              <p:cNvSpPr/>
              <p:nvPr/>
            </p:nvSpPr>
            <p:spPr>
              <a:xfrm>
                <a:off x="6732027" y="326763"/>
                <a:ext cx="172718" cy="99720"/>
              </a:xfrm>
              <a:custGeom>
                <a:avLst/>
                <a:gdLst>
                  <a:gd name="connsiteX0" fmla="*/ 115171 w 172718"/>
                  <a:gd name="connsiteY0" fmla="*/ 99720 h 99720"/>
                  <a:gd name="connsiteX1" fmla="*/ 0 w 172718"/>
                  <a:gd name="connsiteY1" fmla="*/ 99720 h 99720"/>
                  <a:gd name="connsiteX2" fmla="*/ 57585 w 172718"/>
                  <a:gd name="connsiteY2" fmla="*/ 0 h 99720"/>
                  <a:gd name="connsiteX3" fmla="*/ 172719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115171" y="99720"/>
                    </a:moveTo>
                    <a:lnTo>
                      <a:pt x="0" y="99720"/>
                    </a:lnTo>
                    <a:lnTo>
                      <a:pt x="57585" y="0"/>
                    </a:lnTo>
                    <a:lnTo>
                      <a:pt x="172719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C0112AA7-068E-463C-A968-1EB960D90585}"/>
                  </a:ext>
                </a:extLst>
              </p:cNvPr>
              <p:cNvSpPr/>
              <p:nvPr/>
            </p:nvSpPr>
            <p:spPr>
              <a:xfrm>
                <a:off x="6904745" y="326763"/>
                <a:ext cx="172718" cy="99720"/>
              </a:xfrm>
              <a:custGeom>
                <a:avLst/>
                <a:gdLst>
                  <a:gd name="connsiteX0" fmla="*/ 57567 w 172718"/>
                  <a:gd name="connsiteY0" fmla="*/ 99720 h 99720"/>
                  <a:gd name="connsiteX1" fmla="*/ 172719 w 172718"/>
                  <a:gd name="connsiteY1" fmla="*/ 99720 h 99720"/>
                  <a:gd name="connsiteX2" fmla="*/ 115133 w 172718"/>
                  <a:gd name="connsiteY2" fmla="*/ 0 h 99720"/>
                  <a:gd name="connsiteX3" fmla="*/ 0 w 172718"/>
                  <a:gd name="connsiteY3" fmla="*/ 0 h 99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718" h="99720">
                    <a:moveTo>
                      <a:pt x="57567" y="99720"/>
                    </a:moveTo>
                    <a:lnTo>
                      <a:pt x="172719" y="99720"/>
                    </a:lnTo>
                    <a:lnTo>
                      <a:pt x="1151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BC5FCFF6-F1C7-4D75-8507-65A7E635F644}"/>
                  </a:ext>
                </a:extLst>
              </p:cNvPr>
              <p:cNvSpPr/>
              <p:nvPr/>
            </p:nvSpPr>
            <p:spPr>
              <a:xfrm>
                <a:off x="6847197" y="127323"/>
                <a:ext cx="115114" cy="199440"/>
              </a:xfrm>
              <a:custGeom>
                <a:avLst/>
                <a:gdLst>
                  <a:gd name="connsiteX0" fmla="*/ 115115 w 115114"/>
                  <a:gd name="connsiteY0" fmla="*/ 99720 h 199440"/>
                  <a:gd name="connsiteX1" fmla="*/ 57548 w 115114"/>
                  <a:gd name="connsiteY1" fmla="*/ 0 h 199440"/>
                  <a:gd name="connsiteX2" fmla="*/ 0 w 115114"/>
                  <a:gd name="connsiteY2" fmla="*/ 99720 h 199440"/>
                  <a:gd name="connsiteX3" fmla="*/ 57548 w 115114"/>
                  <a:gd name="connsiteY3" fmla="*/ 199441 h 199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114" h="199440">
                    <a:moveTo>
                      <a:pt x="115115" y="99720"/>
                    </a:moveTo>
                    <a:lnTo>
                      <a:pt x="57548" y="0"/>
                    </a:lnTo>
                    <a:lnTo>
                      <a:pt x="0" y="99720"/>
                    </a:lnTo>
                    <a:lnTo>
                      <a:pt x="57548" y="199441"/>
                    </a:lnTo>
                    <a:close/>
                  </a:path>
                </a:pathLst>
              </a:custGeom>
              <a:solidFill>
                <a:srgbClr val="FF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C24BB8DB-3E2F-45E6-95A0-FD7A102DD3B9}"/>
                </a:ext>
              </a:extLst>
            </p:cNvPr>
            <p:cNvGrpSpPr/>
            <p:nvPr userDrawn="1"/>
          </p:nvGrpSpPr>
          <p:grpSpPr>
            <a:xfrm>
              <a:off x="7109609" y="214508"/>
              <a:ext cx="654477" cy="214037"/>
              <a:chOff x="7109609" y="214508"/>
              <a:chExt cx="654477" cy="214037"/>
            </a:xfrm>
          </p:grpSpPr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44FCF62-748D-43EB-9631-BC309E21629E}"/>
                  </a:ext>
                </a:extLst>
              </p:cNvPr>
              <p:cNvSpPr/>
              <p:nvPr/>
            </p:nvSpPr>
            <p:spPr>
              <a:xfrm>
                <a:off x="7109609" y="330013"/>
                <a:ext cx="72794" cy="96470"/>
              </a:xfrm>
              <a:custGeom>
                <a:avLst/>
                <a:gdLst>
                  <a:gd name="connsiteX0" fmla="*/ 19554 w 72794"/>
                  <a:gd name="connsiteY0" fmla="*/ 54001 h 96470"/>
                  <a:gd name="connsiteX1" fmla="*/ 65663 w 72794"/>
                  <a:gd name="connsiteY1" fmla="*/ 54001 h 96470"/>
                  <a:gd name="connsiteX2" fmla="*/ 65663 w 72794"/>
                  <a:gd name="connsiteY2" fmla="*/ 37307 h 96470"/>
                  <a:gd name="connsiteX3" fmla="*/ 19554 w 72794"/>
                  <a:gd name="connsiteY3" fmla="*/ 37307 h 96470"/>
                  <a:gd name="connsiteX4" fmla="*/ 19554 w 72794"/>
                  <a:gd name="connsiteY4" fmla="*/ 16713 h 96470"/>
                  <a:gd name="connsiteX5" fmla="*/ 71438 w 72794"/>
                  <a:gd name="connsiteY5" fmla="*/ 16713 h 96470"/>
                  <a:gd name="connsiteX6" fmla="*/ 71438 w 72794"/>
                  <a:gd name="connsiteY6" fmla="*/ 0 h 96470"/>
                  <a:gd name="connsiteX7" fmla="*/ 19554 w 72794"/>
                  <a:gd name="connsiteY7" fmla="*/ 0 h 96470"/>
                  <a:gd name="connsiteX8" fmla="*/ 0 w 72794"/>
                  <a:gd name="connsiteY8" fmla="*/ 0 h 96470"/>
                  <a:gd name="connsiteX9" fmla="*/ 0 w 72794"/>
                  <a:gd name="connsiteY9" fmla="*/ 16713 h 96470"/>
                  <a:gd name="connsiteX10" fmla="*/ 0 w 72794"/>
                  <a:gd name="connsiteY10" fmla="*/ 79702 h 96470"/>
                  <a:gd name="connsiteX11" fmla="*/ 0 w 72794"/>
                  <a:gd name="connsiteY11" fmla="*/ 96471 h 96470"/>
                  <a:gd name="connsiteX12" fmla="*/ 19554 w 72794"/>
                  <a:gd name="connsiteY12" fmla="*/ 96471 h 96470"/>
                  <a:gd name="connsiteX13" fmla="*/ 72794 w 72794"/>
                  <a:gd name="connsiteY13" fmla="*/ 96471 h 96470"/>
                  <a:gd name="connsiteX14" fmla="*/ 72794 w 72794"/>
                  <a:gd name="connsiteY14" fmla="*/ 79702 h 96470"/>
                  <a:gd name="connsiteX15" fmla="*/ 19554 w 72794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94" h="96470">
                    <a:moveTo>
                      <a:pt x="19554" y="54001"/>
                    </a:moveTo>
                    <a:lnTo>
                      <a:pt x="65663" y="54001"/>
                    </a:lnTo>
                    <a:lnTo>
                      <a:pt x="65663" y="37307"/>
                    </a:lnTo>
                    <a:lnTo>
                      <a:pt x="19554" y="37307"/>
                    </a:lnTo>
                    <a:lnTo>
                      <a:pt x="19554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5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54" y="96471"/>
                    </a:lnTo>
                    <a:lnTo>
                      <a:pt x="72794" y="96471"/>
                    </a:lnTo>
                    <a:lnTo>
                      <a:pt x="72794" y="79702"/>
                    </a:lnTo>
                    <a:lnTo>
                      <a:pt x="19554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DB7CF761-206A-4FDA-8C83-0573391D5046}"/>
                  </a:ext>
                </a:extLst>
              </p:cNvPr>
              <p:cNvSpPr/>
              <p:nvPr/>
            </p:nvSpPr>
            <p:spPr>
              <a:xfrm>
                <a:off x="7109609" y="217442"/>
                <a:ext cx="96155" cy="96452"/>
              </a:xfrm>
              <a:custGeom>
                <a:avLst/>
                <a:gdLst>
                  <a:gd name="connsiteX0" fmla="*/ 18217 w 96155"/>
                  <a:gd name="connsiteY0" fmla="*/ 24754 h 96452"/>
                  <a:gd name="connsiteX1" fmla="*/ 38681 w 96155"/>
                  <a:gd name="connsiteY1" fmla="*/ 96452 h 96452"/>
                  <a:gd name="connsiteX2" fmla="*/ 39517 w 96155"/>
                  <a:gd name="connsiteY2" fmla="*/ 96452 h 96452"/>
                  <a:gd name="connsiteX3" fmla="*/ 56657 w 96155"/>
                  <a:gd name="connsiteY3" fmla="*/ 96452 h 96452"/>
                  <a:gd name="connsiteX4" fmla="*/ 57474 w 96155"/>
                  <a:gd name="connsiteY4" fmla="*/ 96452 h 96452"/>
                  <a:gd name="connsiteX5" fmla="*/ 77938 w 96155"/>
                  <a:gd name="connsiteY5" fmla="*/ 24754 h 96452"/>
                  <a:gd name="connsiteX6" fmla="*/ 77938 w 96155"/>
                  <a:gd name="connsiteY6" fmla="*/ 96452 h 96452"/>
                  <a:gd name="connsiteX7" fmla="*/ 96155 w 96155"/>
                  <a:gd name="connsiteY7" fmla="*/ 96452 h 96452"/>
                  <a:gd name="connsiteX8" fmla="*/ 96155 w 96155"/>
                  <a:gd name="connsiteY8" fmla="*/ 0 h 96452"/>
                  <a:gd name="connsiteX9" fmla="*/ 86220 w 96155"/>
                  <a:gd name="connsiteY9" fmla="*/ 0 h 96452"/>
                  <a:gd name="connsiteX10" fmla="*/ 77659 w 96155"/>
                  <a:gd name="connsiteY10" fmla="*/ 0 h 96452"/>
                  <a:gd name="connsiteX11" fmla="*/ 68282 w 96155"/>
                  <a:gd name="connsiteY11" fmla="*/ 0 h 96452"/>
                  <a:gd name="connsiteX12" fmla="*/ 48077 w 96155"/>
                  <a:gd name="connsiteY12" fmla="*/ 67706 h 96452"/>
                  <a:gd name="connsiteX13" fmla="*/ 27892 w 96155"/>
                  <a:gd name="connsiteY13" fmla="*/ 0 h 96452"/>
                  <a:gd name="connsiteX14" fmla="*/ 18533 w 96155"/>
                  <a:gd name="connsiteY14" fmla="*/ 0 h 96452"/>
                  <a:gd name="connsiteX15" fmla="*/ 9953 w 96155"/>
                  <a:gd name="connsiteY15" fmla="*/ 0 h 96452"/>
                  <a:gd name="connsiteX16" fmla="*/ 0 w 96155"/>
                  <a:gd name="connsiteY16" fmla="*/ 0 h 96452"/>
                  <a:gd name="connsiteX17" fmla="*/ 0 w 96155"/>
                  <a:gd name="connsiteY17" fmla="*/ 96452 h 96452"/>
                  <a:gd name="connsiteX18" fmla="*/ 18217 w 96155"/>
                  <a:gd name="connsiteY18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6155" h="96452">
                    <a:moveTo>
                      <a:pt x="18217" y="24754"/>
                    </a:moveTo>
                    <a:lnTo>
                      <a:pt x="38681" y="96452"/>
                    </a:lnTo>
                    <a:lnTo>
                      <a:pt x="39517" y="96452"/>
                    </a:lnTo>
                    <a:lnTo>
                      <a:pt x="56657" y="96452"/>
                    </a:lnTo>
                    <a:lnTo>
                      <a:pt x="57474" y="96452"/>
                    </a:lnTo>
                    <a:lnTo>
                      <a:pt x="77938" y="24754"/>
                    </a:lnTo>
                    <a:lnTo>
                      <a:pt x="77938" y="96452"/>
                    </a:lnTo>
                    <a:lnTo>
                      <a:pt x="96155" y="96452"/>
                    </a:lnTo>
                    <a:lnTo>
                      <a:pt x="96155" y="0"/>
                    </a:lnTo>
                    <a:lnTo>
                      <a:pt x="86220" y="0"/>
                    </a:lnTo>
                    <a:lnTo>
                      <a:pt x="77659" y="0"/>
                    </a:lnTo>
                    <a:lnTo>
                      <a:pt x="68282" y="0"/>
                    </a:lnTo>
                    <a:lnTo>
                      <a:pt x="48077" y="67706"/>
                    </a:lnTo>
                    <a:lnTo>
                      <a:pt x="27892" y="0"/>
                    </a:lnTo>
                    <a:lnTo>
                      <a:pt x="18533" y="0"/>
                    </a:lnTo>
                    <a:lnTo>
                      <a:pt x="995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8217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D0C3394-2373-46B9-B242-E572AA1332CA}"/>
                  </a:ext>
                </a:extLst>
              </p:cNvPr>
              <p:cNvSpPr/>
              <p:nvPr/>
            </p:nvSpPr>
            <p:spPr>
              <a:xfrm>
                <a:off x="755246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807090E-19BF-48AD-912E-1F2E499D4A18}"/>
                  </a:ext>
                </a:extLst>
              </p:cNvPr>
              <p:cNvSpPr/>
              <p:nvPr/>
            </p:nvSpPr>
            <p:spPr>
              <a:xfrm>
                <a:off x="7568304" y="330013"/>
                <a:ext cx="19424" cy="96470"/>
              </a:xfrm>
              <a:custGeom>
                <a:avLst/>
                <a:gdLst>
                  <a:gd name="connsiteX0" fmla="*/ 0 w 19424"/>
                  <a:gd name="connsiteY0" fmla="*/ 0 h 96470"/>
                  <a:gd name="connsiteX1" fmla="*/ 19424 w 19424"/>
                  <a:gd name="connsiteY1" fmla="*/ 0 h 96470"/>
                  <a:gd name="connsiteX2" fmla="*/ 19424 w 19424"/>
                  <a:gd name="connsiteY2" fmla="*/ 96471 h 96470"/>
                  <a:gd name="connsiteX3" fmla="*/ 0 w 19424"/>
                  <a:gd name="connsiteY3" fmla="*/ 96471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70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71"/>
                    </a:lnTo>
                    <a:lnTo>
                      <a:pt x="0" y="96471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6E10AC28-7F4C-49F1-AA2C-9013A9F14CE7}"/>
                  </a:ext>
                </a:extLst>
              </p:cNvPr>
              <p:cNvSpPr/>
              <p:nvPr/>
            </p:nvSpPr>
            <p:spPr>
              <a:xfrm>
                <a:off x="7744644" y="217442"/>
                <a:ext cx="19442" cy="96452"/>
              </a:xfrm>
              <a:custGeom>
                <a:avLst/>
                <a:gdLst>
                  <a:gd name="connsiteX0" fmla="*/ 0 w 19442"/>
                  <a:gd name="connsiteY0" fmla="*/ 0 h 96452"/>
                  <a:gd name="connsiteX1" fmla="*/ 19443 w 19442"/>
                  <a:gd name="connsiteY1" fmla="*/ 0 h 96452"/>
                  <a:gd name="connsiteX2" fmla="*/ 19443 w 19442"/>
                  <a:gd name="connsiteY2" fmla="*/ 96452 h 96452"/>
                  <a:gd name="connsiteX3" fmla="*/ 0 w 19442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42" h="96452">
                    <a:moveTo>
                      <a:pt x="0" y="0"/>
                    </a:moveTo>
                    <a:lnTo>
                      <a:pt x="19443" y="0"/>
                    </a:lnTo>
                    <a:lnTo>
                      <a:pt x="19443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121EFFE1-3FD0-4458-BAC3-068A59E285FE}"/>
                  </a:ext>
                </a:extLst>
              </p:cNvPr>
              <p:cNvSpPr/>
              <p:nvPr/>
            </p:nvSpPr>
            <p:spPr>
              <a:xfrm>
                <a:off x="7213526" y="217442"/>
                <a:ext cx="19424" cy="96452"/>
              </a:xfrm>
              <a:custGeom>
                <a:avLst/>
                <a:gdLst>
                  <a:gd name="connsiteX0" fmla="*/ 0 w 19424"/>
                  <a:gd name="connsiteY0" fmla="*/ 0 h 96452"/>
                  <a:gd name="connsiteX1" fmla="*/ 19424 w 19424"/>
                  <a:gd name="connsiteY1" fmla="*/ 0 h 96452"/>
                  <a:gd name="connsiteX2" fmla="*/ 19424 w 19424"/>
                  <a:gd name="connsiteY2" fmla="*/ 96452 h 96452"/>
                  <a:gd name="connsiteX3" fmla="*/ 0 w 19424"/>
                  <a:gd name="connsiteY3" fmla="*/ 96452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424" h="96452">
                    <a:moveTo>
                      <a:pt x="0" y="0"/>
                    </a:moveTo>
                    <a:lnTo>
                      <a:pt x="19424" y="0"/>
                    </a:lnTo>
                    <a:lnTo>
                      <a:pt x="19424" y="96452"/>
                    </a:lnTo>
                    <a:lnTo>
                      <a:pt x="0" y="964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37510B22-5F97-4DD6-827B-48E1AD3DA6D7}"/>
                  </a:ext>
                </a:extLst>
              </p:cNvPr>
              <p:cNvSpPr/>
              <p:nvPr/>
            </p:nvSpPr>
            <p:spPr>
              <a:xfrm>
                <a:off x="7659742" y="217442"/>
                <a:ext cx="76879" cy="96452"/>
              </a:xfrm>
              <a:custGeom>
                <a:avLst/>
                <a:gdLst>
                  <a:gd name="connsiteX0" fmla="*/ 57752 w 76879"/>
                  <a:gd name="connsiteY0" fmla="*/ 37623 h 96452"/>
                  <a:gd name="connsiteX1" fmla="*/ 19127 w 76879"/>
                  <a:gd name="connsiteY1" fmla="*/ 37623 h 96452"/>
                  <a:gd name="connsiteX2" fmla="*/ 19127 w 76879"/>
                  <a:gd name="connsiteY2" fmla="*/ 0 h 96452"/>
                  <a:gd name="connsiteX3" fmla="*/ 0 w 76879"/>
                  <a:gd name="connsiteY3" fmla="*/ 0 h 96452"/>
                  <a:gd name="connsiteX4" fmla="*/ 0 w 76879"/>
                  <a:gd name="connsiteY4" fmla="*/ 96452 h 96452"/>
                  <a:gd name="connsiteX5" fmla="*/ 19127 w 76879"/>
                  <a:gd name="connsiteY5" fmla="*/ 96452 h 96452"/>
                  <a:gd name="connsiteX6" fmla="*/ 19127 w 76879"/>
                  <a:gd name="connsiteY6" fmla="*/ 54354 h 96452"/>
                  <a:gd name="connsiteX7" fmla="*/ 57752 w 76879"/>
                  <a:gd name="connsiteY7" fmla="*/ 54354 h 96452"/>
                  <a:gd name="connsiteX8" fmla="*/ 57752 w 76879"/>
                  <a:gd name="connsiteY8" fmla="*/ 96452 h 96452"/>
                  <a:gd name="connsiteX9" fmla="*/ 76879 w 76879"/>
                  <a:gd name="connsiteY9" fmla="*/ 96452 h 96452"/>
                  <a:gd name="connsiteX10" fmla="*/ 76879 w 76879"/>
                  <a:gd name="connsiteY10" fmla="*/ 0 h 96452"/>
                  <a:gd name="connsiteX11" fmla="*/ 57752 w 76879"/>
                  <a:gd name="connsiteY11" fmla="*/ 0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879" h="96452">
                    <a:moveTo>
                      <a:pt x="57752" y="37623"/>
                    </a:moveTo>
                    <a:lnTo>
                      <a:pt x="19127" y="37623"/>
                    </a:lnTo>
                    <a:lnTo>
                      <a:pt x="19127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19127" y="96452"/>
                    </a:lnTo>
                    <a:lnTo>
                      <a:pt x="19127" y="54354"/>
                    </a:lnTo>
                    <a:lnTo>
                      <a:pt x="57752" y="54354"/>
                    </a:lnTo>
                    <a:lnTo>
                      <a:pt x="57752" y="96452"/>
                    </a:lnTo>
                    <a:lnTo>
                      <a:pt x="76879" y="96452"/>
                    </a:lnTo>
                    <a:lnTo>
                      <a:pt x="76879" y="0"/>
                    </a:lnTo>
                    <a:lnTo>
                      <a:pt x="57752" y="0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9234C74-E7EB-4815-87FD-D34C7CDB6C5B}"/>
                  </a:ext>
                </a:extLst>
              </p:cNvPr>
              <p:cNvSpPr/>
              <p:nvPr/>
            </p:nvSpPr>
            <p:spPr>
              <a:xfrm>
                <a:off x="7238112" y="217442"/>
                <a:ext cx="67000" cy="96452"/>
              </a:xfrm>
              <a:custGeom>
                <a:avLst/>
                <a:gdLst>
                  <a:gd name="connsiteX0" fmla="*/ 23584 w 67000"/>
                  <a:gd name="connsiteY0" fmla="*/ 96452 h 96452"/>
                  <a:gd name="connsiteX1" fmla="*/ 43416 w 67000"/>
                  <a:gd name="connsiteY1" fmla="*/ 96452 h 96452"/>
                  <a:gd name="connsiteX2" fmla="*/ 43416 w 67000"/>
                  <a:gd name="connsiteY2" fmla="*/ 16713 h 96452"/>
                  <a:gd name="connsiteX3" fmla="*/ 67000 w 67000"/>
                  <a:gd name="connsiteY3" fmla="*/ 16713 h 96452"/>
                  <a:gd name="connsiteX4" fmla="*/ 67000 w 67000"/>
                  <a:gd name="connsiteY4" fmla="*/ 0 h 96452"/>
                  <a:gd name="connsiteX5" fmla="*/ 43416 w 67000"/>
                  <a:gd name="connsiteY5" fmla="*/ 0 h 96452"/>
                  <a:gd name="connsiteX6" fmla="*/ 23584 w 67000"/>
                  <a:gd name="connsiteY6" fmla="*/ 0 h 96452"/>
                  <a:gd name="connsiteX7" fmla="*/ 0 w 67000"/>
                  <a:gd name="connsiteY7" fmla="*/ 0 h 96452"/>
                  <a:gd name="connsiteX8" fmla="*/ 0 w 67000"/>
                  <a:gd name="connsiteY8" fmla="*/ 16713 h 96452"/>
                  <a:gd name="connsiteX9" fmla="*/ 23584 w 67000"/>
                  <a:gd name="connsiteY9" fmla="*/ 16713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52">
                    <a:moveTo>
                      <a:pt x="23584" y="96452"/>
                    </a:moveTo>
                    <a:lnTo>
                      <a:pt x="43416" y="96452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49B56A6-63F1-4EBD-9DE4-E053198BC3B5}"/>
                  </a:ext>
                </a:extLst>
              </p:cNvPr>
              <p:cNvSpPr/>
              <p:nvPr/>
            </p:nvSpPr>
            <p:spPr>
              <a:xfrm>
                <a:off x="7415344" y="330013"/>
                <a:ext cx="67000" cy="96470"/>
              </a:xfrm>
              <a:custGeom>
                <a:avLst/>
                <a:gdLst>
                  <a:gd name="connsiteX0" fmla="*/ 23584 w 67000"/>
                  <a:gd name="connsiteY0" fmla="*/ 96471 h 96470"/>
                  <a:gd name="connsiteX1" fmla="*/ 43416 w 67000"/>
                  <a:gd name="connsiteY1" fmla="*/ 96471 h 96470"/>
                  <a:gd name="connsiteX2" fmla="*/ 43416 w 67000"/>
                  <a:gd name="connsiteY2" fmla="*/ 16713 h 96470"/>
                  <a:gd name="connsiteX3" fmla="*/ 67000 w 67000"/>
                  <a:gd name="connsiteY3" fmla="*/ 16713 h 96470"/>
                  <a:gd name="connsiteX4" fmla="*/ 67000 w 67000"/>
                  <a:gd name="connsiteY4" fmla="*/ 0 h 96470"/>
                  <a:gd name="connsiteX5" fmla="*/ 43416 w 67000"/>
                  <a:gd name="connsiteY5" fmla="*/ 0 h 96470"/>
                  <a:gd name="connsiteX6" fmla="*/ 23584 w 67000"/>
                  <a:gd name="connsiteY6" fmla="*/ 0 h 96470"/>
                  <a:gd name="connsiteX7" fmla="*/ 0 w 67000"/>
                  <a:gd name="connsiteY7" fmla="*/ 0 h 96470"/>
                  <a:gd name="connsiteX8" fmla="*/ 0 w 67000"/>
                  <a:gd name="connsiteY8" fmla="*/ 16713 h 96470"/>
                  <a:gd name="connsiteX9" fmla="*/ 23584 w 67000"/>
                  <a:gd name="connsiteY9" fmla="*/ 16713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000" h="96470">
                    <a:moveTo>
                      <a:pt x="23584" y="96471"/>
                    </a:moveTo>
                    <a:lnTo>
                      <a:pt x="43416" y="96471"/>
                    </a:lnTo>
                    <a:lnTo>
                      <a:pt x="43416" y="16713"/>
                    </a:lnTo>
                    <a:lnTo>
                      <a:pt x="67000" y="16713"/>
                    </a:lnTo>
                    <a:lnTo>
                      <a:pt x="67000" y="0"/>
                    </a:lnTo>
                    <a:lnTo>
                      <a:pt x="43416" y="0"/>
                    </a:lnTo>
                    <a:lnTo>
                      <a:pt x="23584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23584" y="16713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8FCC116-8899-4F8A-91A0-BA079804B376}"/>
                  </a:ext>
                </a:extLst>
              </p:cNvPr>
              <p:cNvSpPr/>
              <p:nvPr/>
            </p:nvSpPr>
            <p:spPr>
              <a:xfrm>
                <a:off x="7387637" y="217442"/>
                <a:ext cx="76508" cy="99163"/>
              </a:xfrm>
              <a:custGeom>
                <a:avLst/>
                <a:gdLst>
                  <a:gd name="connsiteX0" fmla="*/ 38050 w 76508"/>
                  <a:gd name="connsiteY0" fmla="*/ 99163 h 99163"/>
                  <a:gd name="connsiteX1" fmla="*/ 76508 w 76508"/>
                  <a:gd name="connsiteY1" fmla="*/ 66369 h 99163"/>
                  <a:gd name="connsiteX2" fmla="*/ 76508 w 76508"/>
                  <a:gd name="connsiteY2" fmla="*/ 0 h 99163"/>
                  <a:gd name="connsiteX3" fmla="*/ 57084 w 76508"/>
                  <a:gd name="connsiteY3" fmla="*/ 0 h 99163"/>
                  <a:gd name="connsiteX4" fmla="*/ 57084 w 76508"/>
                  <a:gd name="connsiteY4" fmla="*/ 68114 h 99163"/>
                  <a:gd name="connsiteX5" fmla="*/ 38031 w 76508"/>
                  <a:gd name="connsiteY5" fmla="*/ 83342 h 99163"/>
                  <a:gd name="connsiteX6" fmla="*/ 19108 w 76508"/>
                  <a:gd name="connsiteY6" fmla="*/ 68114 h 99163"/>
                  <a:gd name="connsiteX7" fmla="*/ 19108 w 76508"/>
                  <a:gd name="connsiteY7" fmla="*/ 0 h 99163"/>
                  <a:gd name="connsiteX8" fmla="*/ 0 w 76508"/>
                  <a:gd name="connsiteY8" fmla="*/ 0 h 99163"/>
                  <a:gd name="connsiteX9" fmla="*/ 0 w 76508"/>
                  <a:gd name="connsiteY9" fmla="*/ 66369 h 99163"/>
                  <a:gd name="connsiteX10" fmla="*/ 38050 w 76508"/>
                  <a:gd name="connsiteY10" fmla="*/ 99163 h 9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508" h="99163">
                    <a:moveTo>
                      <a:pt x="38050" y="99163"/>
                    </a:moveTo>
                    <a:cubicBezTo>
                      <a:pt x="62785" y="99163"/>
                      <a:pt x="76508" y="87910"/>
                      <a:pt x="76508" y="66369"/>
                    </a:cubicBezTo>
                    <a:lnTo>
                      <a:pt x="76508" y="0"/>
                    </a:lnTo>
                    <a:lnTo>
                      <a:pt x="57084" y="0"/>
                    </a:lnTo>
                    <a:lnTo>
                      <a:pt x="57084" y="68114"/>
                    </a:lnTo>
                    <a:cubicBezTo>
                      <a:pt x="57084" y="76415"/>
                      <a:pt x="50102" y="83342"/>
                      <a:pt x="38031" y="83342"/>
                    </a:cubicBezTo>
                    <a:cubicBezTo>
                      <a:pt x="23398" y="83342"/>
                      <a:pt x="19108" y="75171"/>
                      <a:pt x="19108" y="68114"/>
                    </a:cubicBezTo>
                    <a:lnTo>
                      <a:pt x="19108" y="0"/>
                    </a:lnTo>
                    <a:lnTo>
                      <a:pt x="0" y="0"/>
                    </a:lnTo>
                    <a:lnTo>
                      <a:pt x="0" y="66369"/>
                    </a:lnTo>
                    <a:cubicBezTo>
                      <a:pt x="0" y="89525"/>
                      <a:pt x="14392" y="99163"/>
                      <a:pt x="38050" y="99163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EDB74A36-2C04-4C2D-B873-6B0FEFB343B9}"/>
                  </a:ext>
                </a:extLst>
              </p:cNvPr>
              <p:cNvSpPr/>
              <p:nvPr/>
            </p:nvSpPr>
            <p:spPr>
              <a:xfrm>
                <a:off x="7259263" y="330013"/>
                <a:ext cx="72775" cy="96470"/>
              </a:xfrm>
              <a:custGeom>
                <a:avLst/>
                <a:gdLst>
                  <a:gd name="connsiteX0" fmla="*/ 19536 w 72775"/>
                  <a:gd name="connsiteY0" fmla="*/ 54001 h 96470"/>
                  <a:gd name="connsiteX1" fmla="*/ 65682 w 72775"/>
                  <a:gd name="connsiteY1" fmla="*/ 54001 h 96470"/>
                  <a:gd name="connsiteX2" fmla="*/ 65682 w 72775"/>
                  <a:gd name="connsiteY2" fmla="*/ 37307 h 96470"/>
                  <a:gd name="connsiteX3" fmla="*/ 19536 w 72775"/>
                  <a:gd name="connsiteY3" fmla="*/ 37307 h 96470"/>
                  <a:gd name="connsiteX4" fmla="*/ 19536 w 72775"/>
                  <a:gd name="connsiteY4" fmla="*/ 16713 h 96470"/>
                  <a:gd name="connsiteX5" fmla="*/ 71438 w 72775"/>
                  <a:gd name="connsiteY5" fmla="*/ 16713 h 96470"/>
                  <a:gd name="connsiteX6" fmla="*/ 71438 w 72775"/>
                  <a:gd name="connsiteY6" fmla="*/ 0 h 96470"/>
                  <a:gd name="connsiteX7" fmla="*/ 19536 w 72775"/>
                  <a:gd name="connsiteY7" fmla="*/ 0 h 96470"/>
                  <a:gd name="connsiteX8" fmla="*/ 0 w 72775"/>
                  <a:gd name="connsiteY8" fmla="*/ 0 h 96470"/>
                  <a:gd name="connsiteX9" fmla="*/ 0 w 72775"/>
                  <a:gd name="connsiteY9" fmla="*/ 16713 h 96470"/>
                  <a:gd name="connsiteX10" fmla="*/ 0 w 72775"/>
                  <a:gd name="connsiteY10" fmla="*/ 79702 h 96470"/>
                  <a:gd name="connsiteX11" fmla="*/ 0 w 72775"/>
                  <a:gd name="connsiteY11" fmla="*/ 96471 h 96470"/>
                  <a:gd name="connsiteX12" fmla="*/ 19536 w 72775"/>
                  <a:gd name="connsiteY12" fmla="*/ 96471 h 96470"/>
                  <a:gd name="connsiteX13" fmla="*/ 72776 w 72775"/>
                  <a:gd name="connsiteY13" fmla="*/ 96471 h 96470"/>
                  <a:gd name="connsiteX14" fmla="*/ 72776 w 72775"/>
                  <a:gd name="connsiteY14" fmla="*/ 79702 h 96470"/>
                  <a:gd name="connsiteX15" fmla="*/ 19536 w 72775"/>
                  <a:gd name="connsiteY15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775" h="96470">
                    <a:moveTo>
                      <a:pt x="19536" y="54001"/>
                    </a:moveTo>
                    <a:lnTo>
                      <a:pt x="65682" y="54001"/>
                    </a:lnTo>
                    <a:lnTo>
                      <a:pt x="65682" y="37307"/>
                    </a:lnTo>
                    <a:lnTo>
                      <a:pt x="19536" y="37307"/>
                    </a:lnTo>
                    <a:lnTo>
                      <a:pt x="19536" y="16713"/>
                    </a:lnTo>
                    <a:lnTo>
                      <a:pt x="71438" y="16713"/>
                    </a:lnTo>
                    <a:lnTo>
                      <a:pt x="71438" y="0"/>
                    </a:lnTo>
                    <a:lnTo>
                      <a:pt x="19536" y="0"/>
                    </a:lnTo>
                    <a:lnTo>
                      <a:pt x="0" y="0"/>
                    </a:lnTo>
                    <a:lnTo>
                      <a:pt x="0" y="16713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72776" y="96471"/>
                    </a:lnTo>
                    <a:lnTo>
                      <a:pt x="72776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552F9537-CA6B-4A2E-8F06-6287B52C709E}"/>
                  </a:ext>
                </a:extLst>
              </p:cNvPr>
              <p:cNvSpPr/>
              <p:nvPr/>
            </p:nvSpPr>
            <p:spPr>
              <a:xfrm>
                <a:off x="7471016" y="217442"/>
                <a:ext cx="76879" cy="96452"/>
              </a:xfrm>
              <a:custGeom>
                <a:avLst/>
                <a:gdLst>
                  <a:gd name="connsiteX0" fmla="*/ 20037 w 76879"/>
                  <a:gd name="connsiteY0" fmla="*/ 96452 h 96452"/>
                  <a:gd name="connsiteX1" fmla="*/ 47892 w 76879"/>
                  <a:gd name="connsiteY1" fmla="*/ 96452 h 96452"/>
                  <a:gd name="connsiteX2" fmla="*/ 76879 w 76879"/>
                  <a:gd name="connsiteY2" fmla="*/ 70417 h 96452"/>
                  <a:gd name="connsiteX3" fmla="*/ 58254 w 76879"/>
                  <a:gd name="connsiteY3" fmla="*/ 45181 h 96452"/>
                  <a:gd name="connsiteX4" fmla="*/ 73537 w 76879"/>
                  <a:gd name="connsiteY4" fmla="*/ 23751 h 96452"/>
                  <a:gd name="connsiteX5" fmla="*/ 43472 w 76879"/>
                  <a:gd name="connsiteY5" fmla="*/ 0 h 96452"/>
                  <a:gd name="connsiteX6" fmla="*/ 20037 w 76879"/>
                  <a:gd name="connsiteY6" fmla="*/ 0 h 96452"/>
                  <a:gd name="connsiteX7" fmla="*/ 93 w 76879"/>
                  <a:gd name="connsiteY7" fmla="*/ 0 h 96452"/>
                  <a:gd name="connsiteX8" fmla="*/ 0 w 76879"/>
                  <a:gd name="connsiteY8" fmla="*/ 0 h 96452"/>
                  <a:gd name="connsiteX9" fmla="*/ 0 w 76879"/>
                  <a:gd name="connsiteY9" fmla="*/ 96452 h 96452"/>
                  <a:gd name="connsiteX10" fmla="*/ 93 w 76879"/>
                  <a:gd name="connsiteY10" fmla="*/ 96452 h 96452"/>
                  <a:gd name="connsiteX11" fmla="*/ 20037 w 76879"/>
                  <a:gd name="connsiteY11" fmla="*/ 96452 h 96452"/>
                  <a:gd name="connsiteX12" fmla="*/ 42117 w 76879"/>
                  <a:gd name="connsiteY12" fmla="*/ 81893 h 96452"/>
                  <a:gd name="connsiteX13" fmla="*/ 19331 w 76879"/>
                  <a:gd name="connsiteY13" fmla="*/ 81893 h 96452"/>
                  <a:gd name="connsiteX14" fmla="*/ 19331 w 76879"/>
                  <a:gd name="connsiteY14" fmla="*/ 53908 h 96452"/>
                  <a:gd name="connsiteX15" fmla="*/ 41875 w 76879"/>
                  <a:gd name="connsiteY15" fmla="*/ 53908 h 96452"/>
                  <a:gd name="connsiteX16" fmla="*/ 56861 w 76879"/>
                  <a:gd name="connsiteY16" fmla="*/ 67947 h 96452"/>
                  <a:gd name="connsiteX17" fmla="*/ 42117 w 76879"/>
                  <a:gd name="connsiteY17" fmla="*/ 81893 h 96452"/>
                  <a:gd name="connsiteX18" fmla="*/ 43528 w 76879"/>
                  <a:gd name="connsiteY18" fmla="*/ 15339 h 96452"/>
                  <a:gd name="connsiteX19" fmla="*/ 54763 w 76879"/>
                  <a:gd name="connsiteY19" fmla="*/ 26759 h 96452"/>
                  <a:gd name="connsiteX20" fmla="*/ 42432 w 76879"/>
                  <a:gd name="connsiteY20" fmla="*/ 38885 h 96452"/>
                  <a:gd name="connsiteX21" fmla="*/ 19313 w 76879"/>
                  <a:gd name="connsiteY21" fmla="*/ 38885 h 96452"/>
                  <a:gd name="connsiteX22" fmla="*/ 19313 w 76879"/>
                  <a:gd name="connsiteY22" fmla="*/ 15339 h 96452"/>
                  <a:gd name="connsiteX23" fmla="*/ 43528 w 76879"/>
                  <a:gd name="connsiteY23" fmla="*/ 15339 h 96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6879" h="96452">
                    <a:moveTo>
                      <a:pt x="20037" y="96452"/>
                    </a:moveTo>
                    <a:lnTo>
                      <a:pt x="47892" y="96452"/>
                    </a:lnTo>
                    <a:cubicBezTo>
                      <a:pt x="66053" y="96452"/>
                      <a:pt x="76879" y="85589"/>
                      <a:pt x="76879" y="70417"/>
                    </a:cubicBezTo>
                    <a:cubicBezTo>
                      <a:pt x="76879" y="58142"/>
                      <a:pt x="67947" y="47613"/>
                      <a:pt x="58254" y="45181"/>
                    </a:cubicBezTo>
                    <a:cubicBezTo>
                      <a:pt x="66722" y="43045"/>
                      <a:pt x="73537" y="34354"/>
                      <a:pt x="73537" y="23751"/>
                    </a:cubicBezTo>
                    <a:cubicBezTo>
                      <a:pt x="73537" y="9526"/>
                      <a:pt x="63045" y="0"/>
                      <a:pt x="43472" y="0"/>
                    </a:cubicBezTo>
                    <a:lnTo>
                      <a:pt x="20037" y="0"/>
                    </a:lnTo>
                    <a:lnTo>
                      <a:pt x="93" y="0"/>
                    </a:lnTo>
                    <a:lnTo>
                      <a:pt x="0" y="0"/>
                    </a:lnTo>
                    <a:lnTo>
                      <a:pt x="0" y="96452"/>
                    </a:lnTo>
                    <a:lnTo>
                      <a:pt x="93" y="96452"/>
                    </a:lnTo>
                    <a:lnTo>
                      <a:pt x="20037" y="96452"/>
                    </a:lnTo>
                    <a:close/>
                    <a:moveTo>
                      <a:pt x="42117" y="81893"/>
                    </a:moveTo>
                    <a:lnTo>
                      <a:pt x="19331" y="81893"/>
                    </a:lnTo>
                    <a:lnTo>
                      <a:pt x="19331" y="53908"/>
                    </a:lnTo>
                    <a:lnTo>
                      <a:pt x="41875" y="53908"/>
                    </a:lnTo>
                    <a:cubicBezTo>
                      <a:pt x="49972" y="53908"/>
                      <a:pt x="56861" y="58588"/>
                      <a:pt x="56861" y="67947"/>
                    </a:cubicBezTo>
                    <a:cubicBezTo>
                      <a:pt x="56861" y="75858"/>
                      <a:pt x="50622" y="81893"/>
                      <a:pt x="42117" y="81893"/>
                    </a:cubicBezTo>
                    <a:moveTo>
                      <a:pt x="43528" y="15339"/>
                    </a:moveTo>
                    <a:cubicBezTo>
                      <a:pt x="48857" y="15339"/>
                      <a:pt x="54763" y="20278"/>
                      <a:pt x="54763" y="26759"/>
                    </a:cubicBezTo>
                    <a:cubicBezTo>
                      <a:pt x="54763" y="32534"/>
                      <a:pt x="50622" y="38885"/>
                      <a:pt x="42432" y="38885"/>
                    </a:cubicBezTo>
                    <a:lnTo>
                      <a:pt x="19313" y="38885"/>
                    </a:lnTo>
                    <a:lnTo>
                      <a:pt x="19313" y="15339"/>
                    </a:lnTo>
                    <a:lnTo>
                      <a:pt x="43528" y="15339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161AB0CE-4943-4D88-87F1-3003E592B19D}"/>
                  </a:ext>
                </a:extLst>
              </p:cNvPr>
              <p:cNvSpPr/>
              <p:nvPr/>
            </p:nvSpPr>
            <p:spPr>
              <a:xfrm>
                <a:off x="7487153" y="329883"/>
                <a:ext cx="76155" cy="96470"/>
              </a:xfrm>
              <a:custGeom>
                <a:avLst/>
                <a:gdLst>
                  <a:gd name="connsiteX0" fmla="*/ 58235 w 76155"/>
                  <a:gd name="connsiteY0" fmla="*/ 50287 h 96470"/>
                  <a:gd name="connsiteX1" fmla="*/ 75375 w 76155"/>
                  <a:gd name="connsiteY1" fmla="*/ 26982 h 96470"/>
                  <a:gd name="connsiteX2" fmla="*/ 44011 w 76155"/>
                  <a:gd name="connsiteY2" fmla="*/ 0 h 96470"/>
                  <a:gd name="connsiteX3" fmla="*/ 19536 w 76155"/>
                  <a:gd name="connsiteY3" fmla="*/ 0 h 96470"/>
                  <a:gd name="connsiteX4" fmla="*/ 167 w 76155"/>
                  <a:gd name="connsiteY4" fmla="*/ 0 h 96470"/>
                  <a:gd name="connsiteX5" fmla="*/ 0 w 76155"/>
                  <a:gd name="connsiteY5" fmla="*/ 0 h 96470"/>
                  <a:gd name="connsiteX6" fmla="*/ 0 w 76155"/>
                  <a:gd name="connsiteY6" fmla="*/ 96471 h 96470"/>
                  <a:gd name="connsiteX7" fmla="*/ 19536 w 76155"/>
                  <a:gd name="connsiteY7" fmla="*/ 96471 h 96470"/>
                  <a:gd name="connsiteX8" fmla="*/ 19536 w 76155"/>
                  <a:gd name="connsiteY8" fmla="*/ 58458 h 96470"/>
                  <a:gd name="connsiteX9" fmla="*/ 36100 w 76155"/>
                  <a:gd name="connsiteY9" fmla="*/ 58458 h 96470"/>
                  <a:gd name="connsiteX10" fmla="*/ 53240 w 76155"/>
                  <a:gd name="connsiteY10" fmla="*/ 70510 h 96470"/>
                  <a:gd name="connsiteX11" fmla="*/ 56508 w 76155"/>
                  <a:gd name="connsiteY11" fmla="*/ 96471 h 96470"/>
                  <a:gd name="connsiteX12" fmla="*/ 76155 w 76155"/>
                  <a:gd name="connsiteY12" fmla="*/ 96471 h 96470"/>
                  <a:gd name="connsiteX13" fmla="*/ 72701 w 76155"/>
                  <a:gd name="connsiteY13" fmla="*/ 71123 h 96470"/>
                  <a:gd name="connsiteX14" fmla="*/ 58235 w 76155"/>
                  <a:gd name="connsiteY14" fmla="*/ 50287 h 96470"/>
                  <a:gd name="connsiteX15" fmla="*/ 19517 w 76155"/>
                  <a:gd name="connsiteY15" fmla="*/ 42952 h 96470"/>
                  <a:gd name="connsiteX16" fmla="*/ 19517 w 76155"/>
                  <a:gd name="connsiteY16" fmla="*/ 16731 h 96470"/>
                  <a:gd name="connsiteX17" fmla="*/ 43008 w 76155"/>
                  <a:gd name="connsiteY17" fmla="*/ 16731 h 96470"/>
                  <a:gd name="connsiteX18" fmla="*/ 56230 w 76155"/>
                  <a:gd name="connsiteY18" fmla="*/ 29898 h 96470"/>
                  <a:gd name="connsiteX19" fmla="*/ 43602 w 76155"/>
                  <a:gd name="connsiteY19" fmla="*/ 42952 h 96470"/>
                  <a:gd name="connsiteX20" fmla="*/ 19517 w 76155"/>
                  <a:gd name="connsiteY20" fmla="*/ 4295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76155" h="96470">
                    <a:moveTo>
                      <a:pt x="58235" y="50287"/>
                    </a:moveTo>
                    <a:cubicBezTo>
                      <a:pt x="66480" y="47780"/>
                      <a:pt x="75375" y="40352"/>
                      <a:pt x="75375" y="26982"/>
                    </a:cubicBezTo>
                    <a:cubicBezTo>
                      <a:pt x="75375" y="9786"/>
                      <a:pt x="63751" y="0"/>
                      <a:pt x="44011" y="0"/>
                    </a:cubicBezTo>
                    <a:lnTo>
                      <a:pt x="19536" y="0"/>
                    </a:lnTo>
                    <a:lnTo>
                      <a:pt x="167" y="0"/>
                    </a:lnTo>
                    <a:lnTo>
                      <a:pt x="0" y="0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19536" y="58458"/>
                    </a:lnTo>
                    <a:lnTo>
                      <a:pt x="36100" y="58458"/>
                    </a:lnTo>
                    <a:cubicBezTo>
                      <a:pt x="46109" y="58458"/>
                      <a:pt x="51587" y="63639"/>
                      <a:pt x="53240" y="70510"/>
                    </a:cubicBezTo>
                    <a:cubicBezTo>
                      <a:pt x="55023" y="78124"/>
                      <a:pt x="54577" y="89433"/>
                      <a:pt x="56508" y="96471"/>
                    </a:cubicBezTo>
                    <a:lnTo>
                      <a:pt x="76155" y="96471"/>
                    </a:lnTo>
                    <a:cubicBezTo>
                      <a:pt x="74261" y="89080"/>
                      <a:pt x="73147" y="79033"/>
                      <a:pt x="72701" y="71123"/>
                    </a:cubicBezTo>
                    <a:cubicBezTo>
                      <a:pt x="71977" y="58012"/>
                      <a:pt x="65088" y="52831"/>
                      <a:pt x="58235" y="50287"/>
                    </a:cubicBezTo>
                    <a:moveTo>
                      <a:pt x="19517" y="42952"/>
                    </a:moveTo>
                    <a:lnTo>
                      <a:pt x="19517" y="16731"/>
                    </a:lnTo>
                    <a:lnTo>
                      <a:pt x="43008" y="16731"/>
                    </a:lnTo>
                    <a:cubicBezTo>
                      <a:pt x="50937" y="16731"/>
                      <a:pt x="56230" y="22265"/>
                      <a:pt x="56230" y="29898"/>
                    </a:cubicBezTo>
                    <a:cubicBezTo>
                      <a:pt x="56230" y="35227"/>
                      <a:pt x="51550" y="42952"/>
                      <a:pt x="43602" y="42952"/>
                    </a:cubicBezTo>
                    <a:lnTo>
                      <a:pt x="19517" y="4295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FDBC82DC-B788-4177-B19B-0AA4C5970F23}"/>
                  </a:ext>
                </a:extLst>
              </p:cNvPr>
              <p:cNvSpPr/>
              <p:nvPr/>
            </p:nvSpPr>
            <p:spPr>
              <a:xfrm>
                <a:off x="7188679" y="330013"/>
                <a:ext cx="65013" cy="96470"/>
              </a:xfrm>
              <a:custGeom>
                <a:avLst/>
                <a:gdLst>
                  <a:gd name="connsiteX0" fmla="*/ 19536 w 65013"/>
                  <a:gd name="connsiteY0" fmla="*/ 0 h 96470"/>
                  <a:gd name="connsiteX1" fmla="*/ 0 w 65013"/>
                  <a:gd name="connsiteY1" fmla="*/ 0 h 96470"/>
                  <a:gd name="connsiteX2" fmla="*/ 0 w 65013"/>
                  <a:gd name="connsiteY2" fmla="*/ 79702 h 96470"/>
                  <a:gd name="connsiteX3" fmla="*/ 0 w 65013"/>
                  <a:gd name="connsiteY3" fmla="*/ 96471 h 96470"/>
                  <a:gd name="connsiteX4" fmla="*/ 19536 w 65013"/>
                  <a:gd name="connsiteY4" fmla="*/ 96471 h 96470"/>
                  <a:gd name="connsiteX5" fmla="*/ 65013 w 65013"/>
                  <a:gd name="connsiteY5" fmla="*/ 96471 h 96470"/>
                  <a:gd name="connsiteX6" fmla="*/ 65013 w 65013"/>
                  <a:gd name="connsiteY6" fmla="*/ 79702 h 96470"/>
                  <a:gd name="connsiteX7" fmla="*/ 19536 w 65013"/>
                  <a:gd name="connsiteY7" fmla="*/ 79702 h 9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5013" h="96470">
                    <a:moveTo>
                      <a:pt x="19536" y="0"/>
                    </a:moveTo>
                    <a:lnTo>
                      <a:pt x="0" y="0"/>
                    </a:lnTo>
                    <a:lnTo>
                      <a:pt x="0" y="79702"/>
                    </a:lnTo>
                    <a:lnTo>
                      <a:pt x="0" y="96471"/>
                    </a:lnTo>
                    <a:lnTo>
                      <a:pt x="19536" y="96471"/>
                    </a:lnTo>
                    <a:lnTo>
                      <a:pt x="65013" y="96471"/>
                    </a:lnTo>
                    <a:lnTo>
                      <a:pt x="65013" y="79702"/>
                    </a:lnTo>
                    <a:lnTo>
                      <a:pt x="19536" y="79702"/>
                    </a:lnTo>
                    <a:close/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55F6113-9BE3-4DE1-8EA8-DA8B4C70FE55}"/>
                  </a:ext>
                </a:extLst>
              </p:cNvPr>
              <p:cNvSpPr/>
              <p:nvPr/>
            </p:nvSpPr>
            <p:spPr>
              <a:xfrm>
                <a:off x="7304667" y="214508"/>
                <a:ext cx="77882" cy="101874"/>
              </a:xfrm>
              <a:custGeom>
                <a:avLst/>
                <a:gdLst>
                  <a:gd name="connsiteX0" fmla="*/ 33054 w 77882"/>
                  <a:gd name="connsiteY0" fmla="*/ 58644 h 101874"/>
                  <a:gd name="connsiteX1" fmla="*/ 57604 w 77882"/>
                  <a:gd name="connsiteY1" fmla="*/ 73611 h 101874"/>
                  <a:gd name="connsiteX2" fmla="*/ 38328 w 77882"/>
                  <a:gd name="connsiteY2" fmla="*/ 85923 h 101874"/>
                  <a:gd name="connsiteX3" fmla="*/ 18718 w 77882"/>
                  <a:gd name="connsiteY3" fmla="*/ 69767 h 101874"/>
                  <a:gd name="connsiteX4" fmla="*/ 0 w 77882"/>
                  <a:gd name="connsiteY4" fmla="*/ 69767 h 101874"/>
                  <a:gd name="connsiteX5" fmla="*/ 39201 w 77882"/>
                  <a:gd name="connsiteY5" fmla="*/ 101874 h 101874"/>
                  <a:gd name="connsiteX6" fmla="*/ 77882 w 77882"/>
                  <a:gd name="connsiteY6" fmla="*/ 71290 h 101874"/>
                  <a:gd name="connsiteX7" fmla="*/ 50083 w 77882"/>
                  <a:gd name="connsiteY7" fmla="*/ 42952 h 101874"/>
                  <a:gd name="connsiteX8" fmla="*/ 21207 w 77882"/>
                  <a:gd name="connsiteY8" fmla="*/ 28041 h 101874"/>
                  <a:gd name="connsiteX9" fmla="*/ 38495 w 77882"/>
                  <a:gd name="connsiteY9" fmla="*/ 16174 h 101874"/>
                  <a:gd name="connsiteX10" fmla="*/ 56025 w 77882"/>
                  <a:gd name="connsiteY10" fmla="*/ 30900 h 101874"/>
                  <a:gd name="connsiteX11" fmla="*/ 74930 w 77882"/>
                  <a:gd name="connsiteY11" fmla="*/ 30900 h 101874"/>
                  <a:gd name="connsiteX12" fmla="*/ 37753 w 77882"/>
                  <a:gd name="connsiteY12" fmla="*/ 0 h 101874"/>
                  <a:gd name="connsiteX13" fmla="*/ 1671 w 77882"/>
                  <a:gd name="connsiteY13" fmla="*/ 29285 h 101874"/>
                  <a:gd name="connsiteX14" fmla="*/ 33054 w 77882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882" h="101874">
                    <a:moveTo>
                      <a:pt x="33054" y="58644"/>
                    </a:moveTo>
                    <a:cubicBezTo>
                      <a:pt x="48727" y="61374"/>
                      <a:pt x="57604" y="64252"/>
                      <a:pt x="57604" y="73611"/>
                    </a:cubicBezTo>
                    <a:cubicBezTo>
                      <a:pt x="57604" y="79925"/>
                      <a:pt x="51364" y="85923"/>
                      <a:pt x="38328" y="85923"/>
                    </a:cubicBezTo>
                    <a:cubicBezTo>
                      <a:pt x="25367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45" y="101874"/>
                      <a:pt x="39201" y="101874"/>
                    </a:cubicBezTo>
                    <a:cubicBezTo>
                      <a:pt x="66183" y="101874"/>
                      <a:pt x="77882" y="87613"/>
                      <a:pt x="77882" y="71290"/>
                    </a:cubicBezTo>
                    <a:cubicBezTo>
                      <a:pt x="77882" y="56081"/>
                      <a:pt x="67892" y="46462"/>
                      <a:pt x="50083" y="42952"/>
                    </a:cubicBezTo>
                    <a:cubicBezTo>
                      <a:pt x="32980" y="39591"/>
                      <a:pt x="21207" y="38885"/>
                      <a:pt x="21207" y="28041"/>
                    </a:cubicBezTo>
                    <a:cubicBezTo>
                      <a:pt x="21207" y="20594"/>
                      <a:pt x="28022" y="16174"/>
                      <a:pt x="38495" y="16174"/>
                    </a:cubicBezTo>
                    <a:cubicBezTo>
                      <a:pt x="49637" y="16174"/>
                      <a:pt x="56025" y="21652"/>
                      <a:pt x="56025" y="30900"/>
                    </a:cubicBezTo>
                    <a:lnTo>
                      <a:pt x="74930" y="30900"/>
                    </a:lnTo>
                    <a:cubicBezTo>
                      <a:pt x="74930" y="15673"/>
                      <a:pt x="63398" y="0"/>
                      <a:pt x="37753" y="0"/>
                    </a:cubicBezTo>
                    <a:cubicBezTo>
                      <a:pt x="20037" y="0"/>
                      <a:pt x="1671" y="10213"/>
                      <a:pt x="1671" y="29285"/>
                    </a:cubicBezTo>
                    <a:cubicBezTo>
                      <a:pt x="1690" y="45292"/>
                      <a:pt x="13463" y="55208"/>
                      <a:pt x="33054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BC5031E2-28DA-40D8-9FCA-F597A76F94C8}"/>
                  </a:ext>
                </a:extLst>
              </p:cNvPr>
              <p:cNvSpPr/>
              <p:nvPr/>
            </p:nvSpPr>
            <p:spPr>
              <a:xfrm>
                <a:off x="7576605" y="214508"/>
                <a:ext cx="77919" cy="101874"/>
              </a:xfrm>
              <a:custGeom>
                <a:avLst/>
                <a:gdLst>
                  <a:gd name="connsiteX0" fmla="*/ 33092 w 77919"/>
                  <a:gd name="connsiteY0" fmla="*/ 58644 h 101874"/>
                  <a:gd name="connsiteX1" fmla="*/ 57622 w 77919"/>
                  <a:gd name="connsiteY1" fmla="*/ 73611 h 101874"/>
                  <a:gd name="connsiteX2" fmla="*/ 38384 w 77919"/>
                  <a:gd name="connsiteY2" fmla="*/ 85923 h 101874"/>
                  <a:gd name="connsiteX3" fmla="*/ 18718 w 77919"/>
                  <a:gd name="connsiteY3" fmla="*/ 69767 h 101874"/>
                  <a:gd name="connsiteX4" fmla="*/ 0 w 77919"/>
                  <a:gd name="connsiteY4" fmla="*/ 69767 h 101874"/>
                  <a:gd name="connsiteX5" fmla="*/ 39220 w 77919"/>
                  <a:gd name="connsiteY5" fmla="*/ 101874 h 101874"/>
                  <a:gd name="connsiteX6" fmla="*/ 77919 w 77919"/>
                  <a:gd name="connsiteY6" fmla="*/ 71290 h 101874"/>
                  <a:gd name="connsiteX7" fmla="*/ 50120 w 77919"/>
                  <a:gd name="connsiteY7" fmla="*/ 42952 h 101874"/>
                  <a:gd name="connsiteX8" fmla="*/ 21263 w 77919"/>
                  <a:gd name="connsiteY8" fmla="*/ 28041 h 101874"/>
                  <a:gd name="connsiteX9" fmla="*/ 38551 w 77919"/>
                  <a:gd name="connsiteY9" fmla="*/ 16174 h 101874"/>
                  <a:gd name="connsiteX10" fmla="*/ 56081 w 77919"/>
                  <a:gd name="connsiteY10" fmla="*/ 30900 h 101874"/>
                  <a:gd name="connsiteX11" fmla="*/ 74967 w 77919"/>
                  <a:gd name="connsiteY11" fmla="*/ 30900 h 101874"/>
                  <a:gd name="connsiteX12" fmla="*/ 37771 w 77919"/>
                  <a:gd name="connsiteY12" fmla="*/ 0 h 101874"/>
                  <a:gd name="connsiteX13" fmla="*/ 1727 w 77919"/>
                  <a:gd name="connsiteY13" fmla="*/ 29285 h 101874"/>
                  <a:gd name="connsiteX14" fmla="*/ 33092 w 77919"/>
                  <a:gd name="connsiteY14" fmla="*/ 58644 h 101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7919" h="101874">
                    <a:moveTo>
                      <a:pt x="33092" y="58644"/>
                    </a:moveTo>
                    <a:cubicBezTo>
                      <a:pt x="48746" y="61374"/>
                      <a:pt x="57622" y="64252"/>
                      <a:pt x="57622" y="73611"/>
                    </a:cubicBezTo>
                    <a:cubicBezTo>
                      <a:pt x="57622" y="79925"/>
                      <a:pt x="51383" y="85923"/>
                      <a:pt x="38384" y="85923"/>
                    </a:cubicBezTo>
                    <a:cubicBezTo>
                      <a:pt x="25385" y="85923"/>
                      <a:pt x="18718" y="78551"/>
                      <a:pt x="18718" y="69767"/>
                    </a:cubicBezTo>
                    <a:lnTo>
                      <a:pt x="0" y="69767"/>
                    </a:lnTo>
                    <a:cubicBezTo>
                      <a:pt x="0" y="86554"/>
                      <a:pt x="10882" y="101874"/>
                      <a:pt x="39220" y="101874"/>
                    </a:cubicBezTo>
                    <a:cubicBezTo>
                      <a:pt x="66220" y="101874"/>
                      <a:pt x="77919" y="87613"/>
                      <a:pt x="77919" y="71290"/>
                    </a:cubicBezTo>
                    <a:cubicBezTo>
                      <a:pt x="77919" y="56081"/>
                      <a:pt x="67947" y="46462"/>
                      <a:pt x="50120" y="42952"/>
                    </a:cubicBezTo>
                    <a:cubicBezTo>
                      <a:pt x="33017" y="39591"/>
                      <a:pt x="21263" y="38885"/>
                      <a:pt x="21263" y="28041"/>
                    </a:cubicBezTo>
                    <a:cubicBezTo>
                      <a:pt x="21263" y="20594"/>
                      <a:pt x="28059" y="16174"/>
                      <a:pt x="38551" y="16174"/>
                    </a:cubicBezTo>
                    <a:cubicBezTo>
                      <a:pt x="49675" y="16174"/>
                      <a:pt x="56081" y="21652"/>
                      <a:pt x="56081" y="30900"/>
                    </a:cubicBezTo>
                    <a:lnTo>
                      <a:pt x="74967" y="30900"/>
                    </a:lnTo>
                    <a:cubicBezTo>
                      <a:pt x="74967" y="15673"/>
                      <a:pt x="63416" y="0"/>
                      <a:pt x="37771" y="0"/>
                    </a:cubicBezTo>
                    <a:cubicBezTo>
                      <a:pt x="20074" y="0"/>
                      <a:pt x="1727" y="10213"/>
                      <a:pt x="1727" y="29285"/>
                    </a:cubicBezTo>
                    <a:cubicBezTo>
                      <a:pt x="1708" y="45292"/>
                      <a:pt x="13519" y="55208"/>
                      <a:pt x="33092" y="58644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C84E1C7-B9C2-4EEF-AB16-2DB5AF4CE613}"/>
                  </a:ext>
                </a:extLst>
              </p:cNvPr>
              <p:cNvSpPr/>
              <p:nvPr/>
            </p:nvSpPr>
            <p:spPr>
              <a:xfrm>
                <a:off x="7331018" y="327655"/>
                <a:ext cx="86052" cy="100890"/>
              </a:xfrm>
              <a:custGeom>
                <a:avLst/>
                <a:gdLst>
                  <a:gd name="connsiteX0" fmla="*/ 44995 w 86052"/>
                  <a:gd name="connsiteY0" fmla="*/ 83899 h 100890"/>
                  <a:gd name="connsiteX1" fmla="*/ 20111 w 86052"/>
                  <a:gd name="connsiteY1" fmla="*/ 50176 h 100890"/>
                  <a:gd name="connsiteX2" fmla="*/ 44995 w 86052"/>
                  <a:gd name="connsiteY2" fmla="*/ 16416 h 100890"/>
                  <a:gd name="connsiteX3" fmla="*/ 65719 w 86052"/>
                  <a:gd name="connsiteY3" fmla="*/ 32943 h 100890"/>
                  <a:gd name="connsiteX4" fmla="*/ 85923 w 86052"/>
                  <a:gd name="connsiteY4" fmla="*/ 32943 h 100890"/>
                  <a:gd name="connsiteX5" fmla="*/ 44456 w 86052"/>
                  <a:gd name="connsiteY5" fmla="*/ 0 h 100890"/>
                  <a:gd name="connsiteX6" fmla="*/ 0 w 86052"/>
                  <a:gd name="connsiteY6" fmla="*/ 50454 h 100890"/>
                  <a:gd name="connsiteX7" fmla="*/ 44456 w 86052"/>
                  <a:gd name="connsiteY7" fmla="*/ 100890 h 100890"/>
                  <a:gd name="connsiteX8" fmla="*/ 86053 w 86052"/>
                  <a:gd name="connsiteY8" fmla="*/ 66833 h 100890"/>
                  <a:gd name="connsiteX9" fmla="*/ 65719 w 86052"/>
                  <a:gd name="connsiteY9" fmla="*/ 66833 h 100890"/>
                  <a:gd name="connsiteX10" fmla="*/ 44995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95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88" y="16416"/>
                      <a:pt x="44995" y="16416"/>
                    </a:cubicBezTo>
                    <a:cubicBezTo>
                      <a:pt x="56917" y="16416"/>
                      <a:pt x="63063" y="23844"/>
                      <a:pt x="65719" y="32943"/>
                    </a:cubicBezTo>
                    <a:lnTo>
                      <a:pt x="85923" y="32943"/>
                    </a:lnTo>
                    <a:cubicBezTo>
                      <a:pt x="82618" y="14039"/>
                      <a:pt x="67854" y="0"/>
                      <a:pt x="44456" y="0"/>
                    </a:cubicBezTo>
                    <a:cubicBezTo>
                      <a:pt x="14949" y="0"/>
                      <a:pt x="0" y="22600"/>
                      <a:pt x="0" y="50454"/>
                    </a:cubicBezTo>
                    <a:cubicBezTo>
                      <a:pt x="0" y="78309"/>
                      <a:pt x="15543" y="100890"/>
                      <a:pt x="44456" y="100890"/>
                    </a:cubicBezTo>
                    <a:cubicBezTo>
                      <a:pt x="67576" y="100890"/>
                      <a:pt x="83193" y="87408"/>
                      <a:pt x="86053" y="66833"/>
                    </a:cubicBezTo>
                    <a:lnTo>
                      <a:pt x="65719" y="66833"/>
                    </a:lnTo>
                    <a:cubicBezTo>
                      <a:pt x="63063" y="76527"/>
                      <a:pt x="56713" y="83899"/>
                      <a:pt x="44995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160B6C0-B728-4E93-BC83-4D568CFFADBA}"/>
                  </a:ext>
                </a:extLst>
              </p:cNvPr>
              <p:cNvSpPr/>
              <p:nvPr/>
            </p:nvSpPr>
            <p:spPr>
              <a:xfrm>
                <a:off x="7592463" y="327655"/>
                <a:ext cx="86052" cy="100890"/>
              </a:xfrm>
              <a:custGeom>
                <a:avLst/>
                <a:gdLst>
                  <a:gd name="connsiteX0" fmla="*/ 44976 w 86052"/>
                  <a:gd name="connsiteY0" fmla="*/ 83899 h 100890"/>
                  <a:gd name="connsiteX1" fmla="*/ 20111 w 86052"/>
                  <a:gd name="connsiteY1" fmla="*/ 50176 h 100890"/>
                  <a:gd name="connsiteX2" fmla="*/ 44976 w 86052"/>
                  <a:gd name="connsiteY2" fmla="*/ 16416 h 100890"/>
                  <a:gd name="connsiteX3" fmla="*/ 65682 w 86052"/>
                  <a:gd name="connsiteY3" fmla="*/ 32943 h 100890"/>
                  <a:gd name="connsiteX4" fmla="*/ 85923 w 86052"/>
                  <a:gd name="connsiteY4" fmla="*/ 32943 h 100890"/>
                  <a:gd name="connsiteX5" fmla="*/ 44419 w 86052"/>
                  <a:gd name="connsiteY5" fmla="*/ 0 h 100890"/>
                  <a:gd name="connsiteX6" fmla="*/ 0 w 86052"/>
                  <a:gd name="connsiteY6" fmla="*/ 50454 h 100890"/>
                  <a:gd name="connsiteX7" fmla="*/ 44419 w 86052"/>
                  <a:gd name="connsiteY7" fmla="*/ 100890 h 100890"/>
                  <a:gd name="connsiteX8" fmla="*/ 86053 w 86052"/>
                  <a:gd name="connsiteY8" fmla="*/ 66833 h 100890"/>
                  <a:gd name="connsiteX9" fmla="*/ 65682 w 86052"/>
                  <a:gd name="connsiteY9" fmla="*/ 66833 h 100890"/>
                  <a:gd name="connsiteX10" fmla="*/ 44976 w 86052"/>
                  <a:gd name="connsiteY10" fmla="*/ 83899 h 100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6052" h="100890">
                    <a:moveTo>
                      <a:pt x="44976" y="83899"/>
                    </a:moveTo>
                    <a:cubicBezTo>
                      <a:pt x="29285" y="83899"/>
                      <a:pt x="20111" y="68523"/>
                      <a:pt x="20111" y="50176"/>
                    </a:cubicBezTo>
                    <a:cubicBezTo>
                      <a:pt x="20111" y="31829"/>
                      <a:pt x="28950" y="16416"/>
                      <a:pt x="44976" y="16416"/>
                    </a:cubicBezTo>
                    <a:cubicBezTo>
                      <a:pt x="56935" y="16416"/>
                      <a:pt x="63045" y="23844"/>
                      <a:pt x="65682" y="32943"/>
                    </a:cubicBezTo>
                    <a:lnTo>
                      <a:pt x="85923" y="32943"/>
                    </a:lnTo>
                    <a:cubicBezTo>
                      <a:pt x="82618" y="14039"/>
                      <a:pt x="67817" y="0"/>
                      <a:pt x="44419" y="0"/>
                    </a:cubicBezTo>
                    <a:cubicBezTo>
                      <a:pt x="14930" y="0"/>
                      <a:pt x="0" y="22600"/>
                      <a:pt x="0" y="50454"/>
                    </a:cubicBezTo>
                    <a:cubicBezTo>
                      <a:pt x="0" y="78309"/>
                      <a:pt x="15524" y="100890"/>
                      <a:pt x="44419" y="100890"/>
                    </a:cubicBezTo>
                    <a:cubicBezTo>
                      <a:pt x="67576" y="100890"/>
                      <a:pt x="83175" y="87408"/>
                      <a:pt x="86053" y="66833"/>
                    </a:cubicBezTo>
                    <a:lnTo>
                      <a:pt x="65682" y="66833"/>
                    </a:lnTo>
                    <a:cubicBezTo>
                      <a:pt x="63045" y="76527"/>
                      <a:pt x="56694" y="83899"/>
                      <a:pt x="44976" y="83899"/>
                    </a:cubicBezTo>
                  </a:path>
                </a:pathLst>
              </a:custGeom>
              <a:solidFill>
                <a:srgbClr val="000000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</p:grpSp>
      </p:grpSp>
      <p:sp>
        <p:nvSpPr>
          <p:cNvPr id="59" name="TemplateVersion">
            <a:extLst>
              <a:ext uri="{FF2B5EF4-FFF2-40B4-BE49-F238E27FC236}">
                <a16:creationId xmlns:a16="http://schemas.microsoft.com/office/drawing/2014/main" id="{4FD0C45B-64A8-486E-ACD4-3C3DB26129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9427" y="6612322"/>
            <a:ext cx="1440000" cy="18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1" noProof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MERCE_Slides_2022_05_10</a:t>
            </a:r>
            <a:endParaRPr lang="en-GB" altLang="fr-FR" sz="700" b="1" noProof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Confidentiality">
            <a:extLst>
              <a:ext uri="{FF2B5EF4-FFF2-40B4-BE49-F238E27FC236}">
                <a16:creationId xmlns:a16="http://schemas.microsoft.com/office/drawing/2014/main" id="{3CEF08EE-4B90-4E42-8A47-FF3F0715CC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76000" y="6604121"/>
            <a:ext cx="1440000" cy="195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800" b="1" noProof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Non-confidential</a:t>
            </a:r>
            <a:endParaRPr lang="en-GB" altLang="fr-FR" sz="800" b="1" noProof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ExportControl">
            <a:extLst>
              <a:ext uri="{FF2B5EF4-FFF2-40B4-BE49-F238E27FC236}">
                <a16:creationId xmlns:a16="http://schemas.microsoft.com/office/drawing/2014/main" id="{471413BB-EA5A-4355-A945-FCA3B5F777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53244" y="6618917"/>
            <a:ext cx="144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36000" bIns="36000">
            <a:spAutoFit/>
          </a:bodyPr>
          <a:lstStyle/>
          <a:p>
            <a:pPr algn="ctr" eaLnBrk="0" hangingPunct="0">
              <a:defRPr/>
            </a:pPr>
            <a:r>
              <a:rPr lang="en-GB" altLang="fr-FR" sz="700" b="0" noProof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Export Control: NLR</a:t>
            </a:r>
            <a:endParaRPr lang="en-GB" altLang="fr-FR" sz="700" b="0" noProof="0" dirty="0">
              <a:solidFill>
                <a:schemeClr val="bg1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55" name="Title Placeholder">
            <a:extLst>
              <a:ext uri="{FF2B5EF4-FFF2-40B4-BE49-F238E27FC236}">
                <a16:creationId xmlns:a16="http://schemas.microsoft.com/office/drawing/2014/main" id="{462681B2-ED48-4414-8328-96ACD679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847" y="1"/>
            <a:ext cx="9611580" cy="688436"/>
          </a:xfrm>
          <a:prstGeom prst="rect">
            <a:avLst/>
          </a:prstGeom>
        </p:spPr>
        <p:txBody>
          <a:bodyPr vert="horz" lIns="284400" tIns="72000" rIns="284400" bIns="72000" rtlCol="0" anchor="ctr">
            <a:normAutofit/>
          </a:bodyPr>
          <a:lstStyle/>
          <a:p>
            <a:pPr lvl="0"/>
            <a:r>
              <a:rPr lang="fr-FR" altLang="ja-JP"/>
              <a:t>Modifiez le style du titre</a:t>
            </a:r>
            <a:endParaRPr lang="en-US" dirty="0"/>
          </a:p>
        </p:txBody>
      </p:sp>
      <p:sp>
        <p:nvSpPr>
          <p:cNvPr id="192" name="Content Placeholder">
            <a:extLst>
              <a:ext uri="{FF2B5EF4-FFF2-40B4-BE49-F238E27FC236}">
                <a16:creationId xmlns:a16="http://schemas.microsoft.com/office/drawing/2014/main" id="{81E2C3B9-5259-4BBA-97EF-394738F0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0213" y="1053621"/>
            <a:ext cx="11331575" cy="543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altLang="ja-JP"/>
              <a:t>Cliquez pour modifier les styles du texte du masque</a:t>
            </a:r>
          </a:p>
          <a:p>
            <a:pPr lvl="1"/>
            <a:r>
              <a:rPr lang="fr-FR" altLang="ja-JP"/>
              <a:t>Deuxième niveau</a:t>
            </a:r>
          </a:p>
          <a:p>
            <a:pPr lvl="2"/>
            <a:r>
              <a:rPr lang="fr-FR" altLang="ja-JP"/>
              <a:t>Troisième niveau</a:t>
            </a:r>
          </a:p>
          <a:p>
            <a:pPr lvl="3"/>
            <a:r>
              <a:rPr lang="fr-FR" altLang="ja-JP"/>
              <a:t>Quatrième niveau</a:t>
            </a:r>
          </a:p>
          <a:p>
            <a:pPr lvl="4"/>
            <a:r>
              <a:rPr lang="fr-FR" altLang="ja-JP"/>
              <a:t>Cinquième niveau</a:t>
            </a:r>
            <a:endParaRPr lang="en-US" dirty="0"/>
          </a:p>
        </p:txBody>
      </p:sp>
      <p:sp>
        <p:nvSpPr>
          <p:cNvPr id="4" name="Date Placeholder"/>
          <p:cNvSpPr>
            <a:spLocks noGrp="1"/>
          </p:cNvSpPr>
          <p:nvPr>
            <p:ph type="dt" sz="half" idx="2"/>
          </p:nvPr>
        </p:nvSpPr>
        <p:spPr>
          <a:xfrm>
            <a:off x="190800" y="6552000"/>
            <a:ext cx="9576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kumimoji="1" lang="ja-JP" altLang="en-US" sz="500" spc="300">
                <a:solidFill>
                  <a:srgbClr val="666666"/>
                </a:solidFill>
                <a:latin typeface="Segoe UI 本文"/>
              </a:defRPr>
            </a:lvl1pPr>
          </a:lstStyle>
          <a:p>
            <a:pPr defTabSz="914400">
              <a:lnSpc>
                <a:spcPct val="130000"/>
              </a:lnSpc>
            </a:pPr>
            <a:endParaRPr lang="ja-JP" altLang="en-US" dirty="0"/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0678125-9F55-4830-AD5C-202141A50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3362" y="6541736"/>
            <a:ext cx="414000" cy="266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kumimoji="1" lang="en-US" altLang="ja-JP" sz="1000" b="0" spc="100" baseline="0" smtClean="0">
                <a:solidFill>
                  <a:srgbClr val="666666"/>
                </a:solidFill>
                <a:ea typeface="+mj-ea"/>
              </a:defRPr>
            </a:lvl1pPr>
          </a:lstStyle>
          <a:p>
            <a:pPr defTabSz="914400"/>
            <a:fld id="{FE1C4BCE-2E77-4226-B375-D90E70797D62}" type="slidenum">
              <a:rPr lang="en-US" altLang="ja-JP" smtClean="0"/>
              <a:pPr defTabSz="914400"/>
              <a:t>‹N°›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034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2" r:id="rId3"/>
    <p:sldLayoutId id="2147483782" r:id="rId4"/>
    <p:sldLayoutId id="2147483773" r:id="rId5"/>
    <p:sldLayoutId id="2147483774" r:id="rId6"/>
    <p:sldLayoutId id="2147483775" r:id="rId7"/>
    <p:sldLayoutId id="2147483777" r:id="rId8"/>
    <p:sldLayoutId id="2147483780" r:id="rId9"/>
    <p:sldLayoutId id="2147483784" r:id="rId10"/>
    <p:sldLayoutId id="2147483781" r:id="rId11"/>
    <p:sldLayoutId id="2147483786" r:id="rId12"/>
    <p:sldLayoutId id="2147483772" r:id="rId13"/>
    <p:sldLayoutId id="2147483801" r:id="rId14"/>
  </p:sldLayoutIdLst>
  <p:hf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kumimoji="1" lang="en-US" altLang="en-US" sz="1800" b="1" kern="1200" spc="3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kumimoji="1" lang="ja-JP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lang="ja-JP" altLang="en-US" sz="11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kumimoji="1" lang="en-US" alt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pos="271" userDrawn="1">
          <p15:clr>
            <a:srgbClr val="F26B43"/>
          </p15:clr>
        </p15:guide>
        <p15:guide id="3" orient="horz" pos="4088" userDrawn="1">
          <p15:clr>
            <a:srgbClr val="F26B43"/>
          </p15:clr>
        </p15:guide>
        <p15:guide id="4" pos="740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e-fra/Wiki-on-processes-and-products-for-LCA/wiki/pd_dell_3620_computer" TargetMode="External"/><Relationship Id="rId2" Type="http://schemas.openxmlformats.org/officeDocument/2006/relationships/hyperlink" Target="https://github.com/merce-fra/Wiki-on-processes-and-products-for-LCA/wiki/pd_livebox_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e-fra/Wiki-on-processes-and-products-for-LCA/wiki/ps_nvidia_ai_gpu_chip_parameter_appa" TargetMode="External"/><Relationship Id="rId2" Type="http://schemas.openxmlformats.org/officeDocument/2006/relationships/hyperlink" Target="https://github.com/merce-fra/Wiki-on-processes-and-products-for-LCA/wiki/pd_gp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merce-fra/Wiki-on-processes-and-products-for-LCA/wiki/ps_logic_wafer_manufacturi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e-fra/Wiki-on-processes-and-products-for-L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e-fra/Wiki-on-processes-and-products-for-LCA/wiki/pd_dell_3620_computer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github.com/merce-fra/Wiki-on-processes-and-products-for-LCA/wiki/pd_electrolytic_capacit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raw.githubusercontent.com/wiki/merce-fra/Wiki-on-processes-and-products-for-LCA/out_tree/graph_pd_dell_3620_computer.sv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E33BB0B8-71E6-40C2-B0DB-9F0A65E4F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Wiki on processes and products for Life Cycle Assessment (LCA)</a:t>
            </a:r>
            <a:br>
              <a:rPr lang="en-GB" dirty="0"/>
            </a:br>
            <a:r>
              <a:rPr lang="en-GB" dirty="0"/>
              <a:t>Overview</a:t>
            </a:r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F8F08926-C24D-4E65-A5B2-3552CF33C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/>
              <a:t>MERCE-FRA/DIS/SAS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02458-D2E1-4FC5-9F2A-05DBBEB5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 defTabSz="914400"/>
            <a:r>
              <a:rPr lang="fr-FR" altLang="ja-JP" dirty="0"/>
              <a:t>2025/09/09</a:t>
            </a:r>
            <a:endParaRPr lang="ja-JP" altLang="en-US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C16808F0-7BF7-4EC5-8ADD-80A21B1261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altLang="en-US" dirty="0"/>
              <a:t>MFR2025-ARC-0738</a:t>
            </a:r>
          </a:p>
        </p:txBody>
      </p:sp>
    </p:spTree>
    <p:extLst>
      <p:ext uri="{BB962C8B-B14F-4D97-AF65-F5344CB8AC3E}">
        <p14:creationId xmlns:p14="http://schemas.microsoft.com/office/powerpoint/2010/main" val="568306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CA6F5-EB8B-11E4-1866-B3C23E1C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Data structure (3)- Original scope and structure of </a:t>
            </a:r>
            <a:r>
              <a:rPr lang="en-US" dirty="0"/>
              <a:t>inventory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C47278-6657-B3F3-BD94-5C229E643D0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5325" y="2616694"/>
            <a:ext cx="7086762" cy="34684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1800" b="1" dirty="0"/>
              <a:t>Page structure </a:t>
            </a:r>
            <a:r>
              <a:rPr lang="en-US" altLang="en-US" dirty="0"/>
              <a:t>(see </a:t>
            </a:r>
            <a:r>
              <a:rPr lang="en-US" altLang="en-US" u="sng" dirty="0">
                <a:hlinkClick r:id="rId2"/>
              </a:rPr>
              <a:t>pd_livebox_6</a:t>
            </a:r>
            <a:r>
              <a:rPr lang="en-US" altLang="en-US" dirty="0"/>
              <a:t> or </a:t>
            </a:r>
            <a:r>
              <a:rPr lang="en-US" altLang="en-US" u="sng" dirty="0">
                <a:hlinkClick r:id="rId3"/>
              </a:rPr>
              <a:t>Dell computer</a:t>
            </a:r>
            <a:r>
              <a:rPr lang="en-US" altLang="en-US" u="sng" dirty="0"/>
              <a:t> </a:t>
            </a:r>
            <a:r>
              <a:rPr lang="en-US" altLang="en-US" dirty="0"/>
              <a:t>for examples):</a:t>
            </a:r>
          </a:p>
          <a:p>
            <a:r>
              <a:rPr lang="en-US" altLang="en-US" dirty="0"/>
              <a:t>When importing an inventory, the </a:t>
            </a:r>
            <a:r>
              <a:rPr lang="en-US" altLang="en-US" b="1" dirty="0"/>
              <a:t>LCI scope shoud be specified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root process of a root product is </a:t>
            </a:r>
            <a:r>
              <a:rPr lang="en-US" altLang="en-US" b="1" dirty="0"/>
              <a:t>clearly indicated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This LCI scope is added under the </a:t>
            </a:r>
            <a:r>
              <a:rPr lang="en-US" altLang="en-US" b="1" dirty="0"/>
              <a:t>original process of the root product of the inventory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The </a:t>
            </a:r>
            <a:r>
              <a:rPr lang="en-US" altLang="en-US" b="1" dirty="0"/>
              <a:t>original tree path is computed and added under the original process of the root product of the inventory (link to rn_ file</a:t>
            </a:r>
            <a:r>
              <a:rPr lang="en-US" altLang="en-US" dirty="0"/>
              <a:t>).</a:t>
            </a:r>
          </a:p>
          <a:p>
            <a:r>
              <a:rPr lang="en-US" altLang="en-US" b="1" dirty="0"/>
              <a:t>A link </a:t>
            </a:r>
            <a:r>
              <a:rPr lang="en-US" altLang="en-US" dirty="0"/>
              <a:t>to the original root product and process nodes is added in </a:t>
            </a:r>
            <a:r>
              <a:rPr lang="en-US" altLang="en-US" b="1" dirty="0"/>
              <a:t>each child process page</a:t>
            </a:r>
            <a:r>
              <a:rPr lang="en-US" altLang="en-US" dirty="0"/>
              <a:t>.</a:t>
            </a:r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0B916C2-1DF0-6B64-305E-B1125F047A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6CF0CB-12DB-AE66-6FF8-755155C28A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C5185-5C1C-161A-6631-F481F18DBD9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10</a:t>
            </a:fld>
            <a:endParaRPr lang="ja-JP" alt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B029011-75FE-0E59-7BF2-A61EC2D0E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948" y="3007027"/>
            <a:ext cx="3231687" cy="16914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A7CB4AF-F6A1-4896-0233-487263D5436F}"/>
              </a:ext>
            </a:extLst>
          </p:cNvPr>
          <p:cNvSpPr txBox="1"/>
          <p:nvPr/>
        </p:nvSpPr>
        <p:spPr>
          <a:xfrm>
            <a:off x="283632" y="973057"/>
            <a:ext cx="1050579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en-US" dirty="0"/>
              <a:t>The </a:t>
            </a:r>
            <a:r>
              <a:rPr lang="en-US" altLang="en-US" b="1" dirty="0"/>
              <a:t>original scope and structure of an inventory</a:t>
            </a:r>
            <a:r>
              <a:rPr lang="en-US" altLang="en-US" dirty="0"/>
              <a:t> is an important information to keep.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For instance, the quantity used in a sub-process are often established with respect to the root product LCI scope.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New processes may be added under an existing product </a:t>
            </a:r>
            <a:r>
              <a:rPr lang="en-US" altLang="en-US" dirty="0">
                <a:sym typeface="Wingdings" panose="05000000000000000000" pitchFamily="2" charset="2"/>
              </a:rPr>
              <a:t> lose track of original path in tree.</a:t>
            </a:r>
            <a:endParaRPr lang="en-US" altLang="en-US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62D7915-ACA2-8D2D-9BEE-91CD5EB14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227" y="5554320"/>
            <a:ext cx="2830958" cy="802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9FE870-0366-0B6D-8C5B-9C2775EFA426}"/>
              </a:ext>
            </a:extLst>
          </p:cNvPr>
          <p:cNvSpPr txBox="1"/>
          <p:nvPr/>
        </p:nvSpPr>
        <p:spPr>
          <a:xfrm>
            <a:off x="164638" y="6356535"/>
            <a:ext cx="2707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/>
              <a:t>LCI: Life Cycle Inventory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0693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7EE1C7-6AD8-DCCE-73C5-95ACCA2C0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import </a:t>
            </a:r>
            <a:r>
              <a:rPr lang="en-US" dirty="0"/>
              <a:t>example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FA877F5-5DB0-73C0-60FE-C18DB8673A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0DC3185-C699-0DD8-FBD0-0D400BFECB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656A7-366B-A542-40FA-3E526FC2324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11</a:t>
            </a:fld>
            <a:endParaRPr lang="ja-JP" alt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7BE3DD-CEA1-1EA4-04BA-8408E300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98" y="1579494"/>
            <a:ext cx="9518024" cy="4070649"/>
          </a:xfrm>
          <a:prstGeom prst="rect">
            <a:avLst/>
          </a:prstGeom>
        </p:spPr>
      </p:pic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4C83DBED-FB26-4B7E-BB23-4A61FFAD6F01}"/>
              </a:ext>
            </a:extLst>
          </p:cNvPr>
          <p:cNvSpPr/>
          <p:nvPr/>
        </p:nvSpPr>
        <p:spPr>
          <a:xfrm>
            <a:off x="2219869" y="1879600"/>
            <a:ext cx="304800" cy="17881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1BB2DA0-D9A3-B5AC-2DF1-D4A5D879A51D}"/>
              </a:ext>
            </a:extLst>
          </p:cNvPr>
          <p:cNvSpPr txBox="1"/>
          <p:nvPr/>
        </p:nvSpPr>
        <p:spPr>
          <a:xfrm>
            <a:off x="233680" y="2103856"/>
            <a:ext cx="1889760" cy="101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 b="1" dirty="0"/>
              <a:t>GitHub Project </a:t>
            </a:r>
            <a:r>
              <a:rPr kumimoji="1" lang="fr-FR" sz="1600" dirty="0" err="1"/>
              <a:t>with</a:t>
            </a:r>
            <a:r>
              <a:rPr kumimoji="1" lang="fr-FR" sz="1600" dirty="0"/>
              <a:t> code to import/</a:t>
            </a:r>
            <a:r>
              <a:rPr kumimoji="1" lang="fr-FR" sz="1600" dirty="0" err="1"/>
              <a:t>edit</a:t>
            </a:r>
            <a:r>
              <a:rPr kumimoji="1" lang="fr-FR" sz="1600" dirty="0"/>
              <a:t> pages</a:t>
            </a:r>
          </a:p>
        </p:txBody>
      </p: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637A706C-CE67-E856-0E4D-4416C2966FDA}"/>
              </a:ext>
            </a:extLst>
          </p:cNvPr>
          <p:cNvSpPr/>
          <p:nvPr/>
        </p:nvSpPr>
        <p:spPr>
          <a:xfrm>
            <a:off x="2212113" y="3676409"/>
            <a:ext cx="304800" cy="1788160"/>
          </a:xfrm>
          <a:prstGeom prst="lef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31CE867-361E-195A-29E2-FCE6B723B2D7}"/>
              </a:ext>
            </a:extLst>
          </p:cNvPr>
          <p:cNvSpPr txBox="1"/>
          <p:nvPr/>
        </p:nvSpPr>
        <p:spPr>
          <a:xfrm>
            <a:off x="52878" y="3735082"/>
            <a:ext cx="2294081" cy="1783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 b="1" dirty="0"/>
              <a:t>Wiki Project</a:t>
            </a:r>
          </a:p>
          <a:p>
            <a:pPr algn="l">
              <a:lnSpc>
                <a:spcPct val="130000"/>
              </a:lnSpc>
            </a:pPr>
            <a:r>
              <a:rPr kumimoji="1" lang="fr-FR" sz="1400" dirty="0" err="1"/>
              <a:t>Mardown</a:t>
            </a:r>
            <a:r>
              <a:rPr kumimoji="1" lang="fr-FR" sz="1400" dirty="0"/>
              <a:t> pages </a:t>
            </a:r>
            <a:r>
              <a:rPr kumimoji="1" lang="fr-FR" sz="1400" dirty="0" err="1"/>
              <a:t>located</a:t>
            </a:r>
            <a:r>
              <a:rPr kumimoji="1" lang="fr-FR" sz="1400" dirty="0"/>
              <a:t> in process &amp; </a:t>
            </a:r>
            <a:r>
              <a:rPr kumimoji="1" lang="fr-FR" sz="1400" dirty="0" err="1"/>
              <a:t>product</a:t>
            </a:r>
            <a:r>
              <a:rPr kumimoji="1" lang="fr-FR" sz="1400" dirty="0"/>
              <a:t> folders.</a:t>
            </a:r>
          </a:p>
          <a:p>
            <a:pPr algn="l">
              <a:lnSpc>
                <a:spcPct val="130000"/>
              </a:lnSpc>
            </a:pPr>
            <a:r>
              <a:rPr kumimoji="1" lang="fr-FR" sz="1400" dirty="0"/>
              <a:t>New pages </a:t>
            </a:r>
            <a:r>
              <a:rPr kumimoji="1" lang="fr-FR" sz="1400" dirty="0" err="1"/>
              <a:t>created</a:t>
            </a:r>
            <a:r>
              <a:rPr kumimoji="1" lang="fr-FR" sz="1400" dirty="0"/>
              <a:t> in </a:t>
            </a:r>
            <a:r>
              <a:rPr kumimoji="1" lang="fr-FR" sz="1400" dirty="0" err="1"/>
              <a:t>process_new</a:t>
            </a:r>
            <a:r>
              <a:rPr kumimoji="1" lang="fr-FR" sz="1400" dirty="0"/>
              <a:t> &amp; </a:t>
            </a:r>
            <a:r>
              <a:rPr kumimoji="1" lang="fr-FR" sz="1400" dirty="0" err="1"/>
              <a:t>product_new</a:t>
            </a:r>
            <a:r>
              <a:rPr kumimoji="1" lang="fr-FR" sz="1400" dirty="0"/>
              <a:t> folders.</a:t>
            </a:r>
          </a:p>
        </p:txBody>
      </p:sp>
    </p:spTree>
    <p:extLst>
      <p:ext uri="{BB962C8B-B14F-4D97-AF65-F5344CB8AC3E}">
        <p14:creationId xmlns:p14="http://schemas.microsoft.com/office/powerpoint/2010/main" val="320817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E1F31-97EB-0E12-DD06-8B1615CD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dirty="0"/>
              <a:t>Tentative </a:t>
            </a:r>
            <a:r>
              <a:rPr lang="fr-FR" altLang="en-US" dirty="0" err="1"/>
              <a:t>parametric</a:t>
            </a:r>
            <a:r>
              <a:rPr lang="fr-FR" altLang="en-US" dirty="0"/>
              <a:t> </a:t>
            </a:r>
            <a:r>
              <a:rPr lang="fr-FR" altLang="en-US" dirty="0" err="1"/>
              <a:t>approach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AF756-E5CB-85B3-4647-67D8527A87A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0562" y="943243"/>
            <a:ext cx="11332800" cy="795063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The example of </a:t>
            </a:r>
            <a:r>
              <a:rPr lang="en-US" sz="1800" b="1" dirty="0"/>
              <a:t>Appa’s parametric GPU model </a:t>
            </a:r>
            <a:r>
              <a:rPr lang="en-US" sz="1800" dirty="0"/>
              <a:t>has been added to the wiki to help identify necessary adaptations.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This process is now listed under the </a:t>
            </a:r>
            <a:r>
              <a:rPr lang="fr-FR" altLang="en-US" sz="1800" u="sng" dirty="0">
                <a:hlinkClick r:id="rId2"/>
              </a:rPr>
              <a:t>GPU </a:t>
            </a:r>
            <a:r>
              <a:rPr lang="fr-FR" altLang="en-US" sz="1800" u="sng" dirty="0" err="1">
                <a:hlinkClick r:id="rId2"/>
              </a:rPr>
              <a:t>product</a:t>
            </a:r>
            <a:r>
              <a:rPr lang="fr-FR" altLang="en-US" sz="1800" u="sng" dirty="0">
                <a:hlinkClick r:id="rId2"/>
              </a:rPr>
              <a:t> page</a:t>
            </a:r>
            <a:r>
              <a:rPr lang="fr-FR" altLang="en-US" sz="1800" u="sng" dirty="0"/>
              <a:t> </a:t>
            </a:r>
            <a:r>
              <a:rPr lang="en-US" sz="1800" dirty="0"/>
              <a:t>of the wiki. </a:t>
            </a:r>
          </a:p>
          <a:p>
            <a:endParaRPr lang="en-US" sz="9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3A7F0B-8CE3-8584-695B-0830B93ECB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0B42BED-1B1D-BEBA-DF80-9DC6806F08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B981-EAE4-C581-B57A-9879DA6C7BC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12</a:t>
            </a:fld>
            <a:endParaRPr lang="ja-JP" alt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E9AFC4-52C9-1352-7490-D0AF77939F23}"/>
              </a:ext>
            </a:extLst>
          </p:cNvPr>
          <p:cNvSpPr txBox="1"/>
          <p:nvPr/>
        </p:nvSpPr>
        <p:spPr>
          <a:xfrm>
            <a:off x="267330" y="2138505"/>
            <a:ext cx="4620911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/>
              <a:t>In the </a:t>
            </a:r>
            <a:r>
              <a:rPr lang="fr-FR" altLang="en-US" sz="1400" u="sng" dirty="0">
                <a:hlinkClick r:id="rId3"/>
              </a:rPr>
              <a:t>Appa GPU process </a:t>
            </a:r>
            <a:r>
              <a:rPr lang="fr-FR" altLang="en-US" sz="1400" u="sng" dirty="0" err="1">
                <a:hlinkClick r:id="rId3"/>
              </a:rPr>
              <a:t>branch</a:t>
            </a:r>
            <a:r>
              <a:rPr lang="en-US" sz="1400" dirty="0"/>
              <a:t>, the wiki page structure updated as follow to handle the parametric model.</a:t>
            </a:r>
            <a:endParaRPr kumimoji="1" lang="en-US" altLang="en-US" sz="1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en-US" sz="1400" dirty="0"/>
              <a:t>New “</a:t>
            </a:r>
            <a:r>
              <a:rPr kumimoji="1" lang="en-US" altLang="en-US" sz="1400" b="1" dirty="0"/>
              <a:t>Parameters</a:t>
            </a:r>
            <a:r>
              <a:rPr kumimoji="1" lang="en-US" altLang="en-US" sz="1400" dirty="0"/>
              <a:t>” </a:t>
            </a:r>
            <a:r>
              <a:rPr kumimoji="1" lang="en-US" altLang="en-US" sz="1400" b="1" dirty="0"/>
              <a:t>section</a:t>
            </a:r>
            <a:r>
              <a:rPr kumimoji="1" lang="en-US" altLang="en-US" sz="1400" dirty="0"/>
              <a:t>: List of the input parameter names.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en-US" sz="1400" dirty="0"/>
              <a:t>New “</a:t>
            </a:r>
            <a:r>
              <a:rPr kumimoji="1" lang="en-US" altLang="en-US" sz="1400" b="1" dirty="0"/>
              <a:t>parameters</a:t>
            </a:r>
            <a:r>
              <a:rPr kumimoji="1" lang="en-US" altLang="en-US" sz="1400" dirty="0"/>
              <a:t>” </a:t>
            </a:r>
            <a:r>
              <a:rPr kumimoji="1" lang="en-US" altLang="en-US" sz="1400" b="1" dirty="0"/>
              <a:t>field</a:t>
            </a:r>
            <a:r>
              <a:rPr kumimoji="1" lang="en-US" altLang="en-US" sz="1400" dirty="0"/>
              <a:t>: Added to the metadata following a process name in the “Consumption” section.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en-US" sz="1400" b="1" dirty="0"/>
              <a:t>Models</a:t>
            </a:r>
            <a:r>
              <a:rPr kumimoji="1" lang="en-US" altLang="en-US" sz="1400" dirty="0"/>
              <a:t> (based on Appa’s “Parameter Matching”):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en-US" sz="1400" dirty="0"/>
              <a:t>If a model is used by a single process, it is added as a local model under that process.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en-US" sz="1400" dirty="0"/>
              <a:t>If a model is used by multiple processes, consider creating a Global Model section to avoid duplication.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en-US" sz="1400" dirty="0"/>
              <a:t>New “</a:t>
            </a:r>
            <a:r>
              <a:rPr kumimoji="1" lang="en-US" altLang="en-US" sz="1400" b="1" dirty="0"/>
              <a:t>Impact Flow</a:t>
            </a:r>
            <a:r>
              <a:rPr kumimoji="1" lang="en-US" altLang="en-US" sz="1400" dirty="0"/>
              <a:t>” section: Allows for impact formulas based on parameters (e.g., see </a:t>
            </a:r>
            <a:r>
              <a:rPr lang="fr-FR" sz="1600" u="sng" dirty="0" err="1">
                <a:hlinkClick r:id="rId4"/>
              </a:rPr>
              <a:t>logic_wafer</a:t>
            </a:r>
            <a:r>
              <a:rPr kumimoji="1" lang="en-US" altLang="en-US" sz="1400" dirty="0"/>
              <a:t>).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FD8B894-7A6D-09E5-69F7-75D896D408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618"/>
          <a:stretch/>
        </p:blipFill>
        <p:spPr>
          <a:xfrm>
            <a:off x="5127947" y="2180844"/>
            <a:ext cx="3365814" cy="4020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9F8A32C-E773-88E0-F9F5-775086BDD1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" r="30638"/>
          <a:stretch/>
        </p:blipFill>
        <p:spPr>
          <a:xfrm>
            <a:off x="8681071" y="2180844"/>
            <a:ext cx="3346291" cy="402031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209EA5-A0CC-153A-3F23-69A2963D4BA6}"/>
              </a:ext>
            </a:extLst>
          </p:cNvPr>
          <p:cNvSpPr/>
          <p:nvPr/>
        </p:nvSpPr>
        <p:spPr>
          <a:xfrm>
            <a:off x="5201920" y="2773680"/>
            <a:ext cx="741680" cy="25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fr-FR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36D7BB-2E41-07FA-EA9A-76F2BBDA3247}"/>
              </a:ext>
            </a:extLst>
          </p:cNvPr>
          <p:cNvSpPr/>
          <p:nvPr/>
        </p:nvSpPr>
        <p:spPr>
          <a:xfrm>
            <a:off x="5486400" y="5425440"/>
            <a:ext cx="1686560" cy="2032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80C52F-6A7D-C316-F662-17D325F2BA33}"/>
              </a:ext>
            </a:extLst>
          </p:cNvPr>
          <p:cNvSpPr/>
          <p:nvPr/>
        </p:nvSpPr>
        <p:spPr>
          <a:xfrm>
            <a:off x="5496560" y="5669280"/>
            <a:ext cx="2103120" cy="9144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fr-FR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CF4A5-A758-F099-7E86-B49CDAE911AB}"/>
              </a:ext>
            </a:extLst>
          </p:cNvPr>
          <p:cNvSpPr/>
          <p:nvPr/>
        </p:nvSpPr>
        <p:spPr>
          <a:xfrm>
            <a:off x="5201920" y="3922873"/>
            <a:ext cx="2397760" cy="2540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fr-FR" sz="16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91614-EDB7-957C-A3D0-4C3044E15C94}"/>
              </a:ext>
            </a:extLst>
          </p:cNvPr>
          <p:cNvSpPr/>
          <p:nvPr/>
        </p:nvSpPr>
        <p:spPr>
          <a:xfrm>
            <a:off x="8852214" y="5461000"/>
            <a:ext cx="914086" cy="2082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83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01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53CE35-96E4-1E4A-8E45-7E30EE0B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Possible approach for LCA of base station (process mapping) 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350E29-C8BE-F5C4-D94D-9A5B169815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F34B5B-C926-B435-4B1C-F425707CB7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10438" y="6570758"/>
            <a:ext cx="4148929" cy="266937"/>
          </a:xfrm>
        </p:spPr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C2A0F-F524-F400-BE4A-1EDD3353CB5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13362" y="6571293"/>
            <a:ext cx="414000" cy="266400"/>
          </a:xfrm>
        </p:spPr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14</a:t>
            </a:fld>
            <a:endParaRPr lang="ja-JP" alt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6DC012F-A67C-93B7-95B3-4ECF0F701089}"/>
              </a:ext>
            </a:extLst>
          </p:cNvPr>
          <p:cNvSpPr txBox="1"/>
          <p:nvPr/>
        </p:nvSpPr>
        <p:spPr>
          <a:xfrm>
            <a:off x="0" y="1807273"/>
            <a:ext cx="768485" cy="62311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400"/>
              <a:t>Base station</a:t>
            </a:r>
            <a:endParaRPr kumimoji="1" lang="en-GB" sz="140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64036AF-8959-9158-3AEF-1A836F1892DF}"/>
              </a:ext>
            </a:extLst>
          </p:cNvPr>
          <p:cNvSpPr txBox="1"/>
          <p:nvPr/>
        </p:nvSpPr>
        <p:spPr>
          <a:xfrm>
            <a:off x="3077918" y="1045736"/>
            <a:ext cx="754117" cy="307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err="1"/>
              <a:t>Antenna</a:t>
            </a:r>
            <a:endParaRPr kumimoji="1" lang="en-GB" sz="160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CB9214D-70F3-7614-9203-BE4D31719ACC}"/>
              </a:ext>
            </a:extLst>
          </p:cNvPr>
          <p:cNvSpPr txBox="1"/>
          <p:nvPr/>
        </p:nvSpPr>
        <p:spPr>
          <a:xfrm>
            <a:off x="2847769" y="2464347"/>
            <a:ext cx="1315669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/>
              <a:t>Baseband Unit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9B44199-2833-CA87-14EC-FD64D877CBB6}"/>
              </a:ext>
            </a:extLst>
          </p:cNvPr>
          <p:cNvSpPr txBox="1"/>
          <p:nvPr/>
        </p:nvSpPr>
        <p:spPr>
          <a:xfrm>
            <a:off x="2818585" y="3099653"/>
            <a:ext cx="1344853" cy="523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/>
              <a:t>Power Supply System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2DCB4F4-FD36-0169-5952-6DA51E3FB1CF}"/>
              </a:ext>
            </a:extLst>
          </p:cNvPr>
          <p:cNvSpPr txBox="1"/>
          <p:nvPr/>
        </p:nvSpPr>
        <p:spPr>
          <a:xfrm>
            <a:off x="2838564" y="4011958"/>
            <a:ext cx="145515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/>
              <a:t>Cooling System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DFB2B45-F9A9-A4F6-9218-1061CB2714A3}"/>
              </a:ext>
            </a:extLst>
          </p:cNvPr>
          <p:cNvSpPr txBox="1"/>
          <p:nvPr/>
        </p:nvSpPr>
        <p:spPr>
          <a:xfrm>
            <a:off x="1140056" y="1841700"/>
            <a:ext cx="1379408" cy="5472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>
                <a:solidFill>
                  <a:schemeClr val="accent5">
                    <a:lumMod val="50000"/>
                  </a:schemeClr>
                </a:solidFill>
              </a:rPr>
              <a:t>Base station </a:t>
            </a:r>
            <a:r>
              <a:rPr kumimoji="1" lang="fr-FR" sz="1200" err="1">
                <a:solidFill>
                  <a:schemeClr val="accent5">
                    <a:lumMod val="50000"/>
                  </a:schemeClr>
                </a:solidFill>
              </a:rPr>
              <a:t>assembly</a:t>
            </a:r>
            <a:r>
              <a:rPr kumimoji="1" lang="fr-FR" sz="1200">
                <a:solidFill>
                  <a:schemeClr val="accent5">
                    <a:lumMod val="50000"/>
                  </a:schemeClr>
                </a:solidFill>
              </a:rPr>
              <a:t> process</a:t>
            </a:r>
            <a:endParaRPr kumimoji="1" lang="en-GB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64CD32C-F482-B3E7-8F12-3EF284BF439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68485" y="2115333"/>
            <a:ext cx="371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7FAF102-937D-B05E-7186-8F3E46D41BE9}"/>
              </a:ext>
            </a:extLst>
          </p:cNvPr>
          <p:cNvCxnSpPr>
            <a:cxnSpLocks/>
            <a:stCxn id="8" idx="1"/>
            <a:endCxn id="16" idx="3"/>
          </p:cNvCxnSpPr>
          <p:nvPr/>
        </p:nvCxnSpPr>
        <p:spPr>
          <a:xfrm flipH="1">
            <a:off x="2519464" y="1199336"/>
            <a:ext cx="558454" cy="915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1BEA570-E0BB-9C25-51F0-C66F9B31ADF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548648" y="2348560"/>
            <a:ext cx="299121" cy="37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E3B0D19-7734-8943-8328-74B84B5AEA9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480554" y="2403688"/>
            <a:ext cx="338031" cy="957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6B9719B-9EFD-D4CB-5E78-283BA781E473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2383972" y="2408103"/>
            <a:ext cx="454592" cy="1757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1D2F5E90-3287-1937-1970-75F8B9D56A73}"/>
              </a:ext>
            </a:extLst>
          </p:cNvPr>
          <p:cNvSpPr txBox="1"/>
          <p:nvPr/>
        </p:nvSpPr>
        <p:spPr>
          <a:xfrm>
            <a:off x="2855581" y="4561491"/>
            <a:ext cx="15486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Biosphere flow for assembly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BFF6D30F-5D45-B663-1FA3-DB033DF8508B}"/>
              </a:ext>
            </a:extLst>
          </p:cNvPr>
          <p:cNvCxnSpPr>
            <a:cxnSpLocks/>
          </p:cNvCxnSpPr>
          <p:nvPr/>
        </p:nvCxnSpPr>
        <p:spPr>
          <a:xfrm flipH="1" flipV="1">
            <a:off x="2214433" y="2383397"/>
            <a:ext cx="633336" cy="2626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73B9C046-3491-3252-CAB4-B04F15D7130A}"/>
              </a:ext>
            </a:extLst>
          </p:cNvPr>
          <p:cNvSpPr txBox="1"/>
          <p:nvPr/>
        </p:nvSpPr>
        <p:spPr>
          <a:xfrm>
            <a:off x="6057954" y="3670272"/>
            <a:ext cx="88256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/>
              <a:t>Air conditioning units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A68E179-3F52-A0D5-AB87-F1A9751060B2}"/>
              </a:ext>
            </a:extLst>
          </p:cNvPr>
          <p:cNvSpPr txBox="1"/>
          <p:nvPr/>
        </p:nvSpPr>
        <p:spPr>
          <a:xfrm>
            <a:off x="6087139" y="4475122"/>
            <a:ext cx="88256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200"/>
              <a:t>Heat exchangers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7F5A3AC-BCB2-6B20-0DB4-276863A47F7A}"/>
              </a:ext>
            </a:extLst>
          </p:cNvPr>
          <p:cNvCxnSpPr>
            <a:cxnSpLocks/>
          </p:cNvCxnSpPr>
          <p:nvPr/>
        </p:nvCxnSpPr>
        <p:spPr>
          <a:xfrm flipH="1">
            <a:off x="5646738" y="3901105"/>
            <a:ext cx="420945" cy="253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139D83-4D70-FB36-DE15-97FEEF4F129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5646739" y="4348708"/>
            <a:ext cx="440400" cy="449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189FF3D4-42C7-4BE1-827E-D0DA6141E865}"/>
              </a:ext>
            </a:extLst>
          </p:cNvPr>
          <p:cNvSpPr txBox="1"/>
          <p:nvPr/>
        </p:nvSpPr>
        <p:spPr>
          <a:xfrm>
            <a:off x="4538004" y="3901105"/>
            <a:ext cx="1108734" cy="76944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chemeClr val="accent5">
                    <a:lumMod val="50000"/>
                  </a:schemeClr>
                </a:solidFill>
              </a:rPr>
              <a:t>Cooling System assembly process</a:t>
            </a:r>
          </a:p>
        </p:txBody>
      </p: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43CB6F32-48F3-6EE0-2639-5004A657E73C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4293718" y="4154155"/>
            <a:ext cx="244286" cy="11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34D4DA68-4AC7-9930-8459-03B5A357ABE1}"/>
              </a:ext>
            </a:extLst>
          </p:cNvPr>
          <p:cNvSpPr txBox="1"/>
          <p:nvPr/>
        </p:nvSpPr>
        <p:spPr>
          <a:xfrm>
            <a:off x="7101124" y="1825120"/>
            <a:ext cx="1057212" cy="378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/>
              <a:t>Processor</a:t>
            </a:r>
            <a:endParaRPr kumimoji="1" lang="en-GB" sz="160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13B8C83-5F70-442E-CC05-663842141A70}"/>
              </a:ext>
            </a:extLst>
          </p:cNvPr>
          <p:cNvSpPr txBox="1"/>
          <p:nvPr/>
        </p:nvSpPr>
        <p:spPr>
          <a:xfrm>
            <a:off x="6113884" y="5247867"/>
            <a:ext cx="919146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FF0000"/>
                </a:solidFill>
              </a:rPr>
              <a:t>Biosphere flow </a:t>
            </a:r>
            <a:endParaRPr lang="en-GB" sz="140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4A722B09-2BBB-E99E-C316-B8EACFC69FE0}"/>
              </a:ext>
            </a:extLst>
          </p:cNvPr>
          <p:cNvCxnSpPr>
            <a:cxnSpLocks/>
            <a:stCxn id="71" idx="1"/>
          </p:cNvCxnSpPr>
          <p:nvPr/>
        </p:nvCxnSpPr>
        <p:spPr>
          <a:xfrm flipH="1" flipV="1">
            <a:off x="5646739" y="4548823"/>
            <a:ext cx="467145" cy="960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ccolade fermante 79">
            <a:extLst>
              <a:ext uri="{FF2B5EF4-FFF2-40B4-BE49-F238E27FC236}">
                <a16:creationId xmlns:a16="http://schemas.microsoft.com/office/drawing/2014/main" id="{2C7C83DD-6B95-7DF9-0A73-C56391CE7B95}"/>
              </a:ext>
            </a:extLst>
          </p:cNvPr>
          <p:cNvSpPr/>
          <p:nvPr/>
        </p:nvSpPr>
        <p:spPr>
          <a:xfrm rot="5400000">
            <a:off x="3392562" y="2299443"/>
            <a:ext cx="360279" cy="7091612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59F2E41-DA11-F9FA-266C-02F802ACFDC9}"/>
              </a:ext>
            </a:extLst>
          </p:cNvPr>
          <p:cNvSpPr txBox="1"/>
          <p:nvPr/>
        </p:nvSpPr>
        <p:spPr>
          <a:xfrm>
            <a:off x="1006797" y="5932951"/>
            <a:ext cx="4873514" cy="343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400" dirty="0"/>
              <a:t>« </a:t>
            </a:r>
            <a:r>
              <a:rPr kumimoji="1" lang="fr-FR" sz="1400" dirty="0" err="1"/>
              <a:t>Downstream</a:t>
            </a:r>
            <a:r>
              <a:rPr kumimoji="1" lang="fr-FR" sz="1400" dirty="0"/>
              <a:t> »: </a:t>
            </a:r>
            <a:r>
              <a:rPr kumimoji="1" lang="fr-FR" sz="1400" dirty="0" err="1"/>
              <a:t>Obtained</a:t>
            </a:r>
            <a:r>
              <a:rPr kumimoji="1" lang="fr-FR" sz="1400" dirty="0"/>
              <a:t> by </a:t>
            </a:r>
            <a:r>
              <a:rPr kumimoji="1" lang="fr-FR" sz="1400" dirty="0" err="1"/>
              <a:t>dismantling</a:t>
            </a:r>
            <a:r>
              <a:rPr kumimoji="1" lang="fr-FR" sz="1400" dirty="0"/>
              <a:t> the base station </a:t>
            </a:r>
            <a:endParaRPr kumimoji="1" lang="en-GB" sz="1400" dirty="0"/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FE1DF35C-88EA-C4D4-1128-BA4101217B61}"/>
              </a:ext>
            </a:extLst>
          </p:cNvPr>
          <p:cNvCxnSpPr>
            <a:stCxn id="65" idx="1"/>
          </p:cNvCxnSpPr>
          <p:nvPr/>
        </p:nvCxnSpPr>
        <p:spPr>
          <a:xfrm flipH="1">
            <a:off x="6799634" y="2014563"/>
            <a:ext cx="301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9B3AA9B8-35B4-6FB3-DBFB-094C676F61B6}"/>
              </a:ext>
            </a:extLst>
          </p:cNvPr>
          <p:cNvSpPr txBox="1"/>
          <p:nvPr/>
        </p:nvSpPr>
        <p:spPr>
          <a:xfrm>
            <a:off x="9330902" y="974050"/>
            <a:ext cx="819455" cy="378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 err="1"/>
              <a:t>copper</a:t>
            </a:r>
            <a:endParaRPr kumimoji="1" lang="en-GB" sz="1600"/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71E3AA51-6CD8-62A2-091C-1FB797380A83}"/>
              </a:ext>
            </a:extLst>
          </p:cNvPr>
          <p:cNvSpPr txBox="1"/>
          <p:nvPr/>
        </p:nvSpPr>
        <p:spPr>
          <a:xfrm>
            <a:off x="9470907" y="1736447"/>
            <a:ext cx="539443" cy="378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 err="1"/>
              <a:t>iron</a:t>
            </a:r>
            <a:endParaRPr kumimoji="1" lang="en-GB" sz="1600"/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AFE5C45D-400D-D09E-80D4-7FDCC1CE2A72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8910536" y="1163493"/>
            <a:ext cx="420366" cy="76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782C2F59-5845-7CAF-5C72-33B0CAA75546}"/>
              </a:ext>
            </a:extLst>
          </p:cNvPr>
          <p:cNvCxnSpPr>
            <a:cxnSpLocks/>
          </p:cNvCxnSpPr>
          <p:nvPr/>
        </p:nvCxnSpPr>
        <p:spPr>
          <a:xfrm flipH="1" flipV="1">
            <a:off x="9057489" y="1883602"/>
            <a:ext cx="413418" cy="54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ccolade fermante 93">
            <a:extLst>
              <a:ext uri="{FF2B5EF4-FFF2-40B4-BE49-F238E27FC236}">
                <a16:creationId xmlns:a16="http://schemas.microsoft.com/office/drawing/2014/main" id="{D45FC0F0-CDC2-849A-672E-936735CE1A51}"/>
              </a:ext>
            </a:extLst>
          </p:cNvPr>
          <p:cNvSpPr/>
          <p:nvPr/>
        </p:nvSpPr>
        <p:spPr>
          <a:xfrm rot="5400000">
            <a:off x="8067794" y="4751487"/>
            <a:ext cx="360279" cy="2227285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1ADEDA0-89DE-8D26-0982-33A2C6EE7395}"/>
              </a:ext>
            </a:extLst>
          </p:cNvPr>
          <p:cNvSpPr txBox="1"/>
          <p:nvPr/>
        </p:nvSpPr>
        <p:spPr>
          <a:xfrm>
            <a:off x="7243621" y="2558644"/>
            <a:ext cx="567784" cy="378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/>
              <a:t>CPU</a:t>
            </a:r>
            <a:endParaRPr kumimoji="1" lang="en-GB" sz="1600"/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E6B376F7-D8DC-33EB-0E42-57E696F16399}"/>
              </a:ext>
            </a:extLst>
          </p:cNvPr>
          <p:cNvCxnSpPr/>
          <p:nvPr/>
        </p:nvCxnSpPr>
        <p:spPr>
          <a:xfrm flipH="1">
            <a:off x="6928281" y="2721747"/>
            <a:ext cx="3014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>
            <a:extLst>
              <a:ext uri="{FF2B5EF4-FFF2-40B4-BE49-F238E27FC236}">
                <a16:creationId xmlns:a16="http://schemas.microsoft.com/office/drawing/2014/main" id="{6F6A6061-42D6-580D-9B79-1ACBCB74A17F}"/>
              </a:ext>
            </a:extLst>
          </p:cNvPr>
          <p:cNvSpPr txBox="1"/>
          <p:nvPr/>
        </p:nvSpPr>
        <p:spPr>
          <a:xfrm>
            <a:off x="6511354" y="5917327"/>
            <a:ext cx="3050218" cy="903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400" dirty="0"/>
              <a:t>« </a:t>
            </a:r>
            <a:r>
              <a:rPr kumimoji="1" lang="fr-FR" sz="1400" dirty="0" err="1"/>
              <a:t>Middlestream</a:t>
            </a:r>
            <a:r>
              <a:rPr kumimoji="1" lang="fr-FR" sz="1400" dirty="0"/>
              <a:t> »: IT </a:t>
            </a:r>
            <a:r>
              <a:rPr kumimoji="1" lang="fr-FR" sz="1400" dirty="0" err="1"/>
              <a:t>specialized</a:t>
            </a:r>
            <a:r>
              <a:rPr kumimoji="1" lang="fr-FR" sz="1400" dirty="0"/>
              <a:t> </a:t>
            </a:r>
            <a:r>
              <a:rPr kumimoji="1" lang="fr-FR" sz="1400" dirty="0" err="1"/>
              <a:t>database</a:t>
            </a:r>
            <a:r>
              <a:rPr kumimoji="1" lang="fr-FR" sz="1400" dirty="0"/>
              <a:t> ? (</a:t>
            </a:r>
            <a:r>
              <a:rPr kumimoji="1" lang="fr-FR" sz="1400" dirty="0" err="1"/>
              <a:t>Negaoctet</a:t>
            </a:r>
            <a:r>
              <a:rPr kumimoji="1" lang="fr-FR" sz="1400" dirty="0"/>
              <a:t>? </a:t>
            </a:r>
            <a:r>
              <a:rPr kumimoji="1" lang="fr-FR" sz="1400" dirty="0" err="1"/>
              <a:t>Boavista</a:t>
            </a:r>
            <a:r>
              <a:rPr kumimoji="1" lang="fr-FR" sz="1400" dirty="0"/>
              <a:t>? Paper </a:t>
            </a:r>
            <a:r>
              <a:rPr kumimoji="1" lang="fr-FR" sz="1400" dirty="0" err="1"/>
              <a:t>from</a:t>
            </a:r>
            <a:r>
              <a:rPr kumimoji="1" lang="fr-FR" sz="1400" dirty="0"/>
              <a:t> </a:t>
            </a:r>
            <a:r>
              <a:rPr kumimoji="1" lang="fr-FR" sz="1400" dirty="0" err="1"/>
              <a:t>literature</a:t>
            </a:r>
            <a:r>
              <a:rPr kumimoji="1" lang="fr-FR" sz="1400" dirty="0"/>
              <a:t>?)</a:t>
            </a:r>
            <a:endParaRPr kumimoji="1" lang="en-GB" sz="1400" dirty="0"/>
          </a:p>
        </p:txBody>
      </p:sp>
      <p:sp>
        <p:nvSpPr>
          <p:cNvPr id="98" name="Accolade fermante 97">
            <a:extLst>
              <a:ext uri="{FF2B5EF4-FFF2-40B4-BE49-F238E27FC236}">
                <a16:creationId xmlns:a16="http://schemas.microsoft.com/office/drawing/2014/main" id="{B55ECA4B-7B1C-A834-67BE-CC0299BA9C8E}"/>
              </a:ext>
            </a:extLst>
          </p:cNvPr>
          <p:cNvSpPr/>
          <p:nvPr/>
        </p:nvSpPr>
        <p:spPr>
          <a:xfrm rot="5400000">
            <a:off x="10319580" y="4751487"/>
            <a:ext cx="360279" cy="2227285"/>
          </a:xfrm>
          <a:prstGeom prst="rightBrac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B0CE5AA-7B2F-7969-53D9-102E26FB980B}"/>
              </a:ext>
            </a:extLst>
          </p:cNvPr>
          <p:cNvSpPr txBox="1"/>
          <p:nvPr/>
        </p:nvSpPr>
        <p:spPr>
          <a:xfrm>
            <a:off x="9345983" y="5976259"/>
            <a:ext cx="2935540" cy="623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400" dirty="0"/>
              <a:t>« </a:t>
            </a:r>
            <a:r>
              <a:rPr kumimoji="1" lang="fr-FR" sz="1400" dirty="0" err="1"/>
              <a:t>upstream</a:t>
            </a:r>
            <a:r>
              <a:rPr kumimoji="1" lang="fr-FR" sz="1400" dirty="0"/>
              <a:t> »: General data base (e.g., </a:t>
            </a:r>
            <a:r>
              <a:rPr kumimoji="1" lang="fr-FR" sz="1400" dirty="0" err="1"/>
              <a:t>ecoinvent</a:t>
            </a:r>
            <a:r>
              <a:rPr kumimoji="1" lang="fr-FR" sz="1400" dirty="0"/>
              <a:t>)</a:t>
            </a:r>
            <a:endParaRPr kumimoji="1" lang="en-GB" sz="1400" dirty="0"/>
          </a:p>
        </p:txBody>
      </p:sp>
    </p:spTree>
    <p:extLst>
      <p:ext uri="{BB962C8B-B14F-4D97-AF65-F5344CB8AC3E}">
        <p14:creationId xmlns:p14="http://schemas.microsoft.com/office/powerpoint/2010/main" val="79778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B45C3-C21A-F9D5-6336-D021AA91F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536925-6C5C-3EA6-786B-F1BA06A263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Some challenges in LCA – Initial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Overview of the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Vision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structure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Data import example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Tentative parametric approach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4599E4-DC15-2A9B-C5FA-882CE5D81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1E7F76-A68C-0798-968F-3FACD29388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F81B2A-6FF1-EB2E-397E-8B895EA05E6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43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3C374BF-737D-5646-3B3D-1665790C0C8F}"/>
              </a:ext>
            </a:extLst>
          </p:cNvPr>
          <p:cNvSpPr/>
          <p:nvPr/>
        </p:nvSpPr>
        <p:spPr>
          <a:xfrm>
            <a:off x="8348004" y="1838699"/>
            <a:ext cx="3721446" cy="23256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en-GB" sz="1600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CBEA59-3068-81E3-441A-669FF356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challenges in LCA – Initial motivation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6DB429-9100-2009-2ECA-39E08D36FE8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30053" y="744460"/>
            <a:ext cx="7687598" cy="609449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LCA results </a:t>
            </a:r>
            <a:r>
              <a:rPr lang="en-US" sz="1800" b="1" dirty="0"/>
              <a:t>without transparency on the processes </a:t>
            </a:r>
            <a:r>
              <a:rPr lang="en-US" sz="1800" dirty="0"/>
              <a:t>used (life cycle inventory - LCI) has </a:t>
            </a:r>
            <a:r>
              <a:rPr lang="en-US" sz="1800" b="1" dirty="0"/>
              <a:t>limited scientific value</a:t>
            </a:r>
            <a:r>
              <a:rPr lang="en-US" sz="1800" dirty="0"/>
              <a:t>.</a:t>
            </a:r>
            <a:endParaRPr lang="en-US" sz="1800" dirty="0">
              <a:cs typeface="Segoe UI"/>
            </a:endParaRPr>
          </a:p>
          <a:p>
            <a:pPr lvl="1"/>
            <a:r>
              <a:rPr lang="en-US" dirty="0"/>
              <a:t>Impact results give </a:t>
            </a:r>
            <a:r>
              <a:rPr lang="en-US" b="1" dirty="0"/>
              <a:t>non explainable information</a:t>
            </a:r>
            <a:r>
              <a:rPr lang="en-US" dirty="0"/>
              <a:t>. Cannot be analyzed by experts.</a:t>
            </a:r>
          </a:p>
          <a:p>
            <a:pPr lvl="1"/>
            <a:r>
              <a:rPr lang="en-US" dirty="0"/>
              <a:t>Given processes, one can compute and explain impact results. </a:t>
            </a:r>
          </a:p>
          <a:p>
            <a:pPr lvl="1"/>
            <a:r>
              <a:rPr lang="en-US" dirty="0"/>
              <a:t>Used processes seem to be as important as methodology considered (e.g., PCR/PSR).</a:t>
            </a:r>
          </a:p>
          <a:p>
            <a:pPr lvl="2"/>
            <a:r>
              <a:rPr lang="en-US" dirty="0"/>
              <a:t>Using same methodology but different databases, one can observe up to x100 difference.  </a:t>
            </a:r>
            <a:endParaRPr lang="en-US" dirty="0">
              <a:cs typeface="Segoe UI"/>
            </a:endParaRPr>
          </a:p>
          <a:p>
            <a:pPr lvl="1"/>
            <a:r>
              <a:rPr lang="en-US" dirty="0">
                <a:cs typeface="Segoe UI"/>
              </a:rPr>
              <a:t>No peer review for private databases.</a:t>
            </a:r>
          </a:p>
          <a:p>
            <a:pPr lvl="1"/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fr-FR" altLang="en-US" sz="1800" dirty="0" err="1"/>
              <a:t>However</a:t>
            </a:r>
            <a:r>
              <a:rPr lang="fr-FR" altLang="en-US" sz="1800" dirty="0"/>
              <a:t>, </a:t>
            </a:r>
            <a:r>
              <a:rPr lang="fr-FR" altLang="en-US" sz="1800" dirty="0" err="1"/>
              <a:t>there</a:t>
            </a:r>
            <a:r>
              <a:rPr lang="fr-FR" altLang="en-US" sz="1800" dirty="0"/>
              <a:t> </a:t>
            </a:r>
            <a:r>
              <a:rPr lang="fr-FR" altLang="en-US" sz="1800" dirty="0" err="1"/>
              <a:t>exist</a:t>
            </a:r>
            <a:r>
              <a:rPr lang="fr-FR" altLang="en-US" sz="1800" dirty="0"/>
              <a:t> </a:t>
            </a:r>
            <a:r>
              <a:rPr lang="fr-FR" altLang="en-US" sz="1800" b="1" dirty="0" err="1"/>
              <a:t>several</a:t>
            </a:r>
            <a:r>
              <a:rPr lang="fr-FR" altLang="en-US" sz="1800" b="1" dirty="0"/>
              <a:t> </a:t>
            </a:r>
            <a:r>
              <a:rPr lang="fr-FR" altLang="en-US" sz="1800" b="1" dirty="0" err="1"/>
              <a:t>papers</a:t>
            </a:r>
            <a:r>
              <a:rPr lang="fr-FR" altLang="en-US" sz="1800" b="1" dirty="0"/>
              <a:t> in the public </a:t>
            </a:r>
            <a:r>
              <a:rPr lang="fr-FR" altLang="en-US" sz="1800" b="1" dirty="0" err="1"/>
              <a:t>domain</a:t>
            </a:r>
            <a:r>
              <a:rPr lang="fr-FR" altLang="en-US" sz="1800" b="1" dirty="0"/>
              <a:t> </a:t>
            </a:r>
            <a:r>
              <a:rPr lang="fr-FR" altLang="en-US" sz="1800" b="1" dirty="0" err="1"/>
              <a:t>providing</a:t>
            </a:r>
            <a:r>
              <a:rPr lang="fr-FR" altLang="en-US" sz="1800" b="1" dirty="0"/>
              <a:t> </a:t>
            </a:r>
            <a:r>
              <a:rPr lang="fr-FR" altLang="en-US" sz="1800" b="1" dirty="0" err="1"/>
              <a:t>processes</a:t>
            </a:r>
            <a:r>
              <a:rPr lang="fr-FR" altLang="en-US" sz="1800" b="1" dirty="0"/>
              <a:t> </a:t>
            </a:r>
            <a:r>
              <a:rPr lang="fr-FR" altLang="en-US" sz="1800" dirty="0" err="1"/>
              <a:t>used</a:t>
            </a:r>
            <a:r>
              <a:rPr lang="fr-FR" altLang="en-US" sz="1800" dirty="0"/>
              <a:t> in the scope of LCA.</a:t>
            </a:r>
            <a:endParaRPr lang="fr-FR" altLang="en-US" sz="1800" dirty="0">
              <a:cs typeface="Segoe UI"/>
            </a:endParaRPr>
          </a:p>
          <a:p>
            <a:pPr lvl="1"/>
            <a:r>
              <a:rPr lang="en-US" altLang="en-US" sz="1600" b="1" u="sng" dirty="0"/>
              <a:t>Proposal</a:t>
            </a:r>
            <a:r>
              <a:rPr lang="en-US" altLang="en-US" sz="1600" dirty="0"/>
              <a:t>: </a:t>
            </a:r>
            <a:r>
              <a:rPr lang="en-US" altLang="en-US" sz="1600" b="1" dirty="0"/>
              <a:t>Centralize processes in a collaborative « wiki of product and processes ». </a:t>
            </a:r>
          </a:p>
          <a:p>
            <a:pPr lvl="1"/>
            <a:r>
              <a:rPr lang="en-US" altLang="en-US" sz="1600" dirty="0"/>
              <a:t>Focus on « downstream » processes unlike e.g., </a:t>
            </a:r>
            <a:r>
              <a:rPr lang="en-US" altLang="en-US" sz="1600" dirty="0" err="1"/>
              <a:t>ecoinvent</a:t>
            </a:r>
            <a:r>
              <a:rPr lang="en-US" altLang="en-US" sz="1600" dirty="0"/>
              <a:t> which focuses on « upstream » processes. </a:t>
            </a:r>
            <a:endParaRPr lang="en-US" altLang="en-US" sz="1600" dirty="0">
              <a:cs typeface="Segoe UI"/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898B67-A965-001C-315D-8DD8892EC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1D1D4C8-0321-F0DC-2C20-E90EF1ED35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28134-8878-EC00-7CE9-067F9A29827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3</a:t>
            </a:fld>
            <a:endParaRPr lang="ja-JP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B388C7-BDCF-0483-4D27-F9EAABB7152B}"/>
              </a:ext>
            </a:extLst>
          </p:cNvPr>
          <p:cNvSpPr/>
          <p:nvPr/>
        </p:nvSpPr>
        <p:spPr>
          <a:xfrm>
            <a:off x="9277786" y="2478079"/>
            <a:ext cx="1689653" cy="886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en-GB" sz="1600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B16B71-6CAB-26C0-27E4-6D3F4B82B12C}"/>
              </a:ext>
            </a:extLst>
          </p:cNvPr>
          <p:cNvSpPr txBox="1"/>
          <p:nvPr/>
        </p:nvSpPr>
        <p:spPr>
          <a:xfrm>
            <a:off x="9605549" y="2679250"/>
            <a:ext cx="1054006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 dirty="0"/>
              <a:t>Process A</a:t>
            </a:r>
            <a:endParaRPr kumimoji="1" lang="en-GB" sz="16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D594E12-3883-BC24-FB25-0B4475048869}"/>
              </a:ext>
            </a:extLst>
          </p:cNvPr>
          <p:cNvCxnSpPr>
            <a:cxnSpLocks/>
          </p:cNvCxnSpPr>
          <p:nvPr/>
        </p:nvCxnSpPr>
        <p:spPr>
          <a:xfrm>
            <a:off x="10967439" y="2798094"/>
            <a:ext cx="454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FC07BF9-BF93-4966-9C69-BE08EDDD9385}"/>
              </a:ext>
            </a:extLst>
          </p:cNvPr>
          <p:cNvCxnSpPr>
            <a:cxnSpLocks/>
          </p:cNvCxnSpPr>
          <p:nvPr/>
        </p:nvCxnSpPr>
        <p:spPr>
          <a:xfrm>
            <a:off x="10967439" y="3065257"/>
            <a:ext cx="454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80253F8A-84DB-C7E9-7CA4-08EDA11DFCAD}"/>
              </a:ext>
            </a:extLst>
          </p:cNvPr>
          <p:cNvSpPr txBox="1"/>
          <p:nvPr/>
        </p:nvSpPr>
        <p:spPr>
          <a:xfrm>
            <a:off x="8349922" y="2274145"/>
            <a:ext cx="644279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A</a:t>
            </a:r>
            <a:endParaRPr kumimoji="1" lang="en-GB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0D353A4-A8D9-86EE-6E07-266E586E6249}"/>
              </a:ext>
            </a:extLst>
          </p:cNvPr>
          <p:cNvSpPr txBox="1"/>
          <p:nvPr/>
        </p:nvSpPr>
        <p:spPr>
          <a:xfrm>
            <a:off x="8355532" y="2456798"/>
            <a:ext cx="633058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B</a:t>
            </a:r>
            <a:endParaRPr kumimoji="1" lang="en-GB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ECF562-5201-2DE2-E30F-ACE9CD62567E}"/>
              </a:ext>
            </a:extLst>
          </p:cNvPr>
          <p:cNvSpPr txBox="1"/>
          <p:nvPr/>
        </p:nvSpPr>
        <p:spPr>
          <a:xfrm>
            <a:off x="8348003" y="2640817"/>
            <a:ext cx="639470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C</a:t>
            </a:r>
            <a:endParaRPr kumimoji="1" lang="en-GB" sz="12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911F43A-3554-F952-205C-8205DF4E50E8}"/>
              </a:ext>
            </a:extLst>
          </p:cNvPr>
          <p:cNvSpPr txBox="1"/>
          <p:nvPr/>
        </p:nvSpPr>
        <p:spPr>
          <a:xfrm>
            <a:off x="11421605" y="2593334"/>
            <a:ext cx="636264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X</a:t>
            </a:r>
            <a:endParaRPr kumimoji="1" lang="en-GB" sz="12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62CA0F4-A6AB-7B25-00ED-2250D570DB4B}"/>
              </a:ext>
            </a:extLst>
          </p:cNvPr>
          <p:cNvSpPr txBox="1"/>
          <p:nvPr/>
        </p:nvSpPr>
        <p:spPr>
          <a:xfrm>
            <a:off x="11439597" y="2904536"/>
            <a:ext cx="629852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Y</a:t>
            </a:r>
            <a:endParaRPr kumimoji="1" lang="en-GB" sz="12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64203C3-BD49-ACE9-7AFD-4FF0A9209BEA}"/>
              </a:ext>
            </a:extLst>
          </p:cNvPr>
          <p:cNvCxnSpPr>
            <a:cxnSpLocks/>
          </p:cNvCxnSpPr>
          <p:nvPr/>
        </p:nvCxnSpPr>
        <p:spPr>
          <a:xfrm>
            <a:off x="10087039" y="2120919"/>
            <a:ext cx="0" cy="35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2A85395-8930-ACBE-B973-2C0B8C4C84BF}"/>
              </a:ext>
            </a:extLst>
          </p:cNvPr>
          <p:cNvSpPr txBox="1"/>
          <p:nvPr/>
        </p:nvSpPr>
        <p:spPr>
          <a:xfrm>
            <a:off x="9367562" y="1838699"/>
            <a:ext cx="1494961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 err="1"/>
              <a:t>Biosphere</a:t>
            </a:r>
            <a:r>
              <a:rPr kumimoji="1" lang="fr-FR" sz="1200" dirty="0"/>
              <a:t> in: Water</a:t>
            </a:r>
            <a:endParaRPr kumimoji="1" lang="en-GB" sz="1200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E1EB982-BCFF-D1C2-6BD1-E82C1C6F949D}"/>
              </a:ext>
            </a:extLst>
          </p:cNvPr>
          <p:cNvCxnSpPr>
            <a:cxnSpLocks/>
          </p:cNvCxnSpPr>
          <p:nvPr/>
        </p:nvCxnSpPr>
        <p:spPr>
          <a:xfrm>
            <a:off x="10114687" y="3364624"/>
            <a:ext cx="0" cy="35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F94FCE6-877A-7B09-E9C5-F5C49E8B712E}"/>
              </a:ext>
            </a:extLst>
          </p:cNvPr>
          <p:cNvSpPr txBox="1"/>
          <p:nvPr/>
        </p:nvSpPr>
        <p:spPr>
          <a:xfrm>
            <a:off x="9349107" y="3668583"/>
            <a:ext cx="1460208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 err="1"/>
              <a:t>Biosphere</a:t>
            </a:r>
            <a:r>
              <a:rPr kumimoji="1" lang="fr-FR" sz="1200" dirty="0"/>
              <a:t> out: C02</a:t>
            </a:r>
            <a:endParaRPr kumimoji="1" lang="en-GB" sz="12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45DDE1-86F1-07FF-DD69-DF95972D78A1}"/>
              </a:ext>
            </a:extLst>
          </p:cNvPr>
          <p:cNvCxnSpPr>
            <a:cxnSpLocks/>
          </p:cNvCxnSpPr>
          <p:nvPr/>
        </p:nvCxnSpPr>
        <p:spPr>
          <a:xfrm>
            <a:off x="8996317" y="3232610"/>
            <a:ext cx="279355" cy="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CA2143F-6E30-1E36-5B01-CF3DE8E5AABE}"/>
              </a:ext>
            </a:extLst>
          </p:cNvPr>
          <p:cNvSpPr txBox="1"/>
          <p:nvPr/>
        </p:nvSpPr>
        <p:spPr>
          <a:xfrm>
            <a:off x="8362850" y="3048602"/>
            <a:ext cx="692369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 err="1"/>
              <a:t>Proce</a:t>
            </a:r>
            <a:r>
              <a:rPr kumimoji="1" lang="fr-FR" sz="1200" dirty="0"/>
              <a:t> B</a:t>
            </a:r>
            <a:endParaRPr kumimoji="1" lang="en-GB" sz="1200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BE3ECC3-33D3-BE8D-F1EA-B1CC4E8B59CF}"/>
              </a:ext>
            </a:extLst>
          </p:cNvPr>
          <p:cNvCxnSpPr>
            <a:cxnSpLocks/>
          </p:cNvCxnSpPr>
          <p:nvPr/>
        </p:nvCxnSpPr>
        <p:spPr>
          <a:xfrm>
            <a:off x="8996469" y="2784020"/>
            <a:ext cx="279355" cy="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9F9734F-A6C6-9770-063F-0C35AC99CB66}"/>
              </a:ext>
            </a:extLst>
          </p:cNvPr>
          <p:cNvCxnSpPr>
            <a:cxnSpLocks/>
          </p:cNvCxnSpPr>
          <p:nvPr/>
        </p:nvCxnSpPr>
        <p:spPr>
          <a:xfrm>
            <a:off x="8998850" y="2629237"/>
            <a:ext cx="279355" cy="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8BD4A62-C73A-1461-A78E-8939A987F36D}"/>
              </a:ext>
            </a:extLst>
          </p:cNvPr>
          <p:cNvCxnSpPr>
            <a:cxnSpLocks/>
          </p:cNvCxnSpPr>
          <p:nvPr/>
        </p:nvCxnSpPr>
        <p:spPr>
          <a:xfrm>
            <a:off x="8996316" y="2500604"/>
            <a:ext cx="279355" cy="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99883BF3-5680-2023-94A5-DCF684F311FD}"/>
              </a:ext>
            </a:extLst>
          </p:cNvPr>
          <p:cNvSpPr txBox="1"/>
          <p:nvPr/>
        </p:nvSpPr>
        <p:spPr>
          <a:xfrm>
            <a:off x="9302488" y="5837530"/>
            <a:ext cx="29738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PCR: Product category rules.</a:t>
            </a:r>
          </a:p>
          <a:p>
            <a:r>
              <a:rPr lang="en-US" sz="1400" dirty="0"/>
              <a:t>PSR: Product specific rules.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23204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515CC-D9DB-91F6-0DFD-951CDB14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C6514-ABAA-3D73-8A7D-3596228C72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Project </a:t>
            </a:r>
            <a:r>
              <a:rPr lang="fr-FR" sz="2400" dirty="0" err="1"/>
              <a:t>link</a:t>
            </a:r>
            <a:r>
              <a:rPr lang="fr-FR" sz="2400" dirty="0"/>
              <a:t>: </a:t>
            </a:r>
            <a:r>
              <a:rPr lang="fr-FR" altLang="en-US" sz="2000" b="1" dirty="0">
                <a:hlinkClick r:id="rId3"/>
              </a:rPr>
              <a:t>https://github.com/merce-fra/Wiki-on-processes-and-products-for-LCA</a:t>
            </a:r>
            <a:endParaRPr lang="fr-FR" altLang="en-US" sz="2000" b="1" dirty="0"/>
          </a:p>
          <a:p>
            <a:pPr lvl="1"/>
            <a:r>
              <a:rPr lang="en-US" altLang="en-US" sz="1800" dirty="0"/>
              <a:t>Still at prototype stage. Goal is to illustrate approach.</a:t>
            </a:r>
          </a:p>
          <a:p>
            <a:r>
              <a:rPr lang="fr-FR" sz="2400" dirty="0"/>
              <a:t>Project </a:t>
            </a:r>
            <a:r>
              <a:rPr lang="fr-FR" sz="2400" dirty="0" err="1"/>
              <a:t>consists</a:t>
            </a:r>
            <a:r>
              <a:rPr lang="fr-FR" sz="2400" dirty="0"/>
              <a:t> of four main parts: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b="1" dirty="0"/>
              <a:t>The Wiki</a:t>
            </a:r>
            <a:r>
              <a:rPr lang="en-US" altLang="en-US" sz="2000" dirty="0"/>
              <a:t>: to organize processes and products, that can be found in the public domain, to be used for the </a:t>
            </a:r>
            <a:r>
              <a:rPr lang="en-US" altLang="en-US" sz="2000" b="1" dirty="0"/>
              <a:t>Life Cycle Inventory (LCI)</a:t>
            </a:r>
            <a:r>
              <a:rPr lang="en-US" altLang="en-US" sz="2000" dirty="0"/>
              <a:t> part of a Life Cycle Assessment (LCA) study.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The </a:t>
            </a:r>
            <a:r>
              <a:rPr lang="en-US" altLang="en-US" sz="2000" b="1" dirty="0"/>
              <a:t>import function </a:t>
            </a:r>
            <a:r>
              <a:rPr lang="en-US" altLang="en-US" sz="2000" dirty="0"/>
              <a:t>for </a:t>
            </a:r>
            <a:r>
              <a:rPr lang="en-US" altLang="en-US" sz="2000" b="1" dirty="0" err="1"/>
              <a:t>Brightway</a:t>
            </a:r>
            <a:r>
              <a:rPr lang="en-US" altLang="en-US" sz="2000" b="1" dirty="0"/>
              <a:t>-formatted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b="1" dirty="0"/>
              <a:t>Visualization function</a:t>
            </a:r>
            <a:r>
              <a:rPr lang="en-US" altLang="en-US" sz="2000" dirty="0"/>
              <a:t>: automatically build a </a:t>
            </a:r>
            <a:r>
              <a:rPr lang="en-US" altLang="en-US" sz="2000" b="1" dirty="0"/>
              <a:t>dependency tree </a:t>
            </a:r>
            <a:r>
              <a:rPr lang="en-US" altLang="en-US" sz="2000" dirty="0"/>
              <a:t>starting from a chosen product or process node, </a:t>
            </a:r>
            <a:r>
              <a:rPr lang="en-US" altLang="en-US" sz="2000" b="1" dirty="0"/>
              <a:t>with identification of alternative process nodes</a:t>
            </a:r>
            <a:r>
              <a:rPr lang="en-US" altLang="en-US" sz="2000" dirty="0"/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b="1" dirty="0"/>
              <a:t>AI-based Wiki Edition</a:t>
            </a:r>
            <a:r>
              <a:rPr lang="en-US" altLang="en-US" sz="2000" dirty="0"/>
              <a:t>: AI to assist in the management of the Wiki. It automates tasks such as page generation (for not </a:t>
            </a:r>
            <a:r>
              <a:rPr lang="en-US" altLang="en-US" sz="2000" dirty="0" err="1"/>
              <a:t>brightway</a:t>
            </a:r>
            <a:r>
              <a:rPr lang="en-US" altLang="en-US" sz="2000" dirty="0"/>
              <a:t>-compliant data), inconsistency detection, and product similarity analysis.</a:t>
            </a:r>
            <a:endParaRPr lang="fr-FR" altLang="en-US" sz="20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BE79A26-7679-D373-3495-E10564610E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DA7BB8-B277-BCA4-47BF-0D03684D1AD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4A267-0B26-D545-6E69-04D058DF161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9600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E26669-E187-79D5-60F0-ABF3D40A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r>
              <a:rPr lang="fr-FR" dirty="0"/>
              <a:t> of the </a:t>
            </a:r>
            <a:r>
              <a:rPr lang="fr-FR" dirty="0" err="1"/>
              <a:t>project</a:t>
            </a:r>
            <a:r>
              <a:rPr lang="fr-FR" dirty="0"/>
              <a:t> (2)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B77DE3-7B97-935E-F48E-5AA90D1577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351FBC-41D3-CFCD-D302-8A787EAF18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5F5076-3F11-1568-DD1F-163DBBEFA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5</a:t>
            </a:fld>
            <a:endParaRPr lang="ja-JP" alt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453357C-1F58-308E-A2CF-DC0D8F80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39" y="1734201"/>
            <a:ext cx="6525136" cy="46056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1FB740-2682-4890-CBAE-42F34663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206" y="2154361"/>
            <a:ext cx="4767755" cy="31288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EFE4A1A-31F8-6312-530B-B5FB45F22701}"/>
              </a:ext>
            </a:extLst>
          </p:cNvPr>
          <p:cNvSpPr txBox="1"/>
          <p:nvPr/>
        </p:nvSpPr>
        <p:spPr>
          <a:xfrm>
            <a:off x="2133600" y="1054762"/>
            <a:ext cx="2544479" cy="522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2400" b="1" dirty="0"/>
              <a:t>Wiki home page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3FE412A-9C93-EFB4-2C1D-0C594C3B521B}"/>
              </a:ext>
            </a:extLst>
          </p:cNvPr>
          <p:cNvSpPr txBox="1"/>
          <p:nvPr/>
        </p:nvSpPr>
        <p:spPr>
          <a:xfrm>
            <a:off x="8405956" y="1574800"/>
            <a:ext cx="2469650" cy="450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2000" b="1" dirty="0"/>
              <a:t>GitHub home page</a:t>
            </a:r>
          </a:p>
        </p:txBody>
      </p:sp>
    </p:spTree>
    <p:extLst>
      <p:ext uri="{BB962C8B-B14F-4D97-AF65-F5344CB8AC3E}">
        <p14:creationId xmlns:p14="http://schemas.microsoft.com/office/powerpoint/2010/main" val="3977657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0A7A500A-AE4E-2A7D-6085-9DF39B7C81C0}"/>
              </a:ext>
            </a:extLst>
          </p:cNvPr>
          <p:cNvSpPr/>
          <p:nvPr/>
        </p:nvSpPr>
        <p:spPr>
          <a:xfrm>
            <a:off x="8075144" y="2905526"/>
            <a:ext cx="1817904" cy="154526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fr-FR" sz="1600" dirty="0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10E6207-A0B1-F4B0-033D-95F43629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altLang="en-US" dirty="0"/>
              <a:t>Vision (1)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AEE5A2-C5EA-F9CE-AF0F-FAA14703FA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7320" y="898619"/>
            <a:ext cx="7396116" cy="5432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en-US" sz="2400" dirty="0"/>
              <a:t>Currently, performing a LCI includes the following challenges:</a:t>
            </a:r>
          </a:p>
          <a:p>
            <a:pPr lvl="1"/>
            <a:r>
              <a:rPr lang="en-US" altLang="en-US" sz="2000" b="1" dirty="0"/>
              <a:t>Scientific contributions </a:t>
            </a:r>
            <a:r>
              <a:rPr lang="en-US" altLang="en-US" sz="2000" dirty="0"/>
              <a:t>are often referenced by the end product, but may also include </a:t>
            </a:r>
            <a:r>
              <a:rPr lang="en-US" altLang="en-US" sz="2000" b="1" dirty="0"/>
              <a:t>sub-process data valuable for other studies</a:t>
            </a:r>
            <a:r>
              <a:rPr lang="en-US" altLang="en-US" sz="2000" dirty="0"/>
              <a:t>. </a:t>
            </a:r>
          </a:p>
          <a:p>
            <a:pPr lvl="1"/>
            <a:r>
              <a:rPr lang="en-US" altLang="en-US" sz="2000" b="1" dirty="0"/>
              <a:t>Several processes </a:t>
            </a:r>
            <a:r>
              <a:rPr lang="en-US" altLang="en-US" sz="2000" dirty="0"/>
              <a:t>may exist to produce </a:t>
            </a:r>
            <a:r>
              <a:rPr lang="en-US" altLang="en-US" sz="2000" b="1" dirty="0"/>
              <a:t>the same product</a:t>
            </a:r>
            <a:r>
              <a:rPr lang="en-US" altLang="en-US" sz="2000" dirty="0"/>
              <a:t>. </a:t>
            </a:r>
          </a:p>
          <a:p>
            <a:r>
              <a:rPr lang="en-US" altLang="en-US" sz="2400" dirty="0"/>
              <a:t>This </a:t>
            </a:r>
            <a:r>
              <a:rPr lang="en-US" altLang="en-US" sz="2400" b="1" dirty="0"/>
              <a:t>open</a:t>
            </a:r>
            <a:r>
              <a:rPr lang="en-US" altLang="en-US" sz="2400" dirty="0"/>
              <a:t> wiki is designed to efficiently list and compare </a:t>
            </a:r>
            <a:r>
              <a:rPr lang="en-US" altLang="en-US" sz="2400" b="1" dirty="0"/>
              <a:t>multiple approaches </a:t>
            </a:r>
            <a:r>
              <a:rPr lang="en-US" altLang="en-US" sz="2400" dirty="0"/>
              <a:t>for performing the inventory of a product. It references data at the </a:t>
            </a:r>
            <a:r>
              <a:rPr lang="en-US" altLang="en-US" sz="2400" b="1" dirty="0"/>
              <a:t>process level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/>
              <a:t>Easy to </a:t>
            </a:r>
            <a:r>
              <a:rPr lang="en-US" altLang="en-US" sz="2400" b="1" dirty="0"/>
              <a:t>compare existing options and select the most suitable approach</a:t>
            </a:r>
            <a:r>
              <a:rPr lang="en-US" altLang="en-US" sz="2400" dirty="0"/>
              <a:t>.</a:t>
            </a:r>
            <a:endParaRPr lang="fr-FR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C7C2C7-1F8D-3A05-E2F2-C9ACB8C7AC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9A2BCE-46B2-F38F-EC58-00C6F11EBC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FF4BAE-DC5D-C361-498B-A98B364BB39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6</a:t>
            </a:fld>
            <a:endParaRPr lang="ja-JP" alt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FE6FB34-F26E-E61D-41BC-D0D54C26863D}"/>
              </a:ext>
            </a:extLst>
          </p:cNvPr>
          <p:cNvSpPr txBox="1"/>
          <p:nvPr/>
        </p:nvSpPr>
        <p:spPr>
          <a:xfrm>
            <a:off x="88040" y="6331019"/>
            <a:ext cx="2707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/>
              <a:t>LCI: Life Cycle Inventory</a:t>
            </a:r>
            <a:endParaRPr lang="fr-FR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E6E79-BB4E-9065-5C01-69B70B25774B}"/>
              </a:ext>
            </a:extLst>
          </p:cNvPr>
          <p:cNvSpPr/>
          <p:nvPr/>
        </p:nvSpPr>
        <p:spPr>
          <a:xfrm>
            <a:off x="8298003" y="1968497"/>
            <a:ext cx="1341120" cy="626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Root </a:t>
            </a:r>
            <a:r>
              <a:rPr kumimoji="1" lang="fr-FR" sz="1600" dirty="0" err="1">
                <a:solidFill>
                  <a:schemeClr val="tx1"/>
                </a:solidFill>
              </a:rPr>
              <a:t>product</a:t>
            </a:r>
            <a:r>
              <a:rPr kumimoji="1" lang="fr-FR" sz="16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C44AACB-BC8D-E819-28BA-F83CEABFE229}"/>
              </a:ext>
            </a:extLst>
          </p:cNvPr>
          <p:cNvSpPr txBox="1"/>
          <p:nvPr/>
        </p:nvSpPr>
        <p:spPr>
          <a:xfrm>
            <a:off x="8479598" y="1534335"/>
            <a:ext cx="929640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fr-FR" sz="1800" b="1" dirty="0">
                <a:solidFill>
                  <a:schemeClr val="tx1"/>
                </a:solidFill>
              </a:rPr>
              <a:t>LCI 1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D705148-010F-3609-962B-91DFC2AED92C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8968563" y="2594840"/>
            <a:ext cx="0" cy="432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4D5F0-71C1-87D1-1D9F-2BFC4F0CF02C}"/>
              </a:ext>
            </a:extLst>
          </p:cNvPr>
          <p:cNvSpPr/>
          <p:nvPr/>
        </p:nvSpPr>
        <p:spPr>
          <a:xfrm>
            <a:off x="8298003" y="3027319"/>
            <a:ext cx="1341120" cy="51303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Process Y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38FEF4-8E19-8649-C30F-99AB74A827B5}"/>
              </a:ext>
            </a:extLst>
          </p:cNvPr>
          <p:cNvSpPr/>
          <p:nvPr/>
        </p:nvSpPr>
        <p:spPr>
          <a:xfrm>
            <a:off x="8199255" y="3919107"/>
            <a:ext cx="645007" cy="44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prod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90EBB7-8E59-9FBF-AC85-B3603E5E1D45}"/>
              </a:ext>
            </a:extLst>
          </p:cNvPr>
          <p:cNvSpPr txBox="1"/>
          <p:nvPr/>
        </p:nvSpPr>
        <p:spPr>
          <a:xfrm>
            <a:off x="8521759" y="2625193"/>
            <a:ext cx="952505" cy="280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000" dirty="0" err="1"/>
              <a:t>Produced_by</a:t>
            </a:r>
            <a:endParaRPr kumimoji="1" lang="fr-FR" sz="1000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A59740B-B167-B94F-6A91-281E4A99D097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 flipH="1">
            <a:off x="8521759" y="3540355"/>
            <a:ext cx="446804" cy="37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63D6657-35DD-7204-A1F2-3E68B8716B64}"/>
              </a:ext>
            </a:extLst>
          </p:cNvPr>
          <p:cNvSpPr/>
          <p:nvPr/>
        </p:nvSpPr>
        <p:spPr>
          <a:xfrm>
            <a:off x="9086735" y="3915797"/>
            <a:ext cx="645006" cy="44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BDC3269-9460-9AC1-4E5C-AA87F0276A16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8968563" y="3540355"/>
            <a:ext cx="440675" cy="375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BB15BC2-B575-CE99-CD9F-6BC2081DE8B1}"/>
              </a:ext>
            </a:extLst>
          </p:cNvPr>
          <p:cNvSpPr/>
          <p:nvPr/>
        </p:nvSpPr>
        <p:spPr>
          <a:xfrm>
            <a:off x="8173701" y="4626363"/>
            <a:ext cx="670561" cy="367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400" dirty="0" err="1">
                <a:solidFill>
                  <a:schemeClr val="tx1"/>
                </a:solidFill>
              </a:rPr>
              <a:t>Proce</a:t>
            </a:r>
            <a:endParaRPr kumimoji="1" lang="fr-FR" sz="1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07BDD0-07FB-570F-253B-8F3197DA7CB3}"/>
              </a:ext>
            </a:extLst>
          </p:cNvPr>
          <p:cNvSpPr/>
          <p:nvPr/>
        </p:nvSpPr>
        <p:spPr>
          <a:xfrm>
            <a:off x="9076575" y="4615799"/>
            <a:ext cx="670561" cy="367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400" dirty="0" err="1">
                <a:solidFill>
                  <a:schemeClr val="tx1"/>
                </a:solidFill>
              </a:rPr>
              <a:t>Proce</a:t>
            </a:r>
            <a:endParaRPr kumimoji="1" lang="fr-FR" sz="1400" dirty="0">
              <a:solidFill>
                <a:schemeClr val="tx1"/>
              </a:solidFill>
            </a:endParaRP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97B3576D-FDD1-22B3-9809-DEF6C73B85C6}"/>
              </a:ext>
            </a:extLst>
          </p:cNvPr>
          <p:cNvCxnSpPr>
            <a:cxnSpLocks/>
            <a:stCxn id="24" idx="2"/>
            <a:endCxn id="43" idx="0"/>
          </p:cNvCxnSpPr>
          <p:nvPr/>
        </p:nvCxnSpPr>
        <p:spPr>
          <a:xfrm flipH="1">
            <a:off x="8508982" y="4365028"/>
            <a:ext cx="12777" cy="261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EB23037-66A9-1786-F342-EAF4CE06A266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>
            <a:off x="9409238" y="4361718"/>
            <a:ext cx="2618" cy="254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EF05DF4A-9496-D145-2F21-AFF267CC5408}"/>
              </a:ext>
            </a:extLst>
          </p:cNvPr>
          <p:cNvSpPr txBox="1"/>
          <p:nvPr/>
        </p:nvSpPr>
        <p:spPr>
          <a:xfrm>
            <a:off x="8571512" y="3617155"/>
            <a:ext cx="771365" cy="271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000" dirty="0"/>
              <a:t>Consumes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1393F1-42BF-3A55-93A1-9069B2273F18}"/>
              </a:ext>
            </a:extLst>
          </p:cNvPr>
          <p:cNvSpPr txBox="1"/>
          <p:nvPr/>
        </p:nvSpPr>
        <p:spPr>
          <a:xfrm>
            <a:off x="8075144" y="4322590"/>
            <a:ext cx="952505" cy="280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000" dirty="0" err="1"/>
              <a:t>Produced_by</a:t>
            </a:r>
            <a:endParaRPr kumimoji="1" lang="fr-FR" sz="1000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4C4B34A-5062-5258-52DC-18F2F1594EFF}"/>
              </a:ext>
            </a:extLst>
          </p:cNvPr>
          <p:cNvSpPr txBox="1"/>
          <p:nvPr/>
        </p:nvSpPr>
        <p:spPr>
          <a:xfrm>
            <a:off x="9006154" y="4322590"/>
            <a:ext cx="952505" cy="280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000" dirty="0" err="1"/>
              <a:t>Produced_by</a:t>
            </a:r>
            <a:endParaRPr kumimoji="1" lang="fr-FR" sz="10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055B681-1067-77AA-8866-9D8DA2F86846}"/>
              </a:ext>
            </a:extLst>
          </p:cNvPr>
          <p:cNvSpPr/>
          <p:nvPr/>
        </p:nvSpPr>
        <p:spPr>
          <a:xfrm>
            <a:off x="10335401" y="1927857"/>
            <a:ext cx="1341120" cy="6263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Root </a:t>
            </a:r>
            <a:r>
              <a:rPr kumimoji="1" lang="fr-FR" sz="1600" dirty="0" err="1">
                <a:solidFill>
                  <a:schemeClr val="tx1"/>
                </a:solidFill>
              </a:rPr>
              <a:t>product</a:t>
            </a:r>
            <a:r>
              <a:rPr kumimoji="1" lang="fr-FR" sz="1600" dirty="0">
                <a:solidFill>
                  <a:schemeClr val="tx1"/>
                </a:solidFill>
              </a:rPr>
              <a:t> 2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B3ADA20-EDDF-B53D-DD1F-29DD9E0EC04B}"/>
              </a:ext>
            </a:extLst>
          </p:cNvPr>
          <p:cNvCxnSpPr>
            <a:cxnSpLocks/>
            <a:stCxn id="55" idx="2"/>
            <a:endCxn id="57" idx="0"/>
          </p:cNvCxnSpPr>
          <p:nvPr/>
        </p:nvCxnSpPr>
        <p:spPr>
          <a:xfrm>
            <a:off x="11005961" y="2554200"/>
            <a:ext cx="0" cy="432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70D9C0C-84A8-CF7D-1425-F78EC3AB16DE}"/>
              </a:ext>
            </a:extLst>
          </p:cNvPr>
          <p:cNvSpPr/>
          <p:nvPr/>
        </p:nvSpPr>
        <p:spPr>
          <a:xfrm>
            <a:off x="10335401" y="2986679"/>
            <a:ext cx="1341120" cy="44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Process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95F694-0E04-804F-BE16-17C99E2B4001}"/>
              </a:ext>
            </a:extLst>
          </p:cNvPr>
          <p:cNvSpPr/>
          <p:nvPr/>
        </p:nvSpPr>
        <p:spPr>
          <a:xfrm>
            <a:off x="10236653" y="3858147"/>
            <a:ext cx="645007" cy="44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prod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31D61EEA-F639-D80C-7E17-3E505E14DCE2}"/>
              </a:ext>
            </a:extLst>
          </p:cNvPr>
          <p:cNvSpPr txBox="1"/>
          <p:nvPr/>
        </p:nvSpPr>
        <p:spPr>
          <a:xfrm>
            <a:off x="10559157" y="2584553"/>
            <a:ext cx="952505" cy="280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000" dirty="0" err="1"/>
              <a:t>Produced_by</a:t>
            </a:r>
            <a:endParaRPr kumimoji="1" lang="fr-FR" sz="1000" dirty="0"/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C6D53B-6543-33E1-E186-0B4EA1F637D3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 flipH="1">
            <a:off x="10559157" y="3432600"/>
            <a:ext cx="446804" cy="4255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D107719-7A6E-A5AA-5219-E32DB0CB6625}"/>
              </a:ext>
            </a:extLst>
          </p:cNvPr>
          <p:cNvSpPr/>
          <p:nvPr/>
        </p:nvSpPr>
        <p:spPr>
          <a:xfrm>
            <a:off x="11124133" y="3854837"/>
            <a:ext cx="645006" cy="44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295FCB0-5A31-63FE-7C3D-D9089365C92F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11005961" y="3432600"/>
            <a:ext cx="440675" cy="422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3D034C9-AB53-0B06-82A6-40DFDB8D1572}"/>
              </a:ext>
            </a:extLst>
          </p:cNvPr>
          <p:cNvSpPr/>
          <p:nvPr/>
        </p:nvSpPr>
        <p:spPr>
          <a:xfrm>
            <a:off x="10211099" y="4565403"/>
            <a:ext cx="670561" cy="367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400" dirty="0" err="1">
                <a:solidFill>
                  <a:schemeClr val="tx1"/>
                </a:solidFill>
              </a:rPr>
              <a:t>Proce</a:t>
            </a:r>
            <a:endParaRPr kumimoji="1" lang="fr-FR" sz="1400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41E496-11BF-781B-4866-FE97C4DC6250}"/>
              </a:ext>
            </a:extLst>
          </p:cNvPr>
          <p:cNvSpPr/>
          <p:nvPr/>
        </p:nvSpPr>
        <p:spPr>
          <a:xfrm>
            <a:off x="11113973" y="4554839"/>
            <a:ext cx="670561" cy="367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100" dirty="0" err="1">
                <a:solidFill>
                  <a:schemeClr val="tx1"/>
                </a:solidFill>
              </a:rPr>
              <a:t>Proce</a:t>
            </a:r>
            <a:r>
              <a:rPr kumimoji="1" lang="fr-FR" sz="1100" dirty="0">
                <a:solidFill>
                  <a:schemeClr val="tx1"/>
                </a:solidFill>
              </a:rPr>
              <a:t> Y</a:t>
            </a:r>
          </a:p>
        </p:txBody>
      </p: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103211F-2DAC-4A8B-BADD-413AA7C77096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 flipH="1">
            <a:off x="10546380" y="4304068"/>
            <a:ext cx="12777" cy="261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5B98838F-F1E9-529B-C633-1B33C27C4F4E}"/>
              </a:ext>
            </a:extLst>
          </p:cNvPr>
          <p:cNvCxnSpPr>
            <a:cxnSpLocks/>
            <a:stCxn id="61" idx="2"/>
            <a:endCxn id="64" idx="0"/>
          </p:cNvCxnSpPr>
          <p:nvPr/>
        </p:nvCxnSpPr>
        <p:spPr>
          <a:xfrm>
            <a:off x="11446636" y="4300758"/>
            <a:ext cx="2618" cy="2540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4841B2A3-2A57-4B5B-1F40-6F002240F08D}"/>
              </a:ext>
            </a:extLst>
          </p:cNvPr>
          <p:cNvSpPr txBox="1"/>
          <p:nvPr/>
        </p:nvSpPr>
        <p:spPr>
          <a:xfrm>
            <a:off x="10608910" y="3556195"/>
            <a:ext cx="771365" cy="271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000" dirty="0"/>
              <a:t>Consumes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349503CC-9B00-EDF4-0133-C3DE61985772}"/>
              </a:ext>
            </a:extLst>
          </p:cNvPr>
          <p:cNvSpPr txBox="1"/>
          <p:nvPr/>
        </p:nvSpPr>
        <p:spPr>
          <a:xfrm>
            <a:off x="10112542" y="4261630"/>
            <a:ext cx="952505" cy="280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000" dirty="0" err="1"/>
              <a:t>Produced_by</a:t>
            </a:r>
            <a:endParaRPr kumimoji="1" lang="fr-FR" sz="100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3567967-1F4D-E7EE-3D62-8396A3DE1CA4}"/>
              </a:ext>
            </a:extLst>
          </p:cNvPr>
          <p:cNvSpPr txBox="1"/>
          <p:nvPr/>
        </p:nvSpPr>
        <p:spPr>
          <a:xfrm>
            <a:off x="11043552" y="4261630"/>
            <a:ext cx="952505" cy="280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000" dirty="0" err="1"/>
              <a:t>Produced_by</a:t>
            </a:r>
            <a:endParaRPr kumimoji="1" lang="fr-FR" sz="1000" dirty="0"/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BD5EFDC-A28F-7DF6-9256-9EF1FED0383C}"/>
              </a:ext>
            </a:extLst>
          </p:cNvPr>
          <p:cNvSpPr txBox="1"/>
          <p:nvPr/>
        </p:nvSpPr>
        <p:spPr>
          <a:xfrm>
            <a:off x="10570589" y="1512830"/>
            <a:ext cx="929640" cy="41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fr-FR" sz="1800" b="1" dirty="0">
                <a:solidFill>
                  <a:schemeClr val="tx1"/>
                </a:solidFill>
              </a:rPr>
              <a:t>LCI 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8116B42-5925-1E76-CF46-B843FDC458BD}"/>
              </a:ext>
            </a:extLst>
          </p:cNvPr>
          <p:cNvSpPr/>
          <p:nvPr/>
        </p:nvSpPr>
        <p:spPr>
          <a:xfrm>
            <a:off x="11511662" y="5216832"/>
            <a:ext cx="645006" cy="44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prod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719D8B2A-34C3-BDF3-701B-56337F81CE49}"/>
              </a:ext>
            </a:extLst>
          </p:cNvPr>
          <p:cNvCxnSpPr>
            <a:cxnSpLocks/>
            <a:stCxn id="64" idx="2"/>
            <a:endCxn id="77" idx="0"/>
          </p:cNvCxnSpPr>
          <p:nvPr/>
        </p:nvCxnSpPr>
        <p:spPr>
          <a:xfrm>
            <a:off x="11449254" y="4922227"/>
            <a:ext cx="384911" cy="294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E65D5EC0-AC44-C0C6-A23E-2E986E47084D}"/>
              </a:ext>
            </a:extLst>
          </p:cNvPr>
          <p:cNvCxnSpPr>
            <a:cxnSpLocks/>
            <a:stCxn id="64" idx="2"/>
            <a:endCxn id="85" idx="0"/>
          </p:cNvCxnSpPr>
          <p:nvPr/>
        </p:nvCxnSpPr>
        <p:spPr>
          <a:xfrm flipH="1">
            <a:off x="11063226" y="4922227"/>
            <a:ext cx="386028" cy="2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C4C82B2-3666-168E-DE5D-CF73680A26A7}"/>
              </a:ext>
            </a:extLst>
          </p:cNvPr>
          <p:cNvSpPr/>
          <p:nvPr/>
        </p:nvSpPr>
        <p:spPr>
          <a:xfrm>
            <a:off x="10740723" y="5212411"/>
            <a:ext cx="645006" cy="4459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kumimoji="1" lang="fr-FR" sz="1600" dirty="0">
                <a:solidFill>
                  <a:schemeClr val="tx1"/>
                </a:solidFill>
              </a:rPr>
              <a:t>prod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FD38F0C-5BFD-8705-DDE9-78D21C62D74E}"/>
              </a:ext>
            </a:extLst>
          </p:cNvPr>
          <p:cNvSpPr/>
          <p:nvPr/>
        </p:nvSpPr>
        <p:spPr>
          <a:xfrm>
            <a:off x="10757902" y="4551618"/>
            <a:ext cx="1398765" cy="12046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fr-FR" sz="1600" dirty="0">
              <a:solidFill>
                <a:schemeClr val="tx1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F47C0F-123F-2524-D762-88931FAEE491}"/>
              </a:ext>
            </a:extLst>
          </p:cNvPr>
          <p:cNvSpPr/>
          <p:nvPr/>
        </p:nvSpPr>
        <p:spPr>
          <a:xfrm>
            <a:off x="8075144" y="6033584"/>
            <a:ext cx="373780" cy="3673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fr-FR" sz="1600" dirty="0">
              <a:solidFill>
                <a:schemeClr val="tx1"/>
              </a:solidFill>
            </a:endParaRP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16B8E4DA-11A0-D0CD-F2E8-F400E29040F8}"/>
              </a:ext>
            </a:extLst>
          </p:cNvPr>
          <p:cNvSpPr txBox="1"/>
          <p:nvPr/>
        </p:nvSpPr>
        <p:spPr>
          <a:xfrm>
            <a:off x="8454649" y="6022482"/>
            <a:ext cx="3365152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 dirty="0"/>
              <a:t>Common process in LCI 1 and LCI 2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CC0F77F-B75D-1085-6FAE-4281EB27FA97}"/>
              </a:ext>
            </a:extLst>
          </p:cNvPr>
          <p:cNvSpPr txBox="1"/>
          <p:nvPr/>
        </p:nvSpPr>
        <p:spPr>
          <a:xfrm>
            <a:off x="8231469" y="730660"/>
            <a:ext cx="3680167" cy="69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fr-FR" sz="1600" b="1" dirty="0"/>
              <a:t>Example </a:t>
            </a:r>
            <a:r>
              <a:rPr kumimoji="1" lang="fr-FR" sz="1600" b="1" dirty="0" err="1"/>
              <a:t>where</a:t>
            </a:r>
            <a:r>
              <a:rPr kumimoji="1" lang="fr-FR" sz="1600" b="1" dirty="0"/>
              <a:t> LCI 1 and LCI 2 </a:t>
            </a:r>
            <a:r>
              <a:rPr kumimoji="1" lang="fr-FR" sz="1600" b="1" dirty="0" err="1"/>
              <a:t>contain</a:t>
            </a:r>
            <a:r>
              <a:rPr kumimoji="1" lang="fr-FR" sz="1600" b="1" dirty="0"/>
              <a:t> </a:t>
            </a:r>
            <a:r>
              <a:rPr kumimoji="1" lang="fr-FR" sz="1600" b="1" dirty="0" err="1"/>
              <a:t>mutually</a:t>
            </a:r>
            <a:r>
              <a:rPr kumimoji="1" lang="fr-FR" sz="1600" b="1" dirty="0"/>
              <a:t> </a:t>
            </a:r>
            <a:r>
              <a:rPr kumimoji="1" lang="fr-FR" sz="1600" b="1" dirty="0" err="1"/>
              <a:t>benecicial</a:t>
            </a:r>
            <a:r>
              <a:rPr kumimoji="1" lang="fr-FR" sz="1600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8397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A52736-1AED-69DC-2A0F-322D4FB52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Vision (2) - Illustrative </a:t>
            </a:r>
            <a:r>
              <a:rPr lang="en-US" dirty="0"/>
              <a:t>example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3C72C-7D79-B13F-FDA4-482F244D3F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17237" y="860381"/>
            <a:ext cx="6530603" cy="394272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700" b="1" dirty="0"/>
              <a:t>Electrolytic capacitors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ecoinvent</a:t>
            </a:r>
            <a:r>
              <a:rPr lang="en-US" sz="1400" dirty="0"/>
              <a:t> reference to produce an </a:t>
            </a:r>
            <a:r>
              <a:rPr lang="fr-FR" altLang="en-US" sz="1400" u="sng" dirty="0" err="1">
                <a:hlinkClick r:id="rId2"/>
              </a:rPr>
              <a:t>electrolytic</a:t>
            </a:r>
            <a:r>
              <a:rPr lang="fr-FR" altLang="en-US" sz="1400" u="sng" dirty="0">
                <a:hlinkClick r:id="rId2"/>
              </a:rPr>
              <a:t> </a:t>
            </a:r>
            <a:r>
              <a:rPr lang="fr-FR" altLang="en-US" sz="1400" u="sng" dirty="0" err="1">
                <a:hlinkClick r:id="rId2"/>
              </a:rPr>
              <a:t>capacitors</a:t>
            </a:r>
            <a:r>
              <a:rPr lang="fr-FR" altLang="en-US" sz="1400" u="sng" dirty="0"/>
              <a:t> </a:t>
            </a:r>
            <a:r>
              <a:rPr lang="en-US" sz="1400" dirty="0"/>
              <a:t>was originally added when importing the inventory of the </a:t>
            </a:r>
            <a:r>
              <a:rPr lang="fr-FR" altLang="en-US" sz="1400" u="sng" dirty="0">
                <a:hlinkClick r:id="rId3"/>
              </a:rPr>
              <a:t>Dell computer</a:t>
            </a:r>
            <a:r>
              <a:rPr lang="en-US" sz="1400" dirty="0"/>
              <a:t>.</a:t>
            </a:r>
          </a:p>
          <a:p>
            <a:r>
              <a:rPr lang="en-US" sz="1400" dirty="0"/>
              <a:t>A second inventory was imported as data from a </a:t>
            </a:r>
            <a:r>
              <a:rPr lang="en-US" sz="1400" b="1" dirty="0"/>
              <a:t>research paper </a:t>
            </a:r>
            <a:r>
              <a:rPr lang="en-US" sz="1400" dirty="0"/>
              <a:t>dedicated to this topic. The import script automatically detected that the process produces a product already present in the wiki.</a:t>
            </a:r>
          </a:p>
          <a:p>
            <a:r>
              <a:rPr lang="en-US" sz="1400" dirty="0"/>
              <a:t>Visualization script identifies that </a:t>
            </a:r>
            <a:r>
              <a:rPr lang="en-US" sz="1400" b="1" dirty="0"/>
              <a:t>two alternative processes now exist </a:t>
            </a:r>
            <a:r>
              <a:rPr lang="en-US" sz="1400" dirty="0"/>
              <a:t>for this node in the tree starting at the </a:t>
            </a:r>
            <a:r>
              <a:rPr lang="fr-FR" altLang="en-US" sz="1400" u="sng" dirty="0">
                <a:hlinkClick r:id="rId3"/>
              </a:rPr>
              <a:t>Dell computer</a:t>
            </a:r>
            <a:r>
              <a:rPr lang="fr-FR" altLang="en-US" sz="1400" dirty="0"/>
              <a:t> </a:t>
            </a:r>
            <a:r>
              <a:rPr lang="en-US" sz="1400" dirty="0"/>
              <a:t>node. </a:t>
            </a:r>
            <a:r>
              <a:rPr lang="en-US" sz="1400" b="1" dirty="0"/>
              <a:t>Red nodes in the graph</a:t>
            </a:r>
            <a:r>
              <a:rPr lang="en-US" sz="1400" dirty="0"/>
              <a:t>.</a:t>
            </a:r>
          </a:p>
          <a:p>
            <a:r>
              <a:rPr lang="en-US" sz="1400" dirty="0"/>
              <a:t>This enables researchers studying the Dell computer to easily update their LCA with the alternative process for the electrolytic capacitors and compare the results.</a:t>
            </a:r>
            <a:endParaRPr lang="fr-FR" sz="1400" dirty="0"/>
          </a:p>
          <a:p>
            <a:r>
              <a:rPr lang="fr-FR" sz="1400" dirty="0"/>
              <a:t>Link to the </a:t>
            </a:r>
            <a:r>
              <a:rPr lang="fr-FR" sz="1400" dirty="0" err="1"/>
              <a:t>tree</a:t>
            </a:r>
            <a:r>
              <a:rPr lang="fr-FR" sz="1400" dirty="0"/>
              <a:t>: </a:t>
            </a:r>
            <a:r>
              <a:rPr lang="fr-FR" sz="1400" dirty="0">
                <a:hlinkClick r:id="rId4"/>
              </a:rPr>
              <a:t>raw.githubusercontent.com/wiki/</a:t>
            </a:r>
            <a:r>
              <a:rPr lang="fr-FR" sz="1400" dirty="0" err="1">
                <a:hlinkClick r:id="rId4"/>
              </a:rPr>
              <a:t>merce</a:t>
            </a:r>
            <a:r>
              <a:rPr lang="fr-FR" sz="1400" dirty="0">
                <a:hlinkClick r:id="rId4"/>
              </a:rPr>
              <a:t>-fra/Wiki-on-</a:t>
            </a:r>
            <a:r>
              <a:rPr lang="fr-FR" sz="1400" dirty="0" err="1">
                <a:hlinkClick r:id="rId4"/>
              </a:rPr>
              <a:t>processes</a:t>
            </a:r>
            <a:r>
              <a:rPr lang="fr-FR" sz="1400" dirty="0">
                <a:hlinkClick r:id="rId4"/>
              </a:rPr>
              <a:t>-and-</a:t>
            </a:r>
            <a:r>
              <a:rPr lang="fr-FR" sz="1400" dirty="0" err="1">
                <a:hlinkClick r:id="rId4"/>
              </a:rPr>
              <a:t>products</a:t>
            </a:r>
            <a:r>
              <a:rPr lang="fr-FR" sz="1400" dirty="0">
                <a:hlinkClick r:id="rId4"/>
              </a:rPr>
              <a:t>-for-LCA/</a:t>
            </a:r>
            <a:r>
              <a:rPr lang="fr-FR" sz="1400" dirty="0" err="1">
                <a:hlinkClick r:id="rId4"/>
              </a:rPr>
              <a:t>out_tree</a:t>
            </a:r>
            <a:r>
              <a:rPr lang="fr-FR" sz="1400" dirty="0">
                <a:hlinkClick r:id="rId4"/>
              </a:rPr>
              <a:t>/graph_pd_dell_3620_computer.svg</a:t>
            </a:r>
            <a:endParaRPr lang="en-US" sz="1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A72283-8921-B8CE-46A4-F642BA380F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BF7643-0200-C35E-4E4D-CBCB5935E2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DA3CDC-3A2D-2262-29E9-479DD17146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7</a:t>
            </a:fld>
            <a:endParaRPr lang="ja-JP" alt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4B9E9C6-430D-5DEA-2B20-B397547F7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9200" y="4803638"/>
            <a:ext cx="8768867" cy="173756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C602A08-2B97-6AA1-2BE9-A66C0F1C8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683" y="779877"/>
            <a:ext cx="4399080" cy="21817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95F020-1C65-5FF3-8A05-E03D10CB2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555" y="3076127"/>
            <a:ext cx="2319335" cy="1613015"/>
          </a:xfrm>
          <a:prstGeom prst="rect">
            <a:avLst/>
          </a:prstGeom>
          <a:ln w="9525"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470846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80860-279B-5431-7C5E-A33C09E0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structure (1)- </a:t>
            </a:r>
            <a:r>
              <a:rPr lang="fr-FR" dirty="0" err="1"/>
              <a:t>Overview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3D98E0-A21C-558D-5849-F762A96100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0704" y="3541778"/>
            <a:ext cx="5003486" cy="241651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b="1" u="sng" dirty="0"/>
              <a:t>Product</a:t>
            </a:r>
          </a:p>
          <a:p>
            <a:r>
              <a:rPr lang="en-US" dirty="0"/>
              <a:t>One product is always produced by a process.</a:t>
            </a:r>
          </a:p>
          <a:p>
            <a:r>
              <a:rPr lang="en-US" dirty="0"/>
              <a:t>Several processes can be proposed for the same product (technical or geographic difference).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80B4B1-2670-9ED4-3204-8D68A6ED58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BD608B9-81AC-223B-AFE1-FC6FDBA0C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CADF7-0269-AE1C-2310-34EC61229E4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8</a:t>
            </a:fld>
            <a:endParaRPr lang="ja-JP" alt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B598BA49-9118-C39F-D2C9-563DF6D598B7}"/>
              </a:ext>
            </a:extLst>
          </p:cNvPr>
          <p:cNvSpPr txBox="1">
            <a:spLocks/>
          </p:cNvSpPr>
          <p:nvPr/>
        </p:nvSpPr>
        <p:spPr>
          <a:xfrm>
            <a:off x="6076768" y="3255110"/>
            <a:ext cx="5730976" cy="2987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ja-JP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en-US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600" b="1" u="sng" dirty="0"/>
              <a:t>Process</a:t>
            </a:r>
          </a:p>
          <a:p>
            <a:r>
              <a:rPr lang="en-US" dirty="0"/>
              <a:t>Process may or may not produce a product. </a:t>
            </a:r>
          </a:p>
          <a:p>
            <a:r>
              <a:rPr lang="en-US" dirty="0"/>
              <a:t>It is composed of </a:t>
            </a:r>
            <a:r>
              <a:rPr lang="en-US" dirty="0" err="1"/>
              <a:t>technosphere</a:t>
            </a:r>
            <a:r>
              <a:rPr lang="en-US" dirty="0"/>
              <a:t> flows and biosphere flows.</a:t>
            </a:r>
          </a:p>
          <a:p>
            <a:r>
              <a:rPr lang="en-US" dirty="0"/>
              <a:t>Technosphere flow:</a:t>
            </a:r>
          </a:p>
          <a:p>
            <a:pPr lvl="1"/>
            <a:r>
              <a:rPr lang="en-US" dirty="0"/>
              <a:t>Consumption of products and processes.</a:t>
            </a:r>
          </a:p>
          <a:p>
            <a:r>
              <a:rPr lang="en-US" dirty="0"/>
              <a:t>Biosphere flow:</a:t>
            </a:r>
          </a:p>
          <a:p>
            <a:pPr lvl="1"/>
            <a:r>
              <a:rPr lang="en-US" dirty="0"/>
              <a:t>Consumption and emission of biosphere elements.</a:t>
            </a:r>
          </a:p>
          <a:p>
            <a:r>
              <a:rPr lang="en-GB" dirty="0"/>
              <a:t>Original root and process node.</a:t>
            </a:r>
          </a:p>
          <a:p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064E04-FE84-6B42-33F7-A0DE61BD89DE}"/>
              </a:ext>
            </a:extLst>
          </p:cNvPr>
          <p:cNvSpPr/>
          <p:nvPr/>
        </p:nvSpPr>
        <p:spPr>
          <a:xfrm>
            <a:off x="4870065" y="1397666"/>
            <a:ext cx="1689653" cy="88654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kumimoji="1" lang="en-GB" sz="1600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EB36D5-43F4-26CF-CD53-23CDDB490059}"/>
              </a:ext>
            </a:extLst>
          </p:cNvPr>
          <p:cNvSpPr txBox="1"/>
          <p:nvPr/>
        </p:nvSpPr>
        <p:spPr>
          <a:xfrm>
            <a:off x="5197828" y="1598837"/>
            <a:ext cx="1054006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 dirty="0"/>
              <a:t>Process A</a:t>
            </a:r>
            <a:endParaRPr kumimoji="1" lang="en-GB" sz="1600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42EF0E0-1D2D-195C-BDDA-650E344CE72D}"/>
              </a:ext>
            </a:extLst>
          </p:cNvPr>
          <p:cNvCxnSpPr>
            <a:cxnSpLocks/>
          </p:cNvCxnSpPr>
          <p:nvPr/>
        </p:nvCxnSpPr>
        <p:spPr>
          <a:xfrm>
            <a:off x="6559718" y="1717681"/>
            <a:ext cx="454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9F542D7-CB75-3F8C-5D73-E68AFC7CB114}"/>
              </a:ext>
            </a:extLst>
          </p:cNvPr>
          <p:cNvCxnSpPr>
            <a:cxnSpLocks/>
          </p:cNvCxnSpPr>
          <p:nvPr/>
        </p:nvCxnSpPr>
        <p:spPr>
          <a:xfrm>
            <a:off x="6559718" y="1984844"/>
            <a:ext cx="4541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47E88DD-CB6A-3037-4774-D8EFA9C679F4}"/>
              </a:ext>
            </a:extLst>
          </p:cNvPr>
          <p:cNvSpPr txBox="1"/>
          <p:nvPr/>
        </p:nvSpPr>
        <p:spPr>
          <a:xfrm>
            <a:off x="3942201" y="1193732"/>
            <a:ext cx="644279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A</a:t>
            </a:r>
            <a:endParaRPr kumimoji="1" lang="en-GB" sz="12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9BADB3E-4C54-3696-A27E-253BE71C5CA7}"/>
              </a:ext>
            </a:extLst>
          </p:cNvPr>
          <p:cNvSpPr txBox="1"/>
          <p:nvPr/>
        </p:nvSpPr>
        <p:spPr>
          <a:xfrm>
            <a:off x="3947811" y="1376385"/>
            <a:ext cx="633058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B</a:t>
            </a:r>
            <a:endParaRPr kumimoji="1" lang="en-GB" sz="1200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1F98EBE-FEBC-0737-5735-B89CCFAF06A2}"/>
              </a:ext>
            </a:extLst>
          </p:cNvPr>
          <p:cNvSpPr txBox="1"/>
          <p:nvPr/>
        </p:nvSpPr>
        <p:spPr>
          <a:xfrm>
            <a:off x="3940282" y="1560404"/>
            <a:ext cx="639470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C</a:t>
            </a:r>
            <a:endParaRPr kumimoji="1" lang="en-GB" sz="12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818BBFA-DDC8-5D7B-26D1-A254E88DFEEC}"/>
              </a:ext>
            </a:extLst>
          </p:cNvPr>
          <p:cNvSpPr txBox="1"/>
          <p:nvPr/>
        </p:nvSpPr>
        <p:spPr>
          <a:xfrm>
            <a:off x="7013884" y="1512921"/>
            <a:ext cx="636264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X</a:t>
            </a:r>
            <a:endParaRPr kumimoji="1" lang="en-GB" sz="1200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A2E3E8-DEF6-A78E-2818-33E1661E6291}"/>
              </a:ext>
            </a:extLst>
          </p:cNvPr>
          <p:cNvSpPr txBox="1"/>
          <p:nvPr/>
        </p:nvSpPr>
        <p:spPr>
          <a:xfrm>
            <a:off x="7031876" y="1824123"/>
            <a:ext cx="629852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Prod Y</a:t>
            </a:r>
            <a:endParaRPr kumimoji="1" lang="en-GB" sz="1200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F7AD38D-92D2-4444-716E-371276ECEEDF}"/>
              </a:ext>
            </a:extLst>
          </p:cNvPr>
          <p:cNvCxnSpPr>
            <a:cxnSpLocks/>
          </p:cNvCxnSpPr>
          <p:nvPr/>
        </p:nvCxnSpPr>
        <p:spPr>
          <a:xfrm>
            <a:off x="5679318" y="1040506"/>
            <a:ext cx="0" cy="35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B33B12E-2385-8C6E-2724-F8B867123C01}"/>
              </a:ext>
            </a:extLst>
          </p:cNvPr>
          <p:cNvSpPr txBox="1"/>
          <p:nvPr/>
        </p:nvSpPr>
        <p:spPr>
          <a:xfrm>
            <a:off x="5186086" y="758286"/>
            <a:ext cx="1041760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Bio in: Water</a:t>
            </a:r>
            <a:endParaRPr kumimoji="1" lang="en-GB" sz="1200" dirty="0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A97AB973-CB63-D951-F257-185D100D6275}"/>
              </a:ext>
            </a:extLst>
          </p:cNvPr>
          <p:cNvCxnSpPr>
            <a:cxnSpLocks/>
          </p:cNvCxnSpPr>
          <p:nvPr/>
        </p:nvCxnSpPr>
        <p:spPr>
          <a:xfrm>
            <a:off x="5706966" y="2284211"/>
            <a:ext cx="0" cy="35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B8923FB2-308F-1EA7-F951-47D72872BC48}"/>
              </a:ext>
            </a:extLst>
          </p:cNvPr>
          <p:cNvSpPr txBox="1"/>
          <p:nvPr/>
        </p:nvSpPr>
        <p:spPr>
          <a:xfrm>
            <a:off x="5224190" y="2588170"/>
            <a:ext cx="1007007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/>
              <a:t>Bio out: C02</a:t>
            </a:r>
            <a:endParaRPr kumimoji="1" lang="en-GB" sz="1200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B2CD3D7-684E-075E-D1A2-166EF8D80311}"/>
              </a:ext>
            </a:extLst>
          </p:cNvPr>
          <p:cNvCxnSpPr>
            <a:cxnSpLocks/>
          </p:cNvCxnSpPr>
          <p:nvPr/>
        </p:nvCxnSpPr>
        <p:spPr>
          <a:xfrm>
            <a:off x="4588596" y="2152197"/>
            <a:ext cx="279355" cy="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A69BFB4E-16F5-5E3C-E6F3-F7043CA2F942}"/>
              </a:ext>
            </a:extLst>
          </p:cNvPr>
          <p:cNvSpPr txBox="1"/>
          <p:nvPr/>
        </p:nvSpPr>
        <p:spPr>
          <a:xfrm>
            <a:off x="3955129" y="1968189"/>
            <a:ext cx="692369" cy="307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200" dirty="0" err="1"/>
              <a:t>Proce</a:t>
            </a:r>
            <a:r>
              <a:rPr kumimoji="1" lang="fr-FR" sz="1200" dirty="0"/>
              <a:t> B</a:t>
            </a:r>
            <a:endParaRPr kumimoji="1" lang="en-GB" sz="1200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768CAF4-A9B5-3EC4-E8CE-418EE418BE06}"/>
              </a:ext>
            </a:extLst>
          </p:cNvPr>
          <p:cNvCxnSpPr>
            <a:cxnSpLocks/>
          </p:cNvCxnSpPr>
          <p:nvPr/>
        </p:nvCxnSpPr>
        <p:spPr>
          <a:xfrm>
            <a:off x="4588748" y="1703607"/>
            <a:ext cx="279355" cy="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30CA272E-3229-399C-6596-A0ABF71A6B44}"/>
              </a:ext>
            </a:extLst>
          </p:cNvPr>
          <p:cNvCxnSpPr>
            <a:cxnSpLocks/>
          </p:cNvCxnSpPr>
          <p:nvPr/>
        </p:nvCxnSpPr>
        <p:spPr>
          <a:xfrm>
            <a:off x="4591129" y="1548824"/>
            <a:ext cx="279355" cy="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78281ADF-1F29-7288-8BB8-096762036D97}"/>
              </a:ext>
            </a:extLst>
          </p:cNvPr>
          <p:cNvCxnSpPr>
            <a:cxnSpLocks/>
          </p:cNvCxnSpPr>
          <p:nvPr/>
        </p:nvCxnSpPr>
        <p:spPr>
          <a:xfrm>
            <a:off x="4588595" y="1420191"/>
            <a:ext cx="279355" cy="4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74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6208A-9458-82E5-5D55-309CEE19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Data structure (2)-Product and process </a:t>
            </a:r>
            <a:r>
              <a:rPr lang="fr-FR" dirty="0" err="1"/>
              <a:t>Mardown</a:t>
            </a:r>
            <a:r>
              <a:rPr lang="fr-FR" dirty="0"/>
              <a:t> pages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A6FA2-6977-DD7F-6821-CEF0A0EA29D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32633" y="1242269"/>
            <a:ext cx="3819047" cy="39393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fr-FR" sz="2000" u="sng" dirty="0"/>
              <a:t>Page of </a:t>
            </a:r>
            <a:r>
              <a:rPr lang="fr-FR" sz="2000" u="sng" dirty="0" err="1"/>
              <a:t>product</a:t>
            </a:r>
            <a:r>
              <a:rPr lang="fr-FR" sz="2000" u="sng" dirty="0"/>
              <a:t> X:</a:t>
            </a:r>
          </a:p>
          <a:p>
            <a:pPr lvl="1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Process A</a:t>
            </a:r>
          </a:p>
          <a:p>
            <a:pPr lvl="1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Process B</a:t>
            </a:r>
          </a:p>
          <a:p>
            <a:pPr lvl="2"/>
            <a:r>
              <a:rPr lang="fr-FR" altLang="en-US" dirty="0"/>
              <a:t>Original process for </a:t>
            </a:r>
            <a:r>
              <a:rPr lang="fr-FR" altLang="en-US" dirty="0" err="1"/>
              <a:t>product</a:t>
            </a:r>
            <a:r>
              <a:rPr lang="fr-FR" altLang="en-US" dirty="0"/>
              <a:t> as root </a:t>
            </a:r>
            <a:r>
              <a:rPr lang="fr-FR" altLang="en-US" dirty="0" err="1"/>
              <a:t>node</a:t>
            </a:r>
            <a:r>
              <a:rPr lang="fr-FR" altLang="en-US" dirty="0"/>
              <a:t>.</a:t>
            </a:r>
          </a:p>
          <a:p>
            <a:pPr lvl="2"/>
            <a:r>
              <a:rPr lang="fr-FR" altLang="en-US" dirty="0"/>
              <a:t>Original LCI scope</a:t>
            </a:r>
          </a:p>
          <a:p>
            <a:pPr lvl="2"/>
            <a:r>
              <a:rPr lang="fr-FR" altLang="en-US" dirty="0"/>
              <a:t>Original </a:t>
            </a:r>
            <a:r>
              <a:rPr lang="fr-FR" altLang="en-US" dirty="0" err="1"/>
              <a:t>tree</a:t>
            </a:r>
            <a:endParaRPr lang="fr-F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Process C</a:t>
            </a:r>
          </a:p>
          <a:p>
            <a:pPr lvl="1"/>
            <a:r>
              <a:rPr lang="fr-FR" dirty="0"/>
              <a:t>Process E = </a:t>
            </a:r>
            <a:r>
              <a:rPr lang="fr-FR" dirty="0" err="1"/>
              <a:t>Ecoinvent</a:t>
            </a:r>
            <a:r>
              <a:rPr lang="fr-FR" dirty="0"/>
              <a:t> process (non </a:t>
            </a:r>
            <a:r>
              <a:rPr lang="en-US" dirty="0"/>
              <a:t>clickable</a:t>
            </a:r>
            <a:r>
              <a:rPr lang="fr-FR" dirty="0"/>
              <a:t>)</a:t>
            </a:r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44E0B6-EEA1-FB56-E7F2-8BC00DF58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1B8266-8A0A-409C-3559-626B9C73DE7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C26C3-A0B9-0F69-6184-7C7B4740102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 defTabSz="914400"/>
            <a:fld id="{FE1C4BCE-2E77-4226-B375-D90E70797D62}" type="slidenum">
              <a:rPr lang="en-US" altLang="ja-JP" smtClean="0"/>
              <a:pPr algn="r" defTabSz="914400"/>
              <a:t>9</a:t>
            </a:fld>
            <a:endParaRPr lang="ja-JP" altLang="en-US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E426C3F-D01C-A74A-412A-A26D555EAA7C}"/>
              </a:ext>
            </a:extLst>
          </p:cNvPr>
          <p:cNvSpPr txBox="1">
            <a:spLocks/>
          </p:cNvSpPr>
          <p:nvPr/>
        </p:nvSpPr>
        <p:spPr>
          <a:xfrm>
            <a:off x="6942771" y="807626"/>
            <a:ext cx="3948256" cy="5273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lang="ja-JP" alt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ja-JP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en-US" alt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u="sng" dirty="0"/>
              <a:t>Page of process A:</a:t>
            </a:r>
          </a:p>
          <a:p>
            <a:pPr lvl="1"/>
            <a:r>
              <a:rPr lang="fr-FR" u="sng" dirty="0" err="1"/>
              <a:t>Technosphere</a:t>
            </a:r>
            <a:r>
              <a:rPr lang="fr-FR" u="sng" dirty="0"/>
              <a:t> flow:</a:t>
            </a:r>
          </a:p>
          <a:p>
            <a:pPr lvl="2"/>
            <a:r>
              <a:rPr lang="fr-FR" u="sng" dirty="0"/>
              <a:t>Production</a:t>
            </a:r>
          </a:p>
          <a:p>
            <a:pPr lvl="3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Product X</a:t>
            </a:r>
          </a:p>
          <a:p>
            <a:pPr lvl="3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Product Y</a:t>
            </a:r>
          </a:p>
          <a:p>
            <a:pPr lvl="2"/>
            <a:r>
              <a:rPr lang="fr-FR" u="sng" dirty="0" err="1"/>
              <a:t>Consumption</a:t>
            </a:r>
            <a:endParaRPr lang="fr-FR" u="sng" dirty="0"/>
          </a:p>
          <a:p>
            <a:pPr lvl="3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Product A</a:t>
            </a:r>
          </a:p>
          <a:p>
            <a:pPr lvl="4"/>
            <a:r>
              <a:rPr lang="fr-FR" dirty="0" err="1"/>
              <a:t>Quantity</a:t>
            </a:r>
            <a:endParaRPr lang="fr-FR" dirty="0"/>
          </a:p>
          <a:p>
            <a:pPr lvl="3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Product B</a:t>
            </a:r>
          </a:p>
          <a:p>
            <a:pPr lvl="3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Product C</a:t>
            </a:r>
          </a:p>
          <a:p>
            <a:pPr lvl="3"/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Process B</a:t>
            </a:r>
          </a:p>
          <a:p>
            <a:pPr lvl="1"/>
            <a:r>
              <a:rPr lang="fr-FR" u="sng" dirty="0" err="1"/>
              <a:t>Biosphere</a:t>
            </a:r>
            <a:r>
              <a:rPr lang="fr-FR" u="sng" dirty="0"/>
              <a:t> Flow:</a:t>
            </a:r>
          </a:p>
          <a:p>
            <a:pPr lvl="2"/>
            <a:r>
              <a:rPr lang="en-GB" u="sng" dirty="0"/>
              <a:t>Emission</a:t>
            </a:r>
          </a:p>
          <a:p>
            <a:pPr lvl="3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CO2</a:t>
            </a:r>
            <a:endParaRPr lang="en-GB" altLang="en-US" dirty="0"/>
          </a:p>
          <a:p>
            <a:pPr lvl="2"/>
            <a:r>
              <a:rPr kumimoji="1" lang="en-GB" altLang="en-US" sz="1200" u="sng" dirty="0">
                <a:solidFill>
                  <a:schemeClr val="dk1"/>
                </a:solidFill>
              </a:rPr>
              <a:t>Consumption</a:t>
            </a:r>
          </a:p>
          <a:p>
            <a:pPr lvl="3"/>
            <a:r>
              <a:rPr kumimoji="1" lang="en-GB" altLang="en-US" sz="1100" dirty="0">
                <a:solidFill>
                  <a:schemeClr val="accent5">
                    <a:lumMod val="50000"/>
                  </a:schemeClr>
                </a:solidFill>
              </a:rPr>
              <a:t>water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en-US" sz="1400" u="sng" dirty="0"/>
              <a:t>Original root product and process nodes</a:t>
            </a:r>
          </a:p>
          <a:p>
            <a:pPr lvl="1"/>
            <a:r>
              <a:rPr lang="en-US" altLang="en-US" sz="1200" dirty="0"/>
              <a:t>Product:  </a:t>
            </a:r>
            <a:r>
              <a:rPr lang="en-US" altLang="en-US" sz="1300" dirty="0">
                <a:solidFill>
                  <a:schemeClr val="accent5">
                    <a:lumMod val="50000"/>
                  </a:schemeClr>
                </a:solidFill>
              </a:rPr>
              <a:t>XXX</a:t>
            </a:r>
          </a:p>
          <a:p>
            <a:pPr lvl="1"/>
            <a:r>
              <a:rPr lang="en-US" altLang="en-US" sz="1200" dirty="0"/>
              <a:t>Process: </a:t>
            </a:r>
            <a:r>
              <a:rPr lang="en-US" altLang="en-US" sz="1300" dirty="0">
                <a:solidFill>
                  <a:schemeClr val="accent5">
                    <a:lumMod val="50000"/>
                  </a:schemeClr>
                </a:solidFill>
              </a:rPr>
              <a:t>XXX</a:t>
            </a:r>
            <a:endParaRPr lang="en-GB" altLang="en-US" sz="13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u="sng" dirty="0"/>
              <a:t>Information:</a:t>
            </a:r>
          </a:p>
          <a:p>
            <a:pPr marL="457200" lvl="1" indent="0">
              <a:buNone/>
            </a:pPr>
            <a:r>
              <a:rPr lang="en-GB" dirty="0" err="1"/>
              <a:t>Publi</a:t>
            </a:r>
            <a:r>
              <a:rPr lang="en-GB" dirty="0"/>
              <a:t> ref…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3219156-9CC2-FA6C-5BF7-B702DAA61A16}"/>
              </a:ext>
            </a:extLst>
          </p:cNvPr>
          <p:cNvSpPr txBox="1"/>
          <p:nvPr/>
        </p:nvSpPr>
        <p:spPr>
          <a:xfrm>
            <a:off x="431800" y="5896094"/>
            <a:ext cx="610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5">
                    <a:lumMod val="50000"/>
                  </a:schemeClr>
                </a:solidFill>
              </a:rPr>
              <a:t>Blue: </a:t>
            </a:r>
            <a:r>
              <a:rPr lang="en-US" dirty="0"/>
              <a:t>clickable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880EB23-B13B-51B5-D9F9-43EB1CC9216F}"/>
              </a:ext>
            </a:extLst>
          </p:cNvPr>
          <p:cNvSpPr txBox="1"/>
          <p:nvPr/>
        </p:nvSpPr>
        <p:spPr>
          <a:xfrm>
            <a:off x="7046278" y="6162315"/>
            <a:ext cx="4168642" cy="378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fr-FR" sz="1600" dirty="0"/>
              <a:t>Note: </a:t>
            </a:r>
            <a:r>
              <a:rPr kumimoji="1" lang="fr-FR" sz="1600" dirty="0" err="1"/>
              <a:t>does</a:t>
            </a:r>
            <a:r>
              <a:rPr kumimoji="1" lang="fr-FR" sz="1600" dirty="0"/>
              <a:t> not </a:t>
            </a:r>
            <a:r>
              <a:rPr kumimoji="1" lang="fr-FR" sz="1600" dirty="0" err="1"/>
              <a:t>include</a:t>
            </a:r>
            <a:r>
              <a:rPr kumimoji="1" lang="fr-FR" sz="1600" dirty="0"/>
              <a:t> </a:t>
            </a:r>
            <a:r>
              <a:rPr kumimoji="1" lang="fr-FR" sz="1600" dirty="0" err="1"/>
              <a:t>parametric</a:t>
            </a:r>
            <a:r>
              <a:rPr kumimoji="1" lang="fr-FR" sz="1600" dirty="0"/>
              <a:t> </a:t>
            </a:r>
            <a:r>
              <a:rPr kumimoji="1" lang="fr-FR" sz="1600" dirty="0" err="1"/>
              <a:t>approach</a:t>
            </a:r>
            <a:endParaRPr kumimoji="1" lang="fr-FR" sz="1600" dirty="0"/>
          </a:p>
        </p:txBody>
      </p:sp>
    </p:spTree>
    <p:extLst>
      <p:ext uri="{BB962C8B-B14F-4D97-AF65-F5344CB8AC3E}">
        <p14:creationId xmlns:p14="http://schemas.microsoft.com/office/powerpoint/2010/main" val="95624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7">
      <a:dk1>
        <a:srgbClr val="000000"/>
      </a:dk1>
      <a:lt1>
        <a:srgbClr val="FFFFFF"/>
      </a:lt1>
      <a:dk2>
        <a:srgbClr val="666666"/>
      </a:dk2>
      <a:lt2>
        <a:srgbClr val="E1E1E1"/>
      </a:lt2>
      <a:accent1>
        <a:srgbClr val="E60012"/>
      </a:accent1>
      <a:accent2>
        <a:srgbClr val="FCDECA"/>
      </a:accent2>
      <a:accent3>
        <a:srgbClr val="B1D9B7"/>
      </a:accent3>
      <a:accent4>
        <a:srgbClr val="B8E5E6"/>
      </a:accent4>
      <a:accent5>
        <a:srgbClr val="B9E1FF"/>
      </a:accent5>
      <a:accent6>
        <a:srgbClr val="FAC8DA"/>
      </a:accent6>
      <a:hlink>
        <a:srgbClr val="E60012"/>
      </a:hlink>
      <a:folHlink>
        <a:srgbClr val="FF6B74"/>
      </a:folHlink>
    </a:clrScheme>
    <a:fontScheme name="ユーザー定義 6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kumimoji="1"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defRPr kumimoji="1"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pt_template_B_16x9_EN_MERCE-FRA_Non-confidential_NLR.potx" id="{DC0F660E-F20A-486C-9170-F6857CADBC10}" vid="{DB0A8ADD-C07C-4FAF-99AF-4A8CD7135E4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ppt_template_B_16x9_EN_MERCE-FRA_Non-confidential_NLR</Template>
  <TotalTime>21</TotalTime>
  <Words>1808</Words>
  <Application>Microsoft Office PowerPoint</Application>
  <PresentationFormat>Grand écran</PresentationFormat>
  <Paragraphs>206</Paragraphs>
  <Slides>14</Slides>
  <Notes>1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Segoe UI 本文</vt:lpstr>
      <vt:lpstr>Arial</vt:lpstr>
      <vt:lpstr>Arial Narrow</vt:lpstr>
      <vt:lpstr>Calibri</vt:lpstr>
      <vt:lpstr>Segoe UI</vt:lpstr>
      <vt:lpstr>Wingdings</vt:lpstr>
      <vt:lpstr>Office テーマ</vt:lpstr>
      <vt:lpstr>Wiki on processes and products for Life Cycle Assessment (LCA) Overview</vt:lpstr>
      <vt:lpstr>Outline</vt:lpstr>
      <vt:lpstr>Some challenges in LCA – Initial motivation</vt:lpstr>
      <vt:lpstr>Overview of the project (1)</vt:lpstr>
      <vt:lpstr>Overview of the project (2)</vt:lpstr>
      <vt:lpstr>Vision (1)</vt:lpstr>
      <vt:lpstr>Vision (2) - Illustrative example</vt:lpstr>
      <vt:lpstr>Data structure (1)- Overview</vt:lpstr>
      <vt:lpstr>Data structure (2)-Product and process Mardown pages</vt:lpstr>
      <vt:lpstr>Data structure (3)- Original scope and structure of inventory</vt:lpstr>
      <vt:lpstr>Data import example</vt:lpstr>
      <vt:lpstr>Tentative parametric approach</vt:lpstr>
      <vt:lpstr>Présentation PowerPoint</vt:lpstr>
      <vt:lpstr>Possible approach for LCA of base station (process mapping)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Corlay, Vincent</dc:creator>
  <cp:lastModifiedBy>Corlay, Vincent</cp:lastModifiedBy>
  <cp:revision>4</cp:revision>
  <dcterms:created xsi:type="dcterms:W3CDTF">2025-10-08T08:32:55Z</dcterms:created>
  <dcterms:modified xsi:type="dcterms:W3CDTF">2025-10-08T09:02:59Z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5f6660-0408-47d2-ae31-f46329b4bd81_Enabled">
    <vt:lpwstr>true</vt:lpwstr>
  </property>
  <property fmtid="{D5CDD505-2E9C-101B-9397-08002B2CF9AE}" pid="3" name="MSIP_Label_d55f6660-0408-47d2-ae31-f46329b4bd81_SetDate">
    <vt:lpwstr>2022-04-13T08:01:28Z</vt:lpwstr>
  </property>
  <property fmtid="{D5CDD505-2E9C-101B-9397-08002B2CF9AE}" pid="4" name="MSIP_Label_d55f6660-0408-47d2-ae31-f46329b4bd81_Method">
    <vt:lpwstr>Standard</vt:lpwstr>
  </property>
  <property fmtid="{D5CDD505-2E9C-101B-9397-08002B2CF9AE}" pid="5" name="MSIP_Label_d55f6660-0408-47d2-ae31-f46329b4bd81_Name">
    <vt:lpwstr>General</vt:lpwstr>
  </property>
  <property fmtid="{D5CDD505-2E9C-101B-9397-08002B2CF9AE}" pid="6" name="MSIP_Label_d55f6660-0408-47d2-ae31-f46329b4bd81_SiteId">
    <vt:lpwstr>1f141cfd-a6c5-4e9a-bf84-7116c141e5f4</vt:lpwstr>
  </property>
  <property fmtid="{D5CDD505-2E9C-101B-9397-08002B2CF9AE}" pid="7" name="MSIP_Label_d55f6660-0408-47d2-ae31-f46329b4bd81_ActionId">
    <vt:lpwstr>95dd7dcb-571e-4666-af7f-b39049e0884e</vt:lpwstr>
  </property>
  <property fmtid="{D5CDD505-2E9C-101B-9397-08002B2CF9AE}" pid="8" name="MSIP_Label_d55f6660-0408-47d2-ae31-f46329b4bd81_ContentBits">
    <vt:lpwstr>0</vt:lpwstr>
  </property>
</Properties>
</file>