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eba0053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eba0053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ba0053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eba0053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ba0053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ba0053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eba0053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eba0053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ba005307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ba00530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MercedTime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all-in-one stop for UCM course info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If anyone is unfamiliar with berkeleytime.com, it is an online course discovery platform that wraps all the relevant course information into a small, easy to use package. Students at UC Berkeley are spoiled by this </a:t>
            </a:r>
            <a:r>
              <a:rPr lang="en"/>
              <a:t>incredibly</a:t>
            </a:r>
            <a:r>
              <a:rPr lang="en"/>
              <a:t> </a:t>
            </a:r>
            <a:r>
              <a:rPr lang="en"/>
              <a:t>useful</a:t>
            </a:r>
            <a:r>
              <a:rPr lang="en"/>
              <a:t> web application so we want to build our own for the students here at UC Merced.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Better Design (the default course schedule is not designed well)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Ease of use - having different filter options one click away increases course </a:t>
            </a:r>
            <a:r>
              <a:rPr lang="en">
                <a:solidFill>
                  <a:schemeClr val="lt1"/>
                </a:solidFill>
              </a:rPr>
              <a:t>discoverability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More pluggable - connect the data with other services such as Rate My Professor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Automated course tracking - users will be able to track openings in and receive notifications for their courses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6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Database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Backend &amp; API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453700" y="1939303"/>
            <a:ext cx="1921200" cy="19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Frontend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7859875" y="2448975"/>
            <a:ext cx="918000" cy="90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7812625" y="2571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 Design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538" y="152400"/>
            <a:ext cx="6429274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49400" y="373775"/>
            <a:ext cx="1576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UML &amp; Relational Model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database design relies on CRNs as the primary key which is not going to be in our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Splitting the Labs/</a:t>
            </a:r>
            <a:r>
              <a:rPr lang="en"/>
              <a:t>Discussions</a:t>
            </a:r>
            <a:r>
              <a:rPr lang="en"/>
              <a:t> from Lectures may have a performance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notifications and Canvas integration may present unforeseen complications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with Canvas and RateMyProfessor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average course grades and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App??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4294967295"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Project</a:t>
            </a:r>
            <a:endParaRPr sz="2500"/>
          </a:p>
        </p:txBody>
      </p:sp>
      <p:sp>
        <p:nvSpPr>
          <p:cNvPr id="118" name="Google Shape;118;p21"/>
          <p:cNvSpPr txBox="1"/>
          <p:nvPr>
            <p:ph idx="4294967295" type="body"/>
          </p:nvPr>
        </p:nvSpPr>
        <p:spPr>
          <a:xfrm>
            <a:off x="311700" y="1465801"/>
            <a:ext cx="28080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github.com/mercedtime</a:t>
            </a:r>
            <a:endParaRPr sz="1400"/>
          </a:p>
        </p:txBody>
      </p:sp>
      <p:pic>
        <p:nvPicPr>
          <p:cNvPr descr="Upward shot of Golden Gate Bridge against blue sky"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4294967295" type="title"/>
          </p:nvPr>
        </p:nvSpPr>
        <p:spPr>
          <a:xfrm>
            <a:off x="311700" y="2710950"/>
            <a:ext cx="28080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Authors</a:t>
            </a:r>
            <a:endParaRPr sz="2400"/>
          </a:p>
        </p:txBody>
      </p:sp>
      <p:sp>
        <p:nvSpPr>
          <p:cNvPr id="121" name="Google Shape;121;p21"/>
          <p:cNvSpPr txBox="1"/>
          <p:nvPr>
            <p:ph idx="4294967295" type="body"/>
          </p:nvPr>
        </p:nvSpPr>
        <p:spPr>
          <a:xfrm>
            <a:off x="311700" y="3447002"/>
            <a:ext cx="28080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Noah McCullah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Harrison Brown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