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C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55DE-2633-460E-A975-921AF9C45069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F144A-DF40-46A0-A142-4A68C249B5D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42395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7022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852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007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7707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35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5997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65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935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131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830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76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BCB6-D8AA-4B35-819A-E14575011E24}" type="datetimeFigureOut">
              <a:rPr lang="es-PA" smtClean="0"/>
              <a:t>03/08/18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6BFA-973A-49C2-B951-59DBC835ECD6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880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11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Sponsor and connect to the Word</dc:title>
  <dc:creator>MTMaure</dc:creator>
  <cp:lastModifiedBy>AbDiaz</cp:lastModifiedBy>
  <cp:revision>24</cp:revision>
  <cp:lastPrinted>2018-02-08T20:29:36Z</cp:lastPrinted>
  <dcterms:created xsi:type="dcterms:W3CDTF">2018-02-08T16:23:21Z</dcterms:created>
  <dcterms:modified xsi:type="dcterms:W3CDTF">2018-03-08T20:50:48Z</dcterms:modified>
</cp:coreProperties>
</file>