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5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C19-0C61-4F4C-857F-30C74FEC42AE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D80-B959-B545-9E2D-B2B2D02C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18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2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8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AbDiaz</dc:creator>
  <cp:lastModifiedBy>MTMaure</cp:lastModifiedBy>
  <cp:revision>4</cp:revision>
  <dcterms:created xsi:type="dcterms:W3CDTF">2016-10-21T20:07:18Z</dcterms:created>
  <dcterms:modified xsi:type="dcterms:W3CDTF">2016-12-05T20:05:03Z</dcterms:modified>
</cp:coreProperties>
</file>