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ADFF-5D45-456D-936C-F7EFDA444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7634-C3E7-41B9-B03B-CF1B1DE5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20FC-F16C-4797-97FB-293B500A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23E8D-F61D-4FFB-B7B1-27997D01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B92D-DFA1-4E47-AEB1-9917ED7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4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1E27-B7EA-4858-A9D8-6A70C21C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1734-6236-40B9-BF80-985FD005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5080-AF35-40F4-B795-52520E45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6010-C659-4EE7-9E23-76B040ED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80E8-47C3-4E28-A210-42CC8CA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2FC38-D6FD-4DF9-8CE9-EC9417AD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9687D-6DBB-433E-BEE2-92548760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B468-3605-434A-B703-CE96AA2F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114A-56C4-4593-8992-77A614BC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1556B-764C-45D0-A5DE-5E34E27A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2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815F-8D8B-4895-ADF5-CCF247D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6C02-4B15-46EF-B5D2-52D5E4CE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8451-8EFD-4444-8B7B-2B9C6473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A11-90EC-432A-A62B-002426C8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A953-6845-4E41-B258-BAA69E69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CCF6-4C7B-406E-80E1-BF165A5F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34469-C35D-46D5-A4AC-0ACFB65C1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52850-7D95-4BAD-9B7F-B8F89509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486F-3374-4B84-B80E-9F38B30A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3335-CB8B-4C8F-B5E1-C61F950C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5D82-1CB8-4401-8379-B4124195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9719-DBA5-4797-BAF7-D92B428AB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06F2E-90E8-4DCD-BACF-93EB126B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7B552-071C-4E70-AFBA-75476DD4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BB7B-9C93-4246-9413-A49DA92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0A3B-4522-43AD-90E7-D7A4EC92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AAE5-A517-46DB-A80C-A1973A85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BDF2-96DB-4CCF-8A97-F82A8E99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53FCA-59AF-4B3F-A2B9-1662B5DB5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9DA38-1DA3-4554-889F-ECC6542B8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84EB6-421C-429A-906C-157B916CB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DBBBB-5088-4055-8F29-9898F7AB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436FB-2A93-459D-AF67-A6A5FD7B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9185A-B090-4BED-8CE4-0A691E39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58AA-AEA1-4EC6-8247-7D1DA7D4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6174E-7CAC-434D-A68D-FDDFECC7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F4F3C-C740-4B49-9D77-3A912343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5E0EF-6C83-4CE6-89E1-65855502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94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6FE34-802E-4943-AAC7-B7BD8DA9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585B-14C2-441A-AE0F-D79509C6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0547C-91F4-419F-A74B-132B9390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4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36D8-E339-4D6D-A506-ED9F99A9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C60B-A564-43F0-92F4-1400E3FC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16854-25F6-4491-A7A6-55CB9AF3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201C9-F0CA-4C6A-83E5-3D453307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7B42-7143-43F1-93C3-7C31505D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8E1D-128A-4D53-BDE5-35A8EE29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3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8129-BFCE-46ED-8486-236E1272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D7E00-2735-4173-BD98-BA336CEFF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74F4-BBED-4FA9-9C16-6997FEC6D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BCE8-59A3-4812-B3A5-F46C70AE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B8533-9998-47A9-B44D-75695442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998DA-1250-45E5-B228-04218DA5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78F0C-8E59-41B8-A461-1565BF37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C570-792E-483C-B526-7470AECC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59EF-9421-41C6-A89A-A9343C373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6858-C46D-4AEE-B142-E89EC662F036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A891-D915-4728-B198-E8D5E9B11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F153-8BE7-4716-BCE1-6FA0B319D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0A68-7194-4411-A638-975643F6B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1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655C-1D16-4187-A1BE-EB427497D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Schneckenhaus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46569-3BFF-4AA3-9D0A-DEFA1EC84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52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78AF-51B8-4CD5-8CD6-B6A2FB86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Step</a:t>
            </a:r>
            <a:r>
              <a:rPr lang="de-CH" dirty="0"/>
              <a:t> 1: Spirale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5FFB8-60F9-4E06-8F58-B128D49B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592" y="1497152"/>
            <a:ext cx="6870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6000-EEA7-42F3-8693-8FBF04EA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Step</a:t>
            </a:r>
            <a:r>
              <a:rPr lang="de-CH" dirty="0"/>
              <a:t> 2: zweite Spirale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4853F3-C6D0-4495-A14B-1200B6476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581" y="1690688"/>
            <a:ext cx="64503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C410-09EA-4FCD-9442-64CF5666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Step</a:t>
            </a:r>
            <a:r>
              <a:rPr lang="de-CH" dirty="0"/>
              <a:t> 3: Z Index anpassen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7F282A-C859-4104-A3F3-A7383695E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90" y="1690688"/>
            <a:ext cx="6509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1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9DCE-F558-44A4-AC19-BC504896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Erste Probleme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AE14-4F2A-4E14-88D7-7DD6B1E6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Verbinden der zwei Spiralen?</a:t>
            </a:r>
          </a:p>
          <a:p>
            <a:r>
              <a:rPr lang="de-CH" dirty="0"/>
              <a:t>Füllen der Form?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75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4E3E-9C85-4630-8B77-78A8DA97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Neuer Ansatz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4F13-7D96-48D1-99F1-4CA8D52C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Spirale erzeugen</a:t>
            </a:r>
          </a:p>
          <a:p>
            <a:r>
              <a:rPr lang="de-CH" dirty="0"/>
              <a:t>Punkte aus Spirale auslesen</a:t>
            </a:r>
          </a:p>
          <a:p>
            <a:r>
              <a:rPr lang="de-CH" dirty="0"/>
              <a:t>An Stelle der Punkte Kreise zeichnen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07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D3A4-3E27-48D6-8CB4-8A5AF417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Neuer Ansatz Test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A33FE-124A-40A0-91BA-DF188049F6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094" y="1580642"/>
            <a:ext cx="447584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D15688-B676-499F-B0A7-1B6A38053BEC}"/>
              </a:ext>
            </a:extLst>
          </p:cNvPr>
          <p:cNvPicPr/>
          <p:nvPr/>
        </p:nvPicPr>
        <p:blipFill rotWithShape="1">
          <a:blip r:embed="rId3"/>
          <a:srcRect l="31283" t="20458" r="43188" b="34979"/>
          <a:stretch/>
        </p:blipFill>
        <p:spPr bwMode="auto">
          <a:xfrm>
            <a:off x="5716172" y="1580641"/>
            <a:ext cx="4351656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88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C986-74EC-493B-93FD-EB318001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Gelernt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AD05-0096-4C31-945C-DA19BDC1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ofPolyline</a:t>
            </a:r>
            <a:r>
              <a:rPr lang="de-CH" dirty="0"/>
              <a:t> -&gt; </a:t>
            </a:r>
            <a:r>
              <a:rPr lang="de-CH" dirty="0" err="1"/>
              <a:t>ofPath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ofPoint</a:t>
            </a:r>
            <a:r>
              <a:rPr lang="de-CH" dirty="0"/>
              <a:t> als ofVec3f</a:t>
            </a:r>
            <a:br>
              <a:rPr lang="de-CH" dirty="0"/>
            </a:br>
            <a:endParaRPr lang="de-CH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E977E-31AC-4BDB-8672-3AAE8113B6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423307"/>
            <a:ext cx="5760720" cy="106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D6447-9E5D-463E-A049-78367868AA38}"/>
              </a:ext>
            </a:extLst>
          </p:cNvPr>
          <p:cNvPicPr/>
          <p:nvPr/>
        </p:nvPicPr>
        <p:blipFill rotWithShape="1">
          <a:blip r:embed="rId3"/>
          <a:srcRect b="68421"/>
          <a:stretch/>
        </p:blipFill>
        <p:spPr bwMode="auto">
          <a:xfrm>
            <a:off x="1151170" y="4563575"/>
            <a:ext cx="5760720" cy="445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CEB1B-FC89-4D71-AB9B-4A1D9BC522C9}"/>
              </a:ext>
            </a:extLst>
          </p:cNvPr>
          <p:cNvPicPr/>
          <p:nvPr/>
        </p:nvPicPr>
        <p:blipFill rotWithShape="1">
          <a:blip r:embed="rId3"/>
          <a:srcRect t="64508"/>
          <a:stretch/>
        </p:blipFill>
        <p:spPr bwMode="auto">
          <a:xfrm>
            <a:off x="838200" y="4985780"/>
            <a:ext cx="7544639" cy="656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710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Schneckenhaus</vt:lpstr>
      <vt:lpstr>Step 1: Spirale</vt:lpstr>
      <vt:lpstr>Step 2: zweite Spirale</vt:lpstr>
      <vt:lpstr>Step 3: Z Index anpassen</vt:lpstr>
      <vt:lpstr>Erste Probleme</vt:lpstr>
      <vt:lpstr>Neuer Ansatz</vt:lpstr>
      <vt:lpstr>Neuer Ansatz Test</vt:lpstr>
      <vt:lpstr>Gelernt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Schneckenhaus</dc:title>
  <dc:creator>Marc häusler</dc:creator>
  <cp:lastModifiedBy>Marc häusler</cp:lastModifiedBy>
  <cp:revision>2</cp:revision>
  <dcterms:created xsi:type="dcterms:W3CDTF">2019-05-02T07:21:18Z</dcterms:created>
  <dcterms:modified xsi:type="dcterms:W3CDTF">2019-05-02T07:31:30Z</dcterms:modified>
</cp:coreProperties>
</file>