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1" d="100"/>
          <a:sy n="81" d="100"/>
        </p:scale>
        <p:origin x="46" y="1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5/8/2019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5/8/2019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5/8/2019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5/8/2019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5/8/2019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5/8/2019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5/8/2019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5/8/2019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5/8/2019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5/8/2019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5/8/2019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5/8/2019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CAB21-7CCF-48DF-9054-43DBD8AD73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Random + </a:t>
            </a:r>
            <a:r>
              <a:rPr lang="de-CH" dirty="0" err="1"/>
              <a:t>noise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E390CF-6D26-4688-85FB-FD90CDE4CF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3143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CCAF5-C959-4BCF-B722-E1A807FE0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51878"/>
            <a:ext cx="7729728" cy="1188720"/>
          </a:xfrm>
        </p:spPr>
        <p:txBody>
          <a:bodyPr/>
          <a:lstStyle/>
          <a:p>
            <a:r>
              <a:rPr lang="de-CH" dirty="0"/>
              <a:t>1D-Noisemap</a:t>
            </a:r>
            <a:endParaRPr lang="en-GB" dirty="0"/>
          </a:p>
        </p:txBody>
      </p:sp>
      <p:pic>
        <p:nvPicPr>
          <p:cNvPr id="5" name="Content Placeholder 4" descr="A close up of a logo&#10;&#10;Description automatically generated">
            <a:extLst>
              <a:ext uri="{FF2B5EF4-FFF2-40B4-BE49-F238E27FC236}">
                <a16:creationId xmlns:a16="http://schemas.microsoft.com/office/drawing/2014/main" id="{93621071-338B-4D7B-BF1B-4A4442E268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1135" y="1975435"/>
            <a:ext cx="7729728" cy="739500"/>
          </a:xfrm>
        </p:spPr>
      </p:pic>
      <p:pic>
        <p:nvPicPr>
          <p:cNvPr id="7" name="Picture 6" descr="A women who is looking at the camera&#10;&#10;Description automatically generated">
            <a:extLst>
              <a:ext uri="{FF2B5EF4-FFF2-40B4-BE49-F238E27FC236}">
                <a16:creationId xmlns:a16="http://schemas.microsoft.com/office/drawing/2014/main" id="{4C3848BA-9D27-4DA2-9480-F5847AD6A8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1134" y="2866976"/>
            <a:ext cx="7713559" cy="2280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132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CCAF5-C959-4BCF-B722-E1A807FE0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51878"/>
            <a:ext cx="7729728" cy="1188720"/>
          </a:xfrm>
        </p:spPr>
        <p:txBody>
          <a:bodyPr/>
          <a:lstStyle/>
          <a:p>
            <a:r>
              <a:rPr lang="de-CH" dirty="0"/>
              <a:t>1D-Noisemap</a:t>
            </a:r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1219D6D-7DB1-49A4-89E8-715766A818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1135" y="2102164"/>
            <a:ext cx="7747343" cy="4279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78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6EBC7A4-EED6-4617-AF99-06F354FA2C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1136" y="556229"/>
            <a:ext cx="7729728" cy="5879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869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3D1BC-E7EC-4407-A869-9807064D4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Noise Punkte 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D3C5B5-6EAC-44E5-91B4-D7E8D890B0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9626" y="2280970"/>
            <a:ext cx="2691149" cy="2160000"/>
          </a:xfrm>
          <a:prstGeom prst="rect">
            <a:avLst/>
          </a:prstGeom>
        </p:spPr>
      </p:pic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26D619B7-F25B-497C-BAB5-804C7BE05D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1226" y="2280970"/>
            <a:ext cx="2640002" cy="2160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397DEC0-0948-445E-935D-75CF0FAAD44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614" r="8327"/>
          <a:stretch/>
        </p:blipFill>
        <p:spPr>
          <a:xfrm>
            <a:off x="3129625" y="4651308"/>
            <a:ext cx="2691150" cy="2160000"/>
          </a:xfrm>
          <a:prstGeom prst="rect">
            <a:avLst/>
          </a:prstGeom>
        </p:spPr>
      </p:pic>
      <p:pic>
        <p:nvPicPr>
          <p:cNvPr id="11" name="Picture 10" descr="A close up of a logo&#10;&#10;Description automatically generated">
            <a:extLst>
              <a:ext uri="{FF2B5EF4-FFF2-40B4-BE49-F238E27FC236}">
                <a16:creationId xmlns:a16="http://schemas.microsoft.com/office/drawing/2014/main" id="{603F0545-3D78-4D33-AD6B-842C368809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71226" y="4651308"/>
            <a:ext cx="2656957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2365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CCAF5-C959-4BCF-B722-E1A807FE0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51878"/>
            <a:ext cx="7729728" cy="1188720"/>
          </a:xfrm>
        </p:spPr>
        <p:txBody>
          <a:bodyPr/>
          <a:lstStyle/>
          <a:p>
            <a:r>
              <a:rPr lang="de-CH" dirty="0"/>
              <a:t>2D-Noisemap</a:t>
            </a:r>
            <a:endParaRPr lang="en-GB" dirty="0"/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C61373E0-5D03-4352-A631-AB747C677D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2329"/>
          <a:stretch/>
        </p:blipFill>
        <p:spPr>
          <a:xfrm>
            <a:off x="3870229" y="2094139"/>
            <a:ext cx="1901355" cy="1882303"/>
          </a:xfrm>
          <a:prstGeom prst="rect">
            <a:avLst/>
          </a:prstGeom>
        </p:spPr>
      </p:pic>
      <p:pic>
        <p:nvPicPr>
          <p:cNvPr id="6" name="Picture 5" descr="A picture containing blur&#10;&#10;Description automatically generated">
            <a:extLst>
              <a:ext uri="{FF2B5EF4-FFF2-40B4-BE49-F238E27FC236}">
                <a16:creationId xmlns:a16="http://schemas.microsoft.com/office/drawing/2014/main" id="{828DD2FF-265B-4F17-9166-448D818DAD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0418" y="4485527"/>
            <a:ext cx="1882303" cy="185563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3F1DDE1-DBE1-4F14-B711-032576B564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9280" y="4485527"/>
            <a:ext cx="1882303" cy="1882303"/>
          </a:xfrm>
          <a:prstGeom prst="rect">
            <a:avLst/>
          </a:prstGeom>
        </p:spPr>
      </p:pic>
      <p:pic>
        <p:nvPicPr>
          <p:cNvPr id="11" name="Picture 10" descr="A close up of a blur&#10;&#10;Description automatically generated">
            <a:extLst>
              <a:ext uri="{FF2B5EF4-FFF2-40B4-BE49-F238E27FC236}">
                <a16:creationId xmlns:a16="http://schemas.microsoft.com/office/drawing/2014/main" id="{D002E8B2-726E-4AA9-B454-CAC639BBC4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20418" y="2098023"/>
            <a:ext cx="1908975" cy="190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987970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6</TotalTime>
  <Words>8</Words>
  <Application>Microsoft Office PowerPoint</Application>
  <PresentationFormat>Widescreen</PresentationFormat>
  <Paragraphs>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Gill Sans MT</vt:lpstr>
      <vt:lpstr>Parcel</vt:lpstr>
      <vt:lpstr>Random + noise</vt:lpstr>
      <vt:lpstr>1D-Noisemap</vt:lpstr>
      <vt:lpstr>1D-Noisemap</vt:lpstr>
      <vt:lpstr>PowerPoint Presentation</vt:lpstr>
      <vt:lpstr>Noise Punkte </vt:lpstr>
      <vt:lpstr>2D-Noisemap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Random + noise</dc:title>
  <dc:creator>Marc häusler</dc:creator>
  <cp:lastModifiedBy>Marc häusler</cp:lastModifiedBy>
  <cp:revision>1</cp:revision>
  <dcterms:created xsi:type="dcterms:W3CDTF">2019-05-08T17:41:55Z</dcterms:created>
  <dcterms:modified xsi:type="dcterms:W3CDTF">2019-05-08T17:48:30Z</dcterms:modified>
</cp:coreProperties>
</file>