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Tek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bWiktxJ5xhJ0GJ/17MEas39T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Teko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Tek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En manera técnica plataforma 2D PC +7 fantasía y aventura mágica alex kidd</a:t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03ab34c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6203ab34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Cómo</a:t>
            </a:r>
            <a:r>
              <a:rPr lang="es-ES"/>
              <a:t> acceder al juego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03ab34c8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6203ab34c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Una vez dado al play que te vas a encontrar insertar mapas con niveles marcados y contar de </a:t>
            </a:r>
            <a:r>
              <a:rPr lang="es-ES"/>
              <a:t>qué</a:t>
            </a:r>
            <a:r>
              <a:rPr lang="es-ES"/>
              <a:t> va la historia.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99a64b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6499a64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Gemas pociones y llaves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91e76b1d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91e76b1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03ab34c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6203ab34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91e76b1d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e91e76b1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6f30876ba2_1_35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6f30876ba2_1_3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6f30876ba2_1_35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6f30876ba2_1_35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6f30876ba2_1_35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6f30876ba2_1_35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6f30876ba2_1_352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6f30876ba2_1_35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6f30876ba2_1_35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6f30876ba2_1_41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6f30876ba2_1_4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6f30876ba2_1_4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6f30876ba2_1_4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6f30876ba2_1_4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6f30876ba2_1_4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6f30876ba2_1_412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6f30876ba2_1_412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6f30876ba2_1_4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30876ba2_1_42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6f30876ba2_1_36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g6f30876ba2_1_36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6f30876ba2_1_36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6f30876ba2_1_36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6f30876ba2_1_36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6f30876ba2_1_36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6f30876ba2_1_362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6f30876ba2_1_36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6f30876ba2_1_371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g6f30876ba2_1_37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6f30876ba2_1_37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6f30876ba2_1_37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6f30876ba2_1_37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6f30876ba2_1_37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6f30876ba2_1_37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6f30876ba2_1_37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g6f30876ba2_1_37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f30876ba2_1_38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6f30876ba2_1_381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6f30876ba2_1_381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6f30876ba2_1_38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f30876ba2_1_38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6f30876ba2_1_38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f30876ba2_1_38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6f30876ba2_1_389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6f30876ba2_1_38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6f30876ba2_1_39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6f30876ba2_1_39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6f30876ba2_1_39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6f30876ba2_1_39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6f30876ba2_1_39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6f30876ba2_1_39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6f30876ba2_1_393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6f30876ba2_1_39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f30876ba2_1_402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6f30876ba2_1_40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6f30876ba2_1_402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6f30876ba2_1_402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6f30876ba2_1_40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6f30876ba2_1_40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30876ba2_1_409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6f30876ba2_1_40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f30876ba2_1_34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6f30876ba2_1_348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6f30876ba2_1_34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rchf.github.io/Abrakazam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2.gif"/><Relationship Id="rId5" Type="http://schemas.openxmlformats.org/officeDocument/2006/relationships/image" Target="../media/image1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8.gif"/><Relationship Id="rId5" Type="http://schemas.openxmlformats.org/officeDocument/2006/relationships/image" Target="../media/image9.gif"/><Relationship Id="rId6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939591" y="4013713"/>
            <a:ext cx="33012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i="1" lang="es-ES" sz="2400">
                <a:latin typeface="Teko"/>
                <a:ea typeface="Teko"/>
                <a:cs typeface="Teko"/>
                <a:sym typeface="Teko"/>
              </a:rPr>
              <a:t> Mercedes Herrero Fernández</a:t>
            </a:r>
            <a:endParaRPr sz="24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br>
              <a:rPr lang="es-ES" sz="2400">
                <a:latin typeface="Teko"/>
                <a:ea typeface="Teko"/>
                <a:cs typeface="Teko"/>
                <a:sym typeface="Teko"/>
              </a:rPr>
            </a:br>
            <a:endParaRPr sz="24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813" y="4639100"/>
            <a:ext cx="2118765" cy="19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 rot="-893934">
            <a:off x="1811095" y="487712"/>
            <a:ext cx="4314720" cy="3985503"/>
          </a:xfrm>
          <a:prstGeom prst="lightningBolt">
            <a:avLst/>
          </a:prstGeom>
          <a:solidFill>
            <a:schemeClr val="dk1"/>
          </a:solidFill>
          <a:ln>
            <a:noFill/>
          </a:ln>
          <a:effectLst>
            <a:outerShdw blurRad="100013" rotWithShape="0" algn="bl" dir="3600000" dist="7524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836" y="4639100"/>
            <a:ext cx="2118765" cy="19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408878" y="4013725"/>
            <a:ext cx="33012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i="1" lang="es-ES" sz="2400">
                <a:latin typeface="Teko"/>
                <a:ea typeface="Teko"/>
                <a:cs typeface="Teko"/>
                <a:sym typeface="Teko"/>
              </a:rPr>
              <a:t>Esther Peñas Martínez</a:t>
            </a:r>
            <a:endParaRPr i="1" sz="2400"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br>
              <a:rPr i="1" lang="es-ES" sz="2400">
                <a:latin typeface="Teko"/>
                <a:ea typeface="Teko"/>
                <a:cs typeface="Teko"/>
                <a:sym typeface="Teko"/>
              </a:rPr>
            </a:br>
            <a:endParaRPr i="1" sz="2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 rot="-903570">
            <a:off x="-190797" y="1277633"/>
            <a:ext cx="8800644" cy="2177649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220000" dist="9525">
              <a:srgbClr val="FFFF00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eko"/>
              <a:buNone/>
            </a:pPr>
            <a:r>
              <a:rPr lang="es-ES" sz="15000">
                <a:latin typeface="Teko"/>
                <a:ea typeface="Teko"/>
                <a:cs typeface="Teko"/>
                <a:sym typeface="Teko"/>
              </a:rPr>
              <a:t>ABRAKAZAM</a:t>
            </a:r>
            <a:endParaRPr sz="1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6302375" y="349250"/>
            <a:ext cx="5460900" cy="617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290350" y="2386100"/>
            <a:ext cx="53937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¿Qué 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3"/>
          <p:cNvSpPr txBox="1"/>
          <p:nvPr>
            <p:ph idx="2" type="body"/>
          </p:nvPr>
        </p:nvSpPr>
        <p:spPr>
          <a:xfrm>
            <a:off x="6445250" y="1344650"/>
            <a:ext cx="5318100" cy="41688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Videojuego </a:t>
            </a:r>
            <a:r>
              <a:rPr lang="es-ES" sz="36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PLATAFORMA</a:t>
            </a:r>
            <a:endParaRPr sz="3600" u="sng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Dimensión </a:t>
            </a:r>
            <a:r>
              <a:rPr lang="es-ES" sz="36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2D</a:t>
            </a:r>
            <a:endParaRPr sz="3600" u="sng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Para </a:t>
            </a:r>
            <a:r>
              <a:rPr lang="es-ES" sz="36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PC</a:t>
            </a:r>
            <a:endParaRPr sz="3600" u="sng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Estética </a:t>
            </a:r>
            <a:r>
              <a:rPr lang="es-ES" sz="36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PIXELS</a:t>
            </a:r>
            <a:endParaRPr sz="3600" u="sng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Edades </a:t>
            </a:r>
            <a:r>
              <a:rPr lang="es-ES" sz="36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+7</a:t>
            </a:r>
            <a:endParaRPr sz="3600" u="sng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Temática </a:t>
            </a:r>
            <a:r>
              <a:rPr lang="es-ES" sz="36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FANTASÍA Y AVENTURA MÁGICA</a:t>
            </a:r>
            <a:endParaRPr sz="3600" u="sng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Ambientado en </a:t>
            </a:r>
            <a:r>
              <a:rPr lang="es-ES" sz="36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ALEX KIDD</a:t>
            </a:r>
            <a:endParaRPr sz="3600" u="sng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03ab34c8_1_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¿Cómo acceder al juego?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3" name="Google Shape;103;g6203ab34c8_1_5"/>
          <p:cNvSpPr txBox="1"/>
          <p:nvPr/>
        </p:nvSpPr>
        <p:spPr>
          <a:xfrm>
            <a:off x="658825" y="6172200"/>
            <a:ext cx="6470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URL:</a:t>
            </a: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</a:t>
            </a:r>
            <a:r>
              <a:rPr lang="es-ES" sz="2400">
                <a:solidFill>
                  <a:srgbClr val="FFFFFF"/>
                </a:solidFill>
                <a:uFill>
                  <a:noFill/>
                </a:uFill>
                <a:latin typeface="Teko"/>
                <a:ea typeface="Teko"/>
                <a:cs typeface="Teko"/>
                <a:sym typeface="Teko"/>
                <a:hlinkClick r:id="rId3"/>
              </a:rPr>
              <a:t>https://merchf.github.io/Abrakazam/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g6203ab34c8_1_5"/>
          <p:cNvPicPr preferRelativeResize="0"/>
          <p:nvPr/>
        </p:nvPicPr>
        <p:blipFill rotWithShape="1">
          <a:blip r:embed="rId4">
            <a:alphaModFix/>
          </a:blip>
          <a:srcRect b="4632" l="935" r="1665" t="11594"/>
          <a:stretch/>
        </p:blipFill>
        <p:spPr>
          <a:xfrm>
            <a:off x="1412400" y="1498513"/>
            <a:ext cx="9367085" cy="45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03ab34c8_2_1"/>
          <p:cNvSpPr/>
          <p:nvPr/>
        </p:nvSpPr>
        <p:spPr>
          <a:xfrm>
            <a:off x="118950" y="1167125"/>
            <a:ext cx="11954100" cy="545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203ab34c8_2_1"/>
          <p:cNvSpPr txBox="1"/>
          <p:nvPr>
            <p:ph type="title"/>
          </p:nvPr>
        </p:nvSpPr>
        <p:spPr>
          <a:xfrm>
            <a:off x="1086600" y="87050"/>
            <a:ext cx="100188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Historia/ Niveles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1" name="Google Shape;111;g6203ab34c8_2_1"/>
          <p:cNvPicPr preferRelativeResize="0"/>
          <p:nvPr/>
        </p:nvPicPr>
        <p:blipFill rotWithShape="1">
          <a:blip r:embed="rId3">
            <a:alphaModFix/>
          </a:blip>
          <a:srcRect b="13856" l="5857" r="15625" t="8988"/>
          <a:stretch/>
        </p:blipFill>
        <p:spPr>
          <a:xfrm>
            <a:off x="2699050" y="1509650"/>
            <a:ext cx="6793899" cy="5076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6203ab34c8_2_1"/>
          <p:cNvCxnSpPr>
            <a:stCxn id="113" idx="3"/>
          </p:cNvCxnSpPr>
          <p:nvPr/>
        </p:nvCxnSpPr>
        <p:spPr>
          <a:xfrm>
            <a:off x="1984375" y="1542875"/>
            <a:ext cx="3841800" cy="36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g6203ab34c8_2_1"/>
          <p:cNvCxnSpPr>
            <a:endCxn id="115" idx="3"/>
          </p:cNvCxnSpPr>
          <p:nvPr/>
        </p:nvCxnSpPr>
        <p:spPr>
          <a:xfrm rot="10800000">
            <a:off x="1984375" y="3135375"/>
            <a:ext cx="5715000" cy="115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" name="Google Shape;116;g6203ab34c8_2_1"/>
          <p:cNvCxnSpPr>
            <a:endCxn id="117" idx="1"/>
          </p:cNvCxnSpPr>
          <p:nvPr/>
        </p:nvCxnSpPr>
        <p:spPr>
          <a:xfrm flipH="1" rot="10800000">
            <a:off x="8239025" y="1722575"/>
            <a:ext cx="1968600" cy="160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8" name="Google Shape;118;g6203ab34c8_2_1"/>
          <p:cNvCxnSpPr>
            <a:endCxn id="119" idx="1"/>
          </p:cNvCxnSpPr>
          <p:nvPr/>
        </p:nvCxnSpPr>
        <p:spPr>
          <a:xfrm flipH="1" rot="10800000">
            <a:off x="8556725" y="3480638"/>
            <a:ext cx="1650900" cy="47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0" name="Google Shape;120;g6203ab34c8_2_1"/>
          <p:cNvCxnSpPr>
            <a:endCxn id="121" idx="1"/>
          </p:cNvCxnSpPr>
          <p:nvPr/>
        </p:nvCxnSpPr>
        <p:spPr>
          <a:xfrm flipH="1" rot="10800000">
            <a:off x="8636050" y="4508325"/>
            <a:ext cx="1984200" cy="27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" name="Google Shape;122;g6203ab34c8_2_1"/>
          <p:cNvCxnSpPr>
            <a:endCxn id="123" idx="1"/>
          </p:cNvCxnSpPr>
          <p:nvPr/>
        </p:nvCxnSpPr>
        <p:spPr>
          <a:xfrm flipH="1" rot="10800000">
            <a:off x="6172150" y="5421250"/>
            <a:ext cx="4448100" cy="30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" name="Google Shape;124;g6203ab34c8_2_1"/>
          <p:cNvCxnSpPr>
            <a:stCxn id="125" idx="3"/>
          </p:cNvCxnSpPr>
          <p:nvPr/>
        </p:nvCxnSpPr>
        <p:spPr>
          <a:xfrm flipH="1" rot="10800000">
            <a:off x="1873250" y="4365425"/>
            <a:ext cx="3063900" cy="87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g6203ab34c8_2_1"/>
          <p:cNvSpPr txBox="1"/>
          <p:nvPr>
            <p:ph type="title"/>
          </p:nvPr>
        </p:nvSpPr>
        <p:spPr>
          <a:xfrm>
            <a:off x="794575" y="987425"/>
            <a:ext cx="1189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NIVEL 1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5" name="Google Shape;115;g6203ab34c8_2_1"/>
          <p:cNvSpPr txBox="1"/>
          <p:nvPr>
            <p:ph type="title"/>
          </p:nvPr>
        </p:nvSpPr>
        <p:spPr>
          <a:xfrm>
            <a:off x="794575" y="2579925"/>
            <a:ext cx="1189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NIVEL 2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5" name="Google Shape;125;g6203ab34c8_2_1"/>
          <p:cNvSpPr txBox="1"/>
          <p:nvPr>
            <p:ph type="title"/>
          </p:nvPr>
        </p:nvSpPr>
        <p:spPr>
          <a:xfrm>
            <a:off x="683450" y="4683275"/>
            <a:ext cx="1189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NIVEL 7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7" name="Google Shape;117;g6203ab34c8_2_1"/>
          <p:cNvSpPr txBox="1"/>
          <p:nvPr>
            <p:ph type="title"/>
          </p:nvPr>
        </p:nvSpPr>
        <p:spPr>
          <a:xfrm>
            <a:off x="10207625" y="1167125"/>
            <a:ext cx="1189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NIVEL 3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9" name="Google Shape;119;g6203ab34c8_2_1"/>
          <p:cNvSpPr txBox="1"/>
          <p:nvPr>
            <p:ph type="title"/>
          </p:nvPr>
        </p:nvSpPr>
        <p:spPr>
          <a:xfrm>
            <a:off x="10207625" y="2925188"/>
            <a:ext cx="1189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NIVEL 4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1" name="Google Shape;121;g6203ab34c8_2_1"/>
          <p:cNvSpPr txBox="1"/>
          <p:nvPr>
            <p:ph type="title"/>
          </p:nvPr>
        </p:nvSpPr>
        <p:spPr>
          <a:xfrm>
            <a:off x="10620250" y="3952875"/>
            <a:ext cx="1189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NIVEL 5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3" name="Google Shape;123;g6203ab34c8_2_1"/>
          <p:cNvSpPr txBox="1"/>
          <p:nvPr>
            <p:ph type="title"/>
          </p:nvPr>
        </p:nvSpPr>
        <p:spPr>
          <a:xfrm>
            <a:off x="10620250" y="4865800"/>
            <a:ext cx="1189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NIVEL 6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99a64bb6_0_0"/>
          <p:cNvSpPr/>
          <p:nvPr/>
        </p:nvSpPr>
        <p:spPr>
          <a:xfrm>
            <a:off x="8302700" y="1508113"/>
            <a:ext cx="3190800" cy="4476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499a64bb6_0_0"/>
          <p:cNvSpPr/>
          <p:nvPr/>
        </p:nvSpPr>
        <p:spPr>
          <a:xfrm>
            <a:off x="4426800" y="1508113"/>
            <a:ext cx="3190800" cy="4476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499a64bb6_0_0"/>
          <p:cNvSpPr/>
          <p:nvPr/>
        </p:nvSpPr>
        <p:spPr>
          <a:xfrm>
            <a:off x="698500" y="1508125"/>
            <a:ext cx="3190800" cy="4476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499a64bb6_0_0"/>
          <p:cNvSpPr txBox="1"/>
          <p:nvPr>
            <p:ph type="title"/>
          </p:nvPr>
        </p:nvSpPr>
        <p:spPr>
          <a:xfrm>
            <a:off x="3399150" y="0"/>
            <a:ext cx="53937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Objetos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g6499a64bb6_0_0"/>
          <p:cNvSpPr txBox="1"/>
          <p:nvPr>
            <p:ph type="title"/>
          </p:nvPr>
        </p:nvSpPr>
        <p:spPr>
          <a:xfrm>
            <a:off x="8570000" y="1664400"/>
            <a:ext cx="26562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Gemas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35" name="Google Shape;135;g6499a64b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325" y="2762300"/>
            <a:ext cx="2656300" cy="26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6499a64bb6_0_0"/>
          <p:cNvSpPr txBox="1"/>
          <p:nvPr>
            <p:ph type="title"/>
          </p:nvPr>
        </p:nvSpPr>
        <p:spPr>
          <a:xfrm>
            <a:off x="1370625" y="1664400"/>
            <a:ext cx="17097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Llave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7" name="Google Shape;137;g6499a64bb6_0_0"/>
          <p:cNvSpPr txBox="1"/>
          <p:nvPr>
            <p:ph type="title"/>
          </p:nvPr>
        </p:nvSpPr>
        <p:spPr>
          <a:xfrm>
            <a:off x="4293450" y="1730400"/>
            <a:ext cx="36051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Poción Curativa</a:t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38" name="Google Shape;138;g6499a64bb6_0_0"/>
          <p:cNvPicPr preferRelativeResize="0"/>
          <p:nvPr/>
        </p:nvPicPr>
        <p:blipFill rotWithShape="1">
          <a:blip r:embed="rId4">
            <a:alphaModFix/>
          </a:blip>
          <a:srcRect b="7908" l="23184" r="22006" t="32089"/>
          <a:stretch/>
        </p:blipFill>
        <p:spPr>
          <a:xfrm>
            <a:off x="4420949" y="1912762"/>
            <a:ext cx="3350125" cy="366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6499a64bb6_0_0"/>
          <p:cNvPicPr preferRelativeResize="0"/>
          <p:nvPr/>
        </p:nvPicPr>
        <p:blipFill rotWithShape="1">
          <a:blip r:embed="rId5">
            <a:alphaModFix/>
          </a:blip>
          <a:srcRect b="8969" l="0" r="0" t="-8970"/>
          <a:stretch/>
        </p:blipFill>
        <p:spPr>
          <a:xfrm>
            <a:off x="8378900" y="2151175"/>
            <a:ext cx="3190800" cy="3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91e76b1d_0_413"/>
          <p:cNvSpPr/>
          <p:nvPr/>
        </p:nvSpPr>
        <p:spPr>
          <a:xfrm>
            <a:off x="4999625" y="1228975"/>
            <a:ext cx="6746700" cy="537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e91e76b1d_0_413"/>
          <p:cNvSpPr/>
          <p:nvPr/>
        </p:nvSpPr>
        <p:spPr>
          <a:xfrm>
            <a:off x="526875" y="1228975"/>
            <a:ext cx="4326300" cy="537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6" name="Google Shape;146;g7e91e76b1d_0_413"/>
          <p:cNvSpPr txBox="1"/>
          <p:nvPr>
            <p:ph type="title"/>
          </p:nvPr>
        </p:nvSpPr>
        <p:spPr>
          <a:xfrm>
            <a:off x="526975" y="3"/>
            <a:ext cx="11360700" cy="10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Personajes</a:t>
            </a:r>
            <a:endParaRPr/>
          </a:p>
        </p:txBody>
      </p:sp>
      <p:grpSp>
        <p:nvGrpSpPr>
          <p:cNvPr id="147" name="Google Shape;147;g7e91e76b1d_0_413"/>
          <p:cNvGrpSpPr/>
          <p:nvPr/>
        </p:nvGrpSpPr>
        <p:grpSpPr>
          <a:xfrm>
            <a:off x="526963" y="1228925"/>
            <a:ext cx="4326300" cy="3293412"/>
            <a:chOff x="129113" y="1403950"/>
            <a:chExt cx="4326300" cy="3293412"/>
          </a:xfrm>
        </p:grpSpPr>
        <p:pic>
          <p:nvPicPr>
            <p:cNvPr id="148" name="Google Shape;148;g7e91e76b1d_0_4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23888" y="2160637"/>
              <a:ext cx="2536725" cy="253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g7e91e76b1d_0_413"/>
            <p:cNvSpPr txBox="1"/>
            <p:nvPr/>
          </p:nvSpPr>
          <p:spPr>
            <a:xfrm>
              <a:off x="129113" y="1403950"/>
              <a:ext cx="4326300" cy="9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 u="sng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Personaje PRINCIPAL</a:t>
              </a:r>
              <a:endParaRPr sz="3000" u="sng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" name="Google Shape;150;g7e91e76b1d_0_413"/>
          <p:cNvSpPr txBox="1"/>
          <p:nvPr/>
        </p:nvSpPr>
        <p:spPr>
          <a:xfrm>
            <a:off x="5479475" y="1270675"/>
            <a:ext cx="21843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ENEMIGOS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7e91e76b1d_0_413"/>
          <p:cNvSpPr txBox="1"/>
          <p:nvPr/>
        </p:nvSpPr>
        <p:spPr>
          <a:xfrm>
            <a:off x="636475" y="4303150"/>
            <a:ext cx="40098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Char char="★"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Vida: 6 corazones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Char char="★"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Ataques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Char char="○"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Bolas fuego: -1 daño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Char char="○"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Congelación: 5s </a:t>
            </a: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inmóvil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Char char="○"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Rayo: -2 daño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7e91e76b1d_0_413"/>
          <p:cNvSpPr txBox="1"/>
          <p:nvPr/>
        </p:nvSpPr>
        <p:spPr>
          <a:xfrm>
            <a:off x="8656225" y="1270675"/>
            <a:ext cx="21843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u="sng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JEFE FINAL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7e91e76b1d_0_413"/>
          <p:cNvSpPr txBox="1"/>
          <p:nvPr/>
        </p:nvSpPr>
        <p:spPr>
          <a:xfrm>
            <a:off x="7884600" y="4742850"/>
            <a:ext cx="36246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Char char="★"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&gt;</a:t>
            </a: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Nivel =  +Vida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Char char="★"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&gt;Nivel = + Daño de ataque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4" name="Google Shape;154;g7e91e76b1d_0_413"/>
          <p:cNvSpPr txBox="1"/>
          <p:nvPr/>
        </p:nvSpPr>
        <p:spPr>
          <a:xfrm>
            <a:off x="5425925" y="2425550"/>
            <a:ext cx="22914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Zombies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Trolls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Dragones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Espantapájaros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Arañas</a:t>
            </a:r>
            <a:endParaRPr sz="3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Medusas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7e91e76b1d_0_413"/>
          <p:cNvSpPr txBox="1"/>
          <p:nvPr/>
        </p:nvSpPr>
        <p:spPr>
          <a:xfrm>
            <a:off x="8602675" y="1907975"/>
            <a:ext cx="22914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MR LION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g7e91e76b1d_0_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050" y="2425550"/>
            <a:ext cx="2998625" cy="299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g7e91e76b1d_0_413"/>
          <p:cNvGrpSpPr/>
          <p:nvPr/>
        </p:nvGrpSpPr>
        <p:grpSpPr>
          <a:xfrm>
            <a:off x="4102952" y="4448950"/>
            <a:ext cx="2807700" cy="2263200"/>
            <a:chOff x="4445152" y="4448950"/>
            <a:chExt cx="2807700" cy="2263200"/>
          </a:xfrm>
        </p:grpSpPr>
        <p:sp>
          <p:nvSpPr>
            <p:cNvPr id="158" name="Google Shape;158;g7e91e76b1d_0_413"/>
            <p:cNvSpPr/>
            <p:nvPr/>
          </p:nvSpPr>
          <p:spPr>
            <a:xfrm>
              <a:off x="4445152" y="4448950"/>
              <a:ext cx="2807700" cy="2263200"/>
            </a:xfrm>
            <a:prstGeom prst="triangle">
              <a:avLst>
                <a:gd fmla="val 49374" name="adj"/>
              </a:avLst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g7e91e76b1d_0_413"/>
            <p:cNvGrpSpPr/>
            <p:nvPr/>
          </p:nvGrpSpPr>
          <p:grpSpPr>
            <a:xfrm>
              <a:off x="4711675" y="5060750"/>
              <a:ext cx="2274650" cy="1436100"/>
              <a:chOff x="5224975" y="4996450"/>
              <a:chExt cx="2274650" cy="1436100"/>
            </a:xfrm>
          </p:grpSpPr>
          <p:sp>
            <p:nvSpPr>
              <p:cNvPr id="160" name="Google Shape;160;g7e91e76b1d_0_413"/>
              <p:cNvSpPr txBox="1"/>
              <p:nvPr/>
            </p:nvSpPr>
            <p:spPr>
              <a:xfrm>
                <a:off x="5224975" y="5771550"/>
                <a:ext cx="884100" cy="6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3000">
                    <a:solidFill>
                      <a:schemeClr val="lt1"/>
                    </a:solidFill>
                    <a:latin typeface="Teko"/>
                    <a:ea typeface="Teko"/>
                    <a:cs typeface="Teko"/>
                    <a:sym typeface="Teko"/>
                  </a:rPr>
                  <a:t> </a:t>
                </a:r>
                <a:r>
                  <a:rPr lang="es-ES" sz="3000">
                    <a:solidFill>
                      <a:schemeClr val="lt1"/>
                    </a:solidFill>
                    <a:latin typeface="Teko"/>
                    <a:ea typeface="Teko"/>
                    <a:cs typeface="Teko"/>
                    <a:sym typeface="Teko"/>
                  </a:rPr>
                  <a:t>Rayo</a:t>
                </a:r>
                <a:endParaRPr sz="300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endParaRPr>
              </a:p>
            </p:txBody>
          </p:sp>
          <p:sp>
            <p:nvSpPr>
              <p:cNvPr id="161" name="Google Shape;161;g7e91e76b1d_0_413"/>
              <p:cNvSpPr txBox="1"/>
              <p:nvPr/>
            </p:nvSpPr>
            <p:spPr>
              <a:xfrm>
                <a:off x="6615525" y="5796550"/>
                <a:ext cx="884100" cy="6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3000">
                    <a:solidFill>
                      <a:schemeClr val="lt1"/>
                    </a:solidFill>
                    <a:latin typeface="Teko"/>
                    <a:ea typeface="Teko"/>
                    <a:cs typeface="Teko"/>
                    <a:sym typeface="Teko"/>
                  </a:rPr>
                  <a:t>F</a:t>
                </a:r>
                <a:r>
                  <a:rPr lang="es-ES" sz="3000">
                    <a:solidFill>
                      <a:schemeClr val="lt1"/>
                    </a:solidFill>
                    <a:latin typeface="Teko"/>
                    <a:ea typeface="Teko"/>
                    <a:cs typeface="Teko"/>
                    <a:sym typeface="Teko"/>
                  </a:rPr>
                  <a:t>uego</a:t>
                </a:r>
                <a:endParaRPr sz="3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" name="Google Shape;162;g7e91e76b1d_0_413"/>
              <p:cNvSpPr txBox="1"/>
              <p:nvPr/>
            </p:nvSpPr>
            <p:spPr>
              <a:xfrm>
                <a:off x="5956700" y="4996450"/>
                <a:ext cx="811200" cy="8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3000">
                    <a:solidFill>
                      <a:schemeClr val="lt1"/>
                    </a:solidFill>
                    <a:latin typeface="Teko"/>
                    <a:ea typeface="Teko"/>
                    <a:cs typeface="Teko"/>
                    <a:sym typeface="Teko"/>
                  </a:rPr>
                  <a:t>Hielo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3" name="Google Shape;163;g7e91e76b1d_0_413"/>
              <p:cNvCxnSpPr>
                <a:stCxn id="160" idx="3"/>
                <a:endCxn id="161" idx="1"/>
              </p:cNvCxnSpPr>
              <p:nvPr/>
            </p:nvCxnSpPr>
            <p:spPr>
              <a:xfrm>
                <a:off x="6109075" y="6089550"/>
                <a:ext cx="506400" cy="24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4" name="Google Shape;164;g7e91e76b1d_0_413"/>
              <p:cNvCxnSpPr>
                <a:stCxn id="162" idx="1"/>
                <a:endCxn id="160" idx="0"/>
              </p:cNvCxnSpPr>
              <p:nvPr/>
            </p:nvCxnSpPr>
            <p:spPr>
              <a:xfrm flipH="1">
                <a:off x="5666900" y="5396500"/>
                <a:ext cx="289800" cy="375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5" name="Google Shape;165;g7e91e76b1d_0_413"/>
              <p:cNvCxnSpPr>
                <a:stCxn id="161" idx="0"/>
                <a:endCxn id="162" idx="3"/>
              </p:cNvCxnSpPr>
              <p:nvPr/>
            </p:nvCxnSpPr>
            <p:spPr>
              <a:xfrm rot="10800000">
                <a:off x="6767775" y="5396650"/>
                <a:ext cx="289800" cy="399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03ab34c8_0_5"/>
          <p:cNvSpPr/>
          <p:nvPr/>
        </p:nvSpPr>
        <p:spPr>
          <a:xfrm>
            <a:off x="6364775" y="150175"/>
            <a:ext cx="5632500" cy="6582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203ab34c8_0_5"/>
          <p:cNvSpPr txBox="1"/>
          <p:nvPr>
            <p:ph type="title"/>
          </p:nvPr>
        </p:nvSpPr>
        <p:spPr>
          <a:xfrm>
            <a:off x="449250" y="0"/>
            <a:ext cx="53937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Jugabilidad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2" name="Google Shape;172;g6203ab34c8_0_5"/>
          <p:cNvGrpSpPr/>
          <p:nvPr/>
        </p:nvGrpSpPr>
        <p:grpSpPr>
          <a:xfrm>
            <a:off x="6364786" y="420669"/>
            <a:ext cx="5493880" cy="6312444"/>
            <a:chOff x="8280098" y="1859625"/>
            <a:chExt cx="3911905" cy="4998372"/>
          </a:xfrm>
        </p:grpSpPr>
        <p:pic>
          <p:nvPicPr>
            <p:cNvPr id="173" name="Google Shape;173;g6203ab34c8_0_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82190" y="1859625"/>
              <a:ext cx="2309810" cy="2309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g6203ab34c8_0_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09963" y="3139187"/>
              <a:ext cx="2417475" cy="2417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" name="Google Shape;175;g6203ab34c8_0_5"/>
            <p:cNvGrpSpPr/>
            <p:nvPr/>
          </p:nvGrpSpPr>
          <p:grpSpPr>
            <a:xfrm>
              <a:off x="8445402" y="4674572"/>
              <a:ext cx="3746601" cy="2183425"/>
              <a:chOff x="0" y="3800925"/>
              <a:chExt cx="4767275" cy="2857513"/>
            </a:xfrm>
          </p:grpSpPr>
          <p:pic>
            <p:nvPicPr>
              <p:cNvPr id="176" name="Google Shape;176;g6203ab34c8_0_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3800925"/>
                <a:ext cx="2857500" cy="2857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77;g6203ab34c8_0_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1909775" y="3800938"/>
                <a:ext cx="2857500" cy="2857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8" name="Google Shape;178;g6203ab34c8_0_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280098" y="1859625"/>
              <a:ext cx="2417475" cy="2417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g6203ab34c8_0_5"/>
          <p:cNvSpPr txBox="1"/>
          <p:nvPr>
            <p:ph type="title"/>
          </p:nvPr>
        </p:nvSpPr>
        <p:spPr>
          <a:xfrm>
            <a:off x="1265250" y="1594975"/>
            <a:ext cx="3761700" cy="49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SALTAR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ESCALAR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ATAQUES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Bolas de fuego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Congelación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Rayo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ANDAR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91e76b1d_0_435"/>
          <p:cNvSpPr txBox="1"/>
          <p:nvPr>
            <p:ph idx="4294967295" type="title"/>
          </p:nvPr>
        </p:nvSpPr>
        <p:spPr>
          <a:xfrm>
            <a:off x="3399150" y="0"/>
            <a:ext cx="53937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Recursos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g7e91e76b1d_0_435"/>
          <p:cNvSpPr txBox="1"/>
          <p:nvPr>
            <p:ph idx="4294967295" type="title"/>
          </p:nvPr>
        </p:nvSpPr>
        <p:spPr>
          <a:xfrm>
            <a:off x="968550" y="1555375"/>
            <a:ext cx="102549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SPRITES RESOURCE (con modificaciones)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Aseprite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eko"/>
              <a:buChar char="★"/>
            </a:pPr>
            <a:r>
              <a:rPr lang="es-ES" sz="36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Ambientado en ALEX KIDD</a:t>
            </a:r>
            <a:endParaRPr sz="36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2019-10-03T12:22:55Z</dcterms:created>
  <dc:creator>Mercedes Herrero Fernández</dc:creator>
</cp:coreProperties>
</file>